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82" r:id="rId2"/>
    <p:sldId id="726" r:id="rId3"/>
    <p:sldId id="730" r:id="rId4"/>
    <p:sldId id="745" r:id="rId5"/>
    <p:sldId id="746" r:id="rId6"/>
    <p:sldId id="731" r:id="rId7"/>
    <p:sldId id="747" r:id="rId8"/>
    <p:sldId id="732" r:id="rId9"/>
    <p:sldId id="736" r:id="rId10"/>
    <p:sldId id="733" r:id="rId11"/>
    <p:sldId id="738" r:id="rId12"/>
    <p:sldId id="739" r:id="rId13"/>
    <p:sldId id="705" r:id="rId14"/>
    <p:sldId id="752" r:id="rId15"/>
    <p:sldId id="750" r:id="rId16"/>
    <p:sldId id="748" r:id="rId17"/>
    <p:sldId id="907" r:id="rId1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9" d="100"/>
          <a:sy n="109" d="100"/>
        </p:scale>
        <p:origin x="588"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E5FC30-F54B-4493-9B4A-ED3207140225}" type="datetimeFigureOut">
              <a:rPr lang="nl-NL" smtClean="0"/>
              <a:t>31-5-2023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DBDB7A-DD65-41D6-A1CF-5A5EE96DAA43}" type="slidenum">
              <a:rPr lang="nl-NL" smtClean="0"/>
              <a:t>‹nr.›</a:t>
            </a:fld>
            <a:endParaRPr lang="nl-NL"/>
          </a:p>
        </p:txBody>
      </p:sp>
    </p:spTree>
    <p:extLst>
      <p:ext uri="{BB962C8B-B14F-4D97-AF65-F5344CB8AC3E}">
        <p14:creationId xmlns:p14="http://schemas.microsoft.com/office/powerpoint/2010/main" val="321405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Ff--utTpdJY"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Ved095uEX3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youtu.be/lJNUo9nipu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Wat wil je met je leesonderwijs bereiken?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En waarom is dat belangrijk? </a:t>
            </a:r>
          </a:p>
          <a:p>
            <a:pPr marL="0" marR="0" lvl="0" indent="0" algn="l" defTabSz="914400" rtl="0" eaLnBrk="1" fontAlgn="auto" latinLnBrk="0" hangingPunct="1">
              <a:lnSpc>
                <a:spcPct val="100000"/>
              </a:lnSpc>
              <a:spcBef>
                <a:spcPts val="0"/>
              </a:spcBef>
              <a:spcAft>
                <a:spcPts val="0"/>
              </a:spcAft>
              <a:buClrTx/>
              <a:buSzTx/>
              <a:buFontTx/>
              <a:buNone/>
              <a:tabLst/>
              <a:defRPr/>
            </a:pPr>
            <a:br>
              <a:rPr lang="nl-NL" dirty="0"/>
            </a:br>
            <a:r>
              <a:rPr lang="nl-NL" dirty="0"/>
              <a:t>Je wilt dat kinderen zich kunnen redden in de maatschappij. Kunnen lezen is hierbij cruciaal!</a:t>
            </a:r>
            <a:br>
              <a:rPr lang="nl-NL" dirty="0"/>
            </a:br>
            <a:r>
              <a:rPr lang="nl-NL" dirty="0"/>
              <a:t> </a:t>
            </a:r>
            <a:br>
              <a:rPr lang="nl-NL" dirty="0"/>
            </a:br>
            <a:r>
              <a:rPr lang="nl-NL" dirty="0"/>
              <a:t>Om te kunnen lezen hebben ze bepaalde vaardigheden nodig die ze moeten leren. Het is heel fijn als ze daar plezier aan beleven en nut ervan ervaren. </a:t>
            </a:r>
          </a:p>
          <a:p>
            <a:r>
              <a:rPr lang="nl-NL" dirty="0"/>
              <a:t>Waardoor ze nog meer lezen en nog meer plezier/nut ervaren. </a:t>
            </a:r>
          </a:p>
          <a:p>
            <a:r>
              <a:rPr lang="nl-NL" dirty="0"/>
              <a:t>En hierdoor gaan ze nog meer lezen. </a:t>
            </a:r>
          </a:p>
          <a:p>
            <a:r>
              <a:rPr lang="nl-NL" dirty="0"/>
              <a:t>Vliegwiel in werken!! </a:t>
            </a:r>
          </a:p>
          <a:p>
            <a:endParaRPr lang="nl-NL" dirty="0"/>
          </a:p>
          <a:p>
            <a:r>
              <a:rPr lang="nl-NL" dirty="0"/>
              <a:t>Dat realiseren we met Estafette!</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95BD9-BDDF-4B50-A025-37C0BFAE38B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120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pijlers kunnen niet zonder elkaar. </a:t>
            </a:r>
          </a:p>
          <a:p>
            <a:endParaRPr lang="nl-NL"/>
          </a:p>
          <a:p>
            <a:r>
              <a:rPr lang="nl-NL"/>
              <a:t>Maar zonder plezier is het heel hard werken voor jou als leerkracht! </a:t>
            </a:r>
          </a:p>
          <a:p>
            <a:r>
              <a:rPr lang="nl-NL"/>
              <a:t>Daarom hebben we in de basis een hele leuke methode gemaakt!! </a:t>
            </a:r>
          </a:p>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95BD9-BDDF-4B50-A025-37C0BFAE38B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985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b="1"/>
              <a:t>Extra leesbevordering tijdens de les: </a:t>
            </a:r>
            <a:r>
              <a:rPr lang="nl-NL" b="0"/>
              <a:t>via het digibord krijgen leerlingen </a:t>
            </a:r>
            <a:r>
              <a:rPr lang="nl-NL"/>
              <a:t>allerlei leessuggesties voor boeken en tekstsoorten die een haakje hebben met het onderwerp van de lessen, zoals boeken van hetzelfde genre, die gaan over hetzelfde onderwerp of die geschreven zijn door dezelfde auteur. </a:t>
            </a:r>
          </a:p>
          <a:p>
            <a:pPr marL="0" marR="0" lvl="0" indent="0" algn="l" defTabSz="914400">
              <a:lnSpc>
                <a:spcPct val="100000"/>
              </a:lnSpc>
              <a:spcBef>
                <a:spcPts val="0"/>
              </a:spcBef>
              <a:spcAft>
                <a:spcPts val="0"/>
              </a:spcAft>
              <a:buClrTx/>
              <a:buSzTx/>
              <a:buFontTx/>
              <a:buNone/>
              <a:tabLst/>
              <a:defRPr/>
            </a:pPr>
            <a:endParaRPr lang="nl-NL">
              <a:cs typeface="Calibri"/>
            </a:endParaRPr>
          </a:p>
          <a:p>
            <a:pPr>
              <a:defRPr/>
            </a:pPr>
            <a:r>
              <a:rPr lang="nl-NL" b="1"/>
              <a:t>Unieke serie leesverhalen in de omnibussen</a:t>
            </a:r>
            <a:br>
              <a:rPr lang="nl-NL" b="1"/>
            </a:br>
            <a:r>
              <a:rPr lang="nl-NL" b="1"/>
              <a:t>Klaar met de les? Dan kunnen kinderen in hun omnibus doorlezen in het lange verhaal. De leesboeken van één jaargroep vormen samen een unieke serie:  terugkerende personages maar per boek een andere avontuur passend bij het thema van die omnibus. </a:t>
            </a:r>
            <a:br>
              <a:rPr lang="nl-NL" b="1"/>
            </a:br>
            <a:br>
              <a:rPr lang="nl-NL" b="1"/>
            </a:br>
            <a:r>
              <a:rPr lang="nl-NL" b="1"/>
              <a:t>In de bovenbouw staan de lesteksten niet in de omnibus (maar in leeswerkboeken) dus bevat de omnibus twee lange doorlopende leesverhalen. Ze zijn belangrijk voor het behandelen van de literaire competenties en het samen erover praten omdat ze bijzondere elementen in zich hebben, bijvoorbeeld flashbacks. </a:t>
            </a:r>
            <a:endParaRPr lang="en-US"/>
          </a:p>
          <a:p>
            <a:pPr>
              <a:defRPr/>
            </a:pPr>
            <a:endParaRPr lang="nl-NL" b="1">
              <a:cs typeface="Calibri"/>
            </a:endParaRPr>
          </a:p>
          <a:p>
            <a:pPr>
              <a:defRPr/>
            </a:pPr>
            <a:r>
              <a:rPr lang="nl-NL" b="1"/>
              <a:t>Vrij lezen – aanvullende leesseries  </a:t>
            </a:r>
            <a:endParaRPr lang="en-US"/>
          </a:p>
          <a:p>
            <a:pPr>
              <a:defRPr/>
            </a:pPr>
            <a:r>
              <a:rPr lang="nl-NL"/>
              <a:t>Om ze vanuit de les zo vloeiend mogelijk het vrije lezen in te laten rollen, zijn er bij Estafette bijzondere aanvullende leesseries ontwikkeld. Deze sluiten niet alleen aan op</a:t>
            </a:r>
            <a:endParaRPr lang="en-US"/>
          </a:p>
          <a:p>
            <a:pPr>
              <a:defRPr/>
            </a:pPr>
            <a:r>
              <a:rPr lang="nl-NL"/>
              <a:t>de AVI niveaus, thema’s en verhalen uit de methode. Vaak zijn ze ook gemaakt door dezelfde schrijvers en illustratoren. En met de grote diversiteit in boeksoorten is er echt voor ieder kind een boek! </a:t>
            </a:r>
            <a:endParaRPr lang="en-US"/>
          </a:p>
          <a:p>
            <a:pPr>
              <a:defRPr/>
            </a:pPr>
            <a:r>
              <a:rPr lang="nl-NL"/>
              <a:t>* fictie</a:t>
            </a:r>
            <a:endParaRPr lang="en-US"/>
          </a:p>
          <a:p>
            <a:pPr>
              <a:defRPr/>
            </a:pPr>
            <a:r>
              <a:rPr lang="nl-NL"/>
              <a:t>* moppen</a:t>
            </a:r>
            <a:endParaRPr lang="en-US"/>
          </a:p>
          <a:p>
            <a:pPr>
              <a:defRPr/>
            </a:pPr>
            <a:r>
              <a:rPr lang="nl-NL"/>
              <a:t>* versjes</a:t>
            </a:r>
            <a:endParaRPr lang="en-US"/>
          </a:p>
          <a:p>
            <a:pPr>
              <a:defRPr/>
            </a:pPr>
            <a:r>
              <a:rPr lang="nl-NL"/>
              <a:t>* toneellezen</a:t>
            </a:r>
            <a:endParaRPr lang="en-US"/>
          </a:p>
          <a:p>
            <a:pPr>
              <a:defRPr/>
            </a:pPr>
            <a:r>
              <a:rPr lang="nl-NL"/>
              <a:t>* strip &amp; beeldverhaal</a:t>
            </a:r>
            <a:endParaRPr lang="en-US"/>
          </a:p>
          <a:p>
            <a:pPr>
              <a:defRPr/>
            </a:pPr>
            <a:r>
              <a:rPr lang="nl-NL"/>
              <a:t>* informatief</a:t>
            </a:r>
            <a:endParaRPr lang="en-US"/>
          </a:p>
          <a:p>
            <a:pPr>
              <a:defRPr/>
            </a:pPr>
            <a:r>
              <a:rPr lang="nl-NL"/>
              <a:t>Enz. </a:t>
            </a:r>
            <a:br>
              <a:rPr lang="nl-NL">
                <a:cs typeface="+mn-lt"/>
              </a:rPr>
            </a:br>
            <a:br>
              <a:rPr lang="nl-NL">
                <a:cs typeface="+mn-lt"/>
              </a:rPr>
            </a:br>
            <a:r>
              <a:rPr lang="nl-NL"/>
              <a:t>Elke jaargroep heeft een serie die bestaat uit zo’n 14 boeken. </a:t>
            </a:r>
            <a:endParaRPr lang="en-US"/>
          </a:p>
          <a:p>
            <a:pPr>
              <a:defRPr/>
            </a:pPr>
            <a:br>
              <a:rPr lang="en-US">
                <a:cs typeface="+mn-lt"/>
              </a:rPr>
            </a:br>
            <a:r>
              <a:rPr lang="nl-NL" b="1"/>
              <a:t>Zie ook filmpje over leesplezier in Estafette: </a:t>
            </a:r>
            <a:r>
              <a:rPr lang="nl-NL" b="1">
                <a:hlinkClick r:id="rId3"/>
              </a:rPr>
              <a:t>https://youtu.be/Ff--utTpdJY</a:t>
            </a:r>
            <a:r>
              <a:rPr lang="nl-NL" b="1"/>
              <a:t> </a:t>
            </a:r>
            <a:endParaRPr lang="en-US"/>
          </a:p>
          <a:p>
            <a:pPr>
              <a:defRPr/>
            </a:pPr>
            <a:endParaRPr lang="nl-NL"/>
          </a:p>
          <a:p>
            <a:pPr>
              <a:defRPr/>
            </a:pPr>
            <a:endParaRPr lang="nl-NL"/>
          </a:p>
          <a:p>
            <a:pPr>
              <a:defRPr/>
            </a:pPr>
            <a:endParaRPr lang="nl-NL" b="1">
              <a:cs typeface="Calibri"/>
            </a:endParaRPr>
          </a:p>
          <a:p>
            <a:pPr>
              <a:defRPr/>
            </a:pPr>
            <a:endParaRPr lang="nl-NL">
              <a:cs typeface="Calibri"/>
            </a:endParaRPr>
          </a:p>
          <a:p>
            <a:pPr>
              <a:defRPr/>
            </a:pPr>
            <a:endParaRPr lang="nl-NL">
              <a:cs typeface="Calibri"/>
            </a:endParaRPr>
          </a:p>
        </p:txBody>
      </p:sp>
      <p:sp>
        <p:nvSpPr>
          <p:cNvPr id="4" name="Tijdelijke aanduiding voor dianummer 3"/>
          <p:cNvSpPr>
            <a:spLocks noGrp="1"/>
          </p:cNvSpPr>
          <p:nvPr>
            <p:ph type="sldNum" sz="quarter" idx="5"/>
          </p:nvPr>
        </p:nvSpPr>
        <p:spPr/>
        <p:txBody>
          <a:bodyPr/>
          <a:lstStyle/>
          <a:p>
            <a:fld id="{8A295BD9-BDDF-4B50-A025-37C0BFAE38B6}" type="slidenum">
              <a:rPr lang="nl-NL" smtClean="0"/>
              <a:t>15</a:t>
            </a:fld>
            <a:endParaRPr lang="nl-NL"/>
          </a:p>
        </p:txBody>
      </p:sp>
    </p:spTree>
    <p:extLst>
      <p:ext uri="{BB962C8B-B14F-4D97-AF65-F5344CB8AC3E}">
        <p14:creationId xmlns:p14="http://schemas.microsoft.com/office/powerpoint/2010/main" val="810586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95BD9-BDDF-4B50-A025-37C0BFAE38B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70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Kort antwoord als scholen vragen hoe wij de transfer zien tussen verschillende vakgebieden: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In de (nieuwe) methodes van Zwijsen kiezen we voor de instructie die hoort bij het vak (we kiezen de beste theorie bij het leren van het vak) maar maken de transfer naar andere vakken waardoor het aanbod efficiënter, functioneler en betekenisvoller wordt. Zo komen bijvoorbeeld de focuspunten van begrijpend lezen terug bij taal en worden de tekstsoorten die worden gelezen bij begrijpend lezen geschreven bij taal.  </a:t>
            </a:r>
          </a:p>
          <a:p>
            <a:endParaRPr lang="nl-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Voor een school die meer toelichting wil: </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Vanuit technisch en begrijpend lezen in Estafette betekent dit concreet:</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A. De </a:t>
            </a:r>
            <a:r>
              <a:rPr lang="nl-NL" sz="1200" kern="1200" dirty="0" err="1">
                <a:solidFill>
                  <a:schemeClr val="tx1"/>
                </a:solidFill>
                <a:effectLst/>
                <a:latin typeface="+mn-lt"/>
                <a:ea typeface="+mn-ea"/>
                <a:cs typeface="+mn-cs"/>
              </a:rPr>
              <a:t>leestrategieën</a:t>
            </a:r>
            <a:r>
              <a:rPr lang="nl-NL" sz="1200" kern="1200" dirty="0">
                <a:solidFill>
                  <a:schemeClr val="tx1"/>
                </a:solidFill>
                <a:effectLst/>
                <a:latin typeface="+mn-lt"/>
                <a:ea typeface="+mn-ea"/>
                <a:cs typeface="+mn-cs"/>
              </a:rPr>
              <a:t>/focuspunten begrijpend lezen komen terug bij taal en zaakvakken. Op deze wijze kan de transfer worden gemaakt naar het actief toepassen bij de aangeboden teksten van taal en zaakvakken.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B. De tekstsoorten die worden gelezen bij begrijpend lezen, worden geschreven bij taal en ook aangeboden bij </a:t>
            </a:r>
            <a:r>
              <a:rPr lang="nl-NL" sz="1200" kern="1200" dirty="0" err="1">
                <a:solidFill>
                  <a:schemeClr val="tx1"/>
                </a:solidFill>
                <a:effectLst/>
                <a:latin typeface="+mn-lt"/>
                <a:ea typeface="+mn-ea"/>
                <a:cs typeface="+mn-cs"/>
              </a:rPr>
              <a:t>zaakvakkken</a:t>
            </a:r>
            <a:r>
              <a:rPr lang="nl-NL" sz="1200" kern="1200" dirty="0">
                <a:solidFill>
                  <a:schemeClr val="tx1"/>
                </a:solidFill>
                <a:effectLst/>
                <a:latin typeface="+mn-lt"/>
                <a:ea typeface="+mn-ea"/>
                <a:cs typeface="+mn-cs"/>
              </a:rPr>
              <a:t>. De tekstsoorten en tekstkenmerken komen overeen.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C. De leerlijnen technisch lezen en spellen zijn op elkaar afgestemd. Eerst maken de leerlingen uitgebreid kennis met de categorie en het voorbeeldwoord bij lezen, daarna pas bij spelling. </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D. Woordkennis/achtergrondkennis -&gt; Bij Estafette besteden we aandacht aan woordkennis maar ook aan kennisopbouw door een onderwerp centraal te stellen. Uit recent onderzoek is gebleken dat kennis over het onderwerp een belangrijke factor is bij het begrijpen van de tekst. Naast uitbreiding van de woordenschat dient ook aandacht uit te gaan naar uitbreiding van kennis. Ook hierin versterken de methoden elkaar.</a:t>
            </a:r>
          </a:p>
          <a:p>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Door afstemming van leerlijnen, krijgen leerlingen veel meer inoefentijd. </a:t>
            </a:r>
            <a:endParaRPr lang="nl-NL" dirty="0"/>
          </a:p>
          <a:p>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Zwijsen is dé leesautoriteit in het basisonderwijs</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Veilig leren lezen en Estafette zijn de meest gebruikte leesmethodes van Nederland. </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De doorgaande leerlijn lezen start al bij de kleuters en loopt door t/m groep 8.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We gaan van voorbereidend lezen naar correct, vlot en vloeiend lezen in combinatie met leesbegrip, - beleving en -bevordering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Door de hele leerlijn: </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materiaalherkenning</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- 3 </a:t>
            </a:r>
            <a:r>
              <a:rPr lang="nl-NL" sz="1200" kern="1200" dirty="0" err="1">
                <a:solidFill>
                  <a:schemeClr val="tx1"/>
                </a:solidFill>
                <a:effectLst/>
                <a:latin typeface="+mn-lt"/>
                <a:ea typeface="+mn-ea"/>
                <a:cs typeface="+mn-cs"/>
              </a:rPr>
              <a:t>differentatieniveaus</a:t>
            </a:r>
            <a:endParaRPr lang="nl-NL" sz="1200" kern="1200" dirty="0">
              <a:solidFill>
                <a:schemeClr val="tx1"/>
              </a:solidFill>
              <a:effectLst/>
              <a:latin typeface="+mn-lt"/>
              <a:ea typeface="+mn-ea"/>
              <a:cs typeface="+mn-cs"/>
            </a:endParaRPr>
          </a:p>
          <a:p>
            <a:pPr marL="0" indent="0">
              <a:buFontTx/>
              <a:buNone/>
            </a:pPr>
            <a:r>
              <a:rPr lang="nl-NL" sz="1200" kern="1200" dirty="0">
                <a:solidFill>
                  <a:schemeClr val="tx1"/>
                </a:solidFill>
                <a:effectLst/>
                <a:latin typeface="+mn-lt"/>
                <a:ea typeface="+mn-ea"/>
                <a:cs typeface="+mn-cs"/>
              </a:rPr>
              <a:t>- digitale ondersteuning met Leerkracht- en Oefensoftware (Leestrainer)</a:t>
            </a:r>
          </a:p>
          <a:p>
            <a:pPr marL="0" indent="0">
              <a:buFontTx/>
              <a:buNone/>
            </a:pPr>
            <a:r>
              <a:rPr lang="nl-NL" sz="1200" kern="1200" dirty="0">
                <a:solidFill>
                  <a:schemeClr val="tx1"/>
                </a:solidFill>
                <a:effectLst/>
                <a:latin typeface="+mn-lt"/>
                <a:ea typeface="+mn-ea"/>
                <a:cs typeface="+mn-cs"/>
              </a:rPr>
              <a:t>- veel aandacht voor leesbevordering en vrij lezen, ook voor thuis</a:t>
            </a:r>
          </a:p>
          <a:p>
            <a:pPr marL="0" indent="0">
              <a:buFontTx/>
              <a:buNone/>
            </a:pPr>
            <a:r>
              <a:rPr lang="nl-NL" sz="1200" kern="1200" dirty="0">
                <a:solidFill>
                  <a:schemeClr val="tx1"/>
                </a:solidFill>
                <a:effectLst/>
                <a:latin typeface="+mn-lt"/>
                <a:ea typeface="+mn-ea"/>
                <a:cs typeface="+mn-cs"/>
              </a:rPr>
              <a:t>- Estafette 3 grijpt 3 – 4 weken terug in het aanvankelijk leesproces van groep 3. (vanwege de zomerdip in lezen)</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r>
              <a:rPr lang="nl-NL" sz="1200" b="1" kern="1200" dirty="0">
                <a:solidFill>
                  <a:schemeClr val="tx1"/>
                </a:solidFill>
                <a:effectLst/>
                <a:latin typeface="+mn-lt"/>
                <a:ea typeface="+mn-ea"/>
                <a:cs typeface="+mn-cs"/>
              </a:rPr>
              <a:t>Schatkist &amp; Veilig leren lezen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Taal en lezen verweven met elkaar</a:t>
            </a:r>
          </a:p>
          <a:p>
            <a:r>
              <a:rPr lang="nl-NL" sz="1200" kern="1200" dirty="0">
                <a:solidFill>
                  <a:schemeClr val="tx1"/>
                </a:solidFill>
                <a:effectLst/>
                <a:latin typeface="+mn-lt"/>
                <a:ea typeface="+mn-ea"/>
                <a:cs typeface="+mn-cs"/>
              </a:rPr>
              <a:t>Dezelfde alzijdige verkennen van de letters: </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luisteren en voelen </a:t>
            </a:r>
            <a:r>
              <a:rPr lang="nl-NL" sz="1200" b="1" kern="1200" dirty="0">
                <a:solidFill>
                  <a:schemeClr val="tx1"/>
                </a:solidFill>
                <a:effectLst/>
                <a:latin typeface="+mn-lt"/>
                <a:ea typeface="+mn-ea"/>
                <a:cs typeface="+mn-cs"/>
              </a:rPr>
              <a:t>van de klank</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kijken, schrijven en ordenen </a:t>
            </a:r>
            <a:r>
              <a:rPr lang="nl-NL" sz="1200" b="1" kern="1200" dirty="0">
                <a:solidFill>
                  <a:schemeClr val="tx1"/>
                </a:solidFill>
                <a:effectLst/>
                <a:latin typeface="+mn-lt"/>
                <a:ea typeface="+mn-ea"/>
                <a:cs typeface="+mn-cs"/>
              </a:rPr>
              <a:t>van de letter</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Dezelfde indeling in letterfamilies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Van zoemend zeggen naar zoemend lezen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r>
              <a:rPr lang="nl-NL" sz="1200" b="0" i="0" u="none" strike="noStrike" kern="1200" baseline="0" dirty="0">
                <a:solidFill>
                  <a:schemeClr val="tx1"/>
                </a:solidFill>
                <a:latin typeface="+mn-lt"/>
                <a:ea typeface="+mn-ea"/>
                <a:cs typeface="+mn-cs"/>
              </a:rPr>
              <a:t>Uiteraard is Estafette zo gemaakt dat deze methode ook prima te combineren is met andere lesmethodes.</a:t>
            </a: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95BD9-BDDF-4B50-A025-37C0BFAE38B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932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Leesexperts en de wetenschap zijn het erover eens dat goed leesonderwijs bestaat uit vijf pijlers. </a:t>
            </a:r>
          </a:p>
          <a:p>
            <a:r>
              <a:rPr lang="nl-NL" b="1"/>
              <a:t>Waarbij zeker in de lagere groepen de poot technisch lezen heel belangrijk is. </a:t>
            </a:r>
          </a:p>
          <a:p>
            <a:endParaRPr lang="nl-NL" b="1"/>
          </a:p>
          <a:p>
            <a:r>
              <a:rPr lang="nl-NL" b="1"/>
              <a:t>De vijf pijlers vormen hét fundament van Estafette</a:t>
            </a:r>
            <a:br>
              <a:rPr lang="nl-NL" b="1"/>
            </a:br>
            <a:r>
              <a:rPr lang="nl-NL"/>
              <a:t>Met in groep 4-5-6 de nadruk op technisch lezen mét begrip. En in de bovenbouw een kantelpunt waarbij het zwaartepunt komt te liggen op begrijpend en studerend lezen. </a:t>
            </a: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a:solidFill>
                  <a:schemeClr val="bg1"/>
                </a:solidFill>
                <a:latin typeface="Amaranth" panose="02000503000000020004" pitchFamily="50" charset="0"/>
              </a:rPr>
              <a:t>Het heet dus nog steeds Estafette, maar is een compleet nieuwe methode! </a:t>
            </a:r>
            <a:endParaRPr lang="nl-NL" b="1"/>
          </a:p>
          <a:p>
            <a:endParaRPr lang="nl-NL"/>
          </a:p>
          <a:p>
            <a:r>
              <a:rPr lang="nl-NL"/>
              <a:t>Wat je ook kunt benoemen: </a:t>
            </a:r>
          </a:p>
          <a:p>
            <a:pPr lvl="0"/>
            <a:r>
              <a:rPr lang="nl-NL" sz="1200" b="1" kern="1200">
                <a:solidFill>
                  <a:schemeClr val="tx1"/>
                </a:solidFill>
                <a:effectLst/>
                <a:latin typeface="+mn-lt"/>
                <a:ea typeface="+mn-ea"/>
                <a:cs typeface="+mn-cs"/>
              </a:rPr>
              <a:t>Scholen zijn zoekende. </a:t>
            </a:r>
          </a:p>
          <a:p>
            <a:pPr lvl="0"/>
            <a:r>
              <a:rPr lang="nl-NL" sz="1200" kern="1200">
                <a:solidFill>
                  <a:schemeClr val="tx1"/>
                </a:solidFill>
                <a:effectLst/>
                <a:latin typeface="+mn-lt"/>
                <a:ea typeface="+mn-ea"/>
                <a:cs typeface="+mn-cs"/>
              </a:rPr>
              <a:t>Steeds meer scholen zijn geïnteresseerd in lezen in samenhang. Gelukkig, want dat is ook bewezen effectiever. </a:t>
            </a:r>
          </a:p>
          <a:p>
            <a:pPr lvl="0"/>
            <a:r>
              <a:rPr lang="nl-NL" sz="1200" kern="1200">
                <a:solidFill>
                  <a:schemeClr val="tx1"/>
                </a:solidFill>
                <a:effectLst/>
                <a:latin typeface="+mn-lt"/>
                <a:ea typeface="+mn-ea"/>
                <a:cs typeface="+mn-cs"/>
              </a:rPr>
              <a:t>Maar binnen het veld van voortgezet leesmethodes zijn er een paar die dit geïntegreerd aanbieden, in verschillende varianten. De een koppelt het sterk aan leesplezier, de ander bijvoorbeeld aan de zaakvakken of aan taal/spelling. Waar doe je goed aan? </a:t>
            </a:r>
          </a:p>
          <a:p>
            <a:pPr lvl="0"/>
            <a:r>
              <a:rPr lang="nl-NL" sz="1200" kern="1200">
                <a:solidFill>
                  <a:schemeClr val="tx1"/>
                </a:solidFill>
                <a:effectLst/>
                <a:latin typeface="+mn-lt"/>
                <a:ea typeface="+mn-ea"/>
                <a:cs typeface="+mn-cs"/>
              </a:rPr>
              <a:t>Zie ook ons artikel: </a:t>
            </a:r>
            <a:r>
              <a:rPr lang="nl-NL" sz="1200" b="1" kern="1200">
                <a:solidFill>
                  <a:schemeClr val="tx1"/>
                </a:solidFill>
                <a:effectLst/>
                <a:latin typeface="+mn-lt"/>
                <a:ea typeface="+mn-ea"/>
                <a:cs typeface="+mn-cs"/>
              </a:rPr>
              <a:t>https://www.zwijsen.nl/leren-lezen/onze-visie-op-goed-en-geintegreerd-leesonderwijs/ </a:t>
            </a:r>
          </a:p>
          <a:p>
            <a:endParaRPr lang="nl-NL"/>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95BD9-BDDF-4B50-A025-37C0BFAE38B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791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solidFill>
                  <a:schemeClr val="bg1"/>
                </a:solidFill>
                <a:latin typeface="Amaranth" panose="02000503000000020004" pitchFamily="50" charset="0"/>
              </a:rPr>
              <a:t>Tot op heden werden technisch lezen en begrijpend lezen gezien als twee verschillende vakgebieden. Hierin waren we uniek, Nederland is het enige land waarin het leesonderwijs op deze manier georganiseerd is. </a:t>
            </a:r>
            <a:br>
              <a:rPr lang="nl-NL" sz="1200">
                <a:solidFill>
                  <a:schemeClr val="bg1"/>
                </a:solidFill>
                <a:latin typeface="Amaranth" panose="02000503000000020004" pitchFamily="50" charset="0"/>
              </a:rPr>
            </a:br>
            <a:br>
              <a:rPr lang="nl-NL" sz="1200">
                <a:solidFill>
                  <a:schemeClr val="bg1"/>
                </a:solidFill>
                <a:latin typeface="Amaranth" panose="02000503000000020004" pitchFamily="50" charset="0"/>
              </a:rPr>
            </a:br>
            <a:r>
              <a:rPr lang="nl-NL" sz="1200">
                <a:solidFill>
                  <a:schemeClr val="bg1"/>
                </a:solidFill>
                <a:latin typeface="Amaranth" panose="02000503000000020004" pitchFamily="50" charset="0"/>
              </a:rPr>
              <a:t>Estafette editie 2 was een puur technisch leesmethode. Bij Estafette editie 3 wordt hiervan afgestapt: het is een methode die technisch lezen en begrijpend lezen geïntegreerd aanbiedt. Inclusief leesbeleving en leesbevordering. </a:t>
            </a:r>
            <a:br>
              <a:rPr lang="nl-NL" sz="1200">
                <a:solidFill>
                  <a:schemeClr val="bg1"/>
                </a:solidFill>
                <a:latin typeface="Amaranth" panose="02000503000000020004" pitchFamily="50" charset="0"/>
              </a:rPr>
            </a:br>
            <a:r>
              <a:rPr lang="nl-NL" sz="1200" b="1">
                <a:solidFill>
                  <a:schemeClr val="bg1"/>
                </a:solidFill>
                <a:latin typeface="Amaranth" panose="02000503000000020004" pitchFamily="50" charset="0"/>
              </a:rPr>
              <a:t>Met als hoofddoel: het vloeiend kunnen lezen van teksten mét begrip</a:t>
            </a:r>
            <a:br>
              <a:rPr lang="nl-NL" sz="1200" b="0" i="0" kern="1200">
                <a:solidFill>
                  <a:schemeClr val="tx1"/>
                </a:solidFill>
                <a:effectLst/>
                <a:latin typeface="+mn-lt"/>
                <a:ea typeface="+mn-ea"/>
                <a:cs typeface="+mn-cs"/>
              </a:rPr>
            </a:br>
            <a:r>
              <a:rPr lang="nl-NL" sz="1200" b="1" kern="1200">
                <a:solidFill>
                  <a:schemeClr val="tx1"/>
                </a:solidFill>
                <a:effectLst/>
                <a:latin typeface="+mn-lt"/>
                <a:ea typeface="+mn-ea"/>
                <a:cs typeface="+mn-cs"/>
              </a:rPr>
              <a:t>Deze aanpak is bewezen effectiever én het zorgt voor meer motivatie bij de leerlingen. </a:t>
            </a:r>
          </a:p>
          <a:p>
            <a:r>
              <a:rPr lang="nl-NL" sz="1200" kern="1200">
                <a:solidFill>
                  <a:schemeClr val="tx1"/>
                </a:solidFill>
                <a:effectLst/>
                <a:latin typeface="+mn-lt"/>
                <a:ea typeface="+mn-ea"/>
                <a:cs typeface="+mn-cs"/>
              </a:rPr>
              <a:t>De technische leesvaardigheid blijft hierbij de belangrijkste voorwaarde om tot vloeiend lezen met begrip te kunnen komen.  </a:t>
            </a:r>
          </a:p>
          <a:p>
            <a:r>
              <a:rPr lang="nl-NL" sz="1200" kern="1200">
                <a:solidFill>
                  <a:schemeClr val="tx1"/>
                </a:solidFill>
                <a:effectLst/>
                <a:latin typeface="+mn-lt"/>
                <a:ea typeface="+mn-ea"/>
                <a:cs typeface="+mn-cs"/>
              </a:rPr>
              <a:t>(Als je de tekst niet goed kunt lezen – begrijp je vaak niet wat er staat – vind je lezen niet leuk – pak je niet snel een leuk boek of interessante tekst)</a:t>
            </a:r>
          </a:p>
          <a:p>
            <a:endParaRPr lang="nl-NL"/>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95BD9-BDDF-4B50-A025-37C0BFAE38B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85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nl-NL" sz="1200" b="1" kern="1200" dirty="0">
                <a:solidFill>
                  <a:schemeClr val="tx1"/>
                </a:solidFill>
                <a:effectLst/>
                <a:latin typeface="+mn-lt"/>
                <a:ea typeface="+mn-ea"/>
                <a:cs typeface="+mn-cs"/>
              </a:rPr>
              <a:t>Het technisch lezen (incl. vloeiend lezen) is een absolute voorwaarde om de tekst goed te kunnen lezen en begrijpen.</a:t>
            </a:r>
          </a:p>
          <a:p>
            <a:endParaRPr lang="nl-NL" sz="1200" b="1"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Vernieuwde leerlijn technisch lezen</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Alle woordtypen die in onze taal voorkomen zijn op een rijtje gezet.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Vervolgens zijn ze verdeeld in stapjes en elk AVI niveau komen diezelfde woordtypen terug, maar dan steeds een beetje moeilijker. (Dus een </a:t>
            </a:r>
            <a:r>
              <a:rPr kumimoji="0" lang="nl-NL" sz="1200" b="0" i="0" u="none" strike="noStrike" kern="1200" cap="none" spc="0" normalizeH="0" baseline="0" noProof="0" dirty="0">
                <a:ln>
                  <a:noFill/>
                </a:ln>
                <a:solidFill>
                  <a:prstClr val="white"/>
                </a:solidFill>
                <a:effectLst/>
                <a:uLnTx/>
                <a:uFillTx/>
                <a:latin typeface="+mn-lt"/>
                <a:ea typeface="+mn-ea"/>
                <a:cs typeface="+mn-cs"/>
              </a:rPr>
              <a:t>geleidelijke opbouw woordtypen)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Hierdoor ontstaat een systeem van blijven oefenen waardoor leerlingen steeds een stapje hoger komen in geautomatiseerd lezen.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Per les staat maar één woordtype centraal. Heel prettig voor kinderen die moeite hebben met lezen. </a:t>
            </a:r>
            <a:r>
              <a:rPr kumimoji="0" lang="nl-NL" sz="1200" b="0" i="0" u="none" strike="noStrike" kern="1200" cap="none" spc="0" normalizeH="0" baseline="0" noProof="0" dirty="0">
                <a:ln>
                  <a:noFill/>
                </a:ln>
                <a:solidFill>
                  <a:prstClr val="white"/>
                </a:solidFill>
                <a:effectLst/>
                <a:uLnTx/>
                <a:uFillTx/>
                <a:latin typeface="+mn-lt"/>
                <a:ea typeface="+mn-ea"/>
                <a:cs typeface="+mn-cs"/>
              </a:rPr>
              <a:t>Elk lager AVI niveau wordt tevens herhaald en uitgebreid</a:t>
            </a:r>
          </a:p>
          <a:p>
            <a:r>
              <a:rPr lang="nl-NL" sz="1200" kern="1200" dirty="0">
                <a:solidFill>
                  <a:schemeClr val="tx1"/>
                </a:solidFill>
                <a:effectLst/>
                <a:latin typeface="+mn-lt"/>
                <a:ea typeface="+mn-ea"/>
                <a:cs typeface="+mn-cs"/>
              </a:rPr>
              <a:t>En we passen het geoefende meteen toe in allerlei leuke en gevarieerde teksten om het plezier erin te houden.</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95BD9-BDDF-4B50-A025-37C0BFAE38B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129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a:solidFill>
                  <a:schemeClr val="tx1"/>
                </a:solidFill>
                <a:latin typeface="+mn-lt"/>
                <a:ea typeface="+mn-ea"/>
                <a:cs typeface="+mn-cs"/>
              </a:rPr>
              <a:t>Hier zie je daar een voorbeeld van voor het woordtype </a:t>
            </a:r>
            <a:r>
              <a:rPr lang="nl-NL" sz="1200" b="0" i="0" u="none" strike="noStrike" kern="1200" baseline="0" err="1">
                <a:solidFill>
                  <a:schemeClr val="tx1"/>
                </a:solidFill>
                <a:latin typeface="+mn-lt"/>
                <a:ea typeface="+mn-ea"/>
                <a:cs typeface="+mn-cs"/>
              </a:rPr>
              <a:t>be</a:t>
            </a:r>
            <a:r>
              <a:rPr lang="nl-NL" sz="1200" b="0" i="0" u="none" strike="noStrike" kern="1200" baseline="0">
                <a:solidFill>
                  <a:schemeClr val="tx1"/>
                </a:solidFill>
                <a:latin typeface="+mn-lt"/>
                <a:ea typeface="+mn-ea"/>
                <a:cs typeface="+mn-cs"/>
              </a:rPr>
              <a:t>-</a:t>
            </a:r>
            <a:r>
              <a:rPr lang="nl-NL" sz="1200" b="0" i="0" u="none" strike="noStrike" kern="1200" baseline="0" err="1">
                <a:solidFill>
                  <a:schemeClr val="tx1"/>
                </a:solidFill>
                <a:latin typeface="+mn-lt"/>
                <a:ea typeface="+mn-ea"/>
                <a:cs typeface="+mn-cs"/>
              </a:rPr>
              <a:t>ge-ver</a:t>
            </a:r>
            <a:r>
              <a:rPr lang="nl-NL" sz="1200" b="0" i="0" u="none" strike="noStrike" kern="1200" baseline="0">
                <a:solidFill>
                  <a:schemeClr val="tx1"/>
                </a:solidFill>
                <a:latin typeface="+mn-lt"/>
                <a:ea typeface="+mn-ea"/>
                <a:cs typeface="+mn-cs"/>
              </a:rPr>
              <a:t> </a:t>
            </a:r>
            <a:br>
              <a:rPr lang="nl-NL" sz="1200" b="0" i="0" u="none" strike="noStrike" kern="1200" baseline="0">
                <a:solidFill>
                  <a:schemeClr val="tx1"/>
                </a:solidFill>
                <a:latin typeface="+mn-lt"/>
                <a:ea typeface="+mn-ea"/>
                <a:cs typeface="+mn-cs"/>
              </a:rPr>
            </a:br>
            <a:endParaRPr lang="nl-NL" sz="1200" b="0" i="0" u="none" strike="noStrike" kern="1200" baseline="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white"/>
                </a:solidFill>
                <a:effectLst/>
                <a:uLnTx/>
                <a:uFillTx/>
                <a:latin typeface="+mn-lt"/>
                <a:ea typeface="+mn-ea"/>
                <a:cs typeface="+mn-cs"/>
              </a:rPr>
              <a:t>Zie ook het filmpje over de leerlijn technisch lezen: </a:t>
            </a:r>
            <a:r>
              <a:rPr lang="nl-NL" sz="1200" b="0" i="0" u="none" strike="noStrike" kern="1200">
                <a:solidFill>
                  <a:schemeClr val="tx1"/>
                </a:solidFill>
                <a:effectLst/>
                <a:latin typeface="+mn-lt"/>
                <a:ea typeface="+mn-ea"/>
                <a:cs typeface="+mn-cs"/>
                <a:hlinkClick r:id="rId3" tooltip="Link delen"/>
              </a:rPr>
              <a:t>https://youtu.be/Ved095uEX30</a:t>
            </a:r>
            <a:endParaRPr kumimoji="0" lang="nl-NL" sz="1200" b="0" i="0" u="none" strike="noStrike" kern="1200" cap="none" spc="0" normalizeH="0" baseline="0" noProof="0">
              <a:ln>
                <a:noFill/>
              </a:ln>
              <a:solidFill>
                <a:prstClr val="white"/>
              </a:solidFill>
              <a:effectLst/>
              <a:uLnTx/>
              <a:uFillTx/>
              <a:latin typeface="+mn-lt"/>
              <a:ea typeface="+mn-ea"/>
              <a:cs typeface="+mn-cs"/>
            </a:endParaRPr>
          </a:p>
          <a:p>
            <a:endParaRPr kumimoji="0" lang="nl-NL" sz="1200" b="0" i="0" u="none" strike="noStrike" kern="1200" cap="none" spc="0" normalizeH="0" baseline="0" noProof="0">
              <a:ln>
                <a:noFill/>
              </a:ln>
              <a:solidFill>
                <a:schemeClr val="tx1"/>
              </a:solidFill>
              <a:effectLst/>
              <a:uLnTx/>
              <a:uFillTx/>
              <a:latin typeface="+mn-lt"/>
              <a:ea typeface="+mn-ea"/>
              <a:cs typeface="+mn-cs"/>
            </a:endParaRPr>
          </a:p>
          <a:p>
            <a:r>
              <a:rPr kumimoji="0" lang="nl-NL" sz="1200" b="1" i="0" u="none" strike="noStrike" kern="1200" cap="none" spc="0" normalizeH="0" baseline="0" noProof="0">
                <a:ln>
                  <a:noFill/>
                </a:ln>
                <a:solidFill>
                  <a:schemeClr val="tx1"/>
                </a:solidFill>
                <a:effectLst/>
                <a:uLnTx/>
                <a:uFillTx/>
                <a:latin typeface="+mn-lt"/>
                <a:ea typeface="+mn-ea"/>
                <a:cs typeface="+mn-cs"/>
              </a:rPr>
              <a:t>Combinatiegroepen</a:t>
            </a:r>
          </a:p>
          <a:p>
            <a:r>
              <a:rPr kumimoji="0" lang="nl-NL" sz="1200" b="0" i="0" u="none" strike="noStrike" kern="1200" cap="none" spc="0" normalizeH="0" baseline="0" noProof="0">
                <a:ln>
                  <a:noFill/>
                </a:ln>
                <a:solidFill>
                  <a:schemeClr val="tx1"/>
                </a:solidFill>
                <a:effectLst/>
                <a:uLnTx/>
                <a:uFillTx/>
                <a:latin typeface="+mn-lt"/>
                <a:ea typeface="+mn-ea"/>
                <a:cs typeface="+mn-cs"/>
              </a:rPr>
              <a:t>Heb je een combi 4-5 of 5-6? Dan kun je ze dus een gezamenlijke instructie geven op hetzelfde woordtype. Want de twee groepen behandelen in dezelfde les hetzelfde woordtype. Ze oefenen vervolgens met woorden die passen bij hun AVI niveau. </a:t>
            </a:r>
            <a:endParaRPr lang="nl-NL"/>
          </a:p>
          <a:p>
            <a:endParaRPr lang="nl-NL"/>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95BD9-BDDF-4B50-A025-37C0BFAE38B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222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 de groep 4 – 5 -6 behandel je 2 teksten per week. </a:t>
            </a:r>
          </a:p>
          <a:p>
            <a:r>
              <a:rPr lang="nl-NL"/>
              <a:t>Woorden waar de kinderen over ‘struikelen’ ga je (interactief) </a:t>
            </a:r>
            <a:r>
              <a:rPr lang="nl-NL" err="1"/>
              <a:t>modelen</a:t>
            </a:r>
            <a:r>
              <a:rPr lang="nl-NL"/>
              <a:t> in de fase op verkenning en instructie tijdens het lezen van de tekst.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Zo doe je de groep voor hoe je de betekenis ervan vindt in de tekst, wat er gebeurt in je hoofd. </a:t>
            </a:r>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95BD9-BDDF-4B50-A025-37C0BFAE38B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161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 de bovenbouw krijgen de leerlingen drie teksten in een week (plus twee keuzeteksten) die allemaal gaan over één onderwerp, het zogenaamde ‘onderwerp van de week’. In groep 7-8 gaat het </a:t>
            </a:r>
            <a:r>
              <a:rPr lang="nl-NL" b="0"/>
              <a:t>bijvoorbeeld over ro</a:t>
            </a:r>
            <a:r>
              <a:rPr lang="nl-NL" sz="1200" b="0" kern="1200">
                <a:solidFill>
                  <a:schemeClr val="tx1"/>
                </a:solidFill>
                <a:effectLst/>
                <a:latin typeface="+mn-lt"/>
                <a:ea typeface="+mn-ea"/>
                <a:cs typeface="+mn-cs"/>
              </a:rPr>
              <a:t>bots, de EU, rechten, andere landen en vriendschap. </a:t>
            </a:r>
            <a:endParaRPr lang="nl-NL"/>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95BD9-BDDF-4B50-A025-37C0BFAE38B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626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dirty="0"/>
              <a:t>Om Close reading goed toe te passen, is het cruciaal om in de teksten te kunnen werken. </a:t>
            </a:r>
            <a:endParaRPr lang="en-US" dirty="0"/>
          </a:p>
          <a:p>
            <a:pPr>
              <a:defRPr/>
            </a:pPr>
            <a:r>
              <a:rPr lang="nl-NL" dirty="0"/>
              <a:t>Daar voorzien we in met leeswerkboeken voor leesbegrip. Met de leesteksten en kopieerbladen. Nu ook voor groep 4-5-6.</a:t>
            </a:r>
            <a:endParaRPr lang="en-US" dirty="0"/>
          </a:p>
          <a:p>
            <a:pPr>
              <a:defRPr/>
            </a:pPr>
            <a:r>
              <a:rPr lang="nl-NL" dirty="0"/>
              <a:t>Vanaf schooljaar 2023-2024 beschikbaar. </a:t>
            </a:r>
            <a:endParaRPr lang="nl-NL" dirty="0">
              <a:cs typeface="Calibri"/>
            </a:endParaRPr>
          </a:p>
          <a:p>
            <a:pPr>
              <a:defRPr/>
            </a:pPr>
            <a:endParaRPr lang="nl-NL" dirty="0">
              <a:cs typeface="Calibri"/>
            </a:endParaRPr>
          </a:p>
          <a:p>
            <a:pPr marL="0" marR="0" lvl="0" indent="0" algn="l" defTabSz="914400">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Mooi al die leesstrategieën en -doelen. Maar het draait om de tekst en dat leerlingen begrijpen wat ze lezen. </a:t>
            </a:r>
            <a:r>
              <a:rPr lang="nl-NL" dirty="0"/>
              <a:t>Begrip wordt in Estafette editie 3 behandeld volgens de uitgangspunten van close reading. De tekst wordt herhaald en verdiepend gelezen waarbij de inhoud van de tekst centraal staat. Vanuit algemeen begrip van de tekst in grote lijnen wordt verdiepend gelezen en komen de tekststructuur en details aan bod. Waarbij in de laatste fase wordt uitgezoomd en de tekst in zijn geheel wordt doorgrond: wat wil de schrijver mij vertellen? Wat is het doel van de tekst?</a:t>
            </a:r>
            <a:br>
              <a:rPr lang="nl-NL" dirty="0">
                <a:cs typeface="+mn-lt"/>
              </a:rPr>
            </a:br>
            <a:endParaRPr lang="nl-NL" sz="1200">
              <a:cs typeface="Calibri"/>
            </a:endParaRPr>
          </a:p>
          <a:p>
            <a:pPr>
              <a:defRPr/>
            </a:pPr>
            <a:r>
              <a:rPr lang="nl-NL" sz="1200" b="1" dirty="0"/>
              <a:t>Zie ook filmpje over close reading in Estafette: </a:t>
            </a:r>
            <a:r>
              <a:rPr lang="nl-NL" sz="1200" b="1" i="0" u="none" strike="noStrike" kern="1200" dirty="0">
                <a:solidFill>
                  <a:schemeClr val="tx1"/>
                </a:solidFill>
                <a:effectLst/>
                <a:latin typeface="+mn-lt"/>
                <a:ea typeface="+mn-ea"/>
                <a:cs typeface="+mn-cs"/>
                <a:hlinkClick r:id="rId3" tooltip="Link delen"/>
              </a:rPr>
              <a:t>https://youtu.be/lJNUo9nipu0</a:t>
            </a:r>
            <a:r>
              <a:rPr lang="nl-NL" b="1" dirty="0"/>
              <a:t> </a:t>
            </a:r>
            <a:endParaRPr lang="nl-NL" b="1" dirty="0">
              <a:cs typeface="Calibri" panose="020F0502020204030204"/>
            </a:endParaRPr>
          </a:p>
          <a:p>
            <a:endParaRPr lang="nl-NL">
              <a:cs typeface="Calibri" panose="020F0502020204030204"/>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95BD9-BDDF-4B50-A025-37C0BFAE38B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013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a:t>Er wordt volop gediscussieerd over de tekst en er vindt meningsvorming plaats. Juist door het samen bespreken van de tekst, het toelichten hoe tot het antwoord op de vragen is gekomen, en door over de tekst te discussiëren ontstaat een dieper begrip. </a:t>
            </a:r>
          </a:p>
          <a:p>
            <a:endParaRPr lang="nl-NL"/>
          </a:p>
          <a:p>
            <a:r>
              <a:rPr lang="nl-NL">
                <a:cs typeface="Calibri"/>
              </a:rPr>
              <a:t>Afhankelijk van voorkennis benoemen:</a:t>
            </a:r>
            <a:endParaRPr lang="nl-NL"/>
          </a:p>
          <a:p>
            <a:r>
              <a:rPr lang="nl-NL"/>
              <a:t>Vanaf schooljaar 2023-2024 beschikbaar leeswerkboeken voor leesbegrip (groep 4-5-6). Met de leesteksten en kopieerbladen. Leerlingen kunnen zo aantekeningen maken en lezen met de pen in de leesteksten. </a:t>
            </a:r>
            <a:endParaRPr lang="nl-NL">
              <a:cs typeface="Calibri" panose="020F0502020204030204"/>
            </a:endParaRPr>
          </a:p>
          <a:p>
            <a:endParaRPr lang="nl-NL">
              <a:cs typeface="Calibri" panose="020F0502020204030204"/>
            </a:endParaRPr>
          </a:p>
          <a:p>
            <a:endParaRPr lang="nl-NL">
              <a:cs typeface="Calibri" panose="020F0502020204030204"/>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95BD9-BDDF-4B50-A025-37C0BFAE38B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09068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sv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30" name="Rechthoek 29">
            <a:extLst>
              <a:ext uri="{FF2B5EF4-FFF2-40B4-BE49-F238E27FC236}">
                <a16:creationId xmlns:a16="http://schemas.microsoft.com/office/drawing/2014/main" id="{CDED20D4-4099-4186-A967-9248649FCAE6}"/>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Graphic 28">
            <a:extLst>
              <a:ext uri="{FF2B5EF4-FFF2-40B4-BE49-F238E27FC236}">
                <a16:creationId xmlns:a16="http://schemas.microsoft.com/office/drawing/2014/main" id="{90AB5C6C-289A-419F-BFFC-EECC03DB18C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13" t="7277" r="22013" b="3053"/>
          <a:stretch/>
        </p:blipFill>
        <p:spPr>
          <a:xfrm>
            <a:off x="0" y="-1"/>
            <a:ext cx="12192000" cy="6858000"/>
          </a:xfrm>
          <a:prstGeom prst="rect">
            <a:avLst/>
          </a:prstGeom>
        </p:spPr>
      </p:pic>
      <p:sp>
        <p:nvSpPr>
          <p:cNvPr id="8" name="Rechthoek 7">
            <a:extLst>
              <a:ext uri="{FF2B5EF4-FFF2-40B4-BE49-F238E27FC236}">
                <a16:creationId xmlns:a16="http://schemas.microsoft.com/office/drawing/2014/main" id="{1390B745-F6C9-4704-82EE-D35C4CEAB44D}"/>
              </a:ext>
            </a:extLst>
          </p:cNvPr>
          <p:cNvSpPr/>
          <p:nvPr userDrawn="1"/>
        </p:nvSpPr>
        <p:spPr>
          <a:xfrm>
            <a:off x="0" y="0"/>
            <a:ext cx="12192000" cy="1379692"/>
          </a:xfrm>
          <a:prstGeom prst="rect">
            <a:avLst/>
          </a:prstGeom>
          <a:solidFill>
            <a:srgbClr val="E50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Afbeelding 20" descr="Afbeelding met persoon&#10;&#10;Automatisch gegenereerde beschrijving">
            <a:extLst>
              <a:ext uri="{FF2B5EF4-FFF2-40B4-BE49-F238E27FC236}">
                <a16:creationId xmlns:a16="http://schemas.microsoft.com/office/drawing/2014/main" id="{BC341EF6-EED5-4D48-ACA8-778A98A1071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6982" t="23219" r="32354" b="17398"/>
          <a:stretch/>
        </p:blipFill>
        <p:spPr>
          <a:xfrm>
            <a:off x="2474260" y="1"/>
            <a:ext cx="2228370" cy="1339230"/>
          </a:xfrm>
          <a:prstGeom prst="rect">
            <a:avLst/>
          </a:prstGeom>
          <a:effectLst>
            <a:outerShdw blurRad="355600" dist="101600" dir="2700000" algn="tl" rotWithShape="0">
              <a:prstClr val="black">
                <a:alpha val="22000"/>
              </a:prstClr>
            </a:outerShdw>
          </a:effectLst>
        </p:spPr>
      </p:pic>
      <p:sp>
        <p:nvSpPr>
          <p:cNvPr id="7" name="Rechthoek 6">
            <a:extLst>
              <a:ext uri="{FF2B5EF4-FFF2-40B4-BE49-F238E27FC236}">
                <a16:creationId xmlns:a16="http://schemas.microsoft.com/office/drawing/2014/main" id="{60BA80E2-BC61-427E-BAA0-4E884D198203}"/>
              </a:ext>
            </a:extLst>
          </p:cNvPr>
          <p:cNvSpPr/>
          <p:nvPr userDrawn="1"/>
        </p:nvSpPr>
        <p:spPr>
          <a:xfrm>
            <a:off x="0" y="1339232"/>
            <a:ext cx="12192000" cy="1379692"/>
          </a:xfrm>
          <a:prstGeom prst="rect">
            <a:avLst/>
          </a:prstGeom>
          <a:solidFill>
            <a:srgbClr val="831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hoek 5">
            <a:extLst>
              <a:ext uri="{FF2B5EF4-FFF2-40B4-BE49-F238E27FC236}">
                <a16:creationId xmlns:a16="http://schemas.microsoft.com/office/drawing/2014/main" id="{6EDC024B-258B-4FD2-9791-002AC2FB483F}"/>
              </a:ext>
            </a:extLst>
          </p:cNvPr>
          <p:cNvSpPr/>
          <p:nvPr userDrawn="1"/>
        </p:nvSpPr>
        <p:spPr>
          <a:xfrm>
            <a:off x="0" y="2718924"/>
            <a:ext cx="12192000" cy="1379692"/>
          </a:xfrm>
          <a:prstGeom prst="rect">
            <a:avLst/>
          </a:prstGeom>
          <a:solidFill>
            <a:srgbClr val="008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hoek 4">
            <a:extLst>
              <a:ext uri="{FF2B5EF4-FFF2-40B4-BE49-F238E27FC236}">
                <a16:creationId xmlns:a16="http://schemas.microsoft.com/office/drawing/2014/main" id="{748A3EEF-82FE-46BB-B2C9-CA5ECF3BE1D9}"/>
              </a:ext>
            </a:extLst>
          </p:cNvPr>
          <p:cNvSpPr/>
          <p:nvPr userDrawn="1"/>
        </p:nvSpPr>
        <p:spPr>
          <a:xfrm>
            <a:off x="0" y="4098616"/>
            <a:ext cx="12192000" cy="1379692"/>
          </a:xfrm>
          <a:prstGeom prst="rect">
            <a:avLst/>
          </a:prstGeom>
          <a:solidFill>
            <a:srgbClr val="008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hthoek 3">
            <a:extLst>
              <a:ext uri="{FF2B5EF4-FFF2-40B4-BE49-F238E27FC236}">
                <a16:creationId xmlns:a16="http://schemas.microsoft.com/office/drawing/2014/main" id="{4C315409-E9B3-4F75-92C4-36643348371B}"/>
              </a:ext>
            </a:extLst>
          </p:cNvPr>
          <p:cNvSpPr/>
          <p:nvPr userDrawn="1"/>
        </p:nvSpPr>
        <p:spPr>
          <a:xfrm>
            <a:off x="0" y="5478308"/>
            <a:ext cx="12192000" cy="1379692"/>
          </a:xfrm>
          <a:prstGeom prst="rect">
            <a:avLst/>
          </a:prstGeom>
          <a:solidFill>
            <a:srgbClr val="C7D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hthoek: afgeronde hoeken 2">
            <a:extLst>
              <a:ext uri="{FF2B5EF4-FFF2-40B4-BE49-F238E27FC236}">
                <a16:creationId xmlns:a16="http://schemas.microsoft.com/office/drawing/2014/main" id="{7128396E-479A-42F3-A820-69E7153D91DE}"/>
              </a:ext>
            </a:extLst>
          </p:cNvPr>
          <p:cNvSpPr/>
          <p:nvPr userDrawn="1"/>
        </p:nvSpPr>
        <p:spPr>
          <a:xfrm rot="20997600">
            <a:off x="3058159" y="788277"/>
            <a:ext cx="6622263" cy="5250317"/>
          </a:xfrm>
          <a:prstGeom prst="roundRect">
            <a:avLst>
              <a:gd name="adj" fmla="val 13423"/>
            </a:avLst>
          </a:prstGeom>
          <a:solidFill>
            <a:schemeClr val="bg1"/>
          </a:solidFill>
          <a:effectLst>
            <a:outerShdw blurRad="101600" dist="88900" dir="2700000" algn="tl" rotWithShape="0">
              <a:prstClr val="black">
                <a:alpha val="30000"/>
              </a:prstClr>
            </a:outerShdw>
          </a:effectLst>
        </p:spPr>
        <p:txBody>
          <a:bodyPr vert="horz" wrap="square" lIns="0" tIns="0" rIns="0" bIns="0" rtlCol="0">
            <a:noAutofit/>
          </a:bodyPr>
          <a:lstStyle/>
          <a:p>
            <a:pPr lvl="0" indent="0" defTabSz="719138">
              <a:lnSpc>
                <a:spcPct val="100000"/>
              </a:lnSpc>
              <a:spcBef>
                <a:spcPts val="0"/>
              </a:spcBef>
              <a:spcAft>
                <a:spcPts val="1800"/>
              </a:spcAft>
              <a:buClr>
                <a:schemeClr val="accent3"/>
              </a:buClr>
              <a:buSzPct val="100000"/>
              <a:buFont typeface="Segoe UI Light" panose="020B0502040204020203" pitchFamily="34" charset="0"/>
              <a:buNone/>
            </a:pPr>
            <a:endParaRPr lang="en-GB" sz="3000" b="1">
              <a:solidFill>
                <a:schemeClr val="accent3"/>
              </a:solidFill>
            </a:endParaRPr>
          </a:p>
        </p:txBody>
      </p:sp>
      <p:sp>
        <p:nvSpPr>
          <p:cNvPr id="23" name="Ovaal 22">
            <a:extLst>
              <a:ext uri="{FF2B5EF4-FFF2-40B4-BE49-F238E27FC236}">
                <a16:creationId xmlns:a16="http://schemas.microsoft.com/office/drawing/2014/main" id="{16B5F146-637E-49C2-BFBF-275A2EF65AB3}"/>
              </a:ext>
            </a:extLst>
          </p:cNvPr>
          <p:cNvSpPr/>
          <p:nvPr userDrawn="1"/>
        </p:nvSpPr>
        <p:spPr>
          <a:xfrm rot="20988586">
            <a:off x="3207532" y="896283"/>
            <a:ext cx="6373387" cy="5031265"/>
          </a:xfrm>
          <a:prstGeom prst="ellipse">
            <a:avLst/>
          </a:prstGeom>
          <a:solidFill>
            <a:schemeClr val="bg1"/>
          </a:solidFill>
          <a:ln>
            <a:noFill/>
          </a:ln>
          <a:effectLst>
            <a:glow rad="1905000">
              <a:schemeClr val="bg1">
                <a:alpha val="2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jdelijke aanduiding voor tekst 12">
            <a:extLst>
              <a:ext uri="{FF2B5EF4-FFF2-40B4-BE49-F238E27FC236}">
                <a16:creationId xmlns:a16="http://schemas.microsoft.com/office/drawing/2014/main" id="{9A1581F0-1A4F-43B1-955F-AD807081E843}"/>
              </a:ext>
            </a:extLst>
          </p:cNvPr>
          <p:cNvSpPr>
            <a:spLocks noGrp="1"/>
          </p:cNvSpPr>
          <p:nvPr>
            <p:ph type="body" sz="quarter" idx="14" hasCustomPrompt="1"/>
          </p:nvPr>
        </p:nvSpPr>
        <p:spPr>
          <a:xfrm>
            <a:off x="3845362" y="5413140"/>
            <a:ext cx="2176496" cy="396510"/>
          </a:xfrm>
          <a:blipFill>
            <a:blip r:embed="rId5"/>
            <a:stretch>
              <a:fillRect/>
            </a:stretch>
          </a:blipFill>
        </p:spPr>
        <p:txBody>
          <a:bodyPr/>
          <a:lstStyle>
            <a:lvl1pPr>
              <a:defRPr/>
            </a:lvl1pPr>
          </a:lstStyle>
          <a:p>
            <a:pPr lvl="0"/>
            <a:r>
              <a:rPr lang="en-GB"/>
              <a:t> </a:t>
            </a:r>
          </a:p>
        </p:txBody>
      </p:sp>
      <p:pic>
        <p:nvPicPr>
          <p:cNvPr id="19" name="Afbeelding 18" descr="Afbeelding met donker&#10;&#10;Automatisch gegenereerde beschrijving">
            <a:extLst>
              <a:ext uri="{FF2B5EF4-FFF2-40B4-BE49-F238E27FC236}">
                <a16:creationId xmlns:a16="http://schemas.microsoft.com/office/drawing/2014/main" id="{8DF9B557-8D40-4ECD-95B7-6E0836B974E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8269" t="10702" r="32000" b="56840"/>
          <a:stretch/>
        </p:blipFill>
        <p:spPr>
          <a:xfrm>
            <a:off x="1" y="1630921"/>
            <a:ext cx="3390562" cy="2467696"/>
          </a:xfrm>
          <a:prstGeom prst="rect">
            <a:avLst/>
          </a:prstGeom>
        </p:spPr>
      </p:pic>
      <p:pic>
        <p:nvPicPr>
          <p:cNvPr id="15" name="Afbeelding 14">
            <a:extLst>
              <a:ext uri="{FF2B5EF4-FFF2-40B4-BE49-F238E27FC236}">
                <a16:creationId xmlns:a16="http://schemas.microsoft.com/office/drawing/2014/main" id="{C96B7CF1-F3D2-4EE3-B4CF-BD45224DF03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9949" t="12064" r="44690" b="618"/>
          <a:stretch/>
        </p:blipFill>
        <p:spPr>
          <a:xfrm flipH="1">
            <a:off x="9135904" y="720190"/>
            <a:ext cx="1925905" cy="1998733"/>
          </a:xfrm>
          <a:prstGeom prst="rect">
            <a:avLst/>
          </a:prstGeom>
          <a:effectLst>
            <a:outerShdw blurRad="355600" dist="101600" dir="2700000" algn="tl" rotWithShape="0">
              <a:prstClr val="black">
                <a:alpha val="22000"/>
              </a:prstClr>
            </a:outerShdw>
          </a:effectLst>
        </p:spPr>
      </p:pic>
      <p:pic>
        <p:nvPicPr>
          <p:cNvPr id="17" name="Afbeelding 16" descr="Afbeelding met persoon, vasthouden&#10;&#10;Automatisch gegenereerde beschrijving">
            <a:extLst>
              <a:ext uri="{FF2B5EF4-FFF2-40B4-BE49-F238E27FC236}">
                <a16:creationId xmlns:a16="http://schemas.microsoft.com/office/drawing/2014/main" id="{1D500B6A-C329-45E9-8AB9-0B8EFA22EA1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20847" b="22988"/>
          <a:stretch/>
        </p:blipFill>
        <p:spPr>
          <a:xfrm flipH="1">
            <a:off x="8537097" y="4683266"/>
            <a:ext cx="2581360" cy="2174734"/>
          </a:xfrm>
          <a:prstGeom prst="rect">
            <a:avLst/>
          </a:prstGeom>
          <a:effectLst>
            <a:outerShdw blurRad="355600" dist="101600" dir="2700000" algn="tl" rotWithShape="0">
              <a:prstClr val="black">
                <a:alpha val="22000"/>
              </a:prstClr>
            </a:outerShdw>
          </a:effectLst>
        </p:spPr>
      </p:pic>
      <p:pic>
        <p:nvPicPr>
          <p:cNvPr id="12" name="Afbeelding 11" descr="Afbeelding met persoon, donker&#10;&#10;Automatisch gegenereerde beschrijving">
            <a:extLst>
              <a:ext uri="{FF2B5EF4-FFF2-40B4-BE49-F238E27FC236}">
                <a16:creationId xmlns:a16="http://schemas.microsoft.com/office/drawing/2014/main" id="{4E036BE4-CF65-434C-85EC-9619374D979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13237"/>
          <a:stretch/>
        </p:blipFill>
        <p:spPr>
          <a:xfrm>
            <a:off x="458262" y="3303574"/>
            <a:ext cx="3575351" cy="2174734"/>
          </a:xfrm>
          <a:prstGeom prst="rect">
            <a:avLst/>
          </a:prstGeom>
          <a:effectLst>
            <a:outerShdw blurRad="355600" dist="101600" dir="2700000" algn="tl" rotWithShape="0">
              <a:prstClr val="black">
                <a:alpha val="22000"/>
              </a:prstClr>
            </a:outerShdw>
          </a:effectLst>
        </p:spPr>
      </p:pic>
      <p:sp>
        <p:nvSpPr>
          <p:cNvPr id="2" name="Titel 1">
            <a:extLst>
              <a:ext uri="{FF2B5EF4-FFF2-40B4-BE49-F238E27FC236}">
                <a16:creationId xmlns:a16="http://schemas.microsoft.com/office/drawing/2014/main" id="{A863A1AE-4646-44E5-9B3D-FF18DCF1C467}"/>
              </a:ext>
            </a:extLst>
          </p:cNvPr>
          <p:cNvSpPr>
            <a:spLocks noGrp="1"/>
          </p:cNvSpPr>
          <p:nvPr>
            <p:ph type="title" hasCustomPrompt="1"/>
          </p:nvPr>
        </p:nvSpPr>
        <p:spPr>
          <a:xfrm>
            <a:off x="3845362" y="1590676"/>
            <a:ext cx="5459755" cy="3491122"/>
          </a:xfrm>
        </p:spPr>
        <p:txBody>
          <a:bodyPr>
            <a:noAutofit/>
          </a:bodyPr>
          <a:lstStyle>
            <a:lvl1pPr>
              <a:defRPr sz="6600" b="0"/>
            </a:lvl1pPr>
          </a:lstStyle>
          <a:p>
            <a:r>
              <a:rPr lang="nl-NL"/>
              <a:t>Plaats hier    je titel</a:t>
            </a:r>
            <a:br>
              <a:rPr lang="nl-NL"/>
            </a:br>
            <a:r>
              <a:rPr lang="nl-NL"/>
              <a:t>Max. 4 zinnen</a:t>
            </a:r>
            <a:endParaRPr lang="en-GB"/>
          </a:p>
        </p:txBody>
      </p:sp>
      <p:pic>
        <p:nvPicPr>
          <p:cNvPr id="24" name="BASIS">
            <a:extLst>
              <a:ext uri="{FF2B5EF4-FFF2-40B4-BE49-F238E27FC236}">
                <a16:creationId xmlns:a16="http://schemas.microsoft.com/office/drawing/2014/main" id="{D379CFBD-4C1B-4C3A-846A-0EF51745206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6183819" y="263467"/>
            <a:ext cx="1921003" cy="1821904"/>
          </a:xfrm>
          <a:prstGeom prst="rect">
            <a:avLst/>
          </a:prstGeom>
        </p:spPr>
      </p:pic>
      <p:pic>
        <p:nvPicPr>
          <p:cNvPr id="25" name="ARM">
            <a:extLst>
              <a:ext uri="{FF2B5EF4-FFF2-40B4-BE49-F238E27FC236}">
                <a16:creationId xmlns:a16="http://schemas.microsoft.com/office/drawing/2014/main" id="{F18BA067-698A-42E9-9E87-EBB4D4E7B9C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6183819" y="263467"/>
            <a:ext cx="1921003" cy="1821904"/>
          </a:xfrm>
          <a:prstGeom prst="rect">
            <a:avLst/>
          </a:prstGeom>
        </p:spPr>
      </p:pic>
      <p:pic>
        <p:nvPicPr>
          <p:cNvPr id="26" name="BEEN2">
            <a:extLst>
              <a:ext uri="{FF2B5EF4-FFF2-40B4-BE49-F238E27FC236}">
                <a16:creationId xmlns:a16="http://schemas.microsoft.com/office/drawing/2014/main" id="{F821B325-E693-492F-ACAC-37263BA5B14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a:off x="6183819" y="263467"/>
            <a:ext cx="1921003" cy="1821904"/>
          </a:xfrm>
          <a:prstGeom prst="rect">
            <a:avLst/>
          </a:prstGeom>
        </p:spPr>
      </p:pic>
      <p:pic>
        <p:nvPicPr>
          <p:cNvPr id="27" name="BEEN1">
            <a:extLst>
              <a:ext uri="{FF2B5EF4-FFF2-40B4-BE49-F238E27FC236}">
                <a16:creationId xmlns:a16="http://schemas.microsoft.com/office/drawing/2014/main" id="{AA570EA8-D58E-48F7-9C54-D66B5F17765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flipH="1">
            <a:off x="6183819" y="263467"/>
            <a:ext cx="1921003" cy="1821904"/>
          </a:xfrm>
          <a:prstGeom prst="rect">
            <a:avLst/>
          </a:prstGeom>
        </p:spPr>
      </p:pic>
      <p:sp>
        <p:nvSpPr>
          <p:cNvPr id="9" name="TextBox 8">
            <a:extLst>
              <a:ext uri="{FF2B5EF4-FFF2-40B4-BE49-F238E27FC236}">
                <a16:creationId xmlns:a16="http://schemas.microsoft.com/office/drawing/2014/main" id="{4FA14424-80F4-4FA1-BEB5-8726A35A2B29}"/>
              </a:ext>
            </a:extLst>
          </p:cNvPr>
          <p:cNvSpPr txBox="1"/>
          <p:nvPr userDrawn="1"/>
        </p:nvSpPr>
        <p:spPr>
          <a:xfrm>
            <a:off x="247256" y="6347940"/>
            <a:ext cx="2581360" cy="276999"/>
          </a:xfrm>
          <a:prstGeom prst="rect">
            <a:avLst/>
          </a:prstGeom>
          <a:noFill/>
        </p:spPr>
        <p:txBody>
          <a:bodyPr wrap="square" lIns="0" tIns="0" rIns="0" bIns="0" rtlCol="0">
            <a:noAutofit/>
          </a:bodyPr>
          <a:lstStyle/>
          <a:p>
            <a:r>
              <a:rPr lang="nl-NL" sz="1600">
                <a:solidFill>
                  <a:srgbClr val="FBFF93"/>
                </a:solidFill>
              </a:rPr>
              <a:t>zwijsen.nl/estafette</a:t>
            </a:r>
          </a:p>
        </p:txBody>
      </p:sp>
      <p:grpSp>
        <p:nvGrpSpPr>
          <p:cNvPr id="14" name="Graphic 12">
            <a:extLst>
              <a:ext uri="{FF2B5EF4-FFF2-40B4-BE49-F238E27FC236}">
                <a16:creationId xmlns:a16="http://schemas.microsoft.com/office/drawing/2014/main" id="{7C5BADF5-F05D-4403-ABD4-E0B9521494DF}"/>
              </a:ext>
            </a:extLst>
          </p:cNvPr>
          <p:cNvGrpSpPr/>
          <p:nvPr/>
        </p:nvGrpSpPr>
        <p:grpSpPr>
          <a:xfrm rot="20980170">
            <a:off x="7689567" y="482857"/>
            <a:ext cx="990438" cy="270466"/>
            <a:chOff x="7690868" y="676123"/>
            <a:chExt cx="2643054" cy="721758"/>
          </a:xfrm>
        </p:grpSpPr>
        <p:sp>
          <p:nvSpPr>
            <p:cNvPr id="16" name="Graphic 12">
              <a:extLst>
                <a:ext uri="{FF2B5EF4-FFF2-40B4-BE49-F238E27FC236}">
                  <a16:creationId xmlns:a16="http://schemas.microsoft.com/office/drawing/2014/main" id="{0E876B22-D728-4EA0-9124-92E6230E0C9D}"/>
                </a:ext>
              </a:extLst>
            </p:cNvPr>
            <p:cNvSpPr/>
            <p:nvPr/>
          </p:nvSpPr>
          <p:spPr>
            <a:xfrm>
              <a:off x="7690868" y="709226"/>
              <a:ext cx="414026" cy="655610"/>
            </a:xfrm>
            <a:custGeom>
              <a:avLst/>
              <a:gdLst>
                <a:gd name="connsiteX0" fmla="*/ 345995 w 414026"/>
                <a:gd name="connsiteY0" fmla="*/ 0 h 655610"/>
                <a:gd name="connsiteX1" fmla="*/ 68031 w 414026"/>
                <a:gd name="connsiteY1" fmla="*/ 0 h 655610"/>
                <a:gd name="connsiteX2" fmla="*/ 0 w 414026"/>
                <a:gd name="connsiteY2" fmla="*/ 68440 h 655610"/>
                <a:gd name="connsiteX3" fmla="*/ 0 w 414026"/>
                <a:gd name="connsiteY3" fmla="*/ 587170 h 655610"/>
                <a:gd name="connsiteX4" fmla="*/ 68031 w 414026"/>
                <a:gd name="connsiteY4" fmla="*/ 655610 h 655610"/>
                <a:gd name="connsiteX5" fmla="*/ 345995 w 414026"/>
                <a:gd name="connsiteY5" fmla="*/ 655610 h 655610"/>
                <a:gd name="connsiteX6" fmla="*/ 414027 w 414026"/>
                <a:gd name="connsiteY6" fmla="*/ 587170 h 655610"/>
                <a:gd name="connsiteX7" fmla="*/ 414027 w 414026"/>
                <a:gd name="connsiteY7" fmla="*/ 68440 h 655610"/>
                <a:gd name="connsiteX8" fmla="*/ 345995 w 414026"/>
                <a:gd name="connsiteY8" fmla="*/ 0 h 65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026" h="655610">
                  <a:moveTo>
                    <a:pt x="345995" y="0"/>
                  </a:moveTo>
                  <a:lnTo>
                    <a:pt x="68031" y="0"/>
                  </a:lnTo>
                  <a:cubicBezTo>
                    <a:pt x="30599" y="0"/>
                    <a:pt x="0" y="30775"/>
                    <a:pt x="0" y="68440"/>
                  </a:cubicBezTo>
                  <a:lnTo>
                    <a:pt x="0" y="587170"/>
                  </a:lnTo>
                  <a:cubicBezTo>
                    <a:pt x="0" y="624836"/>
                    <a:pt x="30599" y="655610"/>
                    <a:pt x="68031" y="655610"/>
                  </a:cubicBezTo>
                  <a:lnTo>
                    <a:pt x="345995" y="655610"/>
                  </a:lnTo>
                  <a:cubicBezTo>
                    <a:pt x="383427" y="655610"/>
                    <a:pt x="414027" y="624836"/>
                    <a:pt x="414027" y="587170"/>
                  </a:cubicBezTo>
                  <a:lnTo>
                    <a:pt x="414027" y="68440"/>
                  </a:lnTo>
                  <a:cubicBezTo>
                    <a:pt x="414085" y="30775"/>
                    <a:pt x="383427" y="0"/>
                    <a:pt x="345995" y="0"/>
                  </a:cubicBezTo>
                  <a:close/>
                </a:path>
              </a:pathLst>
            </a:custGeom>
            <a:solidFill>
              <a:srgbClr val="EB5A0A"/>
            </a:solidFill>
            <a:ln w="5824" cap="flat">
              <a:noFill/>
              <a:prstDash val="solid"/>
              <a:miter/>
            </a:ln>
          </p:spPr>
          <p:txBody>
            <a:bodyPr rtlCol="0" anchor="ctr"/>
            <a:lstStyle/>
            <a:p>
              <a:endParaRPr lang="nl-NL"/>
            </a:p>
          </p:txBody>
        </p:sp>
        <p:sp>
          <p:nvSpPr>
            <p:cNvPr id="18" name="Graphic 12">
              <a:extLst>
                <a:ext uri="{FF2B5EF4-FFF2-40B4-BE49-F238E27FC236}">
                  <a16:creationId xmlns:a16="http://schemas.microsoft.com/office/drawing/2014/main" id="{58242C61-2B8E-4658-B0B2-4745281F59BE}"/>
                </a:ext>
              </a:extLst>
            </p:cNvPr>
            <p:cNvSpPr/>
            <p:nvPr/>
          </p:nvSpPr>
          <p:spPr>
            <a:xfrm>
              <a:off x="8153246" y="709226"/>
              <a:ext cx="414026" cy="655610"/>
            </a:xfrm>
            <a:custGeom>
              <a:avLst/>
              <a:gdLst>
                <a:gd name="connsiteX0" fmla="*/ 345995 w 414026"/>
                <a:gd name="connsiteY0" fmla="*/ 0 h 655610"/>
                <a:gd name="connsiteX1" fmla="*/ 68031 w 414026"/>
                <a:gd name="connsiteY1" fmla="*/ 0 h 655610"/>
                <a:gd name="connsiteX2" fmla="*/ 0 w 414026"/>
                <a:gd name="connsiteY2" fmla="*/ 68440 h 655610"/>
                <a:gd name="connsiteX3" fmla="*/ 0 w 414026"/>
                <a:gd name="connsiteY3" fmla="*/ 587170 h 655610"/>
                <a:gd name="connsiteX4" fmla="*/ 68031 w 414026"/>
                <a:gd name="connsiteY4" fmla="*/ 655610 h 655610"/>
                <a:gd name="connsiteX5" fmla="*/ 345995 w 414026"/>
                <a:gd name="connsiteY5" fmla="*/ 655610 h 655610"/>
                <a:gd name="connsiteX6" fmla="*/ 414027 w 414026"/>
                <a:gd name="connsiteY6" fmla="*/ 587170 h 655610"/>
                <a:gd name="connsiteX7" fmla="*/ 414027 w 414026"/>
                <a:gd name="connsiteY7" fmla="*/ 68440 h 655610"/>
                <a:gd name="connsiteX8" fmla="*/ 345995 w 414026"/>
                <a:gd name="connsiteY8" fmla="*/ 0 h 65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026" h="655610">
                  <a:moveTo>
                    <a:pt x="345995" y="0"/>
                  </a:moveTo>
                  <a:lnTo>
                    <a:pt x="68031" y="0"/>
                  </a:lnTo>
                  <a:cubicBezTo>
                    <a:pt x="30599" y="0"/>
                    <a:pt x="0" y="30775"/>
                    <a:pt x="0" y="68440"/>
                  </a:cubicBezTo>
                  <a:lnTo>
                    <a:pt x="0" y="587170"/>
                  </a:lnTo>
                  <a:cubicBezTo>
                    <a:pt x="0" y="624836"/>
                    <a:pt x="30599" y="655610"/>
                    <a:pt x="68031" y="655610"/>
                  </a:cubicBezTo>
                  <a:lnTo>
                    <a:pt x="345995" y="655610"/>
                  </a:lnTo>
                  <a:cubicBezTo>
                    <a:pt x="383427" y="655610"/>
                    <a:pt x="414027" y="624836"/>
                    <a:pt x="414027" y="587170"/>
                  </a:cubicBezTo>
                  <a:lnTo>
                    <a:pt x="414027" y="68440"/>
                  </a:lnTo>
                  <a:cubicBezTo>
                    <a:pt x="414027" y="30775"/>
                    <a:pt x="383427" y="0"/>
                    <a:pt x="345995" y="0"/>
                  </a:cubicBezTo>
                  <a:close/>
                </a:path>
              </a:pathLst>
            </a:custGeom>
            <a:solidFill>
              <a:srgbClr val="961982"/>
            </a:solidFill>
            <a:ln w="5824" cap="flat">
              <a:noFill/>
              <a:prstDash val="solid"/>
              <a:miter/>
            </a:ln>
          </p:spPr>
          <p:txBody>
            <a:bodyPr rtlCol="0" anchor="ctr"/>
            <a:lstStyle/>
            <a:p>
              <a:endParaRPr lang="nl-NL"/>
            </a:p>
          </p:txBody>
        </p:sp>
        <p:sp>
          <p:nvSpPr>
            <p:cNvPr id="20" name="Graphic 12">
              <a:extLst>
                <a:ext uri="{FF2B5EF4-FFF2-40B4-BE49-F238E27FC236}">
                  <a16:creationId xmlns:a16="http://schemas.microsoft.com/office/drawing/2014/main" id="{1A17792A-D5E2-4D8A-AB26-5A8D3958EF33}"/>
                </a:ext>
              </a:extLst>
            </p:cNvPr>
            <p:cNvSpPr/>
            <p:nvPr/>
          </p:nvSpPr>
          <p:spPr>
            <a:xfrm>
              <a:off x="9457576" y="709226"/>
              <a:ext cx="414026" cy="655610"/>
            </a:xfrm>
            <a:custGeom>
              <a:avLst/>
              <a:gdLst>
                <a:gd name="connsiteX0" fmla="*/ 345995 w 414026"/>
                <a:gd name="connsiteY0" fmla="*/ 0 h 655610"/>
                <a:gd name="connsiteX1" fmla="*/ 68031 w 414026"/>
                <a:gd name="connsiteY1" fmla="*/ 0 h 655610"/>
                <a:gd name="connsiteX2" fmla="*/ 0 w 414026"/>
                <a:gd name="connsiteY2" fmla="*/ 68440 h 655610"/>
                <a:gd name="connsiteX3" fmla="*/ 0 w 414026"/>
                <a:gd name="connsiteY3" fmla="*/ 587170 h 655610"/>
                <a:gd name="connsiteX4" fmla="*/ 68031 w 414026"/>
                <a:gd name="connsiteY4" fmla="*/ 655610 h 655610"/>
                <a:gd name="connsiteX5" fmla="*/ 345995 w 414026"/>
                <a:gd name="connsiteY5" fmla="*/ 655610 h 655610"/>
                <a:gd name="connsiteX6" fmla="*/ 414027 w 414026"/>
                <a:gd name="connsiteY6" fmla="*/ 587170 h 655610"/>
                <a:gd name="connsiteX7" fmla="*/ 414027 w 414026"/>
                <a:gd name="connsiteY7" fmla="*/ 68440 h 655610"/>
                <a:gd name="connsiteX8" fmla="*/ 345995 w 414026"/>
                <a:gd name="connsiteY8" fmla="*/ 0 h 65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026" h="655610">
                  <a:moveTo>
                    <a:pt x="345995" y="0"/>
                  </a:moveTo>
                  <a:lnTo>
                    <a:pt x="68031" y="0"/>
                  </a:lnTo>
                  <a:cubicBezTo>
                    <a:pt x="30599" y="0"/>
                    <a:pt x="0" y="30775"/>
                    <a:pt x="0" y="68440"/>
                  </a:cubicBezTo>
                  <a:lnTo>
                    <a:pt x="0" y="587170"/>
                  </a:lnTo>
                  <a:cubicBezTo>
                    <a:pt x="0" y="624836"/>
                    <a:pt x="30599" y="655610"/>
                    <a:pt x="68031" y="655610"/>
                  </a:cubicBezTo>
                  <a:lnTo>
                    <a:pt x="345995" y="655610"/>
                  </a:lnTo>
                  <a:cubicBezTo>
                    <a:pt x="383427" y="655610"/>
                    <a:pt x="414027" y="624836"/>
                    <a:pt x="414027" y="587170"/>
                  </a:cubicBezTo>
                  <a:lnTo>
                    <a:pt x="414027" y="68440"/>
                  </a:lnTo>
                  <a:cubicBezTo>
                    <a:pt x="414027" y="30775"/>
                    <a:pt x="383369" y="0"/>
                    <a:pt x="345995" y="0"/>
                  </a:cubicBezTo>
                  <a:close/>
                </a:path>
              </a:pathLst>
            </a:custGeom>
            <a:solidFill>
              <a:srgbClr val="96C31E"/>
            </a:solidFill>
            <a:ln w="5824" cap="flat">
              <a:noFill/>
              <a:prstDash val="solid"/>
              <a:miter/>
            </a:ln>
          </p:spPr>
          <p:txBody>
            <a:bodyPr rtlCol="0" anchor="ctr"/>
            <a:lstStyle/>
            <a:p>
              <a:endParaRPr lang="nl-NL"/>
            </a:p>
          </p:txBody>
        </p:sp>
        <p:sp>
          <p:nvSpPr>
            <p:cNvPr id="22" name="Graphic 12">
              <a:extLst>
                <a:ext uri="{FF2B5EF4-FFF2-40B4-BE49-F238E27FC236}">
                  <a16:creationId xmlns:a16="http://schemas.microsoft.com/office/drawing/2014/main" id="{6A8F21B1-83CE-4520-B0E3-417F79C94583}"/>
                </a:ext>
              </a:extLst>
            </p:cNvPr>
            <p:cNvSpPr/>
            <p:nvPr/>
          </p:nvSpPr>
          <p:spPr>
            <a:xfrm>
              <a:off x="8995197" y="709226"/>
              <a:ext cx="414026" cy="655610"/>
            </a:xfrm>
            <a:custGeom>
              <a:avLst/>
              <a:gdLst>
                <a:gd name="connsiteX0" fmla="*/ 345995 w 414026"/>
                <a:gd name="connsiteY0" fmla="*/ 0 h 655610"/>
                <a:gd name="connsiteX1" fmla="*/ 68031 w 414026"/>
                <a:gd name="connsiteY1" fmla="*/ 0 h 655610"/>
                <a:gd name="connsiteX2" fmla="*/ 0 w 414026"/>
                <a:gd name="connsiteY2" fmla="*/ 68440 h 655610"/>
                <a:gd name="connsiteX3" fmla="*/ 0 w 414026"/>
                <a:gd name="connsiteY3" fmla="*/ 587170 h 655610"/>
                <a:gd name="connsiteX4" fmla="*/ 68031 w 414026"/>
                <a:gd name="connsiteY4" fmla="*/ 655610 h 655610"/>
                <a:gd name="connsiteX5" fmla="*/ 345995 w 414026"/>
                <a:gd name="connsiteY5" fmla="*/ 655610 h 655610"/>
                <a:gd name="connsiteX6" fmla="*/ 414027 w 414026"/>
                <a:gd name="connsiteY6" fmla="*/ 587170 h 655610"/>
                <a:gd name="connsiteX7" fmla="*/ 414027 w 414026"/>
                <a:gd name="connsiteY7" fmla="*/ 68440 h 655610"/>
                <a:gd name="connsiteX8" fmla="*/ 345995 w 414026"/>
                <a:gd name="connsiteY8" fmla="*/ 0 h 65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026" h="655610">
                  <a:moveTo>
                    <a:pt x="345995" y="0"/>
                  </a:moveTo>
                  <a:lnTo>
                    <a:pt x="68031" y="0"/>
                  </a:lnTo>
                  <a:cubicBezTo>
                    <a:pt x="30599" y="0"/>
                    <a:pt x="0" y="30775"/>
                    <a:pt x="0" y="68440"/>
                  </a:cubicBezTo>
                  <a:lnTo>
                    <a:pt x="0" y="587170"/>
                  </a:lnTo>
                  <a:cubicBezTo>
                    <a:pt x="0" y="624836"/>
                    <a:pt x="30599" y="655610"/>
                    <a:pt x="68031" y="655610"/>
                  </a:cubicBezTo>
                  <a:lnTo>
                    <a:pt x="345995" y="655610"/>
                  </a:lnTo>
                  <a:cubicBezTo>
                    <a:pt x="383427" y="655610"/>
                    <a:pt x="414027" y="624836"/>
                    <a:pt x="414027" y="587170"/>
                  </a:cubicBezTo>
                  <a:lnTo>
                    <a:pt x="414027" y="68440"/>
                  </a:lnTo>
                  <a:cubicBezTo>
                    <a:pt x="414027" y="30775"/>
                    <a:pt x="383427" y="0"/>
                    <a:pt x="345995" y="0"/>
                  </a:cubicBezTo>
                  <a:close/>
                </a:path>
              </a:pathLst>
            </a:custGeom>
            <a:solidFill>
              <a:srgbClr val="E10514"/>
            </a:solidFill>
            <a:ln w="5824" cap="flat">
              <a:noFill/>
              <a:prstDash val="solid"/>
              <a:miter/>
            </a:ln>
          </p:spPr>
          <p:txBody>
            <a:bodyPr rtlCol="0" anchor="ctr"/>
            <a:lstStyle/>
            <a:p>
              <a:endParaRPr lang="nl-NL"/>
            </a:p>
          </p:txBody>
        </p:sp>
        <p:sp>
          <p:nvSpPr>
            <p:cNvPr id="28" name="Graphic 12">
              <a:extLst>
                <a:ext uri="{FF2B5EF4-FFF2-40B4-BE49-F238E27FC236}">
                  <a16:creationId xmlns:a16="http://schemas.microsoft.com/office/drawing/2014/main" id="{42A1381E-A13D-4B9C-90E7-F0E1BEF3F1A6}"/>
                </a:ext>
              </a:extLst>
            </p:cNvPr>
            <p:cNvSpPr/>
            <p:nvPr/>
          </p:nvSpPr>
          <p:spPr>
            <a:xfrm>
              <a:off x="9919895" y="709226"/>
              <a:ext cx="414026" cy="655610"/>
            </a:xfrm>
            <a:custGeom>
              <a:avLst/>
              <a:gdLst>
                <a:gd name="connsiteX0" fmla="*/ 345995 w 414026"/>
                <a:gd name="connsiteY0" fmla="*/ 0 h 655610"/>
                <a:gd name="connsiteX1" fmla="*/ 68031 w 414026"/>
                <a:gd name="connsiteY1" fmla="*/ 0 h 655610"/>
                <a:gd name="connsiteX2" fmla="*/ 0 w 414026"/>
                <a:gd name="connsiteY2" fmla="*/ 68440 h 655610"/>
                <a:gd name="connsiteX3" fmla="*/ 0 w 414026"/>
                <a:gd name="connsiteY3" fmla="*/ 587170 h 655610"/>
                <a:gd name="connsiteX4" fmla="*/ 68031 w 414026"/>
                <a:gd name="connsiteY4" fmla="*/ 655610 h 655610"/>
                <a:gd name="connsiteX5" fmla="*/ 345995 w 414026"/>
                <a:gd name="connsiteY5" fmla="*/ 655610 h 655610"/>
                <a:gd name="connsiteX6" fmla="*/ 414027 w 414026"/>
                <a:gd name="connsiteY6" fmla="*/ 587170 h 655610"/>
                <a:gd name="connsiteX7" fmla="*/ 414027 w 414026"/>
                <a:gd name="connsiteY7" fmla="*/ 68440 h 655610"/>
                <a:gd name="connsiteX8" fmla="*/ 345995 w 414026"/>
                <a:gd name="connsiteY8" fmla="*/ 0 h 65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026" h="655610">
                  <a:moveTo>
                    <a:pt x="345995" y="0"/>
                  </a:moveTo>
                  <a:lnTo>
                    <a:pt x="68031" y="0"/>
                  </a:lnTo>
                  <a:cubicBezTo>
                    <a:pt x="30600" y="0"/>
                    <a:pt x="0" y="30775"/>
                    <a:pt x="0" y="68440"/>
                  </a:cubicBezTo>
                  <a:lnTo>
                    <a:pt x="0" y="587170"/>
                  </a:lnTo>
                  <a:cubicBezTo>
                    <a:pt x="0" y="624836"/>
                    <a:pt x="30600" y="655610"/>
                    <a:pt x="68031" y="655610"/>
                  </a:cubicBezTo>
                  <a:lnTo>
                    <a:pt x="345995" y="655610"/>
                  </a:lnTo>
                  <a:cubicBezTo>
                    <a:pt x="383427" y="655610"/>
                    <a:pt x="414027" y="624836"/>
                    <a:pt x="414027" y="587170"/>
                  </a:cubicBezTo>
                  <a:lnTo>
                    <a:pt x="414027" y="68440"/>
                  </a:lnTo>
                  <a:cubicBezTo>
                    <a:pt x="414085" y="30775"/>
                    <a:pt x="383427" y="0"/>
                    <a:pt x="345995" y="0"/>
                  </a:cubicBezTo>
                  <a:close/>
                </a:path>
              </a:pathLst>
            </a:custGeom>
            <a:solidFill>
              <a:srgbClr val="0069B4"/>
            </a:solidFill>
            <a:ln w="5824" cap="flat">
              <a:noFill/>
              <a:prstDash val="solid"/>
              <a:miter/>
            </a:ln>
          </p:spPr>
          <p:txBody>
            <a:bodyPr rtlCol="0" anchor="ctr"/>
            <a:lstStyle/>
            <a:p>
              <a:endParaRPr lang="nl-NL"/>
            </a:p>
          </p:txBody>
        </p:sp>
        <p:sp>
          <p:nvSpPr>
            <p:cNvPr id="31" name="Graphic 12">
              <a:extLst>
                <a:ext uri="{FF2B5EF4-FFF2-40B4-BE49-F238E27FC236}">
                  <a16:creationId xmlns:a16="http://schemas.microsoft.com/office/drawing/2014/main" id="{CED5B5E6-B45D-4D50-B0CE-8FAD59AF71DD}"/>
                </a:ext>
              </a:extLst>
            </p:cNvPr>
            <p:cNvSpPr/>
            <p:nvPr/>
          </p:nvSpPr>
          <p:spPr>
            <a:xfrm>
              <a:off x="8511493" y="676123"/>
              <a:ext cx="588184" cy="721758"/>
            </a:xfrm>
            <a:custGeom>
              <a:avLst/>
              <a:gdLst>
                <a:gd name="connsiteX0" fmla="*/ 545720 w 588184"/>
                <a:gd name="connsiteY0" fmla="*/ 109018 h 721758"/>
                <a:gd name="connsiteX1" fmla="*/ 288020 w 588184"/>
                <a:gd name="connsiteY1" fmla="*/ 4898 h 721758"/>
                <a:gd name="connsiteX2" fmla="*/ 199316 w 588184"/>
                <a:gd name="connsiteY2" fmla="*/ 42855 h 721758"/>
                <a:gd name="connsiteX3" fmla="*/ 4975 w 588184"/>
                <a:gd name="connsiteY3" fmla="*/ 523804 h 721758"/>
                <a:gd name="connsiteX4" fmla="*/ 42407 w 588184"/>
                <a:gd name="connsiteY4" fmla="*/ 612740 h 721758"/>
                <a:gd name="connsiteX5" fmla="*/ 300166 w 588184"/>
                <a:gd name="connsiteY5" fmla="*/ 716860 h 721758"/>
                <a:gd name="connsiteX6" fmla="*/ 388869 w 588184"/>
                <a:gd name="connsiteY6" fmla="*/ 678903 h 721758"/>
                <a:gd name="connsiteX7" fmla="*/ 583211 w 588184"/>
                <a:gd name="connsiteY7" fmla="*/ 197955 h 721758"/>
                <a:gd name="connsiteX8" fmla="*/ 545720 w 588184"/>
                <a:gd name="connsiteY8" fmla="*/ 109018 h 72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184" h="721758">
                  <a:moveTo>
                    <a:pt x="545720" y="109018"/>
                  </a:moveTo>
                  <a:lnTo>
                    <a:pt x="288020" y="4898"/>
                  </a:lnTo>
                  <a:cubicBezTo>
                    <a:pt x="253332" y="-9117"/>
                    <a:pt x="213390" y="7993"/>
                    <a:pt x="199316" y="42855"/>
                  </a:cubicBezTo>
                  <a:lnTo>
                    <a:pt x="4975" y="523804"/>
                  </a:lnTo>
                  <a:cubicBezTo>
                    <a:pt x="-9099" y="558724"/>
                    <a:pt x="7719" y="598725"/>
                    <a:pt x="42407" y="612740"/>
                  </a:cubicBezTo>
                  <a:lnTo>
                    <a:pt x="300166" y="716860"/>
                  </a:lnTo>
                  <a:cubicBezTo>
                    <a:pt x="334853" y="730875"/>
                    <a:pt x="374796" y="713765"/>
                    <a:pt x="388869" y="678903"/>
                  </a:cubicBezTo>
                  <a:lnTo>
                    <a:pt x="583211" y="197955"/>
                  </a:lnTo>
                  <a:cubicBezTo>
                    <a:pt x="597284" y="163092"/>
                    <a:pt x="580466" y="123033"/>
                    <a:pt x="545720" y="109018"/>
                  </a:cubicBezTo>
                  <a:close/>
                </a:path>
              </a:pathLst>
            </a:custGeom>
            <a:solidFill>
              <a:srgbClr val="00A0E1"/>
            </a:solidFill>
            <a:ln w="5824" cap="flat">
              <a:noFill/>
              <a:prstDash val="solid"/>
              <a:miter/>
            </a:ln>
          </p:spPr>
          <p:txBody>
            <a:bodyPr rtlCol="0" anchor="ctr"/>
            <a:lstStyle/>
            <a:p>
              <a:endParaRPr lang="nl-NL"/>
            </a:p>
          </p:txBody>
        </p:sp>
        <p:sp>
          <p:nvSpPr>
            <p:cNvPr id="1024" name="Graphic 12">
              <a:extLst>
                <a:ext uri="{FF2B5EF4-FFF2-40B4-BE49-F238E27FC236}">
                  <a16:creationId xmlns:a16="http://schemas.microsoft.com/office/drawing/2014/main" id="{52AF910A-5E25-4E25-969C-3DCF9829AF37}"/>
                </a:ext>
              </a:extLst>
            </p:cNvPr>
            <p:cNvSpPr/>
            <p:nvPr/>
          </p:nvSpPr>
          <p:spPr>
            <a:xfrm>
              <a:off x="7813616" y="921787"/>
              <a:ext cx="172618" cy="246372"/>
            </a:xfrm>
            <a:custGeom>
              <a:avLst/>
              <a:gdLst>
                <a:gd name="connsiteX0" fmla="*/ 19271 w 172618"/>
                <a:gd name="connsiteY0" fmla="*/ 246372 h 246372"/>
                <a:gd name="connsiteX1" fmla="*/ 0 w 172618"/>
                <a:gd name="connsiteY1" fmla="*/ 227102 h 246372"/>
                <a:gd name="connsiteX2" fmla="*/ 0 w 172618"/>
                <a:gd name="connsiteY2" fmla="*/ 219393 h 246372"/>
                <a:gd name="connsiteX3" fmla="*/ 10628 w 172618"/>
                <a:gd name="connsiteY3" fmla="*/ 183713 h 246372"/>
                <a:gd name="connsiteX4" fmla="*/ 95010 w 172618"/>
                <a:gd name="connsiteY4" fmla="*/ 53491 h 246372"/>
                <a:gd name="connsiteX5" fmla="*/ 28439 w 172618"/>
                <a:gd name="connsiteY5" fmla="*/ 53491 h 246372"/>
                <a:gd name="connsiteX6" fmla="*/ 9168 w 172618"/>
                <a:gd name="connsiteY6" fmla="*/ 34220 h 246372"/>
                <a:gd name="connsiteX7" fmla="*/ 9168 w 172618"/>
                <a:gd name="connsiteY7" fmla="*/ 19271 h 246372"/>
                <a:gd name="connsiteX8" fmla="*/ 28439 w 172618"/>
                <a:gd name="connsiteY8" fmla="*/ 0 h 246372"/>
                <a:gd name="connsiteX9" fmla="*/ 152413 w 172618"/>
                <a:gd name="connsiteY9" fmla="*/ 0 h 246372"/>
                <a:gd name="connsiteX10" fmla="*/ 171684 w 172618"/>
                <a:gd name="connsiteY10" fmla="*/ 19271 h 246372"/>
                <a:gd name="connsiteX11" fmla="*/ 171684 w 172618"/>
                <a:gd name="connsiteY11" fmla="*/ 30366 h 246372"/>
                <a:gd name="connsiteX12" fmla="*/ 161056 w 172618"/>
                <a:gd name="connsiteY12" fmla="*/ 66046 h 246372"/>
                <a:gd name="connsiteX13" fmla="*/ 79535 w 172618"/>
                <a:gd name="connsiteY13" fmla="*/ 191889 h 246372"/>
                <a:gd name="connsiteX14" fmla="*/ 153289 w 172618"/>
                <a:gd name="connsiteY14" fmla="*/ 191889 h 246372"/>
                <a:gd name="connsiteX15" fmla="*/ 172618 w 172618"/>
                <a:gd name="connsiteY15" fmla="*/ 211159 h 246372"/>
                <a:gd name="connsiteX16" fmla="*/ 172618 w 172618"/>
                <a:gd name="connsiteY16" fmla="*/ 227102 h 246372"/>
                <a:gd name="connsiteX17" fmla="*/ 153289 w 172618"/>
                <a:gd name="connsiteY17" fmla="*/ 246372 h 246372"/>
                <a:gd name="connsiteX18" fmla="*/ 19271 w 172618"/>
                <a:gd name="connsiteY18" fmla="*/ 246372 h 24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618" h="246372">
                  <a:moveTo>
                    <a:pt x="19271" y="246372"/>
                  </a:moveTo>
                  <a:cubicBezTo>
                    <a:pt x="8643" y="246372"/>
                    <a:pt x="0" y="237671"/>
                    <a:pt x="0" y="227102"/>
                  </a:cubicBezTo>
                  <a:lnTo>
                    <a:pt x="0" y="219393"/>
                  </a:lnTo>
                  <a:cubicBezTo>
                    <a:pt x="0" y="207831"/>
                    <a:pt x="4321" y="193816"/>
                    <a:pt x="10628" y="183713"/>
                  </a:cubicBezTo>
                  <a:lnTo>
                    <a:pt x="95010" y="53491"/>
                  </a:lnTo>
                  <a:lnTo>
                    <a:pt x="28439" y="53491"/>
                  </a:lnTo>
                  <a:cubicBezTo>
                    <a:pt x="17811" y="53491"/>
                    <a:pt x="9168" y="44790"/>
                    <a:pt x="9168" y="34220"/>
                  </a:cubicBezTo>
                  <a:lnTo>
                    <a:pt x="9168" y="19271"/>
                  </a:lnTo>
                  <a:cubicBezTo>
                    <a:pt x="9168" y="8643"/>
                    <a:pt x="17869" y="0"/>
                    <a:pt x="28439" y="0"/>
                  </a:cubicBezTo>
                  <a:lnTo>
                    <a:pt x="152413" y="0"/>
                  </a:lnTo>
                  <a:cubicBezTo>
                    <a:pt x="163041" y="0"/>
                    <a:pt x="171684" y="8701"/>
                    <a:pt x="171684" y="19271"/>
                  </a:cubicBezTo>
                  <a:lnTo>
                    <a:pt x="171684" y="30366"/>
                  </a:lnTo>
                  <a:cubicBezTo>
                    <a:pt x="171684" y="41928"/>
                    <a:pt x="167363" y="55943"/>
                    <a:pt x="161056" y="66046"/>
                  </a:cubicBezTo>
                  <a:lnTo>
                    <a:pt x="79535" y="191889"/>
                  </a:lnTo>
                  <a:lnTo>
                    <a:pt x="153289" y="191889"/>
                  </a:lnTo>
                  <a:cubicBezTo>
                    <a:pt x="163917" y="191889"/>
                    <a:pt x="172618" y="200590"/>
                    <a:pt x="172618" y="211159"/>
                  </a:cubicBezTo>
                  <a:lnTo>
                    <a:pt x="172618" y="227102"/>
                  </a:lnTo>
                  <a:cubicBezTo>
                    <a:pt x="172618" y="237730"/>
                    <a:pt x="163917" y="246372"/>
                    <a:pt x="153289" y="246372"/>
                  </a:cubicBezTo>
                  <a:lnTo>
                    <a:pt x="19271" y="246372"/>
                  </a:lnTo>
                  <a:close/>
                </a:path>
              </a:pathLst>
            </a:custGeom>
            <a:solidFill>
              <a:srgbClr val="FFFFFF"/>
            </a:solidFill>
            <a:ln w="5824" cap="flat">
              <a:noFill/>
              <a:prstDash val="solid"/>
              <a:miter/>
            </a:ln>
          </p:spPr>
          <p:txBody>
            <a:bodyPr rtlCol="0" anchor="ctr"/>
            <a:lstStyle/>
            <a:p>
              <a:endParaRPr lang="nl-NL"/>
            </a:p>
          </p:txBody>
        </p:sp>
        <p:sp>
          <p:nvSpPr>
            <p:cNvPr id="1025" name="Graphic 12">
              <a:extLst>
                <a:ext uri="{FF2B5EF4-FFF2-40B4-BE49-F238E27FC236}">
                  <a16:creationId xmlns:a16="http://schemas.microsoft.com/office/drawing/2014/main" id="{18A36F65-E7FC-4500-8897-97B8262858E7}"/>
                </a:ext>
              </a:extLst>
            </p:cNvPr>
            <p:cNvSpPr/>
            <p:nvPr/>
          </p:nvSpPr>
          <p:spPr>
            <a:xfrm>
              <a:off x="8199677" y="921670"/>
              <a:ext cx="317369" cy="246430"/>
            </a:xfrm>
            <a:custGeom>
              <a:avLst/>
              <a:gdLst>
                <a:gd name="connsiteX0" fmla="*/ 248877 w 317369"/>
                <a:gd name="connsiteY0" fmla="*/ 18803 h 246430"/>
                <a:gd name="connsiteX1" fmla="*/ 272060 w 317369"/>
                <a:gd name="connsiteY1" fmla="*/ 0 h 246430"/>
                <a:gd name="connsiteX2" fmla="*/ 302426 w 317369"/>
                <a:gd name="connsiteY2" fmla="*/ 0 h 246430"/>
                <a:gd name="connsiteX3" fmla="*/ 316908 w 317369"/>
                <a:gd name="connsiteY3" fmla="*/ 18803 h 246430"/>
                <a:gd name="connsiteX4" fmla="*/ 259505 w 317369"/>
                <a:gd name="connsiteY4" fmla="*/ 227627 h 246430"/>
                <a:gd name="connsiteX5" fmla="*/ 235388 w 317369"/>
                <a:gd name="connsiteY5" fmla="*/ 246431 h 246430"/>
                <a:gd name="connsiteX6" fmla="*/ 211737 w 317369"/>
                <a:gd name="connsiteY6" fmla="*/ 246431 h 246430"/>
                <a:gd name="connsiteX7" fmla="*/ 188087 w 317369"/>
                <a:gd name="connsiteY7" fmla="*/ 227627 h 246430"/>
                <a:gd name="connsiteX8" fmla="*/ 169284 w 317369"/>
                <a:gd name="connsiteY8" fmla="*/ 142719 h 246430"/>
                <a:gd name="connsiteX9" fmla="*/ 157721 w 317369"/>
                <a:gd name="connsiteY9" fmla="*/ 76148 h 246430"/>
                <a:gd name="connsiteX10" fmla="*/ 157254 w 317369"/>
                <a:gd name="connsiteY10" fmla="*/ 76148 h 246430"/>
                <a:gd name="connsiteX11" fmla="*/ 146159 w 317369"/>
                <a:gd name="connsiteY11" fmla="*/ 144179 h 246430"/>
                <a:gd name="connsiteX12" fmla="*/ 126363 w 317369"/>
                <a:gd name="connsiteY12" fmla="*/ 227627 h 246430"/>
                <a:gd name="connsiteX13" fmla="*/ 102712 w 317369"/>
                <a:gd name="connsiteY13" fmla="*/ 246431 h 246430"/>
                <a:gd name="connsiteX14" fmla="*/ 80055 w 317369"/>
                <a:gd name="connsiteY14" fmla="*/ 246431 h 246430"/>
                <a:gd name="connsiteX15" fmla="*/ 55937 w 317369"/>
                <a:gd name="connsiteY15" fmla="*/ 227627 h 246430"/>
                <a:gd name="connsiteX16" fmla="*/ 461 w 317369"/>
                <a:gd name="connsiteY16" fmla="*/ 18803 h 246430"/>
                <a:gd name="connsiteX17" fmla="*/ 14943 w 317369"/>
                <a:gd name="connsiteY17" fmla="*/ 0 h 246430"/>
                <a:gd name="connsiteX18" fmla="*/ 44842 w 317369"/>
                <a:gd name="connsiteY18" fmla="*/ 0 h 246430"/>
                <a:gd name="connsiteX19" fmla="*/ 68025 w 317369"/>
                <a:gd name="connsiteY19" fmla="*/ 18803 h 246430"/>
                <a:gd name="connsiteX20" fmla="*/ 82974 w 317369"/>
                <a:gd name="connsiteY20" fmla="*/ 88762 h 246430"/>
                <a:gd name="connsiteX21" fmla="*/ 93603 w 317369"/>
                <a:gd name="connsiteY21" fmla="*/ 167888 h 246430"/>
                <a:gd name="connsiteX22" fmla="*/ 94070 w 317369"/>
                <a:gd name="connsiteY22" fmla="*/ 167888 h 246430"/>
                <a:gd name="connsiteX23" fmla="*/ 106099 w 317369"/>
                <a:gd name="connsiteY23" fmla="*/ 94601 h 246430"/>
                <a:gd name="connsiteX24" fmla="*/ 123443 w 317369"/>
                <a:gd name="connsiteY24" fmla="*/ 18862 h 246430"/>
                <a:gd name="connsiteX25" fmla="*/ 147093 w 317369"/>
                <a:gd name="connsiteY25" fmla="*/ 58 h 246430"/>
                <a:gd name="connsiteX26" fmla="*/ 171211 w 317369"/>
                <a:gd name="connsiteY26" fmla="*/ 58 h 246430"/>
                <a:gd name="connsiteX27" fmla="*/ 194861 w 317369"/>
                <a:gd name="connsiteY27" fmla="*/ 18862 h 246430"/>
                <a:gd name="connsiteX28" fmla="*/ 213664 w 317369"/>
                <a:gd name="connsiteY28" fmla="*/ 99390 h 246430"/>
                <a:gd name="connsiteX29" fmla="*/ 224292 w 317369"/>
                <a:gd name="connsiteY29" fmla="*/ 166895 h 246430"/>
                <a:gd name="connsiteX30" fmla="*/ 225227 w 317369"/>
                <a:gd name="connsiteY30" fmla="*/ 166895 h 246430"/>
                <a:gd name="connsiteX31" fmla="*/ 235388 w 317369"/>
                <a:gd name="connsiteY31" fmla="*/ 84908 h 246430"/>
                <a:gd name="connsiteX32" fmla="*/ 248877 w 317369"/>
                <a:gd name="connsiteY32" fmla="*/ 18803 h 24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7369" h="246430">
                  <a:moveTo>
                    <a:pt x="248877" y="18803"/>
                  </a:moveTo>
                  <a:cubicBezTo>
                    <a:pt x="251271" y="8175"/>
                    <a:pt x="260907" y="0"/>
                    <a:pt x="272060" y="0"/>
                  </a:cubicBezTo>
                  <a:lnTo>
                    <a:pt x="302426" y="0"/>
                  </a:lnTo>
                  <a:cubicBezTo>
                    <a:pt x="312061" y="0"/>
                    <a:pt x="319302" y="9168"/>
                    <a:pt x="316908" y="18803"/>
                  </a:cubicBezTo>
                  <a:lnTo>
                    <a:pt x="259505" y="227627"/>
                  </a:lnTo>
                  <a:cubicBezTo>
                    <a:pt x="256585" y="238722"/>
                    <a:pt x="246483" y="246431"/>
                    <a:pt x="235388" y="246431"/>
                  </a:cubicBezTo>
                  <a:lnTo>
                    <a:pt x="211737" y="246431"/>
                  </a:lnTo>
                  <a:cubicBezTo>
                    <a:pt x="200642" y="246431"/>
                    <a:pt x="190540" y="238722"/>
                    <a:pt x="188087" y="227627"/>
                  </a:cubicBezTo>
                  <a:lnTo>
                    <a:pt x="169284" y="142719"/>
                  </a:lnTo>
                  <a:cubicBezTo>
                    <a:pt x="163970" y="120062"/>
                    <a:pt x="159648" y="92090"/>
                    <a:pt x="157721" y="76148"/>
                  </a:cubicBezTo>
                  <a:lnTo>
                    <a:pt x="157254" y="76148"/>
                  </a:lnTo>
                  <a:cubicBezTo>
                    <a:pt x="155327" y="93025"/>
                    <a:pt x="152407" y="117609"/>
                    <a:pt x="146159" y="144179"/>
                  </a:cubicBezTo>
                  <a:lnTo>
                    <a:pt x="126363" y="227627"/>
                  </a:lnTo>
                  <a:cubicBezTo>
                    <a:pt x="123968" y="238722"/>
                    <a:pt x="113808" y="246431"/>
                    <a:pt x="102712" y="246431"/>
                  </a:cubicBezTo>
                  <a:lnTo>
                    <a:pt x="80055" y="246431"/>
                  </a:lnTo>
                  <a:cubicBezTo>
                    <a:pt x="68960" y="246431"/>
                    <a:pt x="58799" y="238722"/>
                    <a:pt x="55937" y="227627"/>
                  </a:cubicBezTo>
                  <a:lnTo>
                    <a:pt x="461" y="18803"/>
                  </a:lnTo>
                  <a:cubicBezTo>
                    <a:pt x="-1933" y="9168"/>
                    <a:pt x="5308" y="0"/>
                    <a:pt x="14943" y="0"/>
                  </a:cubicBezTo>
                  <a:lnTo>
                    <a:pt x="44842" y="0"/>
                  </a:lnTo>
                  <a:cubicBezTo>
                    <a:pt x="55937" y="0"/>
                    <a:pt x="65573" y="8175"/>
                    <a:pt x="68025" y="18803"/>
                  </a:cubicBezTo>
                  <a:lnTo>
                    <a:pt x="82974" y="88762"/>
                  </a:lnTo>
                  <a:cubicBezTo>
                    <a:pt x="87296" y="108032"/>
                    <a:pt x="91675" y="146165"/>
                    <a:pt x="93603" y="167888"/>
                  </a:cubicBezTo>
                  <a:lnTo>
                    <a:pt x="94070" y="167888"/>
                  </a:lnTo>
                  <a:cubicBezTo>
                    <a:pt x="95530" y="149552"/>
                    <a:pt x="99384" y="122573"/>
                    <a:pt x="106099" y="94601"/>
                  </a:cubicBezTo>
                  <a:lnTo>
                    <a:pt x="123443" y="18862"/>
                  </a:lnTo>
                  <a:cubicBezTo>
                    <a:pt x="125837" y="7767"/>
                    <a:pt x="135998" y="58"/>
                    <a:pt x="147093" y="58"/>
                  </a:cubicBezTo>
                  <a:lnTo>
                    <a:pt x="171211" y="58"/>
                  </a:lnTo>
                  <a:cubicBezTo>
                    <a:pt x="182306" y="58"/>
                    <a:pt x="192408" y="7767"/>
                    <a:pt x="194861" y="18862"/>
                  </a:cubicBezTo>
                  <a:lnTo>
                    <a:pt x="213664" y="99390"/>
                  </a:lnTo>
                  <a:cubicBezTo>
                    <a:pt x="218978" y="121580"/>
                    <a:pt x="222833" y="149552"/>
                    <a:pt x="224292" y="166895"/>
                  </a:cubicBezTo>
                  <a:lnTo>
                    <a:pt x="225227" y="166895"/>
                  </a:lnTo>
                  <a:cubicBezTo>
                    <a:pt x="226687" y="147625"/>
                    <a:pt x="229081" y="115799"/>
                    <a:pt x="235388" y="84908"/>
                  </a:cubicBezTo>
                  <a:lnTo>
                    <a:pt x="248877" y="18803"/>
                  </a:lnTo>
                  <a:close/>
                </a:path>
              </a:pathLst>
            </a:custGeom>
            <a:solidFill>
              <a:srgbClr val="FFFFFF"/>
            </a:solidFill>
            <a:ln w="5824" cap="flat">
              <a:noFill/>
              <a:prstDash val="solid"/>
              <a:miter/>
            </a:ln>
          </p:spPr>
          <p:txBody>
            <a:bodyPr rtlCol="0" anchor="ctr"/>
            <a:lstStyle/>
            <a:p>
              <a:endParaRPr lang="nl-NL"/>
            </a:p>
          </p:txBody>
        </p:sp>
        <p:sp>
          <p:nvSpPr>
            <p:cNvPr id="1027" name="Graphic 12">
              <a:extLst>
                <a:ext uri="{FF2B5EF4-FFF2-40B4-BE49-F238E27FC236}">
                  <a16:creationId xmlns:a16="http://schemas.microsoft.com/office/drawing/2014/main" id="{A14BFEDC-B294-47EF-B2AD-A3BA4B0C1B09}"/>
                </a:ext>
              </a:extLst>
            </p:cNvPr>
            <p:cNvSpPr/>
            <p:nvPr/>
          </p:nvSpPr>
          <p:spPr>
            <a:xfrm>
              <a:off x="8683597" y="811244"/>
              <a:ext cx="103185" cy="356915"/>
            </a:xfrm>
            <a:custGeom>
              <a:avLst/>
              <a:gdLst>
                <a:gd name="connsiteX0" fmla="*/ 47242 w 103185"/>
                <a:gd name="connsiteY0" fmla="*/ 356916 h 356915"/>
                <a:gd name="connsiteX1" fmla="*/ 27972 w 103185"/>
                <a:gd name="connsiteY1" fmla="*/ 337645 h 356915"/>
                <a:gd name="connsiteX2" fmla="*/ 27972 w 103185"/>
                <a:gd name="connsiteY2" fmla="*/ 161581 h 356915"/>
                <a:gd name="connsiteX3" fmla="*/ 18803 w 103185"/>
                <a:gd name="connsiteY3" fmla="*/ 159187 h 356915"/>
                <a:gd name="connsiteX4" fmla="*/ 0 w 103185"/>
                <a:gd name="connsiteY4" fmla="*/ 135537 h 356915"/>
                <a:gd name="connsiteX5" fmla="*/ 0 w 103185"/>
                <a:gd name="connsiteY5" fmla="*/ 129756 h 356915"/>
                <a:gd name="connsiteX6" fmla="*/ 19271 w 103185"/>
                <a:gd name="connsiteY6" fmla="*/ 110485 h 356915"/>
                <a:gd name="connsiteX7" fmla="*/ 77141 w 103185"/>
                <a:gd name="connsiteY7" fmla="*/ 110485 h 356915"/>
                <a:gd name="connsiteX8" fmla="*/ 96412 w 103185"/>
                <a:gd name="connsiteY8" fmla="*/ 129756 h 356915"/>
                <a:gd name="connsiteX9" fmla="*/ 96412 w 103185"/>
                <a:gd name="connsiteY9" fmla="*/ 337645 h 356915"/>
                <a:gd name="connsiteX10" fmla="*/ 77141 w 103185"/>
                <a:gd name="connsiteY10" fmla="*/ 356916 h 356915"/>
                <a:gd name="connsiteX11" fmla="*/ 47242 w 103185"/>
                <a:gd name="connsiteY11" fmla="*/ 356916 h 356915"/>
                <a:gd name="connsiteX12" fmla="*/ 62192 w 103185"/>
                <a:gd name="connsiteY12" fmla="*/ 81988 h 356915"/>
                <a:gd name="connsiteX13" fmla="*/ 21198 w 103185"/>
                <a:gd name="connsiteY13" fmla="*/ 41461 h 356915"/>
                <a:gd name="connsiteX14" fmla="*/ 61724 w 103185"/>
                <a:gd name="connsiteY14" fmla="*/ 0 h 356915"/>
                <a:gd name="connsiteX15" fmla="*/ 103185 w 103185"/>
                <a:gd name="connsiteY15" fmla="*/ 40994 h 356915"/>
                <a:gd name="connsiteX16" fmla="*/ 62192 w 103185"/>
                <a:gd name="connsiteY16" fmla="*/ 81988 h 35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185" h="356915">
                  <a:moveTo>
                    <a:pt x="47242" y="356916"/>
                  </a:moveTo>
                  <a:cubicBezTo>
                    <a:pt x="36614" y="356916"/>
                    <a:pt x="27972" y="348215"/>
                    <a:pt x="27972" y="337645"/>
                  </a:cubicBezTo>
                  <a:lnTo>
                    <a:pt x="27972" y="161581"/>
                  </a:lnTo>
                  <a:lnTo>
                    <a:pt x="18803" y="159187"/>
                  </a:lnTo>
                  <a:cubicBezTo>
                    <a:pt x="7708" y="156793"/>
                    <a:pt x="0" y="146632"/>
                    <a:pt x="0" y="135537"/>
                  </a:cubicBezTo>
                  <a:lnTo>
                    <a:pt x="0" y="129756"/>
                  </a:lnTo>
                  <a:cubicBezTo>
                    <a:pt x="0" y="119128"/>
                    <a:pt x="8701" y="110485"/>
                    <a:pt x="19271" y="110485"/>
                  </a:cubicBezTo>
                  <a:lnTo>
                    <a:pt x="77141" y="110485"/>
                  </a:lnTo>
                  <a:cubicBezTo>
                    <a:pt x="87769" y="110485"/>
                    <a:pt x="96412" y="119186"/>
                    <a:pt x="96412" y="129756"/>
                  </a:cubicBezTo>
                  <a:lnTo>
                    <a:pt x="96412" y="337645"/>
                  </a:lnTo>
                  <a:cubicBezTo>
                    <a:pt x="96412" y="348273"/>
                    <a:pt x="87711" y="356916"/>
                    <a:pt x="77141" y="356916"/>
                  </a:cubicBezTo>
                  <a:lnTo>
                    <a:pt x="47242" y="356916"/>
                  </a:lnTo>
                  <a:close/>
                  <a:moveTo>
                    <a:pt x="62192" y="81988"/>
                  </a:moveTo>
                  <a:cubicBezTo>
                    <a:pt x="39067" y="81988"/>
                    <a:pt x="21198" y="63652"/>
                    <a:pt x="21198" y="41461"/>
                  </a:cubicBezTo>
                  <a:cubicBezTo>
                    <a:pt x="21198" y="18278"/>
                    <a:pt x="39534" y="0"/>
                    <a:pt x="61724" y="0"/>
                  </a:cubicBezTo>
                  <a:cubicBezTo>
                    <a:pt x="84908" y="0"/>
                    <a:pt x="103185" y="18336"/>
                    <a:pt x="103185" y="40994"/>
                  </a:cubicBezTo>
                  <a:cubicBezTo>
                    <a:pt x="103185" y="63652"/>
                    <a:pt x="84849" y="81988"/>
                    <a:pt x="62192" y="81988"/>
                  </a:cubicBezTo>
                  <a:close/>
                </a:path>
              </a:pathLst>
            </a:custGeom>
            <a:solidFill>
              <a:srgbClr val="FFFFFF"/>
            </a:solidFill>
            <a:ln w="5824" cap="flat">
              <a:noFill/>
              <a:prstDash val="solid"/>
              <a:miter/>
            </a:ln>
          </p:spPr>
          <p:txBody>
            <a:bodyPr rtlCol="0" anchor="ctr"/>
            <a:lstStyle/>
            <a:p>
              <a:endParaRPr lang="nl-NL"/>
            </a:p>
          </p:txBody>
        </p:sp>
        <p:sp>
          <p:nvSpPr>
            <p:cNvPr id="1028" name="Graphic 12">
              <a:extLst>
                <a:ext uri="{FF2B5EF4-FFF2-40B4-BE49-F238E27FC236}">
                  <a16:creationId xmlns:a16="http://schemas.microsoft.com/office/drawing/2014/main" id="{710CB48F-6685-4F96-8752-80373013F443}"/>
                </a:ext>
              </a:extLst>
            </p:cNvPr>
            <p:cNvSpPr/>
            <p:nvPr/>
          </p:nvSpPr>
          <p:spPr>
            <a:xfrm>
              <a:off x="8824331" y="811244"/>
              <a:ext cx="103243" cy="451538"/>
            </a:xfrm>
            <a:custGeom>
              <a:avLst/>
              <a:gdLst>
                <a:gd name="connsiteX0" fmla="*/ 34746 w 103243"/>
                <a:gd name="connsiteY0" fmla="*/ 450466 h 451538"/>
                <a:gd name="connsiteX1" fmla="*/ 9168 w 103243"/>
                <a:gd name="connsiteY1" fmla="*/ 438903 h 451538"/>
                <a:gd name="connsiteX2" fmla="*/ 4847 w 103243"/>
                <a:gd name="connsiteY2" fmla="*/ 428742 h 451538"/>
                <a:gd name="connsiteX3" fmla="*/ 13022 w 103243"/>
                <a:gd name="connsiteY3" fmla="*/ 398377 h 451538"/>
                <a:gd name="connsiteX4" fmla="*/ 27972 w 103243"/>
                <a:gd name="connsiteY4" fmla="*/ 350142 h 451538"/>
                <a:gd name="connsiteX5" fmla="*/ 27972 w 103243"/>
                <a:gd name="connsiteY5" fmla="*/ 161581 h 451538"/>
                <a:gd name="connsiteX6" fmla="*/ 18803 w 103243"/>
                <a:gd name="connsiteY6" fmla="*/ 159187 h 451538"/>
                <a:gd name="connsiteX7" fmla="*/ 0 w 103243"/>
                <a:gd name="connsiteY7" fmla="*/ 135537 h 451538"/>
                <a:gd name="connsiteX8" fmla="*/ 0 w 103243"/>
                <a:gd name="connsiteY8" fmla="*/ 129756 h 451538"/>
                <a:gd name="connsiteX9" fmla="*/ 19271 w 103243"/>
                <a:gd name="connsiteY9" fmla="*/ 110485 h 451538"/>
                <a:gd name="connsiteX10" fmla="*/ 77141 w 103243"/>
                <a:gd name="connsiteY10" fmla="*/ 110485 h 451538"/>
                <a:gd name="connsiteX11" fmla="*/ 96412 w 103243"/>
                <a:gd name="connsiteY11" fmla="*/ 129756 h 451538"/>
                <a:gd name="connsiteX12" fmla="*/ 96412 w 103243"/>
                <a:gd name="connsiteY12" fmla="*/ 346346 h 451538"/>
                <a:gd name="connsiteX13" fmla="*/ 34746 w 103243"/>
                <a:gd name="connsiteY13" fmla="*/ 450466 h 451538"/>
                <a:gd name="connsiteX14" fmla="*/ 62250 w 103243"/>
                <a:gd name="connsiteY14" fmla="*/ 81988 h 451538"/>
                <a:gd name="connsiteX15" fmla="*/ 21256 w 103243"/>
                <a:gd name="connsiteY15" fmla="*/ 41461 h 451538"/>
                <a:gd name="connsiteX16" fmla="*/ 61783 w 103243"/>
                <a:gd name="connsiteY16" fmla="*/ 0 h 451538"/>
                <a:gd name="connsiteX17" fmla="*/ 103244 w 103243"/>
                <a:gd name="connsiteY17" fmla="*/ 40994 h 451538"/>
                <a:gd name="connsiteX18" fmla="*/ 62250 w 103243"/>
                <a:gd name="connsiteY18" fmla="*/ 81988 h 45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243" h="451538">
                  <a:moveTo>
                    <a:pt x="34746" y="450466"/>
                  </a:moveTo>
                  <a:cubicBezTo>
                    <a:pt x="24585" y="453853"/>
                    <a:pt x="13489" y="449006"/>
                    <a:pt x="9168" y="438903"/>
                  </a:cubicBezTo>
                  <a:lnTo>
                    <a:pt x="4847" y="428742"/>
                  </a:lnTo>
                  <a:cubicBezTo>
                    <a:pt x="526" y="418114"/>
                    <a:pt x="3913" y="405618"/>
                    <a:pt x="13022" y="398377"/>
                  </a:cubicBezTo>
                  <a:cubicBezTo>
                    <a:pt x="25052" y="388741"/>
                    <a:pt x="27972" y="376653"/>
                    <a:pt x="27972" y="350142"/>
                  </a:cubicBezTo>
                  <a:lnTo>
                    <a:pt x="27972" y="161581"/>
                  </a:lnTo>
                  <a:lnTo>
                    <a:pt x="18803" y="159187"/>
                  </a:lnTo>
                  <a:cubicBezTo>
                    <a:pt x="7708" y="156793"/>
                    <a:pt x="0" y="146632"/>
                    <a:pt x="0" y="135537"/>
                  </a:cubicBezTo>
                  <a:lnTo>
                    <a:pt x="0" y="129756"/>
                  </a:lnTo>
                  <a:cubicBezTo>
                    <a:pt x="0" y="119128"/>
                    <a:pt x="8701" y="110485"/>
                    <a:pt x="19271" y="110485"/>
                  </a:cubicBezTo>
                  <a:lnTo>
                    <a:pt x="77141" y="110485"/>
                  </a:lnTo>
                  <a:cubicBezTo>
                    <a:pt x="87769" y="110485"/>
                    <a:pt x="96412" y="119186"/>
                    <a:pt x="96412" y="129756"/>
                  </a:cubicBezTo>
                  <a:lnTo>
                    <a:pt x="96412" y="346346"/>
                  </a:lnTo>
                  <a:cubicBezTo>
                    <a:pt x="96528" y="403691"/>
                    <a:pt x="81053" y="434582"/>
                    <a:pt x="34746" y="450466"/>
                  </a:cubicBezTo>
                  <a:close/>
                  <a:moveTo>
                    <a:pt x="62250" y="81988"/>
                  </a:moveTo>
                  <a:cubicBezTo>
                    <a:pt x="39125" y="81988"/>
                    <a:pt x="21256" y="63652"/>
                    <a:pt x="21256" y="41461"/>
                  </a:cubicBezTo>
                  <a:cubicBezTo>
                    <a:pt x="21256" y="18278"/>
                    <a:pt x="39592" y="0"/>
                    <a:pt x="61783" y="0"/>
                  </a:cubicBezTo>
                  <a:cubicBezTo>
                    <a:pt x="84966" y="0"/>
                    <a:pt x="103244" y="18336"/>
                    <a:pt x="103244" y="40994"/>
                  </a:cubicBezTo>
                  <a:cubicBezTo>
                    <a:pt x="103244" y="63652"/>
                    <a:pt x="84908" y="81988"/>
                    <a:pt x="62250" y="81988"/>
                  </a:cubicBezTo>
                  <a:close/>
                </a:path>
              </a:pathLst>
            </a:custGeom>
            <a:solidFill>
              <a:srgbClr val="FFFFFF"/>
            </a:solidFill>
            <a:ln w="5824" cap="flat">
              <a:noFill/>
              <a:prstDash val="solid"/>
              <a:miter/>
            </a:ln>
          </p:spPr>
          <p:txBody>
            <a:bodyPr rtlCol="0" anchor="ctr"/>
            <a:lstStyle/>
            <a:p>
              <a:endParaRPr lang="nl-NL"/>
            </a:p>
          </p:txBody>
        </p:sp>
        <p:sp>
          <p:nvSpPr>
            <p:cNvPr id="1029" name="Graphic 12">
              <a:extLst>
                <a:ext uri="{FF2B5EF4-FFF2-40B4-BE49-F238E27FC236}">
                  <a16:creationId xmlns:a16="http://schemas.microsoft.com/office/drawing/2014/main" id="{D729F75D-462D-468E-8843-AC81A4FE1C87}"/>
                </a:ext>
              </a:extLst>
            </p:cNvPr>
            <p:cNvSpPr/>
            <p:nvPr/>
          </p:nvSpPr>
          <p:spPr>
            <a:xfrm>
              <a:off x="9114458" y="915422"/>
              <a:ext cx="175404" cy="258985"/>
            </a:xfrm>
            <a:custGeom>
              <a:avLst/>
              <a:gdLst>
                <a:gd name="connsiteX0" fmla="*/ 85241 w 175404"/>
                <a:gd name="connsiteY0" fmla="*/ 258986 h 258985"/>
                <a:gd name="connsiteX1" fmla="*/ 11954 w 175404"/>
                <a:gd name="connsiteY1" fmla="*/ 244971 h 258985"/>
                <a:gd name="connsiteX2" fmla="*/ 1326 w 175404"/>
                <a:gd name="connsiteY2" fmla="*/ 219919 h 258985"/>
                <a:gd name="connsiteX3" fmla="*/ 8100 w 175404"/>
                <a:gd name="connsiteY3" fmla="*/ 203977 h 258985"/>
                <a:gd name="connsiteX4" fmla="*/ 33152 w 175404"/>
                <a:gd name="connsiteY4" fmla="*/ 193874 h 258985"/>
                <a:gd name="connsiteX5" fmla="*/ 74146 w 175404"/>
                <a:gd name="connsiteY5" fmla="*/ 203042 h 258985"/>
                <a:gd name="connsiteX6" fmla="*/ 107432 w 175404"/>
                <a:gd name="connsiteY6" fmla="*/ 181319 h 258985"/>
                <a:gd name="connsiteX7" fmla="*/ 65445 w 175404"/>
                <a:gd name="connsiteY7" fmla="*/ 150953 h 258985"/>
                <a:gd name="connsiteX8" fmla="*/ 6582 w 175404"/>
                <a:gd name="connsiteY8" fmla="*/ 74747 h 258985"/>
                <a:gd name="connsiteX9" fmla="*/ 90497 w 175404"/>
                <a:gd name="connsiteY9" fmla="*/ 0 h 258985"/>
                <a:gd name="connsiteX10" fmla="*/ 148367 w 175404"/>
                <a:gd name="connsiteY10" fmla="*/ 8175 h 258985"/>
                <a:gd name="connsiteX11" fmla="*/ 160397 w 175404"/>
                <a:gd name="connsiteY11" fmla="*/ 32760 h 258985"/>
                <a:gd name="connsiteX12" fmla="*/ 156076 w 175404"/>
                <a:gd name="connsiteY12" fmla="*/ 46717 h 258985"/>
                <a:gd name="connsiteX13" fmla="*/ 131491 w 175404"/>
                <a:gd name="connsiteY13" fmla="*/ 59272 h 258985"/>
                <a:gd name="connsiteX14" fmla="*/ 97738 w 175404"/>
                <a:gd name="connsiteY14" fmla="*/ 54425 h 258985"/>
                <a:gd name="connsiteX15" fmla="*/ 73153 w 175404"/>
                <a:gd name="connsiteY15" fmla="*/ 73696 h 258985"/>
                <a:gd name="connsiteX16" fmla="*/ 107899 w 175404"/>
                <a:gd name="connsiteY16" fmla="*/ 99740 h 258985"/>
                <a:gd name="connsiteX17" fmla="*/ 175405 w 175404"/>
                <a:gd name="connsiteY17" fmla="*/ 177407 h 258985"/>
                <a:gd name="connsiteX18" fmla="*/ 85241 w 175404"/>
                <a:gd name="connsiteY18" fmla="*/ 258986 h 25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404" h="258985">
                  <a:moveTo>
                    <a:pt x="85241" y="258986"/>
                  </a:moveTo>
                  <a:cubicBezTo>
                    <a:pt x="55810" y="258986"/>
                    <a:pt x="30758" y="252737"/>
                    <a:pt x="11954" y="244971"/>
                  </a:cubicBezTo>
                  <a:cubicBezTo>
                    <a:pt x="2319" y="240649"/>
                    <a:pt x="-2528" y="229554"/>
                    <a:pt x="1326" y="219919"/>
                  </a:cubicBezTo>
                  <a:lnTo>
                    <a:pt x="8100" y="203977"/>
                  </a:lnTo>
                  <a:cubicBezTo>
                    <a:pt x="12422" y="194341"/>
                    <a:pt x="23517" y="189495"/>
                    <a:pt x="33152" y="193874"/>
                  </a:cubicBezTo>
                  <a:cubicBezTo>
                    <a:pt x="45707" y="199655"/>
                    <a:pt x="59664" y="203042"/>
                    <a:pt x="74146" y="203042"/>
                  </a:cubicBezTo>
                  <a:cubicBezTo>
                    <a:pt x="96804" y="203042"/>
                    <a:pt x="107432" y="196268"/>
                    <a:pt x="107432" y="181319"/>
                  </a:cubicBezTo>
                  <a:cubicBezTo>
                    <a:pt x="107432" y="163976"/>
                    <a:pt x="96804" y="160121"/>
                    <a:pt x="65445" y="150953"/>
                  </a:cubicBezTo>
                  <a:cubicBezTo>
                    <a:pt x="29298" y="140325"/>
                    <a:pt x="6582" y="121055"/>
                    <a:pt x="6582" y="74747"/>
                  </a:cubicBezTo>
                  <a:cubicBezTo>
                    <a:pt x="6582" y="25577"/>
                    <a:pt x="37941" y="0"/>
                    <a:pt x="90497" y="0"/>
                  </a:cubicBezTo>
                  <a:cubicBezTo>
                    <a:pt x="115082" y="0"/>
                    <a:pt x="132484" y="2920"/>
                    <a:pt x="148367" y="8175"/>
                  </a:cubicBezTo>
                  <a:cubicBezTo>
                    <a:pt x="158528" y="11562"/>
                    <a:pt x="163784" y="22658"/>
                    <a:pt x="160397" y="32760"/>
                  </a:cubicBezTo>
                  <a:lnTo>
                    <a:pt x="156076" y="46717"/>
                  </a:lnTo>
                  <a:cubicBezTo>
                    <a:pt x="152688" y="56878"/>
                    <a:pt x="141593" y="62133"/>
                    <a:pt x="131491" y="59272"/>
                  </a:cubicBezTo>
                  <a:cubicBezTo>
                    <a:pt x="120863" y="55885"/>
                    <a:pt x="109767" y="54425"/>
                    <a:pt x="97738" y="54425"/>
                  </a:cubicBezTo>
                  <a:cubicBezTo>
                    <a:pt x="82789" y="54425"/>
                    <a:pt x="73153" y="60206"/>
                    <a:pt x="73153" y="73696"/>
                  </a:cubicBezTo>
                  <a:cubicBezTo>
                    <a:pt x="73153" y="89638"/>
                    <a:pt x="80394" y="92032"/>
                    <a:pt x="107899" y="99740"/>
                  </a:cubicBezTo>
                  <a:cubicBezTo>
                    <a:pt x="145973" y="110368"/>
                    <a:pt x="175405" y="125318"/>
                    <a:pt x="175405" y="177407"/>
                  </a:cubicBezTo>
                  <a:cubicBezTo>
                    <a:pt x="175463" y="229087"/>
                    <a:pt x="147958" y="258986"/>
                    <a:pt x="85241" y="258986"/>
                  </a:cubicBezTo>
                  <a:close/>
                </a:path>
              </a:pathLst>
            </a:custGeom>
            <a:solidFill>
              <a:srgbClr val="FFFFFF"/>
            </a:solidFill>
            <a:ln w="5824" cap="flat">
              <a:noFill/>
              <a:prstDash val="solid"/>
              <a:miter/>
            </a:ln>
          </p:spPr>
          <p:txBody>
            <a:bodyPr rtlCol="0" anchor="ctr"/>
            <a:lstStyle/>
            <a:p>
              <a:endParaRPr lang="nl-NL"/>
            </a:p>
          </p:txBody>
        </p:sp>
        <p:sp>
          <p:nvSpPr>
            <p:cNvPr id="1030" name="Graphic 12">
              <a:extLst>
                <a:ext uri="{FF2B5EF4-FFF2-40B4-BE49-F238E27FC236}">
                  <a16:creationId xmlns:a16="http://schemas.microsoft.com/office/drawing/2014/main" id="{F3AAF472-6B8E-4892-8314-DE699A7D29FC}"/>
                </a:ext>
              </a:extLst>
            </p:cNvPr>
            <p:cNvSpPr/>
            <p:nvPr/>
          </p:nvSpPr>
          <p:spPr>
            <a:xfrm>
              <a:off x="9561345" y="915422"/>
              <a:ext cx="206429" cy="258985"/>
            </a:xfrm>
            <a:custGeom>
              <a:avLst/>
              <a:gdLst>
                <a:gd name="connsiteX0" fmla="*/ 119595 w 206429"/>
                <a:gd name="connsiteY0" fmla="*/ 258986 h 258985"/>
                <a:gd name="connsiteX1" fmla="*/ 0 w 206429"/>
                <a:gd name="connsiteY1" fmla="*/ 128296 h 258985"/>
                <a:gd name="connsiteX2" fmla="*/ 103244 w 206429"/>
                <a:gd name="connsiteY2" fmla="*/ 0 h 258985"/>
                <a:gd name="connsiteX3" fmla="*/ 206429 w 206429"/>
                <a:gd name="connsiteY3" fmla="*/ 131216 h 258985"/>
                <a:gd name="connsiteX4" fmla="*/ 206429 w 206429"/>
                <a:gd name="connsiteY4" fmla="*/ 141318 h 258985"/>
                <a:gd name="connsiteX5" fmla="*/ 197261 w 206429"/>
                <a:gd name="connsiteY5" fmla="*/ 150953 h 258985"/>
                <a:gd name="connsiteX6" fmla="*/ 73812 w 206429"/>
                <a:gd name="connsiteY6" fmla="*/ 150953 h 258985"/>
                <a:gd name="connsiteX7" fmla="*/ 118193 w 206429"/>
                <a:gd name="connsiteY7" fmla="*/ 205437 h 258985"/>
                <a:gd name="connsiteX8" fmla="*/ 156267 w 206429"/>
                <a:gd name="connsiteY8" fmla="*/ 195276 h 258985"/>
                <a:gd name="connsiteX9" fmla="*/ 183772 w 206429"/>
                <a:gd name="connsiteY9" fmla="*/ 201524 h 258985"/>
                <a:gd name="connsiteX10" fmla="*/ 191947 w 206429"/>
                <a:gd name="connsiteY10" fmla="*/ 215014 h 258985"/>
                <a:gd name="connsiteX11" fmla="*/ 186166 w 206429"/>
                <a:gd name="connsiteY11" fmla="*/ 241058 h 258985"/>
                <a:gd name="connsiteX12" fmla="*/ 119595 w 206429"/>
                <a:gd name="connsiteY12" fmla="*/ 258986 h 258985"/>
                <a:gd name="connsiteX13" fmla="*/ 105638 w 206429"/>
                <a:gd name="connsiteY13" fmla="*/ 49169 h 258985"/>
                <a:gd name="connsiteX14" fmla="*/ 73812 w 206429"/>
                <a:gd name="connsiteY14" fmla="*/ 104645 h 258985"/>
                <a:gd name="connsiteX15" fmla="*/ 137464 w 206429"/>
                <a:gd name="connsiteY15" fmla="*/ 104645 h 258985"/>
                <a:gd name="connsiteX16" fmla="*/ 105638 w 206429"/>
                <a:gd name="connsiteY16" fmla="*/ 49169 h 25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429" h="258985">
                  <a:moveTo>
                    <a:pt x="119595" y="258986"/>
                  </a:moveTo>
                  <a:cubicBezTo>
                    <a:pt x="37140" y="258986"/>
                    <a:pt x="0" y="220912"/>
                    <a:pt x="0" y="128296"/>
                  </a:cubicBezTo>
                  <a:cubicBezTo>
                    <a:pt x="0" y="35213"/>
                    <a:pt x="38600" y="0"/>
                    <a:pt x="103244" y="0"/>
                  </a:cubicBezTo>
                  <a:cubicBezTo>
                    <a:pt x="177523" y="0"/>
                    <a:pt x="206429" y="40527"/>
                    <a:pt x="206429" y="131216"/>
                  </a:cubicBezTo>
                  <a:lnTo>
                    <a:pt x="206429" y="141318"/>
                  </a:lnTo>
                  <a:cubicBezTo>
                    <a:pt x="206429" y="146632"/>
                    <a:pt x="202108" y="150953"/>
                    <a:pt x="197261" y="150953"/>
                  </a:cubicBezTo>
                  <a:lnTo>
                    <a:pt x="73812" y="150953"/>
                  </a:lnTo>
                  <a:cubicBezTo>
                    <a:pt x="76207" y="195801"/>
                    <a:pt x="88295" y="205437"/>
                    <a:pt x="118193" y="205437"/>
                  </a:cubicBezTo>
                  <a:cubicBezTo>
                    <a:pt x="133610" y="205437"/>
                    <a:pt x="145698" y="201115"/>
                    <a:pt x="156267" y="195276"/>
                  </a:cubicBezTo>
                  <a:cubicBezTo>
                    <a:pt x="165436" y="189962"/>
                    <a:pt x="177991" y="192356"/>
                    <a:pt x="183772" y="201524"/>
                  </a:cubicBezTo>
                  <a:lnTo>
                    <a:pt x="191947" y="215014"/>
                  </a:lnTo>
                  <a:cubicBezTo>
                    <a:pt x="197728" y="223715"/>
                    <a:pt x="195334" y="235744"/>
                    <a:pt x="186166" y="241058"/>
                  </a:cubicBezTo>
                  <a:cubicBezTo>
                    <a:pt x="168822" y="251745"/>
                    <a:pt x="146165" y="258986"/>
                    <a:pt x="119595" y="258986"/>
                  </a:cubicBezTo>
                  <a:close/>
                  <a:moveTo>
                    <a:pt x="105638" y="49169"/>
                  </a:moveTo>
                  <a:cubicBezTo>
                    <a:pt x="83915" y="49169"/>
                    <a:pt x="75739" y="60265"/>
                    <a:pt x="73812" y="104645"/>
                  </a:cubicBezTo>
                  <a:lnTo>
                    <a:pt x="137464" y="104645"/>
                  </a:lnTo>
                  <a:cubicBezTo>
                    <a:pt x="136471" y="65111"/>
                    <a:pt x="131683" y="49169"/>
                    <a:pt x="105638" y="49169"/>
                  </a:cubicBezTo>
                  <a:close/>
                </a:path>
              </a:pathLst>
            </a:custGeom>
            <a:solidFill>
              <a:srgbClr val="FFFFFF"/>
            </a:solidFill>
            <a:ln w="5824" cap="flat">
              <a:noFill/>
              <a:prstDash val="solid"/>
              <a:miter/>
            </a:ln>
          </p:spPr>
          <p:txBody>
            <a:bodyPr rtlCol="0" anchor="ctr"/>
            <a:lstStyle/>
            <a:p>
              <a:endParaRPr lang="nl-NL"/>
            </a:p>
          </p:txBody>
        </p:sp>
        <p:sp>
          <p:nvSpPr>
            <p:cNvPr id="1031" name="Graphic 12">
              <a:extLst>
                <a:ext uri="{FF2B5EF4-FFF2-40B4-BE49-F238E27FC236}">
                  <a16:creationId xmlns:a16="http://schemas.microsoft.com/office/drawing/2014/main" id="{92ABD956-DE80-4DB5-86F2-78A8EFDEFED3}"/>
                </a:ext>
              </a:extLst>
            </p:cNvPr>
            <p:cNvSpPr/>
            <p:nvPr/>
          </p:nvSpPr>
          <p:spPr>
            <a:xfrm>
              <a:off x="10030030" y="915480"/>
              <a:ext cx="194808" cy="252737"/>
            </a:xfrm>
            <a:custGeom>
              <a:avLst/>
              <a:gdLst>
                <a:gd name="connsiteX0" fmla="*/ 19271 w 194808"/>
                <a:gd name="connsiteY0" fmla="*/ 252679 h 252737"/>
                <a:gd name="connsiteX1" fmla="*/ 0 w 194808"/>
                <a:gd name="connsiteY1" fmla="*/ 233408 h 252737"/>
                <a:gd name="connsiteX2" fmla="*/ 0 w 194808"/>
                <a:gd name="connsiteY2" fmla="*/ 25519 h 252737"/>
                <a:gd name="connsiteX3" fmla="*/ 19271 w 194808"/>
                <a:gd name="connsiteY3" fmla="*/ 6248 h 252737"/>
                <a:gd name="connsiteX4" fmla="*/ 36147 w 194808"/>
                <a:gd name="connsiteY4" fmla="*/ 6248 h 252737"/>
                <a:gd name="connsiteX5" fmla="*/ 60265 w 194808"/>
                <a:gd name="connsiteY5" fmla="*/ 25052 h 252737"/>
                <a:gd name="connsiteX6" fmla="*/ 61257 w 194808"/>
                <a:gd name="connsiteY6" fmla="*/ 29899 h 252737"/>
                <a:gd name="connsiteX7" fmla="*/ 130690 w 194808"/>
                <a:gd name="connsiteY7" fmla="*/ 0 h 252737"/>
                <a:gd name="connsiteX8" fmla="*/ 194808 w 194808"/>
                <a:gd name="connsiteY8" fmla="*/ 68031 h 252737"/>
                <a:gd name="connsiteX9" fmla="*/ 194808 w 194808"/>
                <a:gd name="connsiteY9" fmla="*/ 233467 h 252737"/>
                <a:gd name="connsiteX10" fmla="*/ 175538 w 194808"/>
                <a:gd name="connsiteY10" fmla="*/ 252737 h 252737"/>
                <a:gd name="connsiteX11" fmla="*/ 145639 w 194808"/>
                <a:gd name="connsiteY11" fmla="*/ 252737 h 252737"/>
                <a:gd name="connsiteX12" fmla="*/ 126369 w 194808"/>
                <a:gd name="connsiteY12" fmla="*/ 233467 h 252737"/>
                <a:gd name="connsiteX13" fmla="*/ 126369 w 194808"/>
                <a:gd name="connsiteY13" fmla="*/ 83389 h 252737"/>
                <a:gd name="connsiteX14" fmla="*/ 103711 w 194808"/>
                <a:gd name="connsiteY14" fmla="*/ 54425 h 252737"/>
                <a:gd name="connsiteX15" fmla="*/ 68031 w 194808"/>
                <a:gd name="connsiteY15" fmla="*/ 68907 h 252737"/>
                <a:gd name="connsiteX16" fmla="*/ 68031 w 194808"/>
                <a:gd name="connsiteY16" fmla="*/ 233408 h 252737"/>
                <a:gd name="connsiteX17" fmla="*/ 48761 w 194808"/>
                <a:gd name="connsiteY17" fmla="*/ 252679 h 252737"/>
                <a:gd name="connsiteX18" fmla="*/ 19271 w 194808"/>
                <a:gd name="connsiteY18" fmla="*/ 252679 h 25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4808" h="252737">
                  <a:moveTo>
                    <a:pt x="19271" y="252679"/>
                  </a:moveTo>
                  <a:cubicBezTo>
                    <a:pt x="8642" y="252679"/>
                    <a:pt x="0" y="243978"/>
                    <a:pt x="0" y="233408"/>
                  </a:cubicBezTo>
                  <a:lnTo>
                    <a:pt x="0" y="25519"/>
                  </a:lnTo>
                  <a:cubicBezTo>
                    <a:pt x="0" y="14891"/>
                    <a:pt x="8701" y="6248"/>
                    <a:pt x="19271" y="6248"/>
                  </a:cubicBezTo>
                  <a:lnTo>
                    <a:pt x="36147" y="6248"/>
                  </a:lnTo>
                  <a:cubicBezTo>
                    <a:pt x="47242" y="6248"/>
                    <a:pt x="57345" y="13957"/>
                    <a:pt x="60265" y="25052"/>
                  </a:cubicBezTo>
                  <a:lnTo>
                    <a:pt x="61257" y="29899"/>
                  </a:lnTo>
                  <a:cubicBezTo>
                    <a:pt x="79594" y="12555"/>
                    <a:pt x="99857" y="0"/>
                    <a:pt x="130690" y="0"/>
                  </a:cubicBezTo>
                  <a:cubicBezTo>
                    <a:pt x="172677" y="0"/>
                    <a:pt x="194808" y="17869"/>
                    <a:pt x="194808" y="68031"/>
                  </a:cubicBezTo>
                  <a:lnTo>
                    <a:pt x="194808" y="233467"/>
                  </a:lnTo>
                  <a:cubicBezTo>
                    <a:pt x="194808" y="244095"/>
                    <a:pt x="186108" y="252737"/>
                    <a:pt x="175538" y="252737"/>
                  </a:cubicBezTo>
                  <a:lnTo>
                    <a:pt x="145639" y="252737"/>
                  </a:lnTo>
                  <a:cubicBezTo>
                    <a:pt x="135011" y="252737"/>
                    <a:pt x="126369" y="244036"/>
                    <a:pt x="126369" y="233467"/>
                  </a:cubicBezTo>
                  <a:lnTo>
                    <a:pt x="126369" y="83389"/>
                  </a:lnTo>
                  <a:cubicBezTo>
                    <a:pt x="126369" y="59739"/>
                    <a:pt x="117668" y="54425"/>
                    <a:pt x="103711" y="54425"/>
                  </a:cubicBezTo>
                  <a:cubicBezTo>
                    <a:pt x="88762" y="54425"/>
                    <a:pt x="79594" y="59739"/>
                    <a:pt x="68031" y="68907"/>
                  </a:cubicBezTo>
                  <a:lnTo>
                    <a:pt x="68031" y="233408"/>
                  </a:lnTo>
                  <a:cubicBezTo>
                    <a:pt x="68031" y="244036"/>
                    <a:pt x="59330" y="252679"/>
                    <a:pt x="48761" y="252679"/>
                  </a:cubicBezTo>
                  <a:lnTo>
                    <a:pt x="19271" y="252679"/>
                  </a:lnTo>
                  <a:close/>
                </a:path>
              </a:pathLst>
            </a:custGeom>
            <a:solidFill>
              <a:srgbClr val="FFFFFF"/>
            </a:solidFill>
            <a:ln w="5824" cap="flat">
              <a:noFill/>
              <a:prstDash val="solid"/>
              <a:miter/>
            </a:ln>
          </p:spPr>
          <p:txBody>
            <a:bodyPr rtlCol="0" anchor="ctr"/>
            <a:lstStyle/>
            <a:p>
              <a:endParaRPr lang="nl-NL"/>
            </a:p>
          </p:txBody>
        </p:sp>
      </p:grpSp>
    </p:spTree>
    <p:extLst>
      <p:ext uri="{BB962C8B-B14F-4D97-AF65-F5344CB8AC3E}">
        <p14:creationId xmlns:p14="http://schemas.microsoft.com/office/powerpoint/2010/main" val="179542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125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ppt_x"/>
                                          </p:val>
                                        </p:tav>
                                        <p:tav tm="100000">
                                          <p:val>
                                            <p:strVal val="#ppt_x"/>
                                          </p:val>
                                        </p:tav>
                                      </p:tavLst>
                                    </p:anim>
                                    <p:anim calcmode="lin" valueType="num">
                                      <p:cBhvr additive="base">
                                        <p:cTn id="8" dur="75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1" decel="100000" fill="hold" nodeType="withEffect">
                                  <p:stCondLst>
                                    <p:cond delay="125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ppt_x"/>
                                          </p:val>
                                        </p:tav>
                                        <p:tav tm="100000">
                                          <p:val>
                                            <p:strVal val="#ppt_x"/>
                                          </p:val>
                                        </p:tav>
                                      </p:tavLst>
                                    </p:anim>
                                    <p:anim calcmode="lin" valueType="num">
                                      <p:cBhvr additive="base">
                                        <p:cTn id="12" dur="75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1" decel="100000" fill="hold" nodeType="withEffect">
                                  <p:stCondLst>
                                    <p:cond delay="125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750" fill="hold"/>
                                        <p:tgtEl>
                                          <p:spTgt spid="26"/>
                                        </p:tgtEl>
                                        <p:attrNameLst>
                                          <p:attrName>ppt_x</p:attrName>
                                        </p:attrNameLst>
                                      </p:cBhvr>
                                      <p:tavLst>
                                        <p:tav tm="0">
                                          <p:val>
                                            <p:strVal val="#ppt_x"/>
                                          </p:val>
                                        </p:tav>
                                        <p:tav tm="100000">
                                          <p:val>
                                            <p:strVal val="#ppt_x"/>
                                          </p:val>
                                        </p:tav>
                                      </p:tavLst>
                                    </p:anim>
                                    <p:anim calcmode="lin" valueType="num">
                                      <p:cBhvr additive="base">
                                        <p:cTn id="16" dur="75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1" decel="100000" fill="hold" nodeType="withEffect">
                                  <p:stCondLst>
                                    <p:cond delay="125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750" fill="hold"/>
                                        <p:tgtEl>
                                          <p:spTgt spid="27"/>
                                        </p:tgtEl>
                                        <p:attrNameLst>
                                          <p:attrName>ppt_x</p:attrName>
                                        </p:attrNameLst>
                                      </p:cBhvr>
                                      <p:tavLst>
                                        <p:tav tm="0">
                                          <p:val>
                                            <p:strVal val="#ppt_x"/>
                                          </p:val>
                                        </p:tav>
                                        <p:tav tm="100000">
                                          <p:val>
                                            <p:strVal val="#ppt_x"/>
                                          </p:val>
                                        </p:tav>
                                      </p:tavLst>
                                    </p:anim>
                                    <p:anim calcmode="lin" valueType="num">
                                      <p:cBhvr additive="base">
                                        <p:cTn id="20" dur="750" fill="hold"/>
                                        <p:tgtEl>
                                          <p:spTgt spid="27"/>
                                        </p:tgtEl>
                                        <p:attrNameLst>
                                          <p:attrName>ppt_y</p:attrName>
                                        </p:attrNameLst>
                                      </p:cBhvr>
                                      <p:tavLst>
                                        <p:tav tm="0">
                                          <p:val>
                                            <p:strVal val="0-#ppt_h/2"/>
                                          </p:val>
                                        </p:tav>
                                        <p:tav tm="100000">
                                          <p:val>
                                            <p:strVal val="#ppt_y"/>
                                          </p:val>
                                        </p:tav>
                                      </p:tavLst>
                                    </p:anim>
                                  </p:childTnLst>
                                </p:cTn>
                              </p:par>
                              <p:par>
                                <p:cTn id="21" presetID="8" presetClass="emph" presetSubtype="0" repeatCount="indefinite" autoRev="1" fill="hold" nodeType="withEffect">
                                  <p:stCondLst>
                                    <p:cond delay="2000"/>
                                  </p:stCondLst>
                                  <p:childTnLst>
                                    <p:animRot by="-420000">
                                      <p:cBhvr>
                                        <p:cTn id="22" dur="750" fill="hold"/>
                                        <p:tgtEl>
                                          <p:spTgt spid="25"/>
                                        </p:tgtEl>
                                        <p:attrNameLst>
                                          <p:attrName>r</p:attrName>
                                        </p:attrNameLst>
                                      </p:cBhvr>
                                    </p:animRot>
                                  </p:childTnLst>
                                </p:cTn>
                              </p:par>
                              <p:par>
                                <p:cTn id="23" presetID="8" presetClass="emph" presetSubtype="0" repeatCount="indefinite" autoRev="1" fill="hold" nodeType="withEffect">
                                  <p:stCondLst>
                                    <p:cond delay="2000"/>
                                  </p:stCondLst>
                                  <p:childTnLst>
                                    <p:animRot by="-420000">
                                      <p:cBhvr>
                                        <p:cTn id="24" dur="750" fill="hold"/>
                                        <p:tgtEl>
                                          <p:spTgt spid="27"/>
                                        </p:tgtEl>
                                        <p:attrNameLst>
                                          <p:attrName>r</p:attrName>
                                        </p:attrNameLst>
                                      </p:cBhvr>
                                    </p:animRot>
                                  </p:childTnLst>
                                </p:cTn>
                              </p:par>
                              <p:par>
                                <p:cTn id="25" presetID="8" presetClass="emph" presetSubtype="0" repeatCount="indefinite" autoRev="1" fill="hold" nodeType="withEffect">
                                  <p:stCondLst>
                                    <p:cond delay="2000"/>
                                  </p:stCondLst>
                                  <p:childTnLst>
                                    <p:animRot by="420000">
                                      <p:cBhvr>
                                        <p:cTn id="26" dur="750" fill="hold"/>
                                        <p:tgtEl>
                                          <p:spTgt spid="26"/>
                                        </p:tgtEl>
                                        <p:attrNameLst>
                                          <p:attrName>r</p:attrName>
                                        </p:attrNameLst>
                                      </p:cBhvr>
                                    </p:animRot>
                                  </p:childTnLst>
                                </p:cTn>
                              </p:par>
                              <p:par>
                                <p:cTn id="27" presetID="2" presetClass="entr" presetSubtype="4" decel="100000" fill="hold" grpId="0" nodeType="withEffect">
                                  <p:stCondLst>
                                    <p:cond delay="25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1000" fill="hold"/>
                                        <p:tgtEl>
                                          <p:spTgt spid="4"/>
                                        </p:tgtEl>
                                        <p:attrNameLst>
                                          <p:attrName>ppt_x</p:attrName>
                                        </p:attrNameLst>
                                      </p:cBhvr>
                                      <p:tavLst>
                                        <p:tav tm="0">
                                          <p:val>
                                            <p:strVal val="#ppt_x"/>
                                          </p:val>
                                        </p:tav>
                                        <p:tav tm="100000">
                                          <p:val>
                                            <p:strVal val="#ppt_x"/>
                                          </p:val>
                                        </p:tav>
                                      </p:tavLst>
                                    </p:anim>
                                    <p:anim calcmode="lin" valueType="num">
                                      <p:cBhvr additive="base">
                                        <p:cTn id="30" dur="10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75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1000" fill="hold"/>
                                        <p:tgtEl>
                                          <p:spTgt spid="17"/>
                                        </p:tgtEl>
                                        <p:attrNameLst>
                                          <p:attrName>ppt_x</p:attrName>
                                        </p:attrNameLst>
                                      </p:cBhvr>
                                      <p:tavLst>
                                        <p:tav tm="0">
                                          <p:val>
                                            <p:strVal val="#ppt_x"/>
                                          </p:val>
                                        </p:tav>
                                        <p:tav tm="100000">
                                          <p:val>
                                            <p:strVal val="#ppt_x"/>
                                          </p:val>
                                        </p:tav>
                                      </p:tavLst>
                                    </p:anim>
                                    <p:anim calcmode="lin" valueType="num">
                                      <p:cBhvr additive="base">
                                        <p:cTn id="34" dur="10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8" decel="100000" fill="hold" nodeType="withEffect">
                                  <p:stCondLst>
                                    <p:cond delay="100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1000" fill="hold"/>
                                        <p:tgtEl>
                                          <p:spTgt spid="12"/>
                                        </p:tgtEl>
                                        <p:attrNameLst>
                                          <p:attrName>ppt_x</p:attrName>
                                        </p:attrNameLst>
                                      </p:cBhvr>
                                      <p:tavLst>
                                        <p:tav tm="0">
                                          <p:val>
                                            <p:strVal val="0-#ppt_w/2"/>
                                          </p:val>
                                        </p:tav>
                                        <p:tav tm="100000">
                                          <p:val>
                                            <p:strVal val="#ppt_x"/>
                                          </p:val>
                                        </p:tav>
                                      </p:tavLst>
                                    </p:anim>
                                    <p:anim calcmode="lin" valueType="num">
                                      <p:cBhvr additive="base">
                                        <p:cTn id="38" dur="1000" fill="hold"/>
                                        <p:tgtEl>
                                          <p:spTgt spid="12"/>
                                        </p:tgtEl>
                                        <p:attrNameLst>
                                          <p:attrName>ppt_y</p:attrName>
                                        </p:attrNameLst>
                                      </p:cBhvr>
                                      <p:tavLst>
                                        <p:tav tm="0">
                                          <p:val>
                                            <p:strVal val="#ppt_y"/>
                                          </p:val>
                                        </p:tav>
                                        <p:tav tm="100000">
                                          <p:val>
                                            <p:strVal val="#ppt_y"/>
                                          </p:val>
                                        </p:tav>
                                      </p:tavLst>
                                    </p:anim>
                                  </p:childTnLst>
                                </p:cTn>
                              </p:par>
                              <p:par>
                                <p:cTn id="39" presetID="2" presetClass="entr" presetSubtype="4" decel="100000" fill="hold" grpId="0" nodeType="withEffect">
                                  <p:stCondLst>
                                    <p:cond delay="25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1000" fill="hold"/>
                                        <p:tgtEl>
                                          <p:spTgt spid="5"/>
                                        </p:tgtEl>
                                        <p:attrNameLst>
                                          <p:attrName>ppt_x</p:attrName>
                                        </p:attrNameLst>
                                      </p:cBhvr>
                                      <p:tavLst>
                                        <p:tav tm="0">
                                          <p:val>
                                            <p:strVal val="#ppt_x"/>
                                          </p:val>
                                        </p:tav>
                                        <p:tav tm="100000">
                                          <p:val>
                                            <p:strVal val="#ppt_x"/>
                                          </p:val>
                                        </p:tav>
                                      </p:tavLst>
                                    </p:anim>
                                    <p:anim calcmode="lin" valueType="num">
                                      <p:cBhvr additive="base">
                                        <p:cTn id="42" dur="1000" fill="hold"/>
                                        <p:tgtEl>
                                          <p:spTgt spid="5"/>
                                        </p:tgtEl>
                                        <p:attrNameLst>
                                          <p:attrName>ppt_y</p:attrName>
                                        </p:attrNameLst>
                                      </p:cBhvr>
                                      <p:tavLst>
                                        <p:tav tm="0">
                                          <p:val>
                                            <p:strVal val="1+#ppt_h/2"/>
                                          </p:val>
                                        </p:tav>
                                        <p:tav tm="100000">
                                          <p:val>
                                            <p:strVal val="#ppt_y"/>
                                          </p:val>
                                        </p:tav>
                                      </p:tavLst>
                                    </p:anim>
                                  </p:childTnLst>
                                </p:cTn>
                              </p:par>
                              <p:par>
                                <p:cTn id="43" presetID="2" presetClass="entr" presetSubtype="4" decel="100000" fill="hold" grpId="0" nodeType="withEffect">
                                  <p:stCondLst>
                                    <p:cond delay="50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1000" fill="hold"/>
                                        <p:tgtEl>
                                          <p:spTgt spid="6"/>
                                        </p:tgtEl>
                                        <p:attrNameLst>
                                          <p:attrName>ppt_x</p:attrName>
                                        </p:attrNameLst>
                                      </p:cBhvr>
                                      <p:tavLst>
                                        <p:tav tm="0">
                                          <p:val>
                                            <p:strVal val="#ppt_x"/>
                                          </p:val>
                                        </p:tav>
                                        <p:tav tm="100000">
                                          <p:val>
                                            <p:strVal val="#ppt_x"/>
                                          </p:val>
                                        </p:tav>
                                      </p:tavLst>
                                    </p:anim>
                                    <p:anim calcmode="lin" valueType="num">
                                      <p:cBhvr additive="base">
                                        <p:cTn id="46" dur="1000" fill="hold"/>
                                        <p:tgtEl>
                                          <p:spTgt spid="6"/>
                                        </p:tgtEl>
                                        <p:attrNameLst>
                                          <p:attrName>ppt_y</p:attrName>
                                        </p:attrNameLst>
                                      </p:cBhvr>
                                      <p:tavLst>
                                        <p:tav tm="0">
                                          <p:val>
                                            <p:strVal val="1+#ppt_h/2"/>
                                          </p:val>
                                        </p:tav>
                                        <p:tav tm="100000">
                                          <p:val>
                                            <p:strVal val="#ppt_y"/>
                                          </p:val>
                                        </p:tav>
                                      </p:tavLst>
                                    </p:anim>
                                  </p:childTnLst>
                                </p:cTn>
                              </p:par>
                              <p:par>
                                <p:cTn id="47" presetID="2" presetClass="entr" presetSubtype="8" decel="100000" fill="hold" nodeType="withEffect">
                                  <p:stCondLst>
                                    <p:cond delay="125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1000" fill="hold"/>
                                        <p:tgtEl>
                                          <p:spTgt spid="19"/>
                                        </p:tgtEl>
                                        <p:attrNameLst>
                                          <p:attrName>ppt_x</p:attrName>
                                        </p:attrNameLst>
                                      </p:cBhvr>
                                      <p:tavLst>
                                        <p:tav tm="0">
                                          <p:val>
                                            <p:strVal val="0-#ppt_w/2"/>
                                          </p:val>
                                        </p:tav>
                                        <p:tav tm="100000">
                                          <p:val>
                                            <p:strVal val="#ppt_x"/>
                                          </p:val>
                                        </p:tav>
                                      </p:tavLst>
                                    </p:anim>
                                    <p:anim calcmode="lin" valueType="num">
                                      <p:cBhvr additive="base">
                                        <p:cTn id="50" dur="1000" fill="hold"/>
                                        <p:tgtEl>
                                          <p:spTgt spid="19"/>
                                        </p:tgtEl>
                                        <p:attrNameLst>
                                          <p:attrName>ppt_y</p:attrName>
                                        </p:attrNameLst>
                                      </p:cBhvr>
                                      <p:tavLst>
                                        <p:tav tm="0">
                                          <p:val>
                                            <p:strVal val="#ppt_y"/>
                                          </p:val>
                                        </p:tav>
                                        <p:tav tm="100000">
                                          <p:val>
                                            <p:strVal val="#ppt_y"/>
                                          </p:val>
                                        </p:tav>
                                      </p:tavLst>
                                    </p:anim>
                                  </p:childTnLst>
                                </p:cTn>
                              </p:par>
                              <p:par>
                                <p:cTn id="51" presetID="2" presetClass="entr" presetSubtype="4" decel="100000" fill="hold" grpId="0" nodeType="withEffect">
                                  <p:stCondLst>
                                    <p:cond delay="75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1000" fill="hold"/>
                                        <p:tgtEl>
                                          <p:spTgt spid="7"/>
                                        </p:tgtEl>
                                        <p:attrNameLst>
                                          <p:attrName>ppt_x</p:attrName>
                                        </p:attrNameLst>
                                      </p:cBhvr>
                                      <p:tavLst>
                                        <p:tav tm="0">
                                          <p:val>
                                            <p:strVal val="#ppt_x"/>
                                          </p:val>
                                        </p:tav>
                                        <p:tav tm="100000">
                                          <p:val>
                                            <p:strVal val="#ppt_x"/>
                                          </p:val>
                                        </p:tav>
                                      </p:tavLst>
                                    </p:anim>
                                    <p:anim calcmode="lin" valueType="num">
                                      <p:cBhvr additive="base">
                                        <p:cTn id="54" dur="1000" fill="hold"/>
                                        <p:tgtEl>
                                          <p:spTgt spid="7"/>
                                        </p:tgtEl>
                                        <p:attrNameLst>
                                          <p:attrName>ppt_y</p:attrName>
                                        </p:attrNameLst>
                                      </p:cBhvr>
                                      <p:tavLst>
                                        <p:tav tm="0">
                                          <p:val>
                                            <p:strVal val="1+#ppt_h/2"/>
                                          </p:val>
                                        </p:tav>
                                        <p:tav tm="100000">
                                          <p:val>
                                            <p:strVal val="#ppt_y"/>
                                          </p:val>
                                        </p:tav>
                                      </p:tavLst>
                                    </p:anim>
                                  </p:childTnLst>
                                </p:cTn>
                              </p:par>
                              <p:par>
                                <p:cTn id="55" presetID="2" presetClass="entr" presetSubtype="2" decel="100000" fill="hold" nodeType="withEffect">
                                  <p:stCondLst>
                                    <p:cond delay="150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1000" fill="hold"/>
                                        <p:tgtEl>
                                          <p:spTgt spid="15"/>
                                        </p:tgtEl>
                                        <p:attrNameLst>
                                          <p:attrName>ppt_x</p:attrName>
                                        </p:attrNameLst>
                                      </p:cBhvr>
                                      <p:tavLst>
                                        <p:tav tm="0">
                                          <p:val>
                                            <p:strVal val="1+#ppt_w/2"/>
                                          </p:val>
                                        </p:tav>
                                        <p:tav tm="100000">
                                          <p:val>
                                            <p:strVal val="#ppt_x"/>
                                          </p:val>
                                        </p:tav>
                                      </p:tavLst>
                                    </p:anim>
                                    <p:anim calcmode="lin" valueType="num">
                                      <p:cBhvr additive="base">
                                        <p:cTn id="58" dur="1000" fill="hold"/>
                                        <p:tgtEl>
                                          <p:spTgt spid="15"/>
                                        </p:tgtEl>
                                        <p:attrNameLst>
                                          <p:attrName>ppt_y</p:attrName>
                                        </p:attrNameLst>
                                      </p:cBhvr>
                                      <p:tavLst>
                                        <p:tav tm="0">
                                          <p:val>
                                            <p:strVal val="#ppt_y"/>
                                          </p:val>
                                        </p:tav>
                                        <p:tav tm="100000">
                                          <p:val>
                                            <p:strVal val="#ppt_y"/>
                                          </p:val>
                                        </p:tav>
                                      </p:tavLst>
                                    </p:anim>
                                  </p:childTnLst>
                                </p:cTn>
                              </p:par>
                              <p:par>
                                <p:cTn id="59" presetID="2" presetClass="entr" presetSubtype="4" decel="100000" fill="hold" grpId="0" nodeType="withEffect">
                                  <p:stCondLst>
                                    <p:cond delay="100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1000" fill="hold"/>
                                        <p:tgtEl>
                                          <p:spTgt spid="8"/>
                                        </p:tgtEl>
                                        <p:attrNameLst>
                                          <p:attrName>ppt_x</p:attrName>
                                        </p:attrNameLst>
                                      </p:cBhvr>
                                      <p:tavLst>
                                        <p:tav tm="0">
                                          <p:val>
                                            <p:strVal val="#ppt_x"/>
                                          </p:val>
                                        </p:tav>
                                        <p:tav tm="100000">
                                          <p:val>
                                            <p:strVal val="#ppt_x"/>
                                          </p:val>
                                        </p:tav>
                                      </p:tavLst>
                                    </p:anim>
                                    <p:anim calcmode="lin" valueType="num">
                                      <p:cBhvr additive="base">
                                        <p:cTn id="62" dur="1000" fill="hold"/>
                                        <p:tgtEl>
                                          <p:spTgt spid="8"/>
                                        </p:tgtEl>
                                        <p:attrNameLst>
                                          <p:attrName>ppt_y</p:attrName>
                                        </p:attrNameLst>
                                      </p:cBhvr>
                                      <p:tavLst>
                                        <p:tav tm="0">
                                          <p:val>
                                            <p:strVal val="1+#ppt_h/2"/>
                                          </p:val>
                                        </p:tav>
                                        <p:tav tm="100000">
                                          <p:val>
                                            <p:strVal val="#ppt_y"/>
                                          </p:val>
                                        </p:tav>
                                      </p:tavLst>
                                    </p:anim>
                                  </p:childTnLst>
                                </p:cTn>
                              </p:par>
                              <p:par>
                                <p:cTn id="63" presetID="2" presetClass="entr" presetSubtype="4" decel="100000" fill="hold" nodeType="withEffect">
                                  <p:stCondLst>
                                    <p:cond delay="100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1000" fill="hold"/>
                                        <p:tgtEl>
                                          <p:spTgt spid="21"/>
                                        </p:tgtEl>
                                        <p:attrNameLst>
                                          <p:attrName>ppt_x</p:attrName>
                                        </p:attrNameLst>
                                      </p:cBhvr>
                                      <p:tavLst>
                                        <p:tav tm="0">
                                          <p:val>
                                            <p:strVal val="#ppt_x"/>
                                          </p:val>
                                        </p:tav>
                                        <p:tav tm="100000">
                                          <p:val>
                                            <p:strVal val="#ppt_x"/>
                                          </p:val>
                                        </p:tav>
                                      </p:tavLst>
                                    </p:anim>
                                    <p:anim calcmode="lin" valueType="num">
                                      <p:cBhvr additive="base">
                                        <p:cTn id="66" dur="1000" fill="hold"/>
                                        <p:tgtEl>
                                          <p:spTgt spid="21"/>
                                        </p:tgtEl>
                                        <p:attrNameLst>
                                          <p:attrName>ppt_y</p:attrName>
                                        </p:attrNameLst>
                                      </p:cBhvr>
                                      <p:tavLst>
                                        <p:tav tm="0">
                                          <p:val>
                                            <p:strVal val="1+#ppt_h/2"/>
                                          </p:val>
                                        </p:tav>
                                        <p:tav tm="100000">
                                          <p:val>
                                            <p:strVal val="#ppt_y"/>
                                          </p:val>
                                        </p:tav>
                                      </p:tavLst>
                                    </p:anim>
                                  </p:childTnLst>
                                </p:cTn>
                              </p:par>
                              <p:par>
                                <p:cTn id="67" presetID="2" presetClass="entr" presetSubtype="4" decel="100000" fill="hold" grpId="0" nodeType="withEffect">
                                  <p:stCondLst>
                                    <p:cond delay="250"/>
                                  </p:stCondLst>
                                  <p:childTnLst>
                                    <p:set>
                                      <p:cBhvr>
                                        <p:cTn id="68" dur="1" fill="hold">
                                          <p:stCondLst>
                                            <p:cond delay="0"/>
                                          </p:stCondLst>
                                        </p:cTn>
                                        <p:tgtEl>
                                          <p:spTgt spid="3"/>
                                        </p:tgtEl>
                                        <p:attrNameLst>
                                          <p:attrName>style.visibility</p:attrName>
                                        </p:attrNameLst>
                                      </p:cBhvr>
                                      <p:to>
                                        <p:strVal val="visible"/>
                                      </p:to>
                                    </p:set>
                                    <p:anim calcmode="lin" valueType="num">
                                      <p:cBhvr additive="base">
                                        <p:cTn id="69" dur="1000" fill="hold"/>
                                        <p:tgtEl>
                                          <p:spTgt spid="3"/>
                                        </p:tgtEl>
                                        <p:attrNameLst>
                                          <p:attrName>ppt_x</p:attrName>
                                        </p:attrNameLst>
                                      </p:cBhvr>
                                      <p:tavLst>
                                        <p:tav tm="0">
                                          <p:val>
                                            <p:strVal val="#ppt_x"/>
                                          </p:val>
                                        </p:tav>
                                        <p:tav tm="100000">
                                          <p:val>
                                            <p:strVal val="#ppt_x"/>
                                          </p:val>
                                        </p:tav>
                                      </p:tavLst>
                                    </p:anim>
                                    <p:anim calcmode="lin" valueType="num">
                                      <p:cBhvr additive="base">
                                        <p:cTn id="70" dur="1000" fill="hold"/>
                                        <p:tgtEl>
                                          <p:spTgt spid="3"/>
                                        </p:tgtEl>
                                        <p:attrNameLst>
                                          <p:attrName>ppt_y</p:attrName>
                                        </p:attrNameLst>
                                      </p:cBhvr>
                                      <p:tavLst>
                                        <p:tav tm="0">
                                          <p:val>
                                            <p:strVal val="1+#ppt_h/2"/>
                                          </p:val>
                                        </p:tav>
                                        <p:tav tm="100000">
                                          <p:val>
                                            <p:strVal val="#ppt_y"/>
                                          </p:val>
                                        </p:tav>
                                      </p:tavLst>
                                    </p:anim>
                                  </p:childTnLst>
                                </p:cTn>
                              </p:par>
                              <p:par>
                                <p:cTn id="71" presetID="2" presetClass="entr" presetSubtype="4" decel="100000" fill="hold" grpId="0" nodeType="withEffect">
                                  <p:stCondLst>
                                    <p:cond delay="25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1000" fill="hold"/>
                                        <p:tgtEl>
                                          <p:spTgt spid="23"/>
                                        </p:tgtEl>
                                        <p:attrNameLst>
                                          <p:attrName>ppt_x</p:attrName>
                                        </p:attrNameLst>
                                      </p:cBhvr>
                                      <p:tavLst>
                                        <p:tav tm="0">
                                          <p:val>
                                            <p:strVal val="#ppt_x"/>
                                          </p:val>
                                        </p:tav>
                                        <p:tav tm="100000">
                                          <p:val>
                                            <p:strVal val="#ppt_x"/>
                                          </p:val>
                                        </p:tav>
                                      </p:tavLst>
                                    </p:anim>
                                    <p:anim calcmode="lin" valueType="num">
                                      <p:cBhvr additive="base">
                                        <p:cTn id="74" dur="1000" fill="hold"/>
                                        <p:tgtEl>
                                          <p:spTgt spid="23"/>
                                        </p:tgtEl>
                                        <p:attrNameLst>
                                          <p:attrName>ppt_y</p:attrName>
                                        </p:attrNameLst>
                                      </p:cBhvr>
                                      <p:tavLst>
                                        <p:tav tm="0">
                                          <p:val>
                                            <p:strVal val="1+#ppt_h/2"/>
                                          </p:val>
                                        </p:tav>
                                        <p:tav tm="100000">
                                          <p:val>
                                            <p:strVal val="#ppt_y"/>
                                          </p:val>
                                        </p:tav>
                                      </p:tavLst>
                                    </p:anim>
                                  </p:childTnLst>
                                </p:cTn>
                              </p:par>
                              <p:par>
                                <p:cTn id="75" presetID="22" presetClass="entr" presetSubtype="2" fill="hold" grpId="0" nodeType="withEffect">
                                  <p:stCondLst>
                                    <p:cond delay="1500"/>
                                  </p:stCondLst>
                                  <p:iterate type="lt">
                                    <p:tmPct val="10000"/>
                                  </p:iterate>
                                  <p:childTnLst>
                                    <p:set>
                                      <p:cBhvr>
                                        <p:cTn id="76" dur="1" fill="hold">
                                          <p:stCondLst>
                                            <p:cond delay="0"/>
                                          </p:stCondLst>
                                        </p:cTn>
                                        <p:tgtEl>
                                          <p:spTgt spid="2"/>
                                        </p:tgtEl>
                                        <p:attrNameLst>
                                          <p:attrName>style.visibility</p:attrName>
                                        </p:attrNameLst>
                                      </p:cBhvr>
                                      <p:to>
                                        <p:strVal val="visible"/>
                                      </p:to>
                                    </p:set>
                                    <p:animEffect transition="in" filter="wipe(right)">
                                      <p:cBhvr>
                                        <p:cTn id="77" dur="500"/>
                                        <p:tgtEl>
                                          <p:spTgt spid="2"/>
                                        </p:tgtEl>
                                      </p:cBhvr>
                                    </p:animEffect>
                                  </p:childTnLst>
                                </p:cTn>
                              </p:par>
                              <p:par>
                                <p:cTn id="78" presetID="2" presetClass="entr" presetSubtype="4" decel="100000" fill="hold" grpId="0" nodeType="withEffect">
                                  <p:stCondLst>
                                    <p:cond delay="250"/>
                                  </p:stCondLst>
                                  <p:childTnLst>
                                    <p:set>
                                      <p:cBhvr>
                                        <p:cTn id="79" dur="1" fill="hold">
                                          <p:stCondLst>
                                            <p:cond delay="0"/>
                                          </p:stCondLst>
                                        </p:cTn>
                                        <p:tgtEl>
                                          <p:spTgt spid="10"/>
                                        </p:tgtEl>
                                        <p:attrNameLst>
                                          <p:attrName>style.visibility</p:attrName>
                                        </p:attrNameLst>
                                      </p:cBhvr>
                                      <p:to>
                                        <p:strVal val="visible"/>
                                      </p:to>
                                    </p:set>
                                    <p:anim calcmode="lin" valueType="num">
                                      <p:cBhvr additive="base">
                                        <p:cTn id="80" dur="1000" fill="hold"/>
                                        <p:tgtEl>
                                          <p:spTgt spid="10"/>
                                        </p:tgtEl>
                                        <p:attrNameLst>
                                          <p:attrName>ppt_x</p:attrName>
                                        </p:attrNameLst>
                                      </p:cBhvr>
                                      <p:tavLst>
                                        <p:tav tm="0">
                                          <p:val>
                                            <p:strVal val="#ppt_x"/>
                                          </p:val>
                                        </p:tav>
                                        <p:tav tm="100000">
                                          <p:val>
                                            <p:strVal val="#ppt_x"/>
                                          </p:val>
                                        </p:tav>
                                      </p:tavLst>
                                    </p:anim>
                                    <p:anim calcmode="lin" valueType="num">
                                      <p:cBhvr additive="base">
                                        <p:cTn id="81" dur="1000" fill="hold"/>
                                        <p:tgtEl>
                                          <p:spTgt spid="10"/>
                                        </p:tgtEl>
                                        <p:attrNameLst>
                                          <p:attrName>ppt_y</p:attrName>
                                        </p:attrNameLst>
                                      </p:cBhvr>
                                      <p:tavLst>
                                        <p:tav tm="0">
                                          <p:val>
                                            <p:strVal val="1+#ppt_h/2"/>
                                          </p:val>
                                        </p:tav>
                                        <p:tav tm="100000">
                                          <p:val>
                                            <p:strVal val="#ppt_y"/>
                                          </p:val>
                                        </p:tav>
                                      </p:tavLst>
                                    </p:anim>
                                  </p:childTnLst>
                                </p:cTn>
                              </p:par>
                              <p:par>
                                <p:cTn id="82" presetID="2" presetClass="entr" presetSubtype="4" decel="100000" fill="hold" nodeType="withEffect">
                                  <p:stCondLst>
                                    <p:cond delay="250"/>
                                  </p:stCondLst>
                                  <p:childTnLst>
                                    <p:set>
                                      <p:cBhvr>
                                        <p:cTn id="83" dur="1" fill="hold">
                                          <p:stCondLst>
                                            <p:cond delay="0"/>
                                          </p:stCondLst>
                                        </p:cTn>
                                        <p:tgtEl>
                                          <p:spTgt spid="14"/>
                                        </p:tgtEl>
                                        <p:attrNameLst>
                                          <p:attrName>style.visibility</p:attrName>
                                        </p:attrNameLst>
                                      </p:cBhvr>
                                      <p:to>
                                        <p:strVal val="visible"/>
                                      </p:to>
                                    </p:set>
                                    <p:anim calcmode="lin" valueType="num">
                                      <p:cBhvr additive="base">
                                        <p:cTn id="84" dur="1000" fill="hold"/>
                                        <p:tgtEl>
                                          <p:spTgt spid="14"/>
                                        </p:tgtEl>
                                        <p:attrNameLst>
                                          <p:attrName>ppt_x</p:attrName>
                                        </p:attrNameLst>
                                      </p:cBhvr>
                                      <p:tavLst>
                                        <p:tav tm="0">
                                          <p:val>
                                            <p:strVal val="#ppt_x"/>
                                          </p:val>
                                        </p:tav>
                                        <p:tav tm="100000">
                                          <p:val>
                                            <p:strVal val="#ppt_x"/>
                                          </p:val>
                                        </p:tav>
                                      </p:tavLst>
                                    </p:anim>
                                    <p:anim calcmode="lin" valueType="num">
                                      <p:cBhvr additive="base">
                                        <p:cTn id="85" dur="1000" fill="hold"/>
                                        <p:tgtEl>
                                          <p:spTgt spid="14"/>
                                        </p:tgtEl>
                                        <p:attrNameLst>
                                          <p:attrName>ppt_y</p:attrName>
                                        </p:attrNameLst>
                                      </p:cBhvr>
                                      <p:tavLst>
                                        <p:tav tm="0">
                                          <p:val>
                                            <p:strVal val="1+#ppt_h/2"/>
                                          </p:val>
                                        </p:tav>
                                        <p:tav tm="100000">
                                          <p:val>
                                            <p:strVal val="#ppt_y"/>
                                          </p:val>
                                        </p:tav>
                                      </p:tavLst>
                                    </p:anim>
                                  </p:childTnLst>
                                </p:cTn>
                              </p:par>
                              <p:par>
                                <p:cTn id="86" presetID="2" presetClass="entr" presetSubtype="4" decel="100000" fill="hold" grpId="0" nodeType="withEffect">
                                  <p:stCondLst>
                                    <p:cond delay="250"/>
                                  </p:stCondLst>
                                  <p:childTnLst>
                                    <p:set>
                                      <p:cBhvr>
                                        <p:cTn id="87" dur="1" fill="hold">
                                          <p:stCondLst>
                                            <p:cond delay="0"/>
                                          </p:stCondLst>
                                        </p:cTn>
                                        <p:tgtEl>
                                          <p:spTgt spid="9"/>
                                        </p:tgtEl>
                                        <p:attrNameLst>
                                          <p:attrName>style.visibility</p:attrName>
                                        </p:attrNameLst>
                                      </p:cBhvr>
                                      <p:to>
                                        <p:strVal val="visible"/>
                                      </p:to>
                                    </p:set>
                                    <p:anim calcmode="lin" valueType="num">
                                      <p:cBhvr additive="base">
                                        <p:cTn id="88" dur="1000" fill="hold"/>
                                        <p:tgtEl>
                                          <p:spTgt spid="9"/>
                                        </p:tgtEl>
                                        <p:attrNameLst>
                                          <p:attrName>ppt_x</p:attrName>
                                        </p:attrNameLst>
                                      </p:cBhvr>
                                      <p:tavLst>
                                        <p:tav tm="0">
                                          <p:val>
                                            <p:strVal val="#ppt_x"/>
                                          </p:val>
                                        </p:tav>
                                        <p:tav tm="100000">
                                          <p:val>
                                            <p:strVal val="#ppt_x"/>
                                          </p:val>
                                        </p:tav>
                                      </p:tavLst>
                                    </p:anim>
                                    <p:anim calcmode="lin" valueType="num">
                                      <p:cBhvr additive="base">
                                        <p:cTn id="89"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7" grpId="0" animBg="1"/>
      <p:bldP spid="7" grpId="1" animBg="1"/>
      <p:bldP spid="6" grpId="0" animBg="1"/>
      <p:bldP spid="6" grpId="1" animBg="1"/>
      <p:bldP spid="5" grpId="0" animBg="1"/>
      <p:bldP spid="5" grpId="1" animBg="1"/>
      <p:bldP spid="4" grpId="0" animBg="1"/>
      <p:bldP spid="4" grpId="1" animBg="1"/>
      <p:bldP spid="3" grpId="0" animBg="1"/>
      <p:bldP spid="3" grpId="1" animBg="1"/>
      <p:bldP spid="23" grpId="0" animBg="1"/>
      <p:bldP spid="23" grpId="1" animBg="1"/>
      <p:bldP spid="10" grpId="0" animBg="1">
        <p:tmplLst>
          <p:tmpl>
            <p:tnLst>
              <p:par>
                <p:cTn presetID="2" presetClass="entr" presetSubtype="4" decel="10000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1+#ppt_h/2"/>
                          </p:val>
                        </p:tav>
                        <p:tav tm="100000">
                          <p:val>
                            <p:strVal val="#ppt_y"/>
                          </p:val>
                        </p:tav>
                      </p:tavLst>
                    </p:anim>
                  </p:childTnLst>
                </p:cTn>
              </p:par>
            </p:tnLst>
          </p:tmpl>
        </p:tmplLst>
      </p:bldP>
      <p:bldP spid="2" grpId="0"/>
      <p:bldP spid="9" grpId="0"/>
      <p:bldP spid="9"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 BEELD ROZE">
    <p:spTree>
      <p:nvGrpSpPr>
        <p:cNvPr id="1" name=""/>
        <p:cNvGrpSpPr/>
        <p:nvPr/>
      </p:nvGrpSpPr>
      <p:grpSpPr>
        <a:xfrm>
          <a:off x="0" y="0"/>
          <a:ext cx="0" cy="0"/>
          <a:chOff x="0" y="0"/>
          <a:chExt cx="0" cy="0"/>
        </a:xfrm>
      </p:grpSpPr>
      <p:sp>
        <p:nvSpPr>
          <p:cNvPr id="3" name="Tijdelijke aanduiding voor titel 4">
            <a:extLst>
              <a:ext uri="{FF2B5EF4-FFF2-40B4-BE49-F238E27FC236}">
                <a16:creationId xmlns:a16="http://schemas.microsoft.com/office/drawing/2014/main" id="{241983A0-5DB9-4EAB-90F7-4E4E1B58B82F}"/>
              </a:ext>
            </a:extLst>
          </p:cNvPr>
          <p:cNvSpPr>
            <a:spLocks noGrp="1"/>
          </p:cNvSpPr>
          <p:nvPr>
            <p:ph type="title"/>
          </p:nvPr>
        </p:nvSpPr>
        <p:spPr>
          <a:xfrm>
            <a:off x="874713" y="1233487"/>
            <a:ext cx="10442576" cy="357187"/>
          </a:xfrm>
          <a:prstGeom prst="rect">
            <a:avLst/>
          </a:prstGeom>
        </p:spPr>
        <p:txBody>
          <a:bodyPr vert="horz" lIns="0" tIns="0" rIns="0" bIns="0" rtlCol="0" anchor="ctr">
            <a:normAutofit/>
          </a:bodyPr>
          <a:lstStyle/>
          <a:p>
            <a:r>
              <a:rPr lang="nl-NL"/>
              <a:t>Plaats hier je titel</a:t>
            </a:r>
            <a:endParaRPr lang="en-GB"/>
          </a:p>
        </p:txBody>
      </p:sp>
      <p:sp>
        <p:nvSpPr>
          <p:cNvPr id="4" name="Tijdelijke aanduiding voor afbeelding 3">
            <a:extLst>
              <a:ext uri="{FF2B5EF4-FFF2-40B4-BE49-F238E27FC236}">
                <a16:creationId xmlns:a16="http://schemas.microsoft.com/office/drawing/2014/main" id="{CCA3885D-ACB4-436B-9CF2-6D568F1C8538}"/>
              </a:ext>
            </a:extLst>
          </p:cNvPr>
          <p:cNvSpPr>
            <a:spLocks noGrp="1"/>
          </p:cNvSpPr>
          <p:nvPr>
            <p:ph type="pic" sz="quarter" idx="12" hasCustomPrompt="1"/>
          </p:nvPr>
        </p:nvSpPr>
        <p:spPr>
          <a:xfrm>
            <a:off x="6248401" y="2600325"/>
            <a:ext cx="5068888" cy="3538538"/>
          </a:xfrm>
          <a:solidFill>
            <a:schemeClr val="bg1"/>
          </a:solidFill>
        </p:spPr>
        <p:txBody>
          <a:bodyPr bIns="720000" anchor="ctr">
            <a:normAutofit/>
          </a:bodyPr>
          <a:lstStyle>
            <a:lvl1pPr algn="ctr">
              <a:defRPr sz="1200" b="0" i="1">
                <a:solidFill>
                  <a:schemeClr val="bg1">
                    <a:lumMod val="50000"/>
                  </a:schemeClr>
                </a:solidFill>
              </a:defRPr>
            </a:lvl1pPr>
          </a:lstStyle>
          <a:p>
            <a:r>
              <a:rPr lang="en-GB" err="1"/>
              <a:t>Klik</a:t>
            </a:r>
            <a:r>
              <a:rPr lang="en-GB"/>
              <a:t> op </a:t>
            </a:r>
            <a:r>
              <a:rPr lang="en-GB" err="1"/>
              <a:t>onderstaand</a:t>
            </a:r>
            <a:r>
              <a:rPr lang="en-GB"/>
              <a:t> pictogram om </a:t>
            </a:r>
            <a:r>
              <a:rPr lang="en-GB" err="1"/>
              <a:t>een</a:t>
            </a:r>
            <a:r>
              <a:rPr lang="en-GB"/>
              <a:t> </a:t>
            </a:r>
            <a:r>
              <a:rPr lang="en-GB" err="1"/>
              <a:t>afbeelding</a:t>
            </a:r>
            <a:r>
              <a:rPr lang="en-GB"/>
              <a:t> in </a:t>
            </a:r>
            <a:r>
              <a:rPr lang="en-GB" err="1"/>
              <a:t>te</a:t>
            </a:r>
            <a:r>
              <a:rPr lang="en-GB"/>
              <a:t> </a:t>
            </a:r>
            <a:r>
              <a:rPr lang="en-GB" err="1"/>
              <a:t>voegen</a:t>
            </a:r>
            <a:endParaRPr lang="en-GB"/>
          </a:p>
        </p:txBody>
      </p:sp>
      <p:sp>
        <p:nvSpPr>
          <p:cNvPr id="5" name="Tijdelijke aanduiding voor tekst 8">
            <a:extLst>
              <a:ext uri="{FF2B5EF4-FFF2-40B4-BE49-F238E27FC236}">
                <a16:creationId xmlns:a16="http://schemas.microsoft.com/office/drawing/2014/main" id="{BE16710E-FF8C-45CD-B4DB-38795A7ED587}"/>
              </a:ext>
            </a:extLst>
          </p:cNvPr>
          <p:cNvSpPr>
            <a:spLocks noGrp="1"/>
          </p:cNvSpPr>
          <p:nvPr>
            <p:ph type="body" sz="quarter" idx="10" hasCustomPrompt="1"/>
          </p:nvPr>
        </p:nvSpPr>
        <p:spPr>
          <a:xfrm>
            <a:off x="874713" y="2613773"/>
            <a:ext cx="5068887" cy="3525090"/>
          </a:xfrm>
        </p:spPr>
        <p:txBody>
          <a:bodyPr/>
          <a:lstStyle/>
          <a:p>
            <a:pPr lvl="1"/>
            <a:r>
              <a:rPr lang="nl-NL" err="1"/>
              <a:t>Bullet</a:t>
            </a:r>
            <a:endParaRPr lang="nl-NL"/>
          </a:p>
          <a:p>
            <a:pPr lvl="2"/>
            <a:r>
              <a:rPr lang="nl-NL"/>
              <a:t>Sub-</a:t>
            </a:r>
            <a:r>
              <a:rPr lang="nl-NL" err="1"/>
              <a:t>bullet</a:t>
            </a:r>
            <a:endParaRPr lang="nl-NL"/>
          </a:p>
          <a:p>
            <a:pPr lvl="3"/>
            <a:r>
              <a:rPr lang="nl-NL"/>
              <a:t>Leestekst</a:t>
            </a:r>
          </a:p>
          <a:p>
            <a:pPr lvl="4"/>
            <a:r>
              <a:rPr lang="nl-NL"/>
              <a:t>Subtitel</a:t>
            </a:r>
          </a:p>
          <a:p>
            <a:pPr lvl="5"/>
            <a:r>
              <a:rPr lang="nl-NL"/>
              <a:t>Quote</a:t>
            </a:r>
          </a:p>
          <a:p>
            <a:pPr lvl="6"/>
            <a:r>
              <a:rPr lang="nl-NL" err="1"/>
              <a:t>Bullet</a:t>
            </a:r>
            <a:endParaRPr lang="nl-NL"/>
          </a:p>
          <a:p>
            <a:pPr lvl="7"/>
            <a:r>
              <a:rPr lang="nl-NL"/>
              <a:t>Sub-</a:t>
            </a:r>
            <a:r>
              <a:rPr lang="nl-NL" err="1"/>
              <a:t>bullet</a:t>
            </a:r>
            <a:endParaRPr lang="nl-NL"/>
          </a:p>
          <a:p>
            <a:pPr lvl="8"/>
            <a:r>
              <a:rPr lang="nl-NL"/>
              <a:t>Leestekst</a:t>
            </a:r>
          </a:p>
        </p:txBody>
      </p:sp>
      <p:sp>
        <p:nvSpPr>
          <p:cNvPr id="6" name="Vrije vorm: vorm 5">
            <a:extLst>
              <a:ext uri="{FF2B5EF4-FFF2-40B4-BE49-F238E27FC236}">
                <a16:creationId xmlns:a16="http://schemas.microsoft.com/office/drawing/2014/main" id="{FB945C33-A8A7-4C21-A087-E96224F9DDB7}"/>
              </a:ext>
            </a:extLst>
          </p:cNvPr>
          <p:cNvSpPr/>
          <p:nvPr userDrawn="1"/>
        </p:nvSpPr>
        <p:spPr>
          <a:xfrm>
            <a:off x="-2912" y="6468598"/>
            <a:ext cx="2434516" cy="389403"/>
          </a:xfrm>
          <a:custGeom>
            <a:avLst/>
            <a:gdLst>
              <a:gd name="connsiteX0" fmla="*/ 201888 w 2434516"/>
              <a:gd name="connsiteY0" fmla="*/ 0 h 389403"/>
              <a:gd name="connsiteX1" fmla="*/ 2232628 w 2434516"/>
              <a:gd name="connsiteY1" fmla="*/ 0 h 389403"/>
              <a:gd name="connsiteX2" fmla="*/ 2434516 w 2434516"/>
              <a:gd name="connsiteY2" fmla="*/ 201888 h 389403"/>
              <a:gd name="connsiteX3" fmla="*/ 2434516 w 2434516"/>
              <a:gd name="connsiteY3" fmla="*/ 389403 h 389403"/>
              <a:gd name="connsiteX4" fmla="*/ 0 w 2434516"/>
              <a:gd name="connsiteY4" fmla="*/ 389403 h 389403"/>
              <a:gd name="connsiteX5" fmla="*/ 0 w 2434516"/>
              <a:gd name="connsiteY5" fmla="*/ 201888 h 389403"/>
              <a:gd name="connsiteX6" fmla="*/ 201888 w 2434516"/>
              <a:gd name="connsiteY6" fmla="*/ 0 h 38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516" h="389403">
                <a:moveTo>
                  <a:pt x="201888" y="0"/>
                </a:moveTo>
                <a:lnTo>
                  <a:pt x="2232628" y="0"/>
                </a:lnTo>
                <a:cubicBezTo>
                  <a:pt x="2344128" y="0"/>
                  <a:pt x="2434516" y="90388"/>
                  <a:pt x="2434516" y="201888"/>
                </a:cubicBezTo>
                <a:lnTo>
                  <a:pt x="2434516" y="389403"/>
                </a:lnTo>
                <a:lnTo>
                  <a:pt x="0" y="389403"/>
                </a:lnTo>
                <a:lnTo>
                  <a:pt x="0" y="201888"/>
                </a:lnTo>
                <a:cubicBezTo>
                  <a:pt x="0" y="90388"/>
                  <a:pt x="90388" y="0"/>
                  <a:pt x="201888"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 name="Graphic 6">
            <a:extLst>
              <a:ext uri="{FF2B5EF4-FFF2-40B4-BE49-F238E27FC236}">
                <a16:creationId xmlns:a16="http://schemas.microsoft.com/office/drawing/2014/main" id="{64904C59-D34B-49DA-ADA5-6F555B413EF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2896" y="6491849"/>
            <a:ext cx="342900" cy="342900"/>
          </a:xfrm>
          <a:prstGeom prst="rect">
            <a:avLst/>
          </a:prstGeom>
        </p:spPr>
      </p:pic>
      <p:sp>
        <p:nvSpPr>
          <p:cNvPr id="8" name="Tijdelijke aanduiding voor tekst 10">
            <a:extLst>
              <a:ext uri="{FF2B5EF4-FFF2-40B4-BE49-F238E27FC236}">
                <a16:creationId xmlns:a16="http://schemas.microsoft.com/office/drawing/2014/main" id="{24373CDA-0F5C-46AA-9072-44B90A0C1531}"/>
              </a:ext>
            </a:extLst>
          </p:cNvPr>
          <p:cNvSpPr>
            <a:spLocks noGrp="1"/>
          </p:cNvSpPr>
          <p:nvPr>
            <p:ph type="body" sz="quarter" idx="11" hasCustomPrompt="1"/>
          </p:nvPr>
        </p:nvSpPr>
        <p:spPr>
          <a:xfrm>
            <a:off x="874713" y="944563"/>
            <a:ext cx="10442575" cy="288925"/>
          </a:xfrm>
        </p:spPr>
        <p:txBody>
          <a:bodyPr lIns="0">
            <a:noAutofit/>
          </a:bodyPr>
          <a:lstStyle>
            <a:lvl1pPr>
              <a:defRPr sz="1400" b="0"/>
            </a:lvl1pPr>
          </a:lstStyle>
          <a:p>
            <a:pPr lvl="0"/>
            <a:r>
              <a:rPr lang="en-GB"/>
              <a:t>Plaats </a:t>
            </a:r>
            <a:r>
              <a:rPr lang="en-GB" err="1"/>
              <a:t>hier</a:t>
            </a:r>
            <a:r>
              <a:rPr lang="en-GB"/>
              <a:t> je alt. </a:t>
            </a:r>
            <a:r>
              <a:rPr lang="en-GB" err="1"/>
              <a:t>titel</a:t>
            </a:r>
            <a:endParaRPr lang="en-GB"/>
          </a:p>
        </p:txBody>
      </p:sp>
    </p:spTree>
    <p:extLst>
      <p:ext uri="{BB962C8B-B14F-4D97-AF65-F5344CB8AC3E}">
        <p14:creationId xmlns:p14="http://schemas.microsoft.com/office/powerpoint/2010/main" val="353501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KLEINER BEELD ROZE">
    <p:spTree>
      <p:nvGrpSpPr>
        <p:cNvPr id="1" name=""/>
        <p:cNvGrpSpPr/>
        <p:nvPr/>
      </p:nvGrpSpPr>
      <p:grpSpPr>
        <a:xfrm>
          <a:off x="0" y="0"/>
          <a:ext cx="0" cy="0"/>
          <a:chOff x="0" y="0"/>
          <a:chExt cx="0" cy="0"/>
        </a:xfrm>
      </p:grpSpPr>
      <p:sp>
        <p:nvSpPr>
          <p:cNvPr id="3" name="Tijdelijke aanduiding voor titel 4">
            <a:extLst>
              <a:ext uri="{FF2B5EF4-FFF2-40B4-BE49-F238E27FC236}">
                <a16:creationId xmlns:a16="http://schemas.microsoft.com/office/drawing/2014/main" id="{241983A0-5DB9-4EAB-90F7-4E4E1B58B82F}"/>
              </a:ext>
            </a:extLst>
          </p:cNvPr>
          <p:cNvSpPr>
            <a:spLocks noGrp="1"/>
          </p:cNvSpPr>
          <p:nvPr>
            <p:ph type="title"/>
          </p:nvPr>
        </p:nvSpPr>
        <p:spPr>
          <a:xfrm>
            <a:off x="874713" y="1233487"/>
            <a:ext cx="10442576" cy="357187"/>
          </a:xfrm>
          <a:prstGeom prst="rect">
            <a:avLst/>
          </a:prstGeom>
        </p:spPr>
        <p:txBody>
          <a:bodyPr vert="horz" lIns="0" tIns="0" rIns="0" bIns="0" rtlCol="0" anchor="ctr">
            <a:normAutofit/>
          </a:bodyPr>
          <a:lstStyle/>
          <a:p>
            <a:r>
              <a:rPr lang="nl-NL"/>
              <a:t>Plaats hier je titel</a:t>
            </a:r>
            <a:endParaRPr lang="en-GB"/>
          </a:p>
        </p:txBody>
      </p:sp>
      <p:sp>
        <p:nvSpPr>
          <p:cNvPr id="4" name="Tijdelijke aanduiding voor afbeelding 3">
            <a:extLst>
              <a:ext uri="{FF2B5EF4-FFF2-40B4-BE49-F238E27FC236}">
                <a16:creationId xmlns:a16="http://schemas.microsoft.com/office/drawing/2014/main" id="{CCA3885D-ACB4-436B-9CF2-6D568F1C8538}"/>
              </a:ext>
            </a:extLst>
          </p:cNvPr>
          <p:cNvSpPr>
            <a:spLocks noGrp="1"/>
          </p:cNvSpPr>
          <p:nvPr>
            <p:ph type="pic" sz="quarter" idx="12" hasCustomPrompt="1"/>
          </p:nvPr>
        </p:nvSpPr>
        <p:spPr>
          <a:xfrm>
            <a:off x="7981949" y="2600325"/>
            <a:ext cx="3335339" cy="3538538"/>
          </a:xfrm>
          <a:solidFill>
            <a:schemeClr val="bg1"/>
          </a:solidFill>
        </p:spPr>
        <p:txBody>
          <a:bodyPr lIns="360000" rIns="360000" bIns="936000" anchor="ctr">
            <a:normAutofit/>
          </a:bodyPr>
          <a:lstStyle>
            <a:lvl1pPr algn="ctr">
              <a:defRPr sz="1200" b="0" i="1">
                <a:solidFill>
                  <a:schemeClr val="bg1">
                    <a:lumMod val="50000"/>
                  </a:schemeClr>
                </a:solidFill>
              </a:defRPr>
            </a:lvl1pPr>
          </a:lstStyle>
          <a:p>
            <a:r>
              <a:rPr lang="en-GB" err="1"/>
              <a:t>Klik</a:t>
            </a:r>
            <a:r>
              <a:rPr lang="en-GB"/>
              <a:t> op </a:t>
            </a:r>
            <a:r>
              <a:rPr lang="en-GB" err="1"/>
              <a:t>onderstaand</a:t>
            </a:r>
            <a:r>
              <a:rPr lang="en-GB"/>
              <a:t> pictogram om    </a:t>
            </a:r>
            <a:r>
              <a:rPr lang="en-GB" err="1"/>
              <a:t>een</a:t>
            </a:r>
            <a:r>
              <a:rPr lang="en-GB"/>
              <a:t> </a:t>
            </a:r>
            <a:r>
              <a:rPr lang="en-GB" err="1"/>
              <a:t>afbeelding</a:t>
            </a:r>
            <a:r>
              <a:rPr lang="en-GB"/>
              <a:t> in </a:t>
            </a:r>
            <a:r>
              <a:rPr lang="en-GB" err="1"/>
              <a:t>te</a:t>
            </a:r>
            <a:r>
              <a:rPr lang="en-GB"/>
              <a:t> </a:t>
            </a:r>
            <a:r>
              <a:rPr lang="en-GB" err="1"/>
              <a:t>voegen</a:t>
            </a:r>
            <a:endParaRPr lang="en-GB"/>
          </a:p>
        </p:txBody>
      </p:sp>
      <p:sp>
        <p:nvSpPr>
          <p:cNvPr id="5" name="Tijdelijke aanduiding voor tekst 8">
            <a:extLst>
              <a:ext uri="{FF2B5EF4-FFF2-40B4-BE49-F238E27FC236}">
                <a16:creationId xmlns:a16="http://schemas.microsoft.com/office/drawing/2014/main" id="{BE16710E-FF8C-45CD-B4DB-38795A7ED587}"/>
              </a:ext>
            </a:extLst>
          </p:cNvPr>
          <p:cNvSpPr>
            <a:spLocks noGrp="1"/>
          </p:cNvSpPr>
          <p:nvPr>
            <p:ph type="body" sz="quarter" idx="10" hasCustomPrompt="1"/>
          </p:nvPr>
        </p:nvSpPr>
        <p:spPr>
          <a:xfrm>
            <a:off x="874712" y="2613773"/>
            <a:ext cx="6831013" cy="3525090"/>
          </a:xfrm>
        </p:spPr>
        <p:txBody>
          <a:bodyPr/>
          <a:lstStyle/>
          <a:p>
            <a:pPr lvl="1"/>
            <a:r>
              <a:rPr lang="nl-NL" err="1"/>
              <a:t>Bullet</a:t>
            </a:r>
            <a:endParaRPr lang="nl-NL"/>
          </a:p>
          <a:p>
            <a:pPr lvl="2"/>
            <a:r>
              <a:rPr lang="nl-NL"/>
              <a:t>Sub-</a:t>
            </a:r>
            <a:r>
              <a:rPr lang="nl-NL" err="1"/>
              <a:t>bullet</a:t>
            </a:r>
            <a:endParaRPr lang="nl-NL"/>
          </a:p>
          <a:p>
            <a:pPr lvl="3"/>
            <a:r>
              <a:rPr lang="nl-NL"/>
              <a:t>Leestekst</a:t>
            </a:r>
          </a:p>
          <a:p>
            <a:pPr lvl="4"/>
            <a:r>
              <a:rPr lang="nl-NL"/>
              <a:t>Subtitel</a:t>
            </a:r>
          </a:p>
          <a:p>
            <a:pPr lvl="5"/>
            <a:r>
              <a:rPr lang="nl-NL"/>
              <a:t>Quote</a:t>
            </a:r>
          </a:p>
          <a:p>
            <a:pPr lvl="6"/>
            <a:r>
              <a:rPr lang="nl-NL" err="1"/>
              <a:t>Bullet</a:t>
            </a:r>
            <a:endParaRPr lang="nl-NL"/>
          </a:p>
          <a:p>
            <a:pPr lvl="7"/>
            <a:r>
              <a:rPr lang="nl-NL"/>
              <a:t>Sub-</a:t>
            </a:r>
            <a:r>
              <a:rPr lang="nl-NL" err="1"/>
              <a:t>bullet</a:t>
            </a:r>
            <a:endParaRPr lang="nl-NL"/>
          </a:p>
          <a:p>
            <a:pPr lvl="8"/>
            <a:r>
              <a:rPr lang="nl-NL"/>
              <a:t>Leestekst</a:t>
            </a:r>
          </a:p>
        </p:txBody>
      </p:sp>
      <p:sp>
        <p:nvSpPr>
          <p:cNvPr id="6" name="Vrije vorm: vorm 5">
            <a:extLst>
              <a:ext uri="{FF2B5EF4-FFF2-40B4-BE49-F238E27FC236}">
                <a16:creationId xmlns:a16="http://schemas.microsoft.com/office/drawing/2014/main" id="{DEFC3C52-FBA1-486E-A6E3-24666BF1A71C}"/>
              </a:ext>
            </a:extLst>
          </p:cNvPr>
          <p:cNvSpPr/>
          <p:nvPr userDrawn="1"/>
        </p:nvSpPr>
        <p:spPr>
          <a:xfrm>
            <a:off x="-2912" y="6468598"/>
            <a:ext cx="2434516" cy="389403"/>
          </a:xfrm>
          <a:custGeom>
            <a:avLst/>
            <a:gdLst>
              <a:gd name="connsiteX0" fmla="*/ 201888 w 2434516"/>
              <a:gd name="connsiteY0" fmla="*/ 0 h 389403"/>
              <a:gd name="connsiteX1" fmla="*/ 2232628 w 2434516"/>
              <a:gd name="connsiteY1" fmla="*/ 0 h 389403"/>
              <a:gd name="connsiteX2" fmla="*/ 2434516 w 2434516"/>
              <a:gd name="connsiteY2" fmla="*/ 201888 h 389403"/>
              <a:gd name="connsiteX3" fmla="*/ 2434516 w 2434516"/>
              <a:gd name="connsiteY3" fmla="*/ 389403 h 389403"/>
              <a:gd name="connsiteX4" fmla="*/ 0 w 2434516"/>
              <a:gd name="connsiteY4" fmla="*/ 389403 h 389403"/>
              <a:gd name="connsiteX5" fmla="*/ 0 w 2434516"/>
              <a:gd name="connsiteY5" fmla="*/ 201888 h 389403"/>
              <a:gd name="connsiteX6" fmla="*/ 201888 w 2434516"/>
              <a:gd name="connsiteY6" fmla="*/ 0 h 38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516" h="389403">
                <a:moveTo>
                  <a:pt x="201888" y="0"/>
                </a:moveTo>
                <a:lnTo>
                  <a:pt x="2232628" y="0"/>
                </a:lnTo>
                <a:cubicBezTo>
                  <a:pt x="2344128" y="0"/>
                  <a:pt x="2434516" y="90388"/>
                  <a:pt x="2434516" y="201888"/>
                </a:cubicBezTo>
                <a:lnTo>
                  <a:pt x="2434516" y="389403"/>
                </a:lnTo>
                <a:lnTo>
                  <a:pt x="0" y="389403"/>
                </a:lnTo>
                <a:lnTo>
                  <a:pt x="0" y="201888"/>
                </a:lnTo>
                <a:cubicBezTo>
                  <a:pt x="0" y="90388"/>
                  <a:pt x="90388" y="0"/>
                  <a:pt x="201888"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 name="Graphic 6">
            <a:extLst>
              <a:ext uri="{FF2B5EF4-FFF2-40B4-BE49-F238E27FC236}">
                <a16:creationId xmlns:a16="http://schemas.microsoft.com/office/drawing/2014/main" id="{39193F39-22A5-4E75-AAEA-760EB91285C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2896" y="6491849"/>
            <a:ext cx="342900" cy="342900"/>
          </a:xfrm>
          <a:prstGeom prst="rect">
            <a:avLst/>
          </a:prstGeom>
        </p:spPr>
      </p:pic>
      <p:sp>
        <p:nvSpPr>
          <p:cNvPr id="8" name="Tijdelijke aanduiding voor tekst 10">
            <a:extLst>
              <a:ext uri="{FF2B5EF4-FFF2-40B4-BE49-F238E27FC236}">
                <a16:creationId xmlns:a16="http://schemas.microsoft.com/office/drawing/2014/main" id="{891F5E98-B7A9-4C1B-9255-F897925A1561}"/>
              </a:ext>
            </a:extLst>
          </p:cNvPr>
          <p:cNvSpPr>
            <a:spLocks noGrp="1"/>
          </p:cNvSpPr>
          <p:nvPr>
            <p:ph type="body" sz="quarter" idx="11" hasCustomPrompt="1"/>
          </p:nvPr>
        </p:nvSpPr>
        <p:spPr>
          <a:xfrm>
            <a:off x="874713" y="944563"/>
            <a:ext cx="10442575" cy="288925"/>
          </a:xfrm>
        </p:spPr>
        <p:txBody>
          <a:bodyPr lIns="0">
            <a:noAutofit/>
          </a:bodyPr>
          <a:lstStyle>
            <a:lvl1pPr>
              <a:defRPr sz="1400" b="0"/>
            </a:lvl1pPr>
          </a:lstStyle>
          <a:p>
            <a:pPr lvl="0"/>
            <a:r>
              <a:rPr lang="en-GB"/>
              <a:t>Plaats </a:t>
            </a:r>
            <a:r>
              <a:rPr lang="en-GB" err="1"/>
              <a:t>hier</a:t>
            </a:r>
            <a:r>
              <a:rPr lang="en-GB"/>
              <a:t> je alt. </a:t>
            </a:r>
            <a:r>
              <a:rPr lang="en-GB" err="1"/>
              <a:t>titel</a:t>
            </a:r>
            <a:endParaRPr lang="en-GB"/>
          </a:p>
        </p:txBody>
      </p:sp>
    </p:spTree>
    <p:extLst>
      <p:ext uri="{BB962C8B-B14F-4D97-AF65-F5344CB8AC3E}">
        <p14:creationId xmlns:p14="http://schemas.microsoft.com/office/powerpoint/2010/main" val="18499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PAARS">
    <p:spTree>
      <p:nvGrpSpPr>
        <p:cNvPr id="1" name=""/>
        <p:cNvGrpSpPr/>
        <p:nvPr/>
      </p:nvGrpSpPr>
      <p:grpSpPr>
        <a:xfrm>
          <a:off x="0" y="0"/>
          <a:ext cx="0" cy="0"/>
          <a:chOff x="0" y="0"/>
          <a:chExt cx="0" cy="0"/>
        </a:xfrm>
      </p:grpSpPr>
      <p:sp>
        <p:nvSpPr>
          <p:cNvPr id="3" name="Tijdelijke aanduiding voor titel 4">
            <a:extLst>
              <a:ext uri="{FF2B5EF4-FFF2-40B4-BE49-F238E27FC236}">
                <a16:creationId xmlns:a16="http://schemas.microsoft.com/office/drawing/2014/main" id="{241983A0-5DB9-4EAB-90F7-4E4E1B58B82F}"/>
              </a:ext>
            </a:extLst>
          </p:cNvPr>
          <p:cNvSpPr>
            <a:spLocks noGrp="1"/>
          </p:cNvSpPr>
          <p:nvPr>
            <p:ph type="title"/>
          </p:nvPr>
        </p:nvSpPr>
        <p:spPr>
          <a:xfrm>
            <a:off x="874713" y="1233487"/>
            <a:ext cx="10442576" cy="357187"/>
          </a:xfrm>
          <a:prstGeom prst="rect">
            <a:avLst/>
          </a:prstGeom>
        </p:spPr>
        <p:txBody>
          <a:bodyPr vert="horz" lIns="0" tIns="0" rIns="0" bIns="0" rtlCol="0" anchor="ctr">
            <a:normAutofit/>
          </a:bodyPr>
          <a:lstStyle/>
          <a:p>
            <a:r>
              <a:rPr lang="nl-NL"/>
              <a:t>Plaats hier je titel</a:t>
            </a:r>
            <a:endParaRPr lang="en-GB"/>
          </a:p>
        </p:txBody>
      </p:sp>
      <p:sp>
        <p:nvSpPr>
          <p:cNvPr id="9" name="Tijdelijke aanduiding voor tekst 8">
            <a:extLst>
              <a:ext uri="{FF2B5EF4-FFF2-40B4-BE49-F238E27FC236}">
                <a16:creationId xmlns:a16="http://schemas.microsoft.com/office/drawing/2014/main" id="{1EB1B29F-64EB-4091-89DC-FA82B5459C96}"/>
              </a:ext>
            </a:extLst>
          </p:cNvPr>
          <p:cNvSpPr>
            <a:spLocks noGrp="1"/>
          </p:cNvSpPr>
          <p:nvPr>
            <p:ph type="body" sz="quarter" idx="10" hasCustomPrompt="1"/>
          </p:nvPr>
        </p:nvSpPr>
        <p:spPr>
          <a:xfrm>
            <a:off x="874713" y="2613773"/>
            <a:ext cx="10442575" cy="3525090"/>
          </a:xfrm>
        </p:spPr>
        <p:txBody>
          <a:bodyPr/>
          <a:lstStyle/>
          <a:p>
            <a:pPr lvl="1"/>
            <a:r>
              <a:rPr lang="nl-NL" err="1"/>
              <a:t>Bullet</a:t>
            </a:r>
            <a:endParaRPr lang="nl-NL"/>
          </a:p>
          <a:p>
            <a:pPr lvl="2"/>
            <a:r>
              <a:rPr lang="nl-NL"/>
              <a:t>Sub-</a:t>
            </a:r>
            <a:r>
              <a:rPr lang="nl-NL" err="1"/>
              <a:t>bullet</a:t>
            </a:r>
            <a:endParaRPr lang="nl-NL"/>
          </a:p>
          <a:p>
            <a:pPr lvl="3"/>
            <a:r>
              <a:rPr lang="nl-NL"/>
              <a:t>Leestekst</a:t>
            </a:r>
          </a:p>
          <a:p>
            <a:pPr lvl="4"/>
            <a:r>
              <a:rPr lang="nl-NL"/>
              <a:t>Subtitel</a:t>
            </a:r>
          </a:p>
          <a:p>
            <a:pPr lvl="5"/>
            <a:r>
              <a:rPr lang="nl-NL"/>
              <a:t>Quote</a:t>
            </a:r>
          </a:p>
          <a:p>
            <a:pPr lvl="6"/>
            <a:r>
              <a:rPr lang="nl-NL" err="1"/>
              <a:t>Bullet</a:t>
            </a:r>
            <a:endParaRPr lang="nl-NL"/>
          </a:p>
          <a:p>
            <a:pPr lvl="7"/>
            <a:r>
              <a:rPr lang="nl-NL"/>
              <a:t>Sub-</a:t>
            </a:r>
            <a:r>
              <a:rPr lang="nl-NL" err="1"/>
              <a:t>bullet</a:t>
            </a:r>
            <a:endParaRPr lang="nl-NL"/>
          </a:p>
          <a:p>
            <a:pPr lvl="8"/>
            <a:r>
              <a:rPr lang="nl-NL"/>
              <a:t>Leestekst</a:t>
            </a:r>
          </a:p>
        </p:txBody>
      </p:sp>
      <p:sp>
        <p:nvSpPr>
          <p:cNvPr id="8" name="Vrije vorm: vorm 7">
            <a:extLst>
              <a:ext uri="{FF2B5EF4-FFF2-40B4-BE49-F238E27FC236}">
                <a16:creationId xmlns:a16="http://schemas.microsoft.com/office/drawing/2014/main" id="{0DE878FD-62C5-4017-A0CA-6E481AB4B0CE}"/>
              </a:ext>
            </a:extLst>
          </p:cNvPr>
          <p:cNvSpPr/>
          <p:nvPr userDrawn="1"/>
        </p:nvSpPr>
        <p:spPr>
          <a:xfrm>
            <a:off x="2427194" y="6468598"/>
            <a:ext cx="2454687" cy="389403"/>
          </a:xfrm>
          <a:custGeom>
            <a:avLst/>
            <a:gdLst>
              <a:gd name="connsiteX0" fmla="*/ 201888 w 2434516"/>
              <a:gd name="connsiteY0" fmla="*/ 0 h 389403"/>
              <a:gd name="connsiteX1" fmla="*/ 2232628 w 2434516"/>
              <a:gd name="connsiteY1" fmla="*/ 0 h 389403"/>
              <a:gd name="connsiteX2" fmla="*/ 2434516 w 2434516"/>
              <a:gd name="connsiteY2" fmla="*/ 201888 h 389403"/>
              <a:gd name="connsiteX3" fmla="*/ 2434516 w 2434516"/>
              <a:gd name="connsiteY3" fmla="*/ 389403 h 389403"/>
              <a:gd name="connsiteX4" fmla="*/ 0 w 2434516"/>
              <a:gd name="connsiteY4" fmla="*/ 389403 h 389403"/>
              <a:gd name="connsiteX5" fmla="*/ 0 w 2434516"/>
              <a:gd name="connsiteY5" fmla="*/ 201888 h 389403"/>
              <a:gd name="connsiteX6" fmla="*/ 201888 w 2434516"/>
              <a:gd name="connsiteY6" fmla="*/ 0 h 38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516" h="389403">
                <a:moveTo>
                  <a:pt x="201888" y="0"/>
                </a:moveTo>
                <a:lnTo>
                  <a:pt x="2232628" y="0"/>
                </a:lnTo>
                <a:cubicBezTo>
                  <a:pt x="2344128" y="0"/>
                  <a:pt x="2434516" y="90388"/>
                  <a:pt x="2434516" y="201888"/>
                </a:cubicBezTo>
                <a:lnTo>
                  <a:pt x="2434516" y="389403"/>
                </a:lnTo>
                <a:lnTo>
                  <a:pt x="0" y="389403"/>
                </a:lnTo>
                <a:lnTo>
                  <a:pt x="0" y="201888"/>
                </a:lnTo>
                <a:cubicBezTo>
                  <a:pt x="0" y="90388"/>
                  <a:pt x="90388" y="0"/>
                  <a:pt x="2018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 name="Graphic 3">
            <a:extLst>
              <a:ext uri="{FF2B5EF4-FFF2-40B4-BE49-F238E27FC236}">
                <a16:creationId xmlns:a16="http://schemas.microsoft.com/office/drawing/2014/main" id="{EA0DBDE1-5D54-4A38-B116-96E94C27641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46172" y="6564573"/>
            <a:ext cx="201305" cy="201305"/>
          </a:xfrm>
          <a:prstGeom prst="rect">
            <a:avLst/>
          </a:prstGeom>
        </p:spPr>
      </p:pic>
      <p:sp>
        <p:nvSpPr>
          <p:cNvPr id="10" name="Tijdelijke aanduiding voor tekst 10">
            <a:extLst>
              <a:ext uri="{FF2B5EF4-FFF2-40B4-BE49-F238E27FC236}">
                <a16:creationId xmlns:a16="http://schemas.microsoft.com/office/drawing/2014/main" id="{AEBD5947-EE78-4C88-87DD-DAE0B55D1D72}"/>
              </a:ext>
            </a:extLst>
          </p:cNvPr>
          <p:cNvSpPr>
            <a:spLocks noGrp="1"/>
          </p:cNvSpPr>
          <p:nvPr>
            <p:ph type="body" sz="quarter" idx="11" hasCustomPrompt="1"/>
          </p:nvPr>
        </p:nvSpPr>
        <p:spPr>
          <a:xfrm>
            <a:off x="874713" y="944563"/>
            <a:ext cx="10442575" cy="288925"/>
          </a:xfrm>
        </p:spPr>
        <p:txBody>
          <a:bodyPr lIns="0">
            <a:noAutofit/>
          </a:bodyPr>
          <a:lstStyle>
            <a:lvl1pPr>
              <a:defRPr sz="1400" b="0"/>
            </a:lvl1pPr>
          </a:lstStyle>
          <a:p>
            <a:pPr lvl="0"/>
            <a:r>
              <a:rPr lang="en-GB"/>
              <a:t>Plaats </a:t>
            </a:r>
            <a:r>
              <a:rPr lang="en-GB" err="1"/>
              <a:t>hier</a:t>
            </a:r>
            <a:r>
              <a:rPr lang="en-GB"/>
              <a:t> je alt. </a:t>
            </a:r>
            <a:r>
              <a:rPr lang="en-GB" err="1"/>
              <a:t>titel</a:t>
            </a:r>
            <a:endParaRPr lang="en-GB"/>
          </a:p>
        </p:txBody>
      </p:sp>
    </p:spTree>
    <p:extLst>
      <p:ext uri="{BB962C8B-B14F-4D97-AF65-F5344CB8AC3E}">
        <p14:creationId xmlns:p14="http://schemas.microsoft.com/office/powerpoint/2010/main" val="319761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EELD PAARS">
    <p:spTree>
      <p:nvGrpSpPr>
        <p:cNvPr id="1" name=""/>
        <p:cNvGrpSpPr/>
        <p:nvPr/>
      </p:nvGrpSpPr>
      <p:grpSpPr>
        <a:xfrm>
          <a:off x="0" y="0"/>
          <a:ext cx="0" cy="0"/>
          <a:chOff x="0" y="0"/>
          <a:chExt cx="0" cy="0"/>
        </a:xfrm>
      </p:grpSpPr>
      <p:sp>
        <p:nvSpPr>
          <p:cNvPr id="3" name="Tijdelijke aanduiding voor titel 4">
            <a:extLst>
              <a:ext uri="{FF2B5EF4-FFF2-40B4-BE49-F238E27FC236}">
                <a16:creationId xmlns:a16="http://schemas.microsoft.com/office/drawing/2014/main" id="{241983A0-5DB9-4EAB-90F7-4E4E1B58B82F}"/>
              </a:ext>
            </a:extLst>
          </p:cNvPr>
          <p:cNvSpPr>
            <a:spLocks noGrp="1"/>
          </p:cNvSpPr>
          <p:nvPr>
            <p:ph type="title"/>
          </p:nvPr>
        </p:nvSpPr>
        <p:spPr>
          <a:xfrm>
            <a:off x="874713" y="1233487"/>
            <a:ext cx="10442576" cy="357187"/>
          </a:xfrm>
          <a:prstGeom prst="rect">
            <a:avLst/>
          </a:prstGeom>
        </p:spPr>
        <p:txBody>
          <a:bodyPr vert="horz" lIns="0" tIns="0" rIns="0" bIns="0" rtlCol="0" anchor="ctr">
            <a:normAutofit/>
          </a:bodyPr>
          <a:lstStyle/>
          <a:p>
            <a:r>
              <a:rPr lang="nl-NL"/>
              <a:t>Plaats hier je titel</a:t>
            </a:r>
            <a:endParaRPr lang="en-GB"/>
          </a:p>
        </p:txBody>
      </p:sp>
      <p:sp>
        <p:nvSpPr>
          <p:cNvPr id="4" name="Tijdelijke aanduiding voor afbeelding 3">
            <a:extLst>
              <a:ext uri="{FF2B5EF4-FFF2-40B4-BE49-F238E27FC236}">
                <a16:creationId xmlns:a16="http://schemas.microsoft.com/office/drawing/2014/main" id="{CCA3885D-ACB4-436B-9CF2-6D568F1C8538}"/>
              </a:ext>
            </a:extLst>
          </p:cNvPr>
          <p:cNvSpPr>
            <a:spLocks noGrp="1"/>
          </p:cNvSpPr>
          <p:nvPr>
            <p:ph type="pic" sz="quarter" idx="12" hasCustomPrompt="1"/>
          </p:nvPr>
        </p:nvSpPr>
        <p:spPr>
          <a:xfrm>
            <a:off x="874713" y="2600325"/>
            <a:ext cx="10442575" cy="3538538"/>
          </a:xfrm>
          <a:solidFill>
            <a:schemeClr val="bg1"/>
          </a:solidFill>
        </p:spPr>
        <p:txBody>
          <a:bodyPr bIns="720000" anchor="ctr">
            <a:normAutofit/>
          </a:bodyPr>
          <a:lstStyle>
            <a:lvl1pPr algn="ctr">
              <a:defRPr sz="1200" b="0" i="1">
                <a:solidFill>
                  <a:schemeClr val="bg1">
                    <a:lumMod val="50000"/>
                  </a:schemeClr>
                </a:solidFill>
              </a:defRPr>
            </a:lvl1pPr>
          </a:lstStyle>
          <a:p>
            <a:r>
              <a:rPr lang="en-GB" err="1"/>
              <a:t>Klik</a:t>
            </a:r>
            <a:r>
              <a:rPr lang="en-GB"/>
              <a:t> op </a:t>
            </a:r>
            <a:r>
              <a:rPr lang="en-GB" err="1"/>
              <a:t>onderstaand</a:t>
            </a:r>
            <a:r>
              <a:rPr lang="en-GB"/>
              <a:t> pictogram om </a:t>
            </a:r>
            <a:r>
              <a:rPr lang="en-GB" err="1"/>
              <a:t>een</a:t>
            </a:r>
            <a:r>
              <a:rPr lang="en-GB"/>
              <a:t> </a:t>
            </a:r>
            <a:r>
              <a:rPr lang="en-GB" err="1"/>
              <a:t>afbeelding</a:t>
            </a:r>
            <a:r>
              <a:rPr lang="en-GB"/>
              <a:t> in </a:t>
            </a:r>
            <a:r>
              <a:rPr lang="en-GB" err="1"/>
              <a:t>te</a:t>
            </a:r>
            <a:r>
              <a:rPr lang="en-GB"/>
              <a:t> </a:t>
            </a:r>
            <a:r>
              <a:rPr lang="en-GB" err="1"/>
              <a:t>voegen</a:t>
            </a:r>
            <a:endParaRPr lang="en-GB"/>
          </a:p>
        </p:txBody>
      </p:sp>
      <p:sp>
        <p:nvSpPr>
          <p:cNvPr id="7" name="Vrije vorm: vorm 6">
            <a:extLst>
              <a:ext uri="{FF2B5EF4-FFF2-40B4-BE49-F238E27FC236}">
                <a16:creationId xmlns:a16="http://schemas.microsoft.com/office/drawing/2014/main" id="{935C9751-5C0D-4D23-8AC6-DBB40B601734}"/>
              </a:ext>
            </a:extLst>
          </p:cNvPr>
          <p:cNvSpPr/>
          <p:nvPr userDrawn="1"/>
        </p:nvSpPr>
        <p:spPr>
          <a:xfrm>
            <a:off x="2427194" y="6468598"/>
            <a:ext cx="2454687" cy="389403"/>
          </a:xfrm>
          <a:custGeom>
            <a:avLst/>
            <a:gdLst>
              <a:gd name="connsiteX0" fmla="*/ 201888 w 2434516"/>
              <a:gd name="connsiteY0" fmla="*/ 0 h 389403"/>
              <a:gd name="connsiteX1" fmla="*/ 2232628 w 2434516"/>
              <a:gd name="connsiteY1" fmla="*/ 0 h 389403"/>
              <a:gd name="connsiteX2" fmla="*/ 2434516 w 2434516"/>
              <a:gd name="connsiteY2" fmla="*/ 201888 h 389403"/>
              <a:gd name="connsiteX3" fmla="*/ 2434516 w 2434516"/>
              <a:gd name="connsiteY3" fmla="*/ 389403 h 389403"/>
              <a:gd name="connsiteX4" fmla="*/ 0 w 2434516"/>
              <a:gd name="connsiteY4" fmla="*/ 389403 h 389403"/>
              <a:gd name="connsiteX5" fmla="*/ 0 w 2434516"/>
              <a:gd name="connsiteY5" fmla="*/ 201888 h 389403"/>
              <a:gd name="connsiteX6" fmla="*/ 201888 w 2434516"/>
              <a:gd name="connsiteY6" fmla="*/ 0 h 38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516" h="389403">
                <a:moveTo>
                  <a:pt x="201888" y="0"/>
                </a:moveTo>
                <a:lnTo>
                  <a:pt x="2232628" y="0"/>
                </a:lnTo>
                <a:cubicBezTo>
                  <a:pt x="2344128" y="0"/>
                  <a:pt x="2434516" y="90388"/>
                  <a:pt x="2434516" y="201888"/>
                </a:cubicBezTo>
                <a:lnTo>
                  <a:pt x="2434516" y="389403"/>
                </a:lnTo>
                <a:lnTo>
                  <a:pt x="0" y="389403"/>
                </a:lnTo>
                <a:lnTo>
                  <a:pt x="0" y="201888"/>
                </a:lnTo>
                <a:cubicBezTo>
                  <a:pt x="0" y="90388"/>
                  <a:pt x="90388" y="0"/>
                  <a:pt x="2018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 name="Graphic 7">
            <a:extLst>
              <a:ext uri="{FF2B5EF4-FFF2-40B4-BE49-F238E27FC236}">
                <a16:creationId xmlns:a16="http://schemas.microsoft.com/office/drawing/2014/main" id="{6650CBD3-05AE-4661-A03F-3000E62F1D0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46172" y="6564573"/>
            <a:ext cx="201305" cy="201305"/>
          </a:xfrm>
          <a:prstGeom prst="rect">
            <a:avLst/>
          </a:prstGeom>
        </p:spPr>
      </p:pic>
      <p:sp>
        <p:nvSpPr>
          <p:cNvPr id="9" name="Tijdelijke aanduiding voor tekst 10">
            <a:extLst>
              <a:ext uri="{FF2B5EF4-FFF2-40B4-BE49-F238E27FC236}">
                <a16:creationId xmlns:a16="http://schemas.microsoft.com/office/drawing/2014/main" id="{2D61F145-35CF-42CD-BA7B-8FA37FC749BA}"/>
              </a:ext>
            </a:extLst>
          </p:cNvPr>
          <p:cNvSpPr>
            <a:spLocks noGrp="1"/>
          </p:cNvSpPr>
          <p:nvPr>
            <p:ph type="body" sz="quarter" idx="11" hasCustomPrompt="1"/>
          </p:nvPr>
        </p:nvSpPr>
        <p:spPr>
          <a:xfrm>
            <a:off x="874713" y="944563"/>
            <a:ext cx="10442575" cy="288925"/>
          </a:xfrm>
        </p:spPr>
        <p:txBody>
          <a:bodyPr lIns="0">
            <a:noAutofit/>
          </a:bodyPr>
          <a:lstStyle>
            <a:lvl1pPr>
              <a:defRPr sz="1400" b="0"/>
            </a:lvl1pPr>
          </a:lstStyle>
          <a:p>
            <a:pPr lvl="0"/>
            <a:r>
              <a:rPr lang="en-GB"/>
              <a:t>Plaats </a:t>
            </a:r>
            <a:r>
              <a:rPr lang="en-GB" err="1"/>
              <a:t>hier</a:t>
            </a:r>
            <a:r>
              <a:rPr lang="en-GB"/>
              <a:t> je alt. </a:t>
            </a:r>
            <a:r>
              <a:rPr lang="en-GB" err="1"/>
              <a:t>titel</a:t>
            </a:r>
            <a:endParaRPr lang="en-GB"/>
          </a:p>
        </p:txBody>
      </p:sp>
    </p:spTree>
    <p:extLst>
      <p:ext uri="{BB962C8B-B14F-4D97-AF65-F5344CB8AC3E}">
        <p14:creationId xmlns:p14="http://schemas.microsoft.com/office/powerpoint/2010/main" val="408171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BEELD PAARS">
    <p:spTree>
      <p:nvGrpSpPr>
        <p:cNvPr id="1" name=""/>
        <p:cNvGrpSpPr/>
        <p:nvPr/>
      </p:nvGrpSpPr>
      <p:grpSpPr>
        <a:xfrm>
          <a:off x="0" y="0"/>
          <a:ext cx="0" cy="0"/>
          <a:chOff x="0" y="0"/>
          <a:chExt cx="0" cy="0"/>
        </a:xfrm>
      </p:grpSpPr>
      <p:sp>
        <p:nvSpPr>
          <p:cNvPr id="3" name="Tijdelijke aanduiding voor titel 4">
            <a:extLst>
              <a:ext uri="{FF2B5EF4-FFF2-40B4-BE49-F238E27FC236}">
                <a16:creationId xmlns:a16="http://schemas.microsoft.com/office/drawing/2014/main" id="{241983A0-5DB9-4EAB-90F7-4E4E1B58B82F}"/>
              </a:ext>
            </a:extLst>
          </p:cNvPr>
          <p:cNvSpPr>
            <a:spLocks noGrp="1"/>
          </p:cNvSpPr>
          <p:nvPr>
            <p:ph type="title"/>
          </p:nvPr>
        </p:nvSpPr>
        <p:spPr>
          <a:xfrm>
            <a:off x="874713" y="1233487"/>
            <a:ext cx="10442576" cy="357187"/>
          </a:xfrm>
          <a:prstGeom prst="rect">
            <a:avLst/>
          </a:prstGeom>
        </p:spPr>
        <p:txBody>
          <a:bodyPr vert="horz" lIns="0" tIns="0" rIns="0" bIns="0" rtlCol="0" anchor="ctr">
            <a:normAutofit/>
          </a:bodyPr>
          <a:lstStyle/>
          <a:p>
            <a:r>
              <a:rPr lang="nl-NL"/>
              <a:t>Plaats hier je titel</a:t>
            </a:r>
            <a:endParaRPr lang="en-GB"/>
          </a:p>
        </p:txBody>
      </p:sp>
      <p:sp>
        <p:nvSpPr>
          <p:cNvPr id="4" name="Tijdelijke aanduiding voor afbeelding 3">
            <a:extLst>
              <a:ext uri="{FF2B5EF4-FFF2-40B4-BE49-F238E27FC236}">
                <a16:creationId xmlns:a16="http://schemas.microsoft.com/office/drawing/2014/main" id="{CCA3885D-ACB4-436B-9CF2-6D568F1C8538}"/>
              </a:ext>
            </a:extLst>
          </p:cNvPr>
          <p:cNvSpPr>
            <a:spLocks noGrp="1"/>
          </p:cNvSpPr>
          <p:nvPr>
            <p:ph type="pic" sz="quarter" idx="12" hasCustomPrompt="1"/>
          </p:nvPr>
        </p:nvSpPr>
        <p:spPr>
          <a:xfrm>
            <a:off x="6248401" y="2600325"/>
            <a:ext cx="5068888" cy="3538538"/>
          </a:xfrm>
          <a:solidFill>
            <a:schemeClr val="bg1"/>
          </a:solidFill>
        </p:spPr>
        <p:txBody>
          <a:bodyPr bIns="720000" anchor="ctr">
            <a:normAutofit/>
          </a:bodyPr>
          <a:lstStyle>
            <a:lvl1pPr algn="ctr">
              <a:defRPr sz="1200" b="0" i="1">
                <a:solidFill>
                  <a:schemeClr val="bg1">
                    <a:lumMod val="50000"/>
                  </a:schemeClr>
                </a:solidFill>
              </a:defRPr>
            </a:lvl1pPr>
          </a:lstStyle>
          <a:p>
            <a:r>
              <a:rPr lang="en-GB" err="1"/>
              <a:t>Klik</a:t>
            </a:r>
            <a:r>
              <a:rPr lang="en-GB"/>
              <a:t> op </a:t>
            </a:r>
            <a:r>
              <a:rPr lang="en-GB" err="1"/>
              <a:t>onderstaand</a:t>
            </a:r>
            <a:r>
              <a:rPr lang="en-GB"/>
              <a:t> pictogram om </a:t>
            </a:r>
            <a:r>
              <a:rPr lang="en-GB" err="1"/>
              <a:t>een</a:t>
            </a:r>
            <a:r>
              <a:rPr lang="en-GB"/>
              <a:t> </a:t>
            </a:r>
            <a:r>
              <a:rPr lang="en-GB" err="1"/>
              <a:t>afbeelding</a:t>
            </a:r>
            <a:r>
              <a:rPr lang="en-GB"/>
              <a:t> in </a:t>
            </a:r>
            <a:r>
              <a:rPr lang="en-GB" err="1"/>
              <a:t>te</a:t>
            </a:r>
            <a:r>
              <a:rPr lang="en-GB"/>
              <a:t> </a:t>
            </a:r>
            <a:r>
              <a:rPr lang="en-GB" err="1"/>
              <a:t>voegen</a:t>
            </a:r>
            <a:endParaRPr lang="en-GB"/>
          </a:p>
        </p:txBody>
      </p:sp>
      <p:sp>
        <p:nvSpPr>
          <p:cNvPr id="5" name="Tijdelijke aanduiding voor tekst 8">
            <a:extLst>
              <a:ext uri="{FF2B5EF4-FFF2-40B4-BE49-F238E27FC236}">
                <a16:creationId xmlns:a16="http://schemas.microsoft.com/office/drawing/2014/main" id="{BE16710E-FF8C-45CD-B4DB-38795A7ED587}"/>
              </a:ext>
            </a:extLst>
          </p:cNvPr>
          <p:cNvSpPr>
            <a:spLocks noGrp="1"/>
          </p:cNvSpPr>
          <p:nvPr>
            <p:ph type="body" sz="quarter" idx="10" hasCustomPrompt="1"/>
          </p:nvPr>
        </p:nvSpPr>
        <p:spPr>
          <a:xfrm>
            <a:off x="874713" y="2613773"/>
            <a:ext cx="5068887" cy="3525090"/>
          </a:xfrm>
        </p:spPr>
        <p:txBody>
          <a:bodyPr/>
          <a:lstStyle/>
          <a:p>
            <a:pPr lvl="1"/>
            <a:r>
              <a:rPr lang="nl-NL" err="1"/>
              <a:t>Bullet</a:t>
            </a:r>
            <a:endParaRPr lang="nl-NL"/>
          </a:p>
          <a:p>
            <a:pPr lvl="2"/>
            <a:r>
              <a:rPr lang="nl-NL"/>
              <a:t>Sub-</a:t>
            </a:r>
            <a:r>
              <a:rPr lang="nl-NL" err="1"/>
              <a:t>bullet</a:t>
            </a:r>
            <a:endParaRPr lang="nl-NL"/>
          </a:p>
          <a:p>
            <a:pPr lvl="3"/>
            <a:r>
              <a:rPr lang="nl-NL"/>
              <a:t>Leestekst</a:t>
            </a:r>
          </a:p>
          <a:p>
            <a:pPr lvl="4"/>
            <a:r>
              <a:rPr lang="nl-NL"/>
              <a:t>Subtitel</a:t>
            </a:r>
          </a:p>
          <a:p>
            <a:pPr lvl="5"/>
            <a:r>
              <a:rPr lang="nl-NL"/>
              <a:t>Quote</a:t>
            </a:r>
          </a:p>
          <a:p>
            <a:pPr lvl="6"/>
            <a:r>
              <a:rPr lang="nl-NL" err="1"/>
              <a:t>Bullet</a:t>
            </a:r>
            <a:endParaRPr lang="nl-NL"/>
          </a:p>
          <a:p>
            <a:pPr lvl="7"/>
            <a:r>
              <a:rPr lang="nl-NL"/>
              <a:t>Sub-</a:t>
            </a:r>
            <a:r>
              <a:rPr lang="nl-NL" err="1"/>
              <a:t>bullet</a:t>
            </a:r>
            <a:endParaRPr lang="nl-NL"/>
          </a:p>
          <a:p>
            <a:pPr lvl="8"/>
            <a:r>
              <a:rPr lang="nl-NL"/>
              <a:t>Leestekst</a:t>
            </a:r>
          </a:p>
        </p:txBody>
      </p:sp>
      <p:sp>
        <p:nvSpPr>
          <p:cNvPr id="8" name="Vrije vorm: vorm 7">
            <a:extLst>
              <a:ext uri="{FF2B5EF4-FFF2-40B4-BE49-F238E27FC236}">
                <a16:creationId xmlns:a16="http://schemas.microsoft.com/office/drawing/2014/main" id="{33A12769-14BD-4283-BEF8-97DA183B6480}"/>
              </a:ext>
            </a:extLst>
          </p:cNvPr>
          <p:cNvSpPr/>
          <p:nvPr userDrawn="1"/>
        </p:nvSpPr>
        <p:spPr>
          <a:xfrm>
            <a:off x="2427194" y="6468598"/>
            <a:ext cx="2454687" cy="389403"/>
          </a:xfrm>
          <a:custGeom>
            <a:avLst/>
            <a:gdLst>
              <a:gd name="connsiteX0" fmla="*/ 201888 w 2434516"/>
              <a:gd name="connsiteY0" fmla="*/ 0 h 389403"/>
              <a:gd name="connsiteX1" fmla="*/ 2232628 w 2434516"/>
              <a:gd name="connsiteY1" fmla="*/ 0 h 389403"/>
              <a:gd name="connsiteX2" fmla="*/ 2434516 w 2434516"/>
              <a:gd name="connsiteY2" fmla="*/ 201888 h 389403"/>
              <a:gd name="connsiteX3" fmla="*/ 2434516 w 2434516"/>
              <a:gd name="connsiteY3" fmla="*/ 389403 h 389403"/>
              <a:gd name="connsiteX4" fmla="*/ 0 w 2434516"/>
              <a:gd name="connsiteY4" fmla="*/ 389403 h 389403"/>
              <a:gd name="connsiteX5" fmla="*/ 0 w 2434516"/>
              <a:gd name="connsiteY5" fmla="*/ 201888 h 389403"/>
              <a:gd name="connsiteX6" fmla="*/ 201888 w 2434516"/>
              <a:gd name="connsiteY6" fmla="*/ 0 h 38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516" h="389403">
                <a:moveTo>
                  <a:pt x="201888" y="0"/>
                </a:moveTo>
                <a:lnTo>
                  <a:pt x="2232628" y="0"/>
                </a:lnTo>
                <a:cubicBezTo>
                  <a:pt x="2344128" y="0"/>
                  <a:pt x="2434516" y="90388"/>
                  <a:pt x="2434516" y="201888"/>
                </a:cubicBezTo>
                <a:lnTo>
                  <a:pt x="2434516" y="389403"/>
                </a:lnTo>
                <a:lnTo>
                  <a:pt x="0" y="389403"/>
                </a:lnTo>
                <a:lnTo>
                  <a:pt x="0" y="201888"/>
                </a:lnTo>
                <a:cubicBezTo>
                  <a:pt x="0" y="90388"/>
                  <a:pt x="90388" y="0"/>
                  <a:pt x="2018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9" name="Graphic 8">
            <a:extLst>
              <a:ext uri="{FF2B5EF4-FFF2-40B4-BE49-F238E27FC236}">
                <a16:creationId xmlns:a16="http://schemas.microsoft.com/office/drawing/2014/main" id="{DB0ACA2D-DB55-4D7F-A26C-D3B2F152CCF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46172" y="6564573"/>
            <a:ext cx="201305" cy="201305"/>
          </a:xfrm>
          <a:prstGeom prst="rect">
            <a:avLst/>
          </a:prstGeom>
        </p:spPr>
      </p:pic>
      <p:sp>
        <p:nvSpPr>
          <p:cNvPr id="10" name="Tijdelijke aanduiding voor tekst 10">
            <a:extLst>
              <a:ext uri="{FF2B5EF4-FFF2-40B4-BE49-F238E27FC236}">
                <a16:creationId xmlns:a16="http://schemas.microsoft.com/office/drawing/2014/main" id="{C5486A10-699F-4A2D-ACC4-071AB64C6435}"/>
              </a:ext>
            </a:extLst>
          </p:cNvPr>
          <p:cNvSpPr>
            <a:spLocks noGrp="1"/>
          </p:cNvSpPr>
          <p:nvPr>
            <p:ph type="body" sz="quarter" idx="11" hasCustomPrompt="1"/>
          </p:nvPr>
        </p:nvSpPr>
        <p:spPr>
          <a:xfrm>
            <a:off x="874713" y="944563"/>
            <a:ext cx="10442575" cy="288925"/>
          </a:xfrm>
        </p:spPr>
        <p:txBody>
          <a:bodyPr lIns="0">
            <a:noAutofit/>
          </a:bodyPr>
          <a:lstStyle>
            <a:lvl1pPr>
              <a:defRPr sz="1400" b="0"/>
            </a:lvl1pPr>
          </a:lstStyle>
          <a:p>
            <a:pPr lvl="0"/>
            <a:r>
              <a:rPr lang="en-GB"/>
              <a:t>Plaats </a:t>
            </a:r>
            <a:r>
              <a:rPr lang="en-GB" err="1"/>
              <a:t>hier</a:t>
            </a:r>
            <a:r>
              <a:rPr lang="en-GB"/>
              <a:t> je alt. </a:t>
            </a:r>
            <a:r>
              <a:rPr lang="en-GB" err="1"/>
              <a:t>titel</a:t>
            </a:r>
            <a:endParaRPr lang="en-GB"/>
          </a:p>
        </p:txBody>
      </p:sp>
    </p:spTree>
    <p:extLst>
      <p:ext uri="{BB962C8B-B14F-4D97-AF65-F5344CB8AC3E}">
        <p14:creationId xmlns:p14="http://schemas.microsoft.com/office/powerpoint/2010/main" val="106139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 + KLEINER BEELD PAARS ">
    <p:spTree>
      <p:nvGrpSpPr>
        <p:cNvPr id="1" name=""/>
        <p:cNvGrpSpPr/>
        <p:nvPr/>
      </p:nvGrpSpPr>
      <p:grpSpPr>
        <a:xfrm>
          <a:off x="0" y="0"/>
          <a:ext cx="0" cy="0"/>
          <a:chOff x="0" y="0"/>
          <a:chExt cx="0" cy="0"/>
        </a:xfrm>
      </p:grpSpPr>
      <p:sp>
        <p:nvSpPr>
          <p:cNvPr id="3" name="Tijdelijke aanduiding voor titel 4">
            <a:extLst>
              <a:ext uri="{FF2B5EF4-FFF2-40B4-BE49-F238E27FC236}">
                <a16:creationId xmlns:a16="http://schemas.microsoft.com/office/drawing/2014/main" id="{241983A0-5DB9-4EAB-90F7-4E4E1B58B82F}"/>
              </a:ext>
            </a:extLst>
          </p:cNvPr>
          <p:cNvSpPr>
            <a:spLocks noGrp="1"/>
          </p:cNvSpPr>
          <p:nvPr>
            <p:ph type="title"/>
          </p:nvPr>
        </p:nvSpPr>
        <p:spPr>
          <a:xfrm>
            <a:off x="874713" y="1233487"/>
            <a:ext cx="10442576" cy="357187"/>
          </a:xfrm>
          <a:prstGeom prst="rect">
            <a:avLst/>
          </a:prstGeom>
        </p:spPr>
        <p:txBody>
          <a:bodyPr vert="horz" lIns="0" tIns="0" rIns="0" bIns="0" rtlCol="0" anchor="ctr">
            <a:normAutofit/>
          </a:bodyPr>
          <a:lstStyle/>
          <a:p>
            <a:r>
              <a:rPr lang="nl-NL"/>
              <a:t>Plaats hier je titel</a:t>
            </a:r>
            <a:endParaRPr lang="en-GB"/>
          </a:p>
        </p:txBody>
      </p:sp>
      <p:sp>
        <p:nvSpPr>
          <p:cNvPr id="4" name="Tijdelijke aanduiding voor afbeelding 3">
            <a:extLst>
              <a:ext uri="{FF2B5EF4-FFF2-40B4-BE49-F238E27FC236}">
                <a16:creationId xmlns:a16="http://schemas.microsoft.com/office/drawing/2014/main" id="{CCA3885D-ACB4-436B-9CF2-6D568F1C8538}"/>
              </a:ext>
            </a:extLst>
          </p:cNvPr>
          <p:cNvSpPr>
            <a:spLocks noGrp="1"/>
          </p:cNvSpPr>
          <p:nvPr>
            <p:ph type="pic" sz="quarter" idx="12" hasCustomPrompt="1"/>
          </p:nvPr>
        </p:nvSpPr>
        <p:spPr>
          <a:xfrm>
            <a:off x="7981949" y="2600325"/>
            <a:ext cx="3335339" cy="3538538"/>
          </a:xfrm>
          <a:solidFill>
            <a:schemeClr val="bg1"/>
          </a:solidFill>
        </p:spPr>
        <p:txBody>
          <a:bodyPr lIns="360000" rIns="360000" bIns="936000" anchor="ctr">
            <a:normAutofit/>
          </a:bodyPr>
          <a:lstStyle>
            <a:lvl1pPr algn="ctr">
              <a:defRPr sz="1200" b="0" i="1">
                <a:solidFill>
                  <a:schemeClr val="bg1">
                    <a:lumMod val="50000"/>
                  </a:schemeClr>
                </a:solidFill>
              </a:defRPr>
            </a:lvl1pPr>
          </a:lstStyle>
          <a:p>
            <a:r>
              <a:rPr lang="en-GB" err="1"/>
              <a:t>Klik</a:t>
            </a:r>
            <a:r>
              <a:rPr lang="en-GB"/>
              <a:t> op </a:t>
            </a:r>
            <a:r>
              <a:rPr lang="en-GB" err="1"/>
              <a:t>onderstaand</a:t>
            </a:r>
            <a:r>
              <a:rPr lang="en-GB"/>
              <a:t> pictogram om    </a:t>
            </a:r>
            <a:r>
              <a:rPr lang="en-GB" err="1"/>
              <a:t>een</a:t>
            </a:r>
            <a:r>
              <a:rPr lang="en-GB"/>
              <a:t> </a:t>
            </a:r>
            <a:r>
              <a:rPr lang="en-GB" err="1"/>
              <a:t>afbeelding</a:t>
            </a:r>
            <a:r>
              <a:rPr lang="en-GB"/>
              <a:t> in </a:t>
            </a:r>
            <a:r>
              <a:rPr lang="en-GB" err="1"/>
              <a:t>te</a:t>
            </a:r>
            <a:r>
              <a:rPr lang="en-GB"/>
              <a:t> </a:t>
            </a:r>
            <a:r>
              <a:rPr lang="en-GB" err="1"/>
              <a:t>voegen</a:t>
            </a:r>
            <a:endParaRPr lang="en-GB"/>
          </a:p>
        </p:txBody>
      </p:sp>
      <p:sp>
        <p:nvSpPr>
          <p:cNvPr id="5" name="Tijdelijke aanduiding voor tekst 8">
            <a:extLst>
              <a:ext uri="{FF2B5EF4-FFF2-40B4-BE49-F238E27FC236}">
                <a16:creationId xmlns:a16="http://schemas.microsoft.com/office/drawing/2014/main" id="{BE16710E-FF8C-45CD-B4DB-38795A7ED587}"/>
              </a:ext>
            </a:extLst>
          </p:cNvPr>
          <p:cNvSpPr>
            <a:spLocks noGrp="1"/>
          </p:cNvSpPr>
          <p:nvPr>
            <p:ph type="body" sz="quarter" idx="10" hasCustomPrompt="1"/>
          </p:nvPr>
        </p:nvSpPr>
        <p:spPr>
          <a:xfrm>
            <a:off x="874712" y="2613773"/>
            <a:ext cx="6831013" cy="3525090"/>
          </a:xfrm>
        </p:spPr>
        <p:txBody>
          <a:bodyPr/>
          <a:lstStyle/>
          <a:p>
            <a:pPr lvl="1"/>
            <a:r>
              <a:rPr lang="nl-NL" err="1"/>
              <a:t>Bullet</a:t>
            </a:r>
            <a:endParaRPr lang="nl-NL"/>
          </a:p>
          <a:p>
            <a:pPr lvl="2"/>
            <a:r>
              <a:rPr lang="nl-NL"/>
              <a:t>Sub-</a:t>
            </a:r>
            <a:r>
              <a:rPr lang="nl-NL" err="1"/>
              <a:t>bullet</a:t>
            </a:r>
            <a:endParaRPr lang="nl-NL"/>
          </a:p>
          <a:p>
            <a:pPr lvl="3"/>
            <a:r>
              <a:rPr lang="nl-NL"/>
              <a:t>Leestekst</a:t>
            </a:r>
          </a:p>
          <a:p>
            <a:pPr lvl="4"/>
            <a:r>
              <a:rPr lang="nl-NL"/>
              <a:t>Subtitel</a:t>
            </a:r>
          </a:p>
          <a:p>
            <a:pPr lvl="5"/>
            <a:r>
              <a:rPr lang="nl-NL"/>
              <a:t>Quote</a:t>
            </a:r>
          </a:p>
          <a:p>
            <a:pPr lvl="6"/>
            <a:r>
              <a:rPr lang="nl-NL" err="1"/>
              <a:t>Bullet</a:t>
            </a:r>
            <a:endParaRPr lang="nl-NL"/>
          </a:p>
          <a:p>
            <a:pPr lvl="7"/>
            <a:r>
              <a:rPr lang="nl-NL"/>
              <a:t>Sub-</a:t>
            </a:r>
            <a:r>
              <a:rPr lang="nl-NL" err="1"/>
              <a:t>bullet</a:t>
            </a:r>
            <a:endParaRPr lang="nl-NL"/>
          </a:p>
          <a:p>
            <a:pPr lvl="8"/>
            <a:r>
              <a:rPr lang="nl-NL"/>
              <a:t>Leestekst</a:t>
            </a:r>
          </a:p>
        </p:txBody>
      </p:sp>
      <p:sp>
        <p:nvSpPr>
          <p:cNvPr id="8" name="Vrije vorm: vorm 7">
            <a:extLst>
              <a:ext uri="{FF2B5EF4-FFF2-40B4-BE49-F238E27FC236}">
                <a16:creationId xmlns:a16="http://schemas.microsoft.com/office/drawing/2014/main" id="{44C1A835-E40E-45BB-B61F-CC9F562DA9F6}"/>
              </a:ext>
            </a:extLst>
          </p:cNvPr>
          <p:cNvSpPr/>
          <p:nvPr userDrawn="1"/>
        </p:nvSpPr>
        <p:spPr>
          <a:xfrm>
            <a:off x="2427194" y="6468598"/>
            <a:ext cx="2454687" cy="389403"/>
          </a:xfrm>
          <a:custGeom>
            <a:avLst/>
            <a:gdLst>
              <a:gd name="connsiteX0" fmla="*/ 201888 w 2434516"/>
              <a:gd name="connsiteY0" fmla="*/ 0 h 389403"/>
              <a:gd name="connsiteX1" fmla="*/ 2232628 w 2434516"/>
              <a:gd name="connsiteY1" fmla="*/ 0 h 389403"/>
              <a:gd name="connsiteX2" fmla="*/ 2434516 w 2434516"/>
              <a:gd name="connsiteY2" fmla="*/ 201888 h 389403"/>
              <a:gd name="connsiteX3" fmla="*/ 2434516 w 2434516"/>
              <a:gd name="connsiteY3" fmla="*/ 389403 h 389403"/>
              <a:gd name="connsiteX4" fmla="*/ 0 w 2434516"/>
              <a:gd name="connsiteY4" fmla="*/ 389403 h 389403"/>
              <a:gd name="connsiteX5" fmla="*/ 0 w 2434516"/>
              <a:gd name="connsiteY5" fmla="*/ 201888 h 389403"/>
              <a:gd name="connsiteX6" fmla="*/ 201888 w 2434516"/>
              <a:gd name="connsiteY6" fmla="*/ 0 h 38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516" h="389403">
                <a:moveTo>
                  <a:pt x="201888" y="0"/>
                </a:moveTo>
                <a:lnTo>
                  <a:pt x="2232628" y="0"/>
                </a:lnTo>
                <a:cubicBezTo>
                  <a:pt x="2344128" y="0"/>
                  <a:pt x="2434516" y="90388"/>
                  <a:pt x="2434516" y="201888"/>
                </a:cubicBezTo>
                <a:lnTo>
                  <a:pt x="2434516" y="389403"/>
                </a:lnTo>
                <a:lnTo>
                  <a:pt x="0" y="389403"/>
                </a:lnTo>
                <a:lnTo>
                  <a:pt x="0" y="201888"/>
                </a:lnTo>
                <a:cubicBezTo>
                  <a:pt x="0" y="90388"/>
                  <a:pt x="90388" y="0"/>
                  <a:pt x="2018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9" name="Graphic 8">
            <a:extLst>
              <a:ext uri="{FF2B5EF4-FFF2-40B4-BE49-F238E27FC236}">
                <a16:creationId xmlns:a16="http://schemas.microsoft.com/office/drawing/2014/main" id="{F13C9A54-1CF2-4EB5-B364-1C840D1B13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46172" y="6564573"/>
            <a:ext cx="201305" cy="201305"/>
          </a:xfrm>
          <a:prstGeom prst="rect">
            <a:avLst/>
          </a:prstGeom>
        </p:spPr>
      </p:pic>
      <p:sp>
        <p:nvSpPr>
          <p:cNvPr id="10" name="Tijdelijke aanduiding voor tekst 10">
            <a:extLst>
              <a:ext uri="{FF2B5EF4-FFF2-40B4-BE49-F238E27FC236}">
                <a16:creationId xmlns:a16="http://schemas.microsoft.com/office/drawing/2014/main" id="{1029F4E7-531F-40E5-A3D7-158AF74F7755}"/>
              </a:ext>
            </a:extLst>
          </p:cNvPr>
          <p:cNvSpPr>
            <a:spLocks noGrp="1"/>
          </p:cNvSpPr>
          <p:nvPr>
            <p:ph type="body" sz="quarter" idx="11" hasCustomPrompt="1"/>
          </p:nvPr>
        </p:nvSpPr>
        <p:spPr>
          <a:xfrm>
            <a:off x="874713" y="944563"/>
            <a:ext cx="10442575" cy="288925"/>
          </a:xfrm>
        </p:spPr>
        <p:txBody>
          <a:bodyPr lIns="0">
            <a:noAutofit/>
          </a:bodyPr>
          <a:lstStyle>
            <a:lvl1pPr>
              <a:defRPr sz="1400" b="0"/>
            </a:lvl1pPr>
          </a:lstStyle>
          <a:p>
            <a:pPr lvl="0"/>
            <a:r>
              <a:rPr lang="en-GB"/>
              <a:t>Plaats </a:t>
            </a:r>
            <a:r>
              <a:rPr lang="en-GB" err="1"/>
              <a:t>hier</a:t>
            </a:r>
            <a:r>
              <a:rPr lang="en-GB"/>
              <a:t> je alt. </a:t>
            </a:r>
            <a:r>
              <a:rPr lang="en-GB" err="1"/>
              <a:t>titel</a:t>
            </a:r>
            <a:endParaRPr lang="en-GB"/>
          </a:p>
        </p:txBody>
      </p:sp>
    </p:spTree>
    <p:extLst>
      <p:ext uri="{BB962C8B-B14F-4D97-AF65-F5344CB8AC3E}">
        <p14:creationId xmlns:p14="http://schemas.microsoft.com/office/powerpoint/2010/main" val="163493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BLAUW ">
    <p:spTree>
      <p:nvGrpSpPr>
        <p:cNvPr id="1" name=""/>
        <p:cNvGrpSpPr/>
        <p:nvPr/>
      </p:nvGrpSpPr>
      <p:grpSpPr>
        <a:xfrm>
          <a:off x="0" y="0"/>
          <a:ext cx="0" cy="0"/>
          <a:chOff x="0" y="0"/>
          <a:chExt cx="0" cy="0"/>
        </a:xfrm>
      </p:grpSpPr>
      <p:sp>
        <p:nvSpPr>
          <p:cNvPr id="3" name="Tijdelijke aanduiding voor titel 4">
            <a:extLst>
              <a:ext uri="{FF2B5EF4-FFF2-40B4-BE49-F238E27FC236}">
                <a16:creationId xmlns:a16="http://schemas.microsoft.com/office/drawing/2014/main" id="{241983A0-5DB9-4EAB-90F7-4E4E1B58B82F}"/>
              </a:ext>
            </a:extLst>
          </p:cNvPr>
          <p:cNvSpPr>
            <a:spLocks noGrp="1"/>
          </p:cNvSpPr>
          <p:nvPr>
            <p:ph type="title"/>
          </p:nvPr>
        </p:nvSpPr>
        <p:spPr>
          <a:xfrm>
            <a:off x="874713" y="1233487"/>
            <a:ext cx="10442576" cy="357187"/>
          </a:xfrm>
          <a:prstGeom prst="rect">
            <a:avLst/>
          </a:prstGeom>
        </p:spPr>
        <p:txBody>
          <a:bodyPr vert="horz" lIns="0" tIns="0" rIns="0" bIns="0" rtlCol="0" anchor="ctr">
            <a:normAutofit/>
          </a:bodyPr>
          <a:lstStyle/>
          <a:p>
            <a:r>
              <a:rPr lang="nl-NL"/>
              <a:t>Plaats hier je titel</a:t>
            </a:r>
            <a:endParaRPr lang="en-GB"/>
          </a:p>
        </p:txBody>
      </p:sp>
      <p:sp>
        <p:nvSpPr>
          <p:cNvPr id="9" name="Tijdelijke aanduiding voor tekst 8">
            <a:extLst>
              <a:ext uri="{FF2B5EF4-FFF2-40B4-BE49-F238E27FC236}">
                <a16:creationId xmlns:a16="http://schemas.microsoft.com/office/drawing/2014/main" id="{1EB1B29F-64EB-4091-89DC-FA82B5459C96}"/>
              </a:ext>
            </a:extLst>
          </p:cNvPr>
          <p:cNvSpPr>
            <a:spLocks noGrp="1"/>
          </p:cNvSpPr>
          <p:nvPr>
            <p:ph type="body" sz="quarter" idx="10" hasCustomPrompt="1"/>
          </p:nvPr>
        </p:nvSpPr>
        <p:spPr>
          <a:xfrm>
            <a:off x="874713" y="2613773"/>
            <a:ext cx="10442575" cy="3525090"/>
          </a:xfrm>
        </p:spPr>
        <p:txBody>
          <a:bodyPr/>
          <a:lstStyle/>
          <a:p>
            <a:pPr lvl="1"/>
            <a:r>
              <a:rPr lang="nl-NL" err="1"/>
              <a:t>Bullet</a:t>
            </a:r>
            <a:endParaRPr lang="nl-NL"/>
          </a:p>
          <a:p>
            <a:pPr lvl="2"/>
            <a:r>
              <a:rPr lang="nl-NL"/>
              <a:t>Sub-</a:t>
            </a:r>
            <a:r>
              <a:rPr lang="nl-NL" err="1"/>
              <a:t>bullet</a:t>
            </a:r>
            <a:endParaRPr lang="nl-NL"/>
          </a:p>
          <a:p>
            <a:pPr lvl="3"/>
            <a:r>
              <a:rPr lang="nl-NL"/>
              <a:t>Leestekst</a:t>
            </a:r>
          </a:p>
          <a:p>
            <a:pPr lvl="4"/>
            <a:r>
              <a:rPr lang="nl-NL"/>
              <a:t>Subtitel</a:t>
            </a:r>
          </a:p>
          <a:p>
            <a:pPr lvl="5"/>
            <a:r>
              <a:rPr lang="nl-NL"/>
              <a:t>Quote</a:t>
            </a:r>
          </a:p>
          <a:p>
            <a:pPr lvl="6"/>
            <a:r>
              <a:rPr lang="nl-NL" err="1"/>
              <a:t>Bullet</a:t>
            </a:r>
            <a:endParaRPr lang="nl-NL"/>
          </a:p>
          <a:p>
            <a:pPr lvl="7"/>
            <a:r>
              <a:rPr lang="nl-NL"/>
              <a:t>Sub-</a:t>
            </a:r>
            <a:r>
              <a:rPr lang="nl-NL" err="1"/>
              <a:t>bullet</a:t>
            </a:r>
            <a:endParaRPr lang="nl-NL"/>
          </a:p>
          <a:p>
            <a:pPr lvl="8"/>
            <a:r>
              <a:rPr lang="nl-NL"/>
              <a:t>Leestekst</a:t>
            </a:r>
          </a:p>
        </p:txBody>
      </p:sp>
      <p:sp>
        <p:nvSpPr>
          <p:cNvPr id="8" name="Vrije vorm: vorm 7">
            <a:extLst>
              <a:ext uri="{FF2B5EF4-FFF2-40B4-BE49-F238E27FC236}">
                <a16:creationId xmlns:a16="http://schemas.microsoft.com/office/drawing/2014/main" id="{0DE878FD-62C5-4017-A0CA-6E481AB4B0CE}"/>
              </a:ext>
            </a:extLst>
          </p:cNvPr>
          <p:cNvSpPr/>
          <p:nvPr userDrawn="1"/>
        </p:nvSpPr>
        <p:spPr>
          <a:xfrm>
            <a:off x="4868656" y="6468598"/>
            <a:ext cx="2454687" cy="389403"/>
          </a:xfrm>
          <a:custGeom>
            <a:avLst/>
            <a:gdLst>
              <a:gd name="connsiteX0" fmla="*/ 201888 w 2434516"/>
              <a:gd name="connsiteY0" fmla="*/ 0 h 389403"/>
              <a:gd name="connsiteX1" fmla="*/ 2232628 w 2434516"/>
              <a:gd name="connsiteY1" fmla="*/ 0 h 389403"/>
              <a:gd name="connsiteX2" fmla="*/ 2434516 w 2434516"/>
              <a:gd name="connsiteY2" fmla="*/ 201888 h 389403"/>
              <a:gd name="connsiteX3" fmla="*/ 2434516 w 2434516"/>
              <a:gd name="connsiteY3" fmla="*/ 389403 h 389403"/>
              <a:gd name="connsiteX4" fmla="*/ 0 w 2434516"/>
              <a:gd name="connsiteY4" fmla="*/ 389403 h 389403"/>
              <a:gd name="connsiteX5" fmla="*/ 0 w 2434516"/>
              <a:gd name="connsiteY5" fmla="*/ 201888 h 389403"/>
              <a:gd name="connsiteX6" fmla="*/ 201888 w 2434516"/>
              <a:gd name="connsiteY6" fmla="*/ 0 h 38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516" h="389403">
                <a:moveTo>
                  <a:pt x="201888" y="0"/>
                </a:moveTo>
                <a:lnTo>
                  <a:pt x="2232628" y="0"/>
                </a:lnTo>
                <a:cubicBezTo>
                  <a:pt x="2344128" y="0"/>
                  <a:pt x="2434516" y="90388"/>
                  <a:pt x="2434516" y="201888"/>
                </a:cubicBezTo>
                <a:lnTo>
                  <a:pt x="2434516" y="389403"/>
                </a:lnTo>
                <a:lnTo>
                  <a:pt x="0" y="389403"/>
                </a:lnTo>
                <a:lnTo>
                  <a:pt x="0" y="201888"/>
                </a:lnTo>
                <a:cubicBezTo>
                  <a:pt x="0" y="90388"/>
                  <a:pt x="90388" y="0"/>
                  <a:pt x="201888" y="0"/>
                </a:cubicBezTo>
                <a:close/>
              </a:path>
            </a:pathLst>
          </a:custGeom>
          <a:solidFill>
            <a:srgbClr val="0090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5" name="Graphic 4">
            <a:extLst>
              <a:ext uri="{FF2B5EF4-FFF2-40B4-BE49-F238E27FC236}">
                <a16:creationId xmlns:a16="http://schemas.microsoft.com/office/drawing/2014/main" id="{BB44406D-59C2-4B69-A5FC-18DD104C77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95346" y="6564573"/>
            <a:ext cx="201305" cy="201305"/>
          </a:xfrm>
          <a:prstGeom prst="rect">
            <a:avLst/>
          </a:prstGeom>
        </p:spPr>
      </p:pic>
      <p:sp>
        <p:nvSpPr>
          <p:cNvPr id="10" name="Tijdelijke aanduiding voor tekst 10">
            <a:extLst>
              <a:ext uri="{FF2B5EF4-FFF2-40B4-BE49-F238E27FC236}">
                <a16:creationId xmlns:a16="http://schemas.microsoft.com/office/drawing/2014/main" id="{DC39C765-54EF-435C-981B-5C1E2152882E}"/>
              </a:ext>
            </a:extLst>
          </p:cNvPr>
          <p:cNvSpPr>
            <a:spLocks noGrp="1"/>
          </p:cNvSpPr>
          <p:nvPr>
            <p:ph type="body" sz="quarter" idx="11" hasCustomPrompt="1"/>
          </p:nvPr>
        </p:nvSpPr>
        <p:spPr>
          <a:xfrm>
            <a:off x="874713" y="944563"/>
            <a:ext cx="10442575" cy="288925"/>
          </a:xfrm>
        </p:spPr>
        <p:txBody>
          <a:bodyPr lIns="0">
            <a:noAutofit/>
          </a:bodyPr>
          <a:lstStyle>
            <a:lvl1pPr>
              <a:defRPr sz="1400" b="0"/>
            </a:lvl1pPr>
          </a:lstStyle>
          <a:p>
            <a:pPr lvl="0"/>
            <a:r>
              <a:rPr lang="en-GB"/>
              <a:t>Plaats </a:t>
            </a:r>
            <a:r>
              <a:rPr lang="en-GB" err="1"/>
              <a:t>hier</a:t>
            </a:r>
            <a:r>
              <a:rPr lang="en-GB"/>
              <a:t> je alt. </a:t>
            </a:r>
            <a:r>
              <a:rPr lang="en-GB" err="1"/>
              <a:t>titel</a:t>
            </a:r>
            <a:endParaRPr lang="en-GB"/>
          </a:p>
        </p:txBody>
      </p:sp>
    </p:spTree>
    <p:extLst>
      <p:ext uri="{BB962C8B-B14F-4D97-AF65-F5344CB8AC3E}">
        <p14:creationId xmlns:p14="http://schemas.microsoft.com/office/powerpoint/2010/main" val="101651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EELD BLAUW">
    <p:spTree>
      <p:nvGrpSpPr>
        <p:cNvPr id="1" name=""/>
        <p:cNvGrpSpPr/>
        <p:nvPr/>
      </p:nvGrpSpPr>
      <p:grpSpPr>
        <a:xfrm>
          <a:off x="0" y="0"/>
          <a:ext cx="0" cy="0"/>
          <a:chOff x="0" y="0"/>
          <a:chExt cx="0" cy="0"/>
        </a:xfrm>
      </p:grpSpPr>
      <p:sp>
        <p:nvSpPr>
          <p:cNvPr id="3" name="Tijdelijke aanduiding voor titel 4">
            <a:extLst>
              <a:ext uri="{FF2B5EF4-FFF2-40B4-BE49-F238E27FC236}">
                <a16:creationId xmlns:a16="http://schemas.microsoft.com/office/drawing/2014/main" id="{241983A0-5DB9-4EAB-90F7-4E4E1B58B82F}"/>
              </a:ext>
            </a:extLst>
          </p:cNvPr>
          <p:cNvSpPr>
            <a:spLocks noGrp="1"/>
          </p:cNvSpPr>
          <p:nvPr>
            <p:ph type="title"/>
          </p:nvPr>
        </p:nvSpPr>
        <p:spPr>
          <a:xfrm>
            <a:off x="874713" y="1233487"/>
            <a:ext cx="10442576" cy="357187"/>
          </a:xfrm>
          <a:prstGeom prst="rect">
            <a:avLst/>
          </a:prstGeom>
        </p:spPr>
        <p:txBody>
          <a:bodyPr vert="horz" lIns="0" tIns="0" rIns="0" bIns="0" rtlCol="0" anchor="ctr">
            <a:normAutofit/>
          </a:bodyPr>
          <a:lstStyle/>
          <a:p>
            <a:r>
              <a:rPr lang="nl-NL"/>
              <a:t>Plaats hier je titel</a:t>
            </a:r>
            <a:endParaRPr lang="en-GB"/>
          </a:p>
        </p:txBody>
      </p:sp>
      <p:sp>
        <p:nvSpPr>
          <p:cNvPr id="4" name="Tijdelijke aanduiding voor afbeelding 3">
            <a:extLst>
              <a:ext uri="{FF2B5EF4-FFF2-40B4-BE49-F238E27FC236}">
                <a16:creationId xmlns:a16="http://schemas.microsoft.com/office/drawing/2014/main" id="{CCA3885D-ACB4-436B-9CF2-6D568F1C8538}"/>
              </a:ext>
            </a:extLst>
          </p:cNvPr>
          <p:cNvSpPr>
            <a:spLocks noGrp="1"/>
          </p:cNvSpPr>
          <p:nvPr>
            <p:ph type="pic" sz="quarter" idx="12" hasCustomPrompt="1"/>
          </p:nvPr>
        </p:nvSpPr>
        <p:spPr>
          <a:xfrm>
            <a:off x="874713" y="2600325"/>
            <a:ext cx="10442575" cy="3538538"/>
          </a:xfrm>
          <a:solidFill>
            <a:schemeClr val="bg1"/>
          </a:solidFill>
        </p:spPr>
        <p:txBody>
          <a:bodyPr bIns="720000" anchor="ctr">
            <a:normAutofit/>
          </a:bodyPr>
          <a:lstStyle>
            <a:lvl1pPr algn="ctr">
              <a:defRPr sz="1200" b="0" i="1">
                <a:solidFill>
                  <a:schemeClr val="bg1">
                    <a:lumMod val="50000"/>
                  </a:schemeClr>
                </a:solidFill>
              </a:defRPr>
            </a:lvl1pPr>
          </a:lstStyle>
          <a:p>
            <a:r>
              <a:rPr lang="en-GB" err="1"/>
              <a:t>Klik</a:t>
            </a:r>
            <a:r>
              <a:rPr lang="en-GB"/>
              <a:t> op </a:t>
            </a:r>
            <a:r>
              <a:rPr lang="en-GB" err="1"/>
              <a:t>onderstaand</a:t>
            </a:r>
            <a:r>
              <a:rPr lang="en-GB"/>
              <a:t> pictogram om </a:t>
            </a:r>
            <a:r>
              <a:rPr lang="en-GB" err="1"/>
              <a:t>een</a:t>
            </a:r>
            <a:r>
              <a:rPr lang="en-GB"/>
              <a:t> </a:t>
            </a:r>
            <a:r>
              <a:rPr lang="en-GB" err="1"/>
              <a:t>afbeelding</a:t>
            </a:r>
            <a:r>
              <a:rPr lang="en-GB"/>
              <a:t> in </a:t>
            </a:r>
            <a:r>
              <a:rPr lang="en-GB" err="1"/>
              <a:t>te</a:t>
            </a:r>
            <a:r>
              <a:rPr lang="en-GB"/>
              <a:t> </a:t>
            </a:r>
            <a:r>
              <a:rPr lang="en-GB" err="1"/>
              <a:t>voegen</a:t>
            </a:r>
            <a:endParaRPr lang="en-GB"/>
          </a:p>
        </p:txBody>
      </p:sp>
      <p:sp>
        <p:nvSpPr>
          <p:cNvPr id="9" name="Vrije vorm: vorm 8">
            <a:extLst>
              <a:ext uri="{FF2B5EF4-FFF2-40B4-BE49-F238E27FC236}">
                <a16:creationId xmlns:a16="http://schemas.microsoft.com/office/drawing/2014/main" id="{EFB929D2-6F38-4EDD-9E3E-E9D1E11A0B61}"/>
              </a:ext>
            </a:extLst>
          </p:cNvPr>
          <p:cNvSpPr/>
          <p:nvPr userDrawn="1"/>
        </p:nvSpPr>
        <p:spPr>
          <a:xfrm>
            <a:off x="4868656" y="6468598"/>
            <a:ext cx="2454687" cy="389403"/>
          </a:xfrm>
          <a:custGeom>
            <a:avLst/>
            <a:gdLst>
              <a:gd name="connsiteX0" fmla="*/ 201888 w 2434516"/>
              <a:gd name="connsiteY0" fmla="*/ 0 h 389403"/>
              <a:gd name="connsiteX1" fmla="*/ 2232628 w 2434516"/>
              <a:gd name="connsiteY1" fmla="*/ 0 h 389403"/>
              <a:gd name="connsiteX2" fmla="*/ 2434516 w 2434516"/>
              <a:gd name="connsiteY2" fmla="*/ 201888 h 389403"/>
              <a:gd name="connsiteX3" fmla="*/ 2434516 w 2434516"/>
              <a:gd name="connsiteY3" fmla="*/ 389403 h 389403"/>
              <a:gd name="connsiteX4" fmla="*/ 0 w 2434516"/>
              <a:gd name="connsiteY4" fmla="*/ 389403 h 389403"/>
              <a:gd name="connsiteX5" fmla="*/ 0 w 2434516"/>
              <a:gd name="connsiteY5" fmla="*/ 201888 h 389403"/>
              <a:gd name="connsiteX6" fmla="*/ 201888 w 2434516"/>
              <a:gd name="connsiteY6" fmla="*/ 0 h 38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516" h="389403">
                <a:moveTo>
                  <a:pt x="201888" y="0"/>
                </a:moveTo>
                <a:lnTo>
                  <a:pt x="2232628" y="0"/>
                </a:lnTo>
                <a:cubicBezTo>
                  <a:pt x="2344128" y="0"/>
                  <a:pt x="2434516" y="90388"/>
                  <a:pt x="2434516" y="201888"/>
                </a:cubicBezTo>
                <a:lnTo>
                  <a:pt x="2434516" y="389403"/>
                </a:lnTo>
                <a:lnTo>
                  <a:pt x="0" y="389403"/>
                </a:lnTo>
                <a:lnTo>
                  <a:pt x="0" y="201888"/>
                </a:lnTo>
                <a:cubicBezTo>
                  <a:pt x="0" y="90388"/>
                  <a:pt x="90388" y="0"/>
                  <a:pt x="201888" y="0"/>
                </a:cubicBezTo>
                <a:close/>
              </a:path>
            </a:pathLst>
          </a:custGeom>
          <a:solidFill>
            <a:srgbClr val="0090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0" name="Graphic 9">
            <a:extLst>
              <a:ext uri="{FF2B5EF4-FFF2-40B4-BE49-F238E27FC236}">
                <a16:creationId xmlns:a16="http://schemas.microsoft.com/office/drawing/2014/main" id="{5392D6E5-7CE0-46B4-8265-727F509677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95346" y="6564573"/>
            <a:ext cx="201305" cy="201305"/>
          </a:xfrm>
          <a:prstGeom prst="rect">
            <a:avLst/>
          </a:prstGeom>
        </p:spPr>
      </p:pic>
      <p:sp>
        <p:nvSpPr>
          <p:cNvPr id="12" name="Tijdelijke aanduiding voor tekst 10">
            <a:extLst>
              <a:ext uri="{FF2B5EF4-FFF2-40B4-BE49-F238E27FC236}">
                <a16:creationId xmlns:a16="http://schemas.microsoft.com/office/drawing/2014/main" id="{FF619E2C-4AD7-4272-8FAA-BCB602112AED}"/>
              </a:ext>
            </a:extLst>
          </p:cNvPr>
          <p:cNvSpPr>
            <a:spLocks noGrp="1"/>
          </p:cNvSpPr>
          <p:nvPr>
            <p:ph type="body" sz="quarter" idx="11" hasCustomPrompt="1"/>
          </p:nvPr>
        </p:nvSpPr>
        <p:spPr>
          <a:xfrm>
            <a:off x="874713" y="944563"/>
            <a:ext cx="10442575" cy="288925"/>
          </a:xfrm>
        </p:spPr>
        <p:txBody>
          <a:bodyPr lIns="0">
            <a:noAutofit/>
          </a:bodyPr>
          <a:lstStyle>
            <a:lvl1pPr>
              <a:defRPr sz="1400" b="0"/>
            </a:lvl1pPr>
          </a:lstStyle>
          <a:p>
            <a:pPr lvl="0"/>
            <a:r>
              <a:rPr lang="en-GB"/>
              <a:t>Plaats </a:t>
            </a:r>
            <a:r>
              <a:rPr lang="en-GB" err="1"/>
              <a:t>hier</a:t>
            </a:r>
            <a:r>
              <a:rPr lang="en-GB"/>
              <a:t> je alt. </a:t>
            </a:r>
            <a:r>
              <a:rPr lang="en-GB" err="1"/>
              <a:t>titel</a:t>
            </a:r>
            <a:endParaRPr lang="en-GB"/>
          </a:p>
        </p:txBody>
      </p:sp>
    </p:spTree>
    <p:extLst>
      <p:ext uri="{BB962C8B-B14F-4D97-AF65-F5344CB8AC3E}">
        <p14:creationId xmlns:p14="http://schemas.microsoft.com/office/powerpoint/2010/main" val="47157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 BEELD BLAUW">
    <p:spTree>
      <p:nvGrpSpPr>
        <p:cNvPr id="1" name=""/>
        <p:cNvGrpSpPr/>
        <p:nvPr/>
      </p:nvGrpSpPr>
      <p:grpSpPr>
        <a:xfrm>
          <a:off x="0" y="0"/>
          <a:ext cx="0" cy="0"/>
          <a:chOff x="0" y="0"/>
          <a:chExt cx="0" cy="0"/>
        </a:xfrm>
      </p:grpSpPr>
      <p:sp>
        <p:nvSpPr>
          <p:cNvPr id="3" name="Tijdelijke aanduiding voor titel 4">
            <a:extLst>
              <a:ext uri="{FF2B5EF4-FFF2-40B4-BE49-F238E27FC236}">
                <a16:creationId xmlns:a16="http://schemas.microsoft.com/office/drawing/2014/main" id="{241983A0-5DB9-4EAB-90F7-4E4E1B58B82F}"/>
              </a:ext>
            </a:extLst>
          </p:cNvPr>
          <p:cNvSpPr>
            <a:spLocks noGrp="1"/>
          </p:cNvSpPr>
          <p:nvPr>
            <p:ph type="title"/>
          </p:nvPr>
        </p:nvSpPr>
        <p:spPr>
          <a:xfrm>
            <a:off x="874713" y="1233487"/>
            <a:ext cx="10442576" cy="357187"/>
          </a:xfrm>
          <a:prstGeom prst="rect">
            <a:avLst/>
          </a:prstGeom>
        </p:spPr>
        <p:txBody>
          <a:bodyPr vert="horz" lIns="0" tIns="0" rIns="0" bIns="0" rtlCol="0" anchor="ctr">
            <a:normAutofit/>
          </a:bodyPr>
          <a:lstStyle/>
          <a:p>
            <a:r>
              <a:rPr lang="nl-NL"/>
              <a:t>Plaats hier je titel</a:t>
            </a:r>
            <a:endParaRPr lang="en-GB"/>
          </a:p>
        </p:txBody>
      </p:sp>
      <p:sp>
        <p:nvSpPr>
          <p:cNvPr id="4" name="Tijdelijke aanduiding voor afbeelding 3">
            <a:extLst>
              <a:ext uri="{FF2B5EF4-FFF2-40B4-BE49-F238E27FC236}">
                <a16:creationId xmlns:a16="http://schemas.microsoft.com/office/drawing/2014/main" id="{CCA3885D-ACB4-436B-9CF2-6D568F1C8538}"/>
              </a:ext>
            </a:extLst>
          </p:cNvPr>
          <p:cNvSpPr>
            <a:spLocks noGrp="1"/>
          </p:cNvSpPr>
          <p:nvPr>
            <p:ph type="pic" sz="quarter" idx="12" hasCustomPrompt="1"/>
          </p:nvPr>
        </p:nvSpPr>
        <p:spPr>
          <a:xfrm>
            <a:off x="6248401" y="2600325"/>
            <a:ext cx="5068888" cy="3538538"/>
          </a:xfrm>
          <a:solidFill>
            <a:schemeClr val="bg1"/>
          </a:solidFill>
        </p:spPr>
        <p:txBody>
          <a:bodyPr bIns="720000" anchor="ctr">
            <a:normAutofit/>
          </a:bodyPr>
          <a:lstStyle>
            <a:lvl1pPr algn="ctr">
              <a:defRPr sz="1200" b="0" i="1">
                <a:solidFill>
                  <a:schemeClr val="bg1">
                    <a:lumMod val="50000"/>
                  </a:schemeClr>
                </a:solidFill>
              </a:defRPr>
            </a:lvl1pPr>
          </a:lstStyle>
          <a:p>
            <a:r>
              <a:rPr lang="en-GB" err="1"/>
              <a:t>Klik</a:t>
            </a:r>
            <a:r>
              <a:rPr lang="en-GB"/>
              <a:t> op </a:t>
            </a:r>
            <a:r>
              <a:rPr lang="en-GB" err="1"/>
              <a:t>onderstaand</a:t>
            </a:r>
            <a:r>
              <a:rPr lang="en-GB"/>
              <a:t> pictogram om </a:t>
            </a:r>
            <a:r>
              <a:rPr lang="en-GB" err="1"/>
              <a:t>een</a:t>
            </a:r>
            <a:r>
              <a:rPr lang="en-GB"/>
              <a:t> </a:t>
            </a:r>
            <a:r>
              <a:rPr lang="en-GB" err="1"/>
              <a:t>afbeelding</a:t>
            </a:r>
            <a:r>
              <a:rPr lang="en-GB"/>
              <a:t> in </a:t>
            </a:r>
            <a:r>
              <a:rPr lang="en-GB" err="1"/>
              <a:t>te</a:t>
            </a:r>
            <a:r>
              <a:rPr lang="en-GB"/>
              <a:t> </a:t>
            </a:r>
            <a:r>
              <a:rPr lang="en-GB" err="1"/>
              <a:t>voegen</a:t>
            </a:r>
            <a:endParaRPr lang="en-GB"/>
          </a:p>
        </p:txBody>
      </p:sp>
      <p:sp>
        <p:nvSpPr>
          <p:cNvPr id="5" name="Tijdelijke aanduiding voor tekst 8">
            <a:extLst>
              <a:ext uri="{FF2B5EF4-FFF2-40B4-BE49-F238E27FC236}">
                <a16:creationId xmlns:a16="http://schemas.microsoft.com/office/drawing/2014/main" id="{BE16710E-FF8C-45CD-B4DB-38795A7ED587}"/>
              </a:ext>
            </a:extLst>
          </p:cNvPr>
          <p:cNvSpPr>
            <a:spLocks noGrp="1"/>
          </p:cNvSpPr>
          <p:nvPr>
            <p:ph type="body" sz="quarter" idx="10" hasCustomPrompt="1"/>
          </p:nvPr>
        </p:nvSpPr>
        <p:spPr>
          <a:xfrm>
            <a:off x="874713" y="2613773"/>
            <a:ext cx="5068887" cy="3525090"/>
          </a:xfrm>
        </p:spPr>
        <p:txBody>
          <a:bodyPr/>
          <a:lstStyle/>
          <a:p>
            <a:pPr lvl="1"/>
            <a:r>
              <a:rPr lang="nl-NL" err="1"/>
              <a:t>Bullet</a:t>
            </a:r>
            <a:endParaRPr lang="nl-NL"/>
          </a:p>
          <a:p>
            <a:pPr lvl="2"/>
            <a:r>
              <a:rPr lang="nl-NL"/>
              <a:t>Sub-</a:t>
            </a:r>
            <a:r>
              <a:rPr lang="nl-NL" err="1"/>
              <a:t>bullet</a:t>
            </a:r>
            <a:endParaRPr lang="nl-NL"/>
          </a:p>
          <a:p>
            <a:pPr lvl="3"/>
            <a:r>
              <a:rPr lang="nl-NL"/>
              <a:t>Leestekst</a:t>
            </a:r>
          </a:p>
          <a:p>
            <a:pPr lvl="4"/>
            <a:r>
              <a:rPr lang="nl-NL"/>
              <a:t>Subtitel</a:t>
            </a:r>
          </a:p>
          <a:p>
            <a:pPr lvl="5"/>
            <a:r>
              <a:rPr lang="nl-NL"/>
              <a:t>Quote</a:t>
            </a:r>
          </a:p>
          <a:p>
            <a:pPr lvl="6"/>
            <a:r>
              <a:rPr lang="nl-NL" err="1"/>
              <a:t>Bullet</a:t>
            </a:r>
            <a:endParaRPr lang="nl-NL"/>
          </a:p>
          <a:p>
            <a:pPr lvl="7"/>
            <a:r>
              <a:rPr lang="nl-NL"/>
              <a:t>Sub-</a:t>
            </a:r>
            <a:r>
              <a:rPr lang="nl-NL" err="1"/>
              <a:t>bullet</a:t>
            </a:r>
            <a:endParaRPr lang="nl-NL"/>
          </a:p>
          <a:p>
            <a:pPr lvl="8"/>
            <a:r>
              <a:rPr lang="nl-NL"/>
              <a:t>Leestekst</a:t>
            </a:r>
          </a:p>
        </p:txBody>
      </p:sp>
      <p:sp>
        <p:nvSpPr>
          <p:cNvPr id="10" name="Vrije vorm: vorm 9">
            <a:extLst>
              <a:ext uri="{FF2B5EF4-FFF2-40B4-BE49-F238E27FC236}">
                <a16:creationId xmlns:a16="http://schemas.microsoft.com/office/drawing/2014/main" id="{97612BCE-B893-4708-A39E-54B4A0D80E53}"/>
              </a:ext>
            </a:extLst>
          </p:cNvPr>
          <p:cNvSpPr/>
          <p:nvPr userDrawn="1"/>
        </p:nvSpPr>
        <p:spPr>
          <a:xfrm>
            <a:off x="4868656" y="6468598"/>
            <a:ext cx="2454687" cy="389403"/>
          </a:xfrm>
          <a:custGeom>
            <a:avLst/>
            <a:gdLst>
              <a:gd name="connsiteX0" fmla="*/ 201888 w 2434516"/>
              <a:gd name="connsiteY0" fmla="*/ 0 h 389403"/>
              <a:gd name="connsiteX1" fmla="*/ 2232628 w 2434516"/>
              <a:gd name="connsiteY1" fmla="*/ 0 h 389403"/>
              <a:gd name="connsiteX2" fmla="*/ 2434516 w 2434516"/>
              <a:gd name="connsiteY2" fmla="*/ 201888 h 389403"/>
              <a:gd name="connsiteX3" fmla="*/ 2434516 w 2434516"/>
              <a:gd name="connsiteY3" fmla="*/ 389403 h 389403"/>
              <a:gd name="connsiteX4" fmla="*/ 0 w 2434516"/>
              <a:gd name="connsiteY4" fmla="*/ 389403 h 389403"/>
              <a:gd name="connsiteX5" fmla="*/ 0 w 2434516"/>
              <a:gd name="connsiteY5" fmla="*/ 201888 h 389403"/>
              <a:gd name="connsiteX6" fmla="*/ 201888 w 2434516"/>
              <a:gd name="connsiteY6" fmla="*/ 0 h 38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516" h="389403">
                <a:moveTo>
                  <a:pt x="201888" y="0"/>
                </a:moveTo>
                <a:lnTo>
                  <a:pt x="2232628" y="0"/>
                </a:lnTo>
                <a:cubicBezTo>
                  <a:pt x="2344128" y="0"/>
                  <a:pt x="2434516" y="90388"/>
                  <a:pt x="2434516" y="201888"/>
                </a:cubicBezTo>
                <a:lnTo>
                  <a:pt x="2434516" y="389403"/>
                </a:lnTo>
                <a:lnTo>
                  <a:pt x="0" y="389403"/>
                </a:lnTo>
                <a:lnTo>
                  <a:pt x="0" y="201888"/>
                </a:lnTo>
                <a:cubicBezTo>
                  <a:pt x="0" y="90388"/>
                  <a:pt x="90388" y="0"/>
                  <a:pt x="201888" y="0"/>
                </a:cubicBezTo>
                <a:close/>
              </a:path>
            </a:pathLst>
          </a:custGeom>
          <a:solidFill>
            <a:srgbClr val="0090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2" name="Graphic 11">
            <a:extLst>
              <a:ext uri="{FF2B5EF4-FFF2-40B4-BE49-F238E27FC236}">
                <a16:creationId xmlns:a16="http://schemas.microsoft.com/office/drawing/2014/main" id="{DD81A2F1-EB38-4105-9FC0-E1228964D52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95346" y="6564573"/>
            <a:ext cx="201305" cy="201305"/>
          </a:xfrm>
          <a:prstGeom prst="rect">
            <a:avLst/>
          </a:prstGeom>
        </p:spPr>
      </p:pic>
      <p:sp>
        <p:nvSpPr>
          <p:cNvPr id="13" name="Tijdelijke aanduiding voor tekst 10">
            <a:extLst>
              <a:ext uri="{FF2B5EF4-FFF2-40B4-BE49-F238E27FC236}">
                <a16:creationId xmlns:a16="http://schemas.microsoft.com/office/drawing/2014/main" id="{D0FB82DF-4FA0-48B8-BED9-0DF17FEAAF70}"/>
              </a:ext>
            </a:extLst>
          </p:cNvPr>
          <p:cNvSpPr>
            <a:spLocks noGrp="1"/>
          </p:cNvSpPr>
          <p:nvPr>
            <p:ph type="body" sz="quarter" idx="11" hasCustomPrompt="1"/>
          </p:nvPr>
        </p:nvSpPr>
        <p:spPr>
          <a:xfrm>
            <a:off x="874713" y="944563"/>
            <a:ext cx="10442575" cy="288925"/>
          </a:xfrm>
        </p:spPr>
        <p:txBody>
          <a:bodyPr lIns="0">
            <a:noAutofit/>
          </a:bodyPr>
          <a:lstStyle>
            <a:lvl1pPr>
              <a:defRPr sz="1400" b="0"/>
            </a:lvl1pPr>
          </a:lstStyle>
          <a:p>
            <a:pPr lvl="0"/>
            <a:r>
              <a:rPr lang="en-GB"/>
              <a:t>Plaats </a:t>
            </a:r>
            <a:r>
              <a:rPr lang="en-GB" err="1"/>
              <a:t>hier</a:t>
            </a:r>
            <a:r>
              <a:rPr lang="en-GB"/>
              <a:t> je alt. </a:t>
            </a:r>
            <a:r>
              <a:rPr lang="en-GB" err="1"/>
              <a:t>titel</a:t>
            </a:r>
            <a:endParaRPr lang="en-GB"/>
          </a:p>
        </p:txBody>
      </p:sp>
    </p:spTree>
    <p:extLst>
      <p:ext uri="{BB962C8B-B14F-4D97-AF65-F5344CB8AC3E}">
        <p14:creationId xmlns:p14="http://schemas.microsoft.com/office/powerpoint/2010/main" val="312948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 KLEINER BEELD BLAUW">
    <p:spTree>
      <p:nvGrpSpPr>
        <p:cNvPr id="1" name=""/>
        <p:cNvGrpSpPr/>
        <p:nvPr/>
      </p:nvGrpSpPr>
      <p:grpSpPr>
        <a:xfrm>
          <a:off x="0" y="0"/>
          <a:ext cx="0" cy="0"/>
          <a:chOff x="0" y="0"/>
          <a:chExt cx="0" cy="0"/>
        </a:xfrm>
      </p:grpSpPr>
      <p:sp>
        <p:nvSpPr>
          <p:cNvPr id="3" name="Tijdelijke aanduiding voor titel 4">
            <a:extLst>
              <a:ext uri="{FF2B5EF4-FFF2-40B4-BE49-F238E27FC236}">
                <a16:creationId xmlns:a16="http://schemas.microsoft.com/office/drawing/2014/main" id="{241983A0-5DB9-4EAB-90F7-4E4E1B58B82F}"/>
              </a:ext>
            </a:extLst>
          </p:cNvPr>
          <p:cNvSpPr>
            <a:spLocks noGrp="1"/>
          </p:cNvSpPr>
          <p:nvPr>
            <p:ph type="title"/>
          </p:nvPr>
        </p:nvSpPr>
        <p:spPr>
          <a:xfrm>
            <a:off x="874713" y="1233487"/>
            <a:ext cx="10442576" cy="357187"/>
          </a:xfrm>
          <a:prstGeom prst="rect">
            <a:avLst/>
          </a:prstGeom>
        </p:spPr>
        <p:txBody>
          <a:bodyPr vert="horz" lIns="0" tIns="0" rIns="0" bIns="0" rtlCol="0" anchor="ctr">
            <a:normAutofit/>
          </a:bodyPr>
          <a:lstStyle/>
          <a:p>
            <a:r>
              <a:rPr lang="nl-NL"/>
              <a:t>Plaats hier je titel</a:t>
            </a:r>
            <a:endParaRPr lang="en-GB"/>
          </a:p>
        </p:txBody>
      </p:sp>
      <p:sp>
        <p:nvSpPr>
          <p:cNvPr id="4" name="Tijdelijke aanduiding voor afbeelding 3">
            <a:extLst>
              <a:ext uri="{FF2B5EF4-FFF2-40B4-BE49-F238E27FC236}">
                <a16:creationId xmlns:a16="http://schemas.microsoft.com/office/drawing/2014/main" id="{CCA3885D-ACB4-436B-9CF2-6D568F1C8538}"/>
              </a:ext>
            </a:extLst>
          </p:cNvPr>
          <p:cNvSpPr>
            <a:spLocks noGrp="1"/>
          </p:cNvSpPr>
          <p:nvPr>
            <p:ph type="pic" sz="quarter" idx="12" hasCustomPrompt="1"/>
          </p:nvPr>
        </p:nvSpPr>
        <p:spPr>
          <a:xfrm>
            <a:off x="7981949" y="2600325"/>
            <a:ext cx="3335339" cy="3538538"/>
          </a:xfrm>
          <a:solidFill>
            <a:schemeClr val="bg1"/>
          </a:solidFill>
        </p:spPr>
        <p:txBody>
          <a:bodyPr lIns="360000" rIns="360000" bIns="936000" anchor="ctr">
            <a:normAutofit/>
          </a:bodyPr>
          <a:lstStyle>
            <a:lvl1pPr algn="ctr">
              <a:defRPr sz="1200" b="0" i="1">
                <a:solidFill>
                  <a:schemeClr val="bg1">
                    <a:lumMod val="50000"/>
                  </a:schemeClr>
                </a:solidFill>
              </a:defRPr>
            </a:lvl1pPr>
          </a:lstStyle>
          <a:p>
            <a:r>
              <a:rPr lang="en-GB" err="1"/>
              <a:t>Klik</a:t>
            </a:r>
            <a:r>
              <a:rPr lang="en-GB"/>
              <a:t> op </a:t>
            </a:r>
            <a:r>
              <a:rPr lang="en-GB" err="1"/>
              <a:t>onderstaand</a:t>
            </a:r>
            <a:r>
              <a:rPr lang="en-GB"/>
              <a:t> pictogram om    </a:t>
            </a:r>
            <a:r>
              <a:rPr lang="en-GB" err="1"/>
              <a:t>een</a:t>
            </a:r>
            <a:r>
              <a:rPr lang="en-GB"/>
              <a:t> </a:t>
            </a:r>
            <a:r>
              <a:rPr lang="en-GB" err="1"/>
              <a:t>afbeelding</a:t>
            </a:r>
            <a:r>
              <a:rPr lang="en-GB"/>
              <a:t> in </a:t>
            </a:r>
            <a:r>
              <a:rPr lang="en-GB" err="1"/>
              <a:t>te</a:t>
            </a:r>
            <a:r>
              <a:rPr lang="en-GB"/>
              <a:t> </a:t>
            </a:r>
            <a:r>
              <a:rPr lang="en-GB" err="1"/>
              <a:t>voegen</a:t>
            </a:r>
            <a:endParaRPr lang="en-GB"/>
          </a:p>
        </p:txBody>
      </p:sp>
      <p:sp>
        <p:nvSpPr>
          <p:cNvPr id="5" name="Tijdelijke aanduiding voor tekst 8">
            <a:extLst>
              <a:ext uri="{FF2B5EF4-FFF2-40B4-BE49-F238E27FC236}">
                <a16:creationId xmlns:a16="http://schemas.microsoft.com/office/drawing/2014/main" id="{BE16710E-FF8C-45CD-B4DB-38795A7ED587}"/>
              </a:ext>
            </a:extLst>
          </p:cNvPr>
          <p:cNvSpPr>
            <a:spLocks noGrp="1"/>
          </p:cNvSpPr>
          <p:nvPr>
            <p:ph type="body" sz="quarter" idx="10" hasCustomPrompt="1"/>
          </p:nvPr>
        </p:nvSpPr>
        <p:spPr>
          <a:xfrm>
            <a:off x="874712" y="2613773"/>
            <a:ext cx="6831013" cy="3525090"/>
          </a:xfrm>
        </p:spPr>
        <p:txBody>
          <a:bodyPr/>
          <a:lstStyle/>
          <a:p>
            <a:pPr lvl="1"/>
            <a:r>
              <a:rPr lang="nl-NL" err="1"/>
              <a:t>Bullet</a:t>
            </a:r>
            <a:endParaRPr lang="nl-NL"/>
          </a:p>
          <a:p>
            <a:pPr lvl="2"/>
            <a:r>
              <a:rPr lang="nl-NL"/>
              <a:t>Sub-</a:t>
            </a:r>
            <a:r>
              <a:rPr lang="nl-NL" err="1"/>
              <a:t>bullet</a:t>
            </a:r>
            <a:endParaRPr lang="nl-NL"/>
          </a:p>
          <a:p>
            <a:pPr lvl="3"/>
            <a:r>
              <a:rPr lang="nl-NL"/>
              <a:t>Leestekst</a:t>
            </a:r>
          </a:p>
          <a:p>
            <a:pPr lvl="4"/>
            <a:r>
              <a:rPr lang="nl-NL"/>
              <a:t>Subtitel</a:t>
            </a:r>
          </a:p>
          <a:p>
            <a:pPr lvl="5"/>
            <a:r>
              <a:rPr lang="nl-NL"/>
              <a:t>Quote</a:t>
            </a:r>
          </a:p>
          <a:p>
            <a:pPr lvl="6"/>
            <a:r>
              <a:rPr lang="nl-NL" err="1"/>
              <a:t>Bullet</a:t>
            </a:r>
            <a:endParaRPr lang="nl-NL"/>
          </a:p>
          <a:p>
            <a:pPr lvl="7"/>
            <a:r>
              <a:rPr lang="nl-NL"/>
              <a:t>Sub-</a:t>
            </a:r>
            <a:r>
              <a:rPr lang="nl-NL" err="1"/>
              <a:t>bullet</a:t>
            </a:r>
            <a:endParaRPr lang="nl-NL"/>
          </a:p>
          <a:p>
            <a:pPr lvl="8"/>
            <a:r>
              <a:rPr lang="nl-NL"/>
              <a:t>Leestekst</a:t>
            </a:r>
          </a:p>
        </p:txBody>
      </p:sp>
      <p:sp>
        <p:nvSpPr>
          <p:cNvPr id="10" name="Vrije vorm: vorm 9">
            <a:extLst>
              <a:ext uri="{FF2B5EF4-FFF2-40B4-BE49-F238E27FC236}">
                <a16:creationId xmlns:a16="http://schemas.microsoft.com/office/drawing/2014/main" id="{7EF55C76-9B69-4BB0-BE33-C41B5256EDD5}"/>
              </a:ext>
            </a:extLst>
          </p:cNvPr>
          <p:cNvSpPr/>
          <p:nvPr userDrawn="1"/>
        </p:nvSpPr>
        <p:spPr>
          <a:xfrm>
            <a:off x="4868656" y="6468598"/>
            <a:ext cx="2454687" cy="389403"/>
          </a:xfrm>
          <a:custGeom>
            <a:avLst/>
            <a:gdLst>
              <a:gd name="connsiteX0" fmla="*/ 201888 w 2434516"/>
              <a:gd name="connsiteY0" fmla="*/ 0 h 389403"/>
              <a:gd name="connsiteX1" fmla="*/ 2232628 w 2434516"/>
              <a:gd name="connsiteY1" fmla="*/ 0 h 389403"/>
              <a:gd name="connsiteX2" fmla="*/ 2434516 w 2434516"/>
              <a:gd name="connsiteY2" fmla="*/ 201888 h 389403"/>
              <a:gd name="connsiteX3" fmla="*/ 2434516 w 2434516"/>
              <a:gd name="connsiteY3" fmla="*/ 389403 h 389403"/>
              <a:gd name="connsiteX4" fmla="*/ 0 w 2434516"/>
              <a:gd name="connsiteY4" fmla="*/ 389403 h 389403"/>
              <a:gd name="connsiteX5" fmla="*/ 0 w 2434516"/>
              <a:gd name="connsiteY5" fmla="*/ 201888 h 389403"/>
              <a:gd name="connsiteX6" fmla="*/ 201888 w 2434516"/>
              <a:gd name="connsiteY6" fmla="*/ 0 h 38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516" h="389403">
                <a:moveTo>
                  <a:pt x="201888" y="0"/>
                </a:moveTo>
                <a:lnTo>
                  <a:pt x="2232628" y="0"/>
                </a:lnTo>
                <a:cubicBezTo>
                  <a:pt x="2344128" y="0"/>
                  <a:pt x="2434516" y="90388"/>
                  <a:pt x="2434516" y="201888"/>
                </a:cubicBezTo>
                <a:lnTo>
                  <a:pt x="2434516" y="389403"/>
                </a:lnTo>
                <a:lnTo>
                  <a:pt x="0" y="389403"/>
                </a:lnTo>
                <a:lnTo>
                  <a:pt x="0" y="201888"/>
                </a:lnTo>
                <a:cubicBezTo>
                  <a:pt x="0" y="90388"/>
                  <a:pt x="90388" y="0"/>
                  <a:pt x="201888" y="0"/>
                </a:cubicBezTo>
                <a:close/>
              </a:path>
            </a:pathLst>
          </a:custGeom>
          <a:solidFill>
            <a:srgbClr val="0090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2" name="Graphic 11">
            <a:extLst>
              <a:ext uri="{FF2B5EF4-FFF2-40B4-BE49-F238E27FC236}">
                <a16:creationId xmlns:a16="http://schemas.microsoft.com/office/drawing/2014/main" id="{3030AB61-3720-49C7-ABAC-AB2426FFB27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95346" y="6564573"/>
            <a:ext cx="201305" cy="201305"/>
          </a:xfrm>
          <a:prstGeom prst="rect">
            <a:avLst/>
          </a:prstGeom>
        </p:spPr>
      </p:pic>
      <p:sp>
        <p:nvSpPr>
          <p:cNvPr id="13" name="Tijdelijke aanduiding voor tekst 10">
            <a:extLst>
              <a:ext uri="{FF2B5EF4-FFF2-40B4-BE49-F238E27FC236}">
                <a16:creationId xmlns:a16="http://schemas.microsoft.com/office/drawing/2014/main" id="{47DEE78B-07CB-441B-A220-C04FE82B9324}"/>
              </a:ext>
            </a:extLst>
          </p:cNvPr>
          <p:cNvSpPr>
            <a:spLocks noGrp="1"/>
          </p:cNvSpPr>
          <p:nvPr>
            <p:ph type="body" sz="quarter" idx="11" hasCustomPrompt="1"/>
          </p:nvPr>
        </p:nvSpPr>
        <p:spPr>
          <a:xfrm>
            <a:off x="874713" y="944563"/>
            <a:ext cx="10442575" cy="288925"/>
          </a:xfrm>
        </p:spPr>
        <p:txBody>
          <a:bodyPr lIns="0">
            <a:noAutofit/>
          </a:bodyPr>
          <a:lstStyle>
            <a:lvl1pPr>
              <a:defRPr sz="1400" b="0"/>
            </a:lvl1pPr>
          </a:lstStyle>
          <a:p>
            <a:pPr lvl="0"/>
            <a:r>
              <a:rPr lang="en-GB"/>
              <a:t>Plaats </a:t>
            </a:r>
            <a:r>
              <a:rPr lang="en-GB" err="1"/>
              <a:t>hier</a:t>
            </a:r>
            <a:r>
              <a:rPr lang="en-GB"/>
              <a:t> je alt. </a:t>
            </a:r>
            <a:r>
              <a:rPr lang="en-GB" err="1"/>
              <a:t>titel</a:t>
            </a:r>
            <a:endParaRPr lang="en-GB"/>
          </a:p>
        </p:txBody>
      </p:sp>
    </p:spTree>
    <p:extLst>
      <p:ext uri="{BB962C8B-B14F-4D97-AF65-F5344CB8AC3E}">
        <p14:creationId xmlns:p14="http://schemas.microsoft.com/office/powerpoint/2010/main" val="244439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3" name="Tijdelijke aanduiding voor titel 4">
            <a:extLst>
              <a:ext uri="{FF2B5EF4-FFF2-40B4-BE49-F238E27FC236}">
                <a16:creationId xmlns:a16="http://schemas.microsoft.com/office/drawing/2014/main" id="{241983A0-5DB9-4EAB-90F7-4E4E1B58B82F}"/>
              </a:ext>
            </a:extLst>
          </p:cNvPr>
          <p:cNvSpPr>
            <a:spLocks noGrp="1"/>
          </p:cNvSpPr>
          <p:nvPr>
            <p:ph type="title"/>
          </p:nvPr>
        </p:nvSpPr>
        <p:spPr>
          <a:xfrm>
            <a:off x="874713" y="1233487"/>
            <a:ext cx="10442576" cy="357187"/>
          </a:xfrm>
          <a:prstGeom prst="rect">
            <a:avLst/>
          </a:prstGeom>
        </p:spPr>
        <p:txBody>
          <a:bodyPr vert="horz" lIns="0" tIns="0" rIns="0" bIns="0" rtlCol="0" anchor="ctr">
            <a:normAutofit/>
          </a:bodyPr>
          <a:lstStyle/>
          <a:p>
            <a:r>
              <a:rPr lang="nl-NL"/>
              <a:t>Plaats hier je titel</a:t>
            </a:r>
            <a:endParaRPr lang="en-GB"/>
          </a:p>
        </p:txBody>
      </p:sp>
      <p:sp>
        <p:nvSpPr>
          <p:cNvPr id="9" name="Tijdelijke aanduiding voor tekst 8">
            <a:extLst>
              <a:ext uri="{FF2B5EF4-FFF2-40B4-BE49-F238E27FC236}">
                <a16:creationId xmlns:a16="http://schemas.microsoft.com/office/drawing/2014/main" id="{1EB1B29F-64EB-4091-89DC-FA82B5459C96}"/>
              </a:ext>
            </a:extLst>
          </p:cNvPr>
          <p:cNvSpPr>
            <a:spLocks noGrp="1"/>
          </p:cNvSpPr>
          <p:nvPr>
            <p:ph type="body" sz="quarter" idx="10" hasCustomPrompt="1"/>
          </p:nvPr>
        </p:nvSpPr>
        <p:spPr>
          <a:xfrm>
            <a:off x="874713" y="2613773"/>
            <a:ext cx="10442575" cy="3525090"/>
          </a:xfrm>
        </p:spPr>
        <p:txBody>
          <a:bodyPr/>
          <a:lstStyle/>
          <a:p>
            <a:pPr lvl="1"/>
            <a:r>
              <a:rPr lang="nl-NL" err="1"/>
              <a:t>Bullet</a:t>
            </a:r>
            <a:endParaRPr lang="nl-NL"/>
          </a:p>
          <a:p>
            <a:pPr lvl="2"/>
            <a:r>
              <a:rPr lang="nl-NL"/>
              <a:t>Sub-</a:t>
            </a:r>
            <a:r>
              <a:rPr lang="nl-NL" err="1"/>
              <a:t>bullet</a:t>
            </a:r>
            <a:endParaRPr lang="nl-NL"/>
          </a:p>
          <a:p>
            <a:pPr lvl="3"/>
            <a:r>
              <a:rPr lang="nl-NL"/>
              <a:t>Leestekst</a:t>
            </a:r>
          </a:p>
          <a:p>
            <a:pPr lvl="4"/>
            <a:r>
              <a:rPr lang="nl-NL"/>
              <a:t>Subtitel</a:t>
            </a:r>
          </a:p>
          <a:p>
            <a:pPr lvl="5"/>
            <a:r>
              <a:rPr lang="nl-NL"/>
              <a:t>Quote</a:t>
            </a:r>
          </a:p>
          <a:p>
            <a:pPr lvl="6"/>
            <a:r>
              <a:rPr lang="nl-NL" err="1"/>
              <a:t>Bullet</a:t>
            </a:r>
            <a:endParaRPr lang="nl-NL"/>
          </a:p>
          <a:p>
            <a:pPr lvl="7"/>
            <a:r>
              <a:rPr lang="nl-NL"/>
              <a:t>Sub-</a:t>
            </a:r>
            <a:r>
              <a:rPr lang="nl-NL" err="1"/>
              <a:t>bullet</a:t>
            </a:r>
            <a:endParaRPr lang="nl-NL"/>
          </a:p>
          <a:p>
            <a:pPr lvl="8"/>
            <a:r>
              <a:rPr lang="nl-NL"/>
              <a:t>Leestekst</a:t>
            </a:r>
          </a:p>
        </p:txBody>
      </p:sp>
      <p:sp>
        <p:nvSpPr>
          <p:cNvPr id="11" name="Tijdelijke aanduiding voor tekst 10">
            <a:extLst>
              <a:ext uri="{FF2B5EF4-FFF2-40B4-BE49-F238E27FC236}">
                <a16:creationId xmlns:a16="http://schemas.microsoft.com/office/drawing/2014/main" id="{5BEDB2C1-143A-4D2C-A959-AC190784BC81}"/>
              </a:ext>
            </a:extLst>
          </p:cNvPr>
          <p:cNvSpPr>
            <a:spLocks noGrp="1"/>
          </p:cNvSpPr>
          <p:nvPr>
            <p:ph type="body" sz="quarter" idx="11" hasCustomPrompt="1"/>
          </p:nvPr>
        </p:nvSpPr>
        <p:spPr>
          <a:xfrm>
            <a:off x="874713" y="944563"/>
            <a:ext cx="10442575" cy="288925"/>
          </a:xfrm>
        </p:spPr>
        <p:txBody>
          <a:bodyPr lIns="0">
            <a:noAutofit/>
          </a:bodyPr>
          <a:lstStyle>
            <a:lvl1pPr>
              <a:defRPr sz="1400" b="0"/>
            </a:lvl1pPr>
          </a:lstStyle>
          <a:p>
            <a:pPr lvl="0"/>
            <a:r>
              <a:rPr lang="en-GB"/>
              <a:t>Plaats </a:t>
            </a:r>
            <a:r>
              <a:rPr lang="en-GB" err="1"/>
              <a:t>hier</a:t>
            </a:r>
            <a:r>
              <a:rPr lang="en-GB"/>
              <a:t> je alt. </a:t>
            </a:r>
            <a:r>
              <a:rPr lang="en-GB" err="1"/>
              <a:t>titel</a:t>
            </a:r>
            <a:endParaRPr lang="en-GB"/>
          </a:p>
        </p:txBody>
      </p:sp>
    </p:spTree>
    <p:extLst>
      <p:ext uri="{BB962C8B-B14F-4D97-AF65-F5344CB8AC3E}">
        <p14:creationId xmlns:p14="http://schemas.microsoft.com/office/powerpoint/2010/main" val="348415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TURQUOISE">
    <p:spTree>
      <p:nvGrpSpPr>
        <p:cNvPr id="1" name=""/>
        <p:cNvGrpSpPr/>
        <p:nvPr/>
      </p:nvGrpSpPr>
      <p:grpSpPr>
        <a:xfrm>
          <a:off x="0" y="0"/>
          <a:ext cx="0" cy="0"/>
          <a:chOff x="0" y="0"/>
          <a:chExt cx="0" cy="0"/>
        </a:xfrm>
      </p:grpSpPr>
      <p:sp>
        <p:nvSpPr>
          <p:cNvPr id="3" name="Tijdelijke aanduiding voor titel 4">
            <a:extLst>
              <a:ext uri="{FF2B5EF4-FFF2-40B4-BE49-F238E27FC236}">
                <a16:creationId xmlns:a16="http://schemas.microsoft.com/office/drawing/2014/main" id="{241983A0-5DB9-4EAB-90F7-4E4E1B58B82F}"/>
              </a:ext>
            </a:extLst>
          </p:cNvPr>
          <p:cNvSpPr>
            <a:spLocks noGrp="1"/>
          </p:cNvSpPr>
          <p:nvPr>
            <p:ph type="title"/>
          </p:nvPr>
        </p:nvSpPr>
        <p:spPr>
          <a:xfrm>
            <a:off x="874713" y="1233487"/>
            <a:ext cx="10442576" cy="357187"/>
          </a:xfrm>
          <a:prstGeom prst="rect">
            <a:avLst/>
          </a:prstGeom>
        </p:spPr>
        <p:txBody>
          <a:bodyPr vert="horz" lIns="0" tIns="0" rIns="0" bIns="0" rtlCol="0" anchor="ctr">
            <a:normAutofit/>
          </a:bodyPr>
          <a:lstStyle/>
          <a:p>
            <a:r>
              <a:rPr lang="nl-NL"/>
              <a:t>Plaats hier je titel</a:t>
            </a:r>
            <a:endParaRPr lang="en-GB"/>
          </a:p>
        </p:txBody>
      </p:sp>
      <p:sp>
        <p:nvSpPr>
          <p:cNvPr id="9" name="Tijdelijke aanduiding voor tekst 8">
            <a:extLst>
              <a:ext uri="{FF2B5EF4-FFF2-40B4-BE49-F238E27FC236}">
                <a16:creationId xmlns:a16="http://schemas.microsoft.com/office/drawing/2014/main" id="{1EB1B29F-64EB-4091-89DC-FA82B5459C96}"/>
              </a:ext>
            </a:extLst>
          </p:cNvPr>
          <p:cNvSpPr>
            <a:spLocks noGrp="1"/>
          </p:cNvSpPr>
          <p:nvPr>
            <p:ph type="body" sz="quarter" idx="10" hasCustomPrompt="1"/>
          </p:nvPr>
        </p:nvSpPr>
        <p:spPr>
          <a:xfrm>
            <a:off x="874713" y="2613773"/>
            <a:ext cx="10442575" cy="3525090"/>
          </a:xfrm>
        </p:spPr>
        <p:txBody>
          <a:bodyPr/>
          <a:lstStyle/>
          <a:p>
            <a:pPr lvl="1"/>
            <a:r>
              <a:rPr lang="nl-NL" err="1"/>
              <a:t>Bullet</a:t>
            </a:r>
            <a:endParaRPr lang="nl-NL"/>
          </a:p>
          <a:p>
            <a:pPr lvl="2"/>
            <a:r>
              <a:rPr lang="nl-NL"/>
              <a:t>Sub-</a:t>
            </a:r>
            <a:r>
              <a:rPr lang="nl-NL" err="1"/>
              <a:t>bullet</a:t>
            </a:r>
            <a:endParaRPr lang="nl-NL"/>
          </a:p>
          <a:p>
            <a:pPr lvl="3"/>
            <a:r>
              <a:rPr lang="nl-NL"/>
              <a:t>Leestekst</a:t>
            </a:r>
          </a:p>
          <a:p>
            <a:pPr lvl="4"/>
            <a:r>
              <a:rPr lang="nl-NL"/>
              <a:t>Subtitel</a:t>
            </a:r>
          </a:p>
          <a:p>
            <a:pPr lvl="5"/>
            <a:r>
              <a:rPr lang="nl-NL"/>
              <a:t>Quote</a:t>
            </a:r>
          </a:p>
          <a:p>
            <a:pPr lvl="6"/>
            <a:r>
              <a:rPr lang="nl-NL" err="1"/>
              <a:t>Bullet</a:t>
            </a:r>
            <a:endParaRPr lang="nl-NL"/>
          </a:p>
          <a:p>
            <a:pPr lvl="7"/>
            <a:r>
              <a:rPr lang="nl-NL"/>
              <a:t>Sub-</a:t>
            </a:r>
            <a:r>
              <a:rPr lang="nl-NL" err="1"/>
              <a:t>bullet</a:t>
            </a:r>
            <a:endParaRPr lang="nl-NL"/>
          </a:p>
          <a:p>
            <a:pPr lvl="8"/>
            <a:r>
              <a:rPr lang="nl-NL"/>
              <a:t>Leestekst</a:t>
            </a:r>
          </a:p>
        </p:txBody>
      </p:sp>
      <p:sp>
        <p:nvSpPr>
          <p:cNvPr id="8" name="Vrije vorm: vorm 7">
            <a:extLst>
              <a:ext uri="{FF2B5EF4-FFF2-40B4-BE49-F238E27FC236}">
                <a16:creationId xmlns:a16="http://schemas.microsoft.com/office/drawing/2014/main" id="{0DE878FD-62C5-4017-A0CA-6E481AB4B0CE}"/>
              </a:ext>
            </a:extLst>
          </p:cNvPr>
          <p:cNvSpPr/>
          <p:nvPr userDrawn="1"/>
        </p:nvSpPr>
        <p:spPr>
          <a:xfrm>
            <a:off x="7316886" y="6468598"/>
            <a:ext cx="2454687" cy="389403"/>
          </a:xfrm>
          <a:custGeom>
            <a:avLst/>
            <a:gdLst>
              <a:gd name="connsiteX0" fmla="*/ 201888 w 2434516"/>
              <a:gd name="connsiteY0" fmla="*/ 0 h 389403"/>
              <a:gd name="connsiteX1" fmla="*/ 2232628 w 2434516"/>
              <a:gd name="connsiteY1" fmla="*/ 0 h 389403"/>
              <a:gd name="connsiteX2" fmla="*/ 2434516 w 2434516"/>
              <a:gd name="connsiteY2" fmla="*/ 201888 h 389403"/>
              <a:gd name="connsiteX3" fmla="*/ 2434516 w 2434516"/>
              <a:gd name="connsiteY3" fmla="*/ 389403 h 389403"/>
              <a:gd name="connsiteX4" fmla="*/ 0 w 2434516"/>
              <a:gd name="connsiteY4" fmla="*/ 389403 h 389403"/>
              <a:gd name="connsiteX5" fmla="*/ 0 w 2434516"/>
              <a:gd name="connsiteY5" fmla="*/ 201888 h 389403"/>
              <a:gd name="connsiteX6" fmla="*/ 201888 w 2434516"/>
              <a:gd name="connsiteY6" fmla="*/ 0 h 38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516" h="389403">
                <a:moveTo>
                  <a:pt x="201888" y="0"/>
                </a:moveTo>
                <a:lnTo>
                  <a:pt x="2232628" y="0"/>
                </a:lnTo>
                <a:cubicBezTo>
                  <a:pt x="2344128" y="0"/>
                  <a:pt x="2434516" y="90388"/>
                  <a:pt x="2434516" y="201888"/>
                </a:cubicBezTo>
                <a:lnTo>
                  <a:pt x="2434516" y="389403"/>
                </a:lnTo>
                <a:lnTo>
                  <a:pt x="0" y="389403"/>
                </a:lnTo>
                <a:lnTo>
                  <a:pt x="0" y="201888"/>
                </a:lnTo>
                <a:cubicBezTo>
                  <a:pt x="0" y="90388"/>
                  <a:pt x="90388" y="0"/>
                  <a:pt x="201888" y="0"/>
                </a:cubicBezTo>
                <a:close/>
              </a:path>
            </a:pathLst>
          </a:custGeom>
          <a:solidFill>
            <a:srgbClr val="00929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0" name="Graphic 9">
            <a:extLst>
              <a:ext uri="{FF2B5EF4-FFF2-40B4-BE49-F238E27FC236}">
                <a16:creationId xmlns:a16="http://schemas.microsoft.com/office/drawing/2014/main" id="{08601CA8-7E0C-4263-9D7D-0CFACC943D9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6797" y="6545867"/>
            <a:ext cx="234863" cy="234863"/>
          </a:xfrm>
          <a:prstGeom prst="rect">
            <a:avLst/>
          </a:prstGeom>
        </p:spPr>
      </p:pic>
      <p:sp>
        <p:nvSpPr>
          <p:cNvPr id="12" name="Tijdelijke aanduiding voor tekst 10">
            <a:extLst>
              <a:ext uri="{FF2B5EF4-FFF2-40B4-BE49-F238E27FC236}">
                <a16:creationId xmlns:a16="http://schemas.microsoft.com/office/drawing/2014/main" id="{326277F1-2DED-4CE8-8660-0D236F42099B}"/>
              </a:ext>
            </a:extLst>
          </p:cNvPr>
          <p:cNvSpPr>
            <a:spLocks noGrp="1"/>
          </p:cNvSpPr>
          <p:nvPr>
            <p:ph type="body" sz="quarter" idx="11" hasCustomPrompt="1"/>
          </p:nvPr>
        </p:nvSpPr>
        <p:spPr>
          <a:xfrm>
            <a:off x="874713" y="944563"/>
            <a:ext cx="10442575" cy="288925"/>
          </a:xfrm>
        </p:spPr>
        <p:txBody>
          <a:bodyPr lIns="0">
            <a:noAutofit/>
          </a:bodyPr>
          <a:lstStyle>
            <a:lvl1pPr>
              <a:defRPr sz="1400" b="0"/>
            </a:lvl1pPr>
          </a:lstStyle>
          <a:p>
            <a:pPr lvl="0"/>
            <a:r>
              <a:rPr lang="en-GB"/>
              <a:t>Plaats </a:t>
            </a:r>
            <a:r>
              <a:rPr lang="en-GB" err="1"/>
              <a:t>hier</a:t>
            </a:r>
            <a:r>
              <a:rPr lang="en-GB"/>
              <a:t> je alt. </a:t>
            </a:r>
            <a:r>
              <a:rPr lang="en-GB" err="1"/>
              <a:t>titel</a:t>
            </a:r>
            <a:endParaRPr lang="en-GB"/>
          </a:p>
        </p:txBody>
      </p:sp>
    </p:spTree>
    <p:extLst>
      <p:ext uri="{BB962C8B-B14F-4D97-AF65-F5344CB8AC3E}">
        <p14:creationId xmlns:p14="http://schemas.microsoft.com/office/powerpoint/2010/main" val="38033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EELD TURQUOISE">
    <p:spTree>
      <p:nvGrpSpPr>
        <p:cNvPr id="1" name=""/>
        <p:cNvGrpSpPr/>
        <p:nvPr/>
      </p:nvGrpSpPr>
      <p:grpSpPr>
        <a:xfrm>
          <a:off x="0" y="0"/>
          <a:ext cx="0" cy="0"/>
          <a:chOff x="0" y="0"/>
          <a:chExt cx="0" cy="0"/>
        </a:xfrm>
      </p:grpSpPr>
      <p:sp>
        <p:nvSpPr>
          <p:cNvPr id="3" name="Tijdelijke aanduiding voor titel 4">
            <a:extLst>
              <a:ext uri="{FF2B5EF4-FFF2-40B4-BE49-F238E27FC236}">
                <a16:creationId xmlns:a16="http://schemas.microsoft.com/office/drawing/2014/main" id="{241983A0-5DB9-4EAB-90F7-4E4E1B58B82F}"/>
              </a:ext>
            </a:extLst>
          </p:cNvPr>
          <p:cNvSpPr>
            <a:spLocks noGrp="1"/>
          </p:cNvSpPr>
          <p:nvPr>
            <p:ph type="title"/>
          </p:nvPr>
        </p:nvSpPr>
        <p:spPr>
          <a:xfrm>
            <a:off x="874713" y="1233487"/>
            <a:ext cx="10442576" cy="357187"/>
          </a:xfrm>
          <a:prstGeom prst="rect">
            <a:avLst/>
          </a:prstGeom>
        </p:spPr>
        <p:txBody>
          <a:bodyPr vert="horz" lIns="0" tIns="0" rIns="0" bIns="0" rtlCol="0" anchor="ctr">
            <a:normAutofit/>
          </a:bodyPr>
          <a:lstStyle/>
          <a:p>
            <a:r>
              <a:rPr lang="nl-NL"/>
              <a:t>Plaats hier je titel</a:t>
            </a:r>
            <a:endParaRPr lang="en-GB"/>
          </a:p>
        </p:txBody>
      </p:sp>
      <p:sp>
        <p:nvSpPr>
          <p:cNvPr id="4" name="Tijdelijke aanduiding voor afbeelding 3">
            <a:extLst>
              <a:ext uri="{FF2B5EF4-FFF2-40B4-BE49-F238E27FC236}">
                <a16:creationId xmlns:a16="http://schemas.microsoft.com/office/drawing/2014/main" id="{CCA3885D-ACB4-436B-9CF2-6D568F1C8538}"/>
              </a:ext>
            </a:extLst>
          </p:cNvPr>
          <p:cNvSpPr>
            <a:spLocks noGrp="1"/>
          </p:cNvSpPr>
          <p:nvPr>
            <p:ph type="pic" sz="quarter" idx="12" hasCustomPrompt="1"/>
          </p:nvPr>
        </p:nvSpPr>
        <p:spPr>
          <a:xfrm>
            <a:off x="874713" y="2600325"/>
            <a:ext cx="10442575" cy="3538538"/>
          </a:xfrm>
          <a:solidFill>
            <a:schemeClr val="bg1"/>
          </a:solidFill>
        </p:spPr>
        <p:txBody>
          <a:bodyPr bIns="720000" anchor="ctr">
            <a:normAutofit/>
          </a:bodyPr>
          <a:lstStyle>
            <a:lvl1pPr algn="ctr">
              <a:defRPr sz="1200" b="0" i="1">
                <a:solidFill>
                  <a:schemeClr val="bg1">
                    <a:lumMod val="50000"/>
                  </a:schemeClr>
                </a:solidFill>
              </a:defRPr>
            </a:lvl1pPr>
          </a:lstStyle>
          <a:p>
            <a:r>
              <a:rPr lang="en-GB" err="1"/>
              <a:t>Klik</a:t>
            </a:r>
            <a:r>
              <a:rPr lang="en-GB"/>
              <a:t> op </a:t>
            </a:r>
            <a:r>
              <a:rPr lang="en-GB" err="1"/>
              <a:t>onderstaand</a:t>
            </a:r>
            <a:r>
              <a:rPr lang="en-GB"/>
              <a:t> pictogram om </a:t>
            </a:r>
            <a:r>
              <a:rPr lang="en-GB" err="1"/>
              <a:t>een</a:t>
            </a:r>
            <a:r>
              <a:rPr lang="en-GB"/>
              <a:t> </a:t>
            </a:r>
            <a:r>
              <a:rPr lang="en-GB" err="1"/>
              <a:t>afbeelding</a:t>
            </a:r>
            <a:r>
              <a:rPr lang="en-GB"/>
              <a:t> in </a:t>
            </a:r>
            <a:r>
              <a:rPr lang="en-GB" err="1"/>
              <a:t>te</a:t>
            </a:r>
            <a:r>
              <a:rPr lang="en-GB"/>
              <a:t> </a:t>
            </a:r>
            <a:r>
              <a:rPr lang="en-GB" err="1"/>
              <a:t>voegen</a:t>
            </a:r>
            <a:endParaRPr lang="en-GB"/>
          </a:p>
        </p:txBody>
      </p:sp>
      <p:sp>
        <p:nvSpPr>
          <p:cNvPr id="7" name="Vrije vorm: vorm 6">
            <a:extLst>
              <a:ext uri="{FF2B5EF4-FFF2-40B4-BE49-F238E27FC236}">
                <a16:creationId xmlns:a16="http://schemas.microsoft.com/office/drawing/2014/main" id="{B50B3608-417D-448E-AA22-E1A1ECB34738}"/>
              </a:ext>
            </a:extLst>
          </p:cNvPr>
          <p:cNvSpPr/>
          <p:nvPr userDrawn="1"/>
        </p:nvSpPr>
        <p:spPr>
          <a:xfrm>
            <a:off x="7316886" y="6468598"/>
            <a:ext cx="2454687" cy="389403"/>
          </a:xfrm>
          <a:custGeom>
            <a:avLst/>
            <a:gdLst>
              <a:gd name="connsiteX0" fmla="*/ 201888 w 2434516"/>
              <a:gd name="connsiteY0" fmla="*/ 0 h 389403"/>
              <a:gd name="connsiteX1" fmla="*/ 2232628 w 2434516"/>
              <a:gd name="connsiteY1" fmla="*/ 0 h 389403"/>
              <a:gd name="connsiteX2" fmla="*/ 2434516 w 2434516"/>
              <a:gd name="connsiteY2" fmla="*/ 201888 h 389403"/>
              <a:gd name="connsiteX3" fmla="*/ 2434516 w 2434516"/>
              <a:gd name="connsiteY3" fmla="*/ 389403 h 389403"/>
              <a:gd name="connsiteX4" fmla="*/ 0 w 2434516"/>
              <a:gd name="connsiteY4" fmla="*/ 389403 h 389403"/>
              <a:gd name="connsiteX5" fmla="*/ 0 w 2434516"/>
              <a:gd name="connsiteY5" fmla="*/ 201888 h 389403"/>
              <a:gd name="connsiteX6" fmla="*/ 201888 w 2434516"/>
              <a:gd name="connsiteY6" fmla="*/ 0 h 38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516" h="389403">
                <a:moveTo>
                  <a:pt x="201888" y="0"/>
                </a:moveTo>
                <a:lnTo>
                  <a:pt x="2232628" y="0"/>
                </a:lnTo>
                <a:cubicBezTo>
                  <a:pt x="2344128" y="0"/>
                  <a:pt x="2434516" y="90388"/>
                  <a:pt x="2434516" y="201888"/>
                </a:cubicBezTo>
                <a:lnTo>
                  <a:pt x="2434516" y="389403"/>
                </a:lnTo>
                <a:lnTo>
                  <a:pt x="0" y="389403"/>
                </a:lnTo>
                <a:lnTo>
                  <a:pt x="0" y="201888"/>
                </a:lnTo>
                <a:cubicBezTo>
                  <a:pt x="0" y="90388"/>
                  <a:pt x="90388" y="0"/>
                  <a:pt x="201888" y="0"/>
                </a:cubicBezTo>
                <a:close/>
              </a:path>
            </a:pathLst>
          </a:custGeom>
          <a:solidFill>
            <a:srgbClr val="00929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2" name="Graphic 11">
            <a:extLst>
              <a:ext uri="{FF2B5EF4-FFF2-40B4-BE49-F238E27FC236}">
                <a16:creationId xmlns:a16="http://schemas.microsoft.com/office/drawing/2014/main" id="{715D6352-6390-4CB7-AB77-5555119222F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6797" y="6545867"/>
            <a:ext cx="234863" cy="234863"/>
          </a:xfrm>
          <a:prstGeom prst="rect">
            <a:avLst/>
          </a:prstGeom>
        </p:spPr>
      </p:pic>
      <p:sp>
        <p:nvSpPr>
          <p:cNvPr id="13" name="Tijdelijke aanduiding voor tekst 10">
            <a:extLst>
              <a:ext uri="{FF2B5EF4-FFF2-40B4-BE49-F238E27FC236}">
                <a16:creationId xmlns:a16="http://schemas.microsoft.com/office/drawing/2014/main" id="{A76ECE3D-8C78-41D8-9599-64B1DB3248C3}"/>
              </a:ext>
            </a:extLst>
          </p:cNvPr>
          <p:cNvSpPr>
            <a:spLocks noGrp="1"/>
          </p:cNvSpPr>
          <p:nvPr>
            <p:ph type="body" sz="quarter" idx="11" hasCustomPrompt="1"/>
          </p:nvPr>
        </p:nvSpPr>
        <p:spPr>
          <a:xfrm>
            <a:off x="874713" y="944563"/>
            <a:ext cx="10442575" cy="288925"/>
          </a:xfrm>
        </p:spPr>
        <p:txBody>
          <a:bodyPr lIns="0">
            <a:noAutofit/>
          </a:bodyPr>
          <a:lstStyle>
            <a:lvl1pPr>
              <a:defRPr sz="1400" b="0"/>
            </a:lvl1pPr>
          </a:lstStyle>
          <a:p>
            <a:pPr lvl="0"/>
            <a:r>
              <a:rPr lang="en-GB"/>
              <a:t>Plaats </a:t>
            </a:r>
            <a:r>
              <a:rPr lang="en-GB" err="1"/>
              <a:t>hier</a:t>
            </a:r>
            <a:r>
              <a:rPr lang="en-GB"/>
              <a:t> je alt. </a:t>
            </a:r>
            <a:r>
              <a:rPr lang="en-GB" err="1"/>
              <a:t>titel</a:t>
            </a:r>
            <a:endParaRPr lang="en-GB"/>
          </a:p>
        </p:txBody>
      </p:sp>
    </p:spTree>
    <p:extLst>
      <p:ext uri="{BB962C8B-B14F-4D97-AF65-F5344CB8AC3E}">
        <p14:creationId xmlns:p14="http://schemas.microsoft.com/office/powerpoint/2010/main" val="253770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BEELD TURQUOISE">
    <p:spTree>
      <p:nvGrpSpPr>
        <p:cNvPr id="1" name=""/>
        <p:cNvGrpSpPr/>
        <p:nvPr/>
      </p:nvGrpSpPr>
      <p:grpSpPr>
        <a:xfrm>
          <a:off x="0" y="0"/>
          <a:ext cx="0" cy="0"/>
          <a:chOff x="0" y="0"/>
          <a:chExt cx="0" cy="0"/>
        </a:xfrm>
      </p:grpSpPr>
      <p:sp>
        <p:nvSpPr>
          <p:cNvPr id="3" name="Tijdelijke aanduiding voor titel 4">
            <a:extLst>
              <a:ext uri="{FF2B5EF4-FFF2-40B4-BE49-F238E27FC236}">
                <a16:creationId xmlns:a16="http://schemas.microsoft.com/office/drawing/2014/main" id="{241983A0-5DB9-4EAB-90F7-4E4E1B58B82F}"/>
              </a:ext>
            </a:extLst>
          </p:cNvPr>
          <p:cNvSpPr>
            <a:spLocks noGrp="1"/>
          </p:cNvSpPr>
          <p:nvPr>
            <p:ph type="title"/>
          </p:nvPr>
        </p:nvSpPr>
        <p:spPr>
          <a:xfrm>
            <a:off x="874713" y="1233487"/>
            <a:ext cx="10442576" cy="357187"/>
          </a:xfrm>
          <a:prstGeom prst="rect">
            <a:avLst/>
          </a:prstGeom>
        </p:spPr>
        <p:txBody>
          <a:bodyPr vert="horz" lIns="0" tIns="0" rIns="0" bIns="0" rtlCol="0" anchor="ctr">
            <a:normAutofit/>
          </a:bodyPr>
          <a:lstStyle/>
          <a:p>
            <a:r>
              <a:rPr lang="nl-NL"/>
              <a:t>Plaats hier je titel</a:t>
            </a:r>
            <a:endParaRPr lang="en-GB"/>
          </a:p>
        </p:txBody>
      </p:sp>
      <p:sp>
        <p:nvSpPr>
          <p:cNvPr id="4" name="Tijdelijke aanduiding voor afbeelding 3">
            <a:extLst>
              <a:ext uri="{FF2B5EF4-FFF2-40B4-BE49-F238E27FC236}">
                <a16:creationId xmlns:a16="http://schemas.microsoft.com/office/drawing/2014/main" id="{CCA3885D-ACB4-436B-9CF2-6D568F1C8538}"/>
              </a:ext>
            </a:extLst>
          </p:cNvPr>
          <p:cNvSpPr>
            <a:spLocks noGrp="1"/>
          </p:cNvSpPr>
          <p:nvPr>
            <p:ph type="pic" sz="quarter" idx="12" hasCustomPrompt="1"/>
          </p:nvPr>
        </p:nvSpPr>
        <p:spPr>
          <a:xfrm>
            <a:off x="6248401" y="2600325"/>
            <a:ext cx="5068888" cy="3538538"/>
          </a:xfrm>
          <a:solidFill>
            <a:schemeClr val="bg1"/>
          </a:solidFill>
        </p:spPr>
        <p:txBody>
          <a:bodyPr bIns="720000" anchor="ctr">
            <a:normAutofit/>
          </a:bodyPr>
          <a:lstStyle>
            <a:lvl1pPr algn="ctr">
              <a:defRPr sz="1200" b="0" i="1">
                <a:solidFill>
                  <a:schemeClr val="bg1">
                    <a:lumMod val="50000"/>
                  </a:schemeClr>
                </a:solidFill>
              </a:defRPr>
            </a:lvl1pPr>
          </a:lstStyle>
          <a:p>
            <a:r>
              <a:rPr lang="en-GB" err="1"/>
              <a:t>Klik</a:t>
            </a:r>
            <a:r>
              <a:rPr lang="en-GB"/>
              <a:t> op </a:t>
            </a:r>
            <a:r>
              <a:rPr lang="en-GB" err="1"/>
              <a:t>onderstaand</a:t>
            </a:r>
            <a:r>
              <a:rPr lang="en-GB"/>
              <a:t> pictogram om </a:t>
            </a:r>
            <a:r>
              <a:rPr lang="en-GB" err="1"/>
              <a:t>een</a:t>
            </a:r>
            <a:r>
              <a:rPr lang="en-GB"/>
              <a:t> </a:t>
            </a:r>
            <a:r>
              <a:rPr lang="en-GB" err="1"/>
              <a:t>afbeelding</a:t>
            </a:r>
            <a:r>
              <a:rPr lang="en-GB"/>
              <a:t> in </a:t>
            </a:r>
            <a:r>
              <a:rPr lang="en-GB" err="1"/>
              <a:t>te</a:t>
            </a:r>
            <a:r>
              <a:rPr lang="en-GB"/>
              <a:t> </a:t>
            </a:r>
            <a:r>
              <a:rPr lang="en-GB" err="1"/>
              <a:t>voegen</a:t>
            </a:r>
            <a:endParaRPr lang="en-GB"/>
          </a:p>
        </p:txBody>
      </p:sp>
      <p:sp>
        <p:nvSpPr>
          <p:cNvPr id="5" name="Tijdelijke aanduiding voor tekst 8">
            <a:extLst>
              <a:ext uri="{FF2B5EF4-FFF2-40B4-BE49-F238E27FC236}">
                <a16:creationId xmlns:a16="http://schemas.microsoft.com/office/drawing/2014/main" id="{BE16710E-FF8C-45CD-B4DB-38795A7ED587}"/>
              </a:ext>
            </a:extLst>
          </p:cNvPr>
          <p:cNvSpPr>
            <a:spLocks noGrp="1"/>
          </p:cNvSpPr>
          <p:nvPr>
            <p:ph type="body" sz="quarter" idx="10" hasCustomPrompt="1"/>
          </p:nvPr>
        </p:nvSpPr>
        <p:spPr>
          <a:xfrm>
            <a:off x="874713" y="2613773"/>
            <a:ext cx="5068887" cy="3525090"/>
          </a:xfrm>
        </p:spPr>
        <p:txBody>
          <a:bodyPr/>
          <a:lstStyle/>
          <a:p>
            <a:pPr lvl="1"/>
            <a:r>
              <a:rPr lang="nl-NL" err="1"/>
              <a:t>Bullet</a:t>
            </a:r>
            <a:endParaRPr lang="nl-NL"/>
          </a:p>
          <a:p>
            <a:pPr lvl="2"/>
            <a:r>
              <a:rPr lang="nl-NL"/>
              <a:t>Sub-</a:t>
            </a:r>
            <a:r>
              <a:rPr lang="nl-NL" err="1"/>
              <a:t>bullet</a:t>
            </a:r>
            <a:endParaRPr lang="nl-NL"/>
          </a:p>
          <a:p>
            <a:pPr lvl="3"/>
            <a:r>
              <a:rPr lang="nl-NL"/>
              <a:t>Leestekst</a:t>
            </a:r>
          </a:p>
          <a:p>
            <a:pPr lvl="4"/>
            <a:r>
              <a:rPr lang="nl-NL"/>
              <a:t>Subtitel</a:t>
            </a:r>
          </a:p>
          <a:p>
            <a:pPr lvl="5"/>
            <a:r>
              <a:rPr lang="nl-NL"/>
              <a:t>Quote</a:t>
            </a:r>
          </a:p>
          <a:p>
            <a:pPr lvl="6"/>
            <a:r>
              <a:rPr lang="nl-NL" err="1"/>
              <a:t>Bullet</a:t>
            </a:r>
            <a:endParaRPr lang="nl-NL"/>
          </a:p>
          <a:p>
            <a:pPr lvl="7"/>
            <a:r>
              <a:rPr lang="nl-NL"/>
              <a:t>Sub-</a:t>
            </a:r>
            <a:r>
              <a:rPr lang="nl-NL" err="1"/>
              <a:t>bullet</a:t>
            </a:r>
            <a:endParaRPr lang="nl-NL"/>
          </a:p>
          <a:p>
            <a:pPr lvl="8"/>
            <a:r>
              <a:rPr lang="nl-NL"/>
              <a:t>Leestekst</a:t>
            </a:r>
          </a:p>
        </p:txBody>
      </p:sp>
      <p:sp>
        <p:nvSpPr>
          <p:cNvPr id="8" name="Vrije vorm: vorm 7">
            <a:extLst>
              <a:ext uri="{FF2B5EF4-FFF2-40B4-BE49-F238E27FC236}">
                <a16:creationId xmlns:a16="http://schemas.microsoft.com/office/drawing/2014/main" id="{0BDE7500-EDEE-43D9-8557-C32AE6103F51}"/>
              </a:ext>
            </a:extLst>
          </p:cNvPr>
          <p:cNvSpPr/>
          <p:nvPr userDrawn="1"/>
        </p:nvSpPr>
        <p:spPr>
          <a:xfrm>
            <a:off x="7316886" y="6468598"/>
            <a:ext cx="2454687" cy="389403"/>
          </a:xfrm>
          <a:custGeom>
            <a:avLst/>
            <a:gdLst>
              <a:gd name="connsiteX0" fmla="*/ 201888 w 2434516"/>
              <a:gd name="connsiteY0" fmla="*/ 0 h 389403"/>
              <a:gd name="connsiteX1" fmla="*/ 2232628 w 2434516"/>
              <a:gd name="connsiteY1" fmla="*/ 0 h 389403"/>
              <a:gd name="connsiteX2" fmla="*/ 2434516 w 2434516"/>
              <a:gd name="connsiteY2" fmla="*/ 201888 h 389403"/>
              <a:gd name="connsiteX3" fmla="*/ 2434516 w 2434516"/>
              <a:gd name="connsiteY3" fmla="*/ 389403 h 389403"/>
              <a:gd name="connsiteX4" fmla="*/ 0 w 2434516"/>
              <a:gd name="connsiteY4" fmla="*/ 389403 h 389403"/>
              <a:gd name="connsiteX5" fmla="*/ 0 w 2434516"/>
              <a:gd name="connsiteY5" fmla="*/ 201888 h 389403"/>
              <a:gd name="connsiteX6" fmla="*/ 201888 w 2434516"/>
              <a:gd name="connsiteY6" fmla="*/ 0 h 38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516" h="389403">
                <a:moveTo>
                  <a:pt x="201888" y="0"/>
                </a:moveTo>
                <a:lnTo>
                  <a:pt x="2232628" y="0"/>
                </a:lnTo>
                <a:cubicBezTo>
                  <a:pt x="2344128" y="0"/>
                  <a:pt x="2434516" y="90388"/>
                  <a:pt x="2434516" y="201888"/>
                </a:cubicBezTo>
                <a:lnTo>
                  <a:pt x="2434516" y="389403"/>
                </a:lnTo>
                <a:lnTo>
                  <a:pt x="0" y="389403"/>
                </a:lnTo>
                <a:lnTo>
                  <a:pt x="0" y="201888"/>
                </a:lnTo>
                <a:cubicBezTo>
                  <a:pt x="0" y="90388"/>
                  <a:pt x="90388" y="0"/>
                  <a:pt x="201888" y="0"/>
                </a:cubicBezTo>
                <a:close/>
              </a:path>
            </a:pathLst>
          </a:custGeom>
          <a:solidFill>
            <a:srgbClr val="00929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3" name="Graphic 12">
            <a:extLst>
              <a:ext uri="{FF2B5EF4-FFF2-40B4-BE49-F238E27FC236}">
                <a16:creationId xmlns:a16="http://schemas.microsoft.com/office/drawing/2014/main" id="{BD8614A3-667A-4FC2-B674-6483E7392B0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6797" y="6545867"/>
            <a:ext cx="234863" cy="234863"/>
          </a:xfrm>
          <a:prstGeom prst="rect">
            <a:avLst/>
          </a:prstGeom>
        </p:spPr>
      </p:pic>
      <p:sp>
        <p:nvSpPr>
          <p:cNvPr id="14" name="Tijdelijke aanduiding voor tekst 10">
            <a:extLst>
              <a:ext uri="{FF2B5EF4-FFF2-40B4-BE49-F238E27FC236}">
                <a16:creationId xmlns:a16="http://schemas.microsoft.com/office/drawing/2014/main" id="{6541FDC0-5F18-4E18-A287-81B56DD130D6}"/>
              </a:ext>
            </a:extLst>
          </p:cNvPr>
          <p:cNvSpPr>
            <a:spLocks noGrp="1"/>
          </p:cNvSpPr>
          <p:nvPr>
            <p:ph type="body" sz="quarter" idx="11" hasCustomPrompt="1"/>
          </p:nvPr>
        </p:nvSpPr>
        <p:spPr>
          <a:xfrm>
            <a:off x="874713" y="944563"/>
            <a:ext cx="10442575" cy="288925"/>
          </a:xfrm>
        </p:spPr>
        <p:txBody>
          <a:bodyPr lIns="0">
            <a:noAutofit/>
          </a:bodyPr>
          <a:lstStyle>
            <a:lvl1pPr>
              <a:defRPr sz="1400" b="0"/>
            </a:lvl1pPr>
          </a:lstStyle>
          <a:p>
            <a:pPr lvl="0"/>
            <a:r>
              <a:rPr lang="en-GB"/>
              <a:t>Plaats </a:t>
            </a:r>
            <a:r>
              <a:rPr lang="en-GB" err="1"/>
              <a:t>hier</a:t>
            </a:r>
            <a:r>
              <a:rPr lang="en-GB"/>
              <a:t> je alt. </a:t>
            </a:r>
            <a:r>
              <a:rPr lang="en-GB" err="1"/>
              <a:t>titel</a:t>
            </a:r>
            <a:endParaRPr lang="en-GB"/>
          </a:p>
        </p:txBody>
      </p:sp>
    </p:spTree>
    <p:extLst>
      <p:ext uri="{BB962C8B-B14F-4D97-AF65-F5344CB8AC3E}">
        <p14:creationId xmlns:p14="http://schemas.microsoft.com/office/powerpoint/2010/main" val="26779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 KLEINER BEELD TURQUOISE">
    <p:spTree>
      <p:nvGrpSpPr>
        <p:cNvPr id="1" name=""/>
        <p:cNvGrpSpPr/>
        <p:nvPr/>
      </p:nvGrpSpPr>
      <p:grpSpPr>
        <a:xfrm>
          <a:off x="0" y="0"/>
          <a:ext cx="0" cy="0"/>
          <a:chOff x="0" y="0"/>
          <a:chExt cx="0" cy="0"/>
        </a:xfrm>
      </p:grpSpPr>
      <p:sp>
        <p:nvSpPr>
          <p:cNvPr id="3" name="Tijdelijke aanduiding voor titel 4">
            <a:extLst>
              <a:ext uri="{FF2B5EF4-FFF2-40B4-BE49-F238E27FC236}">
                <a16:creationId xmlns:a16="http://schemas.microsoft.com/office/drawing/2014/main" id="{241983A0-5DB9-4EAB-90F7-4E4E1B58B82F}"/>
              </a:ext>
            </a:extLst>
          </p:cNvPr>
          <p:cNvSpPr>
            <a:spLocks noGrp="1"/>
          </p:cNvSpPr>
          <p:nvPr>
            <p:ph type="title"/>
          </p:nvPr>
        </p:nvSpPr>
        <p:spPr>
          <a:xfrm>
            <a:off x="874713" y="1233487"/>
            <a:ext cx="10442576" cy="357187"/>
          </a:xfrm>
          <a:prstGeom prst="rect">
            <a:avLst/>
          </a:prstGeom>
        </p:spPr>
        <p:txBody>
          <a:bodyPr vert="horz" lIns="0" tIns="0" rIns="0" bIns="0" rtlCol="0" anchor="ctr">
            <a:normAutofit/>
          </a:bodyPr>
          <a:lstStyle/>
          <a:p>
            <a:r>
              <a:rPr lang="nl-NL"/>
              <a:t>Plaats hier je titel</a:t>
            </a:r>
            <a:endParaRPr lang="en-GB"/>
          </a:p>
        </p:txBody>
      </p:sp>
      <p:sp>
        <p:nvSpPr>
          <p:cNvPr id="4" name="Tijdelijke aanduiding voor afbeelding 3">
            <a:extLst>
              <a:ext uri="{FF2B5EF4-FFF2-40B4-BE49-F238E27FC236}">
                <a16:creationId xmlns:a16="http://schemas.microsoft.com/office/drawing/2014/main" id="{CCA3885D-ACB4-436B-9CF2-6D568F1C8538}"/>
              </a:ext>
            </a:extLst>
          </p:cNvPr>
          <p:cNvSpPr>
            <a:spLocks noGrp="1"/>
          </p:cNvSpPr>
          <p:nvPr>
            <p:ph type="pic" sz="quarter" idx="12" hasCustomPrompt="1"/>
          </p:nvPr>
        </p:nvSpPr>
        <p:spPr>
          <a:xfrm>
            <a:off x="7981949" y="2600325"/>
            <a:ext cx="3335339" cy="3538538"/>
          </a:xfrm>
          <a:solidFill>
            <a:schemeClr val="bg1"/>
          </a:solidFill>
        </p:spPr>
        <p:txBody>
          <a:bodyPr lIns="360000" rIns="360000" bIns="936000" anchor="ctr">
            <a:normAutofit/>
          </a:bodyPr>
          <a:lstStyle>
            <a:lvl1pPr algn="ctr">
              <a:defRPr sz="1200" b="0" i="1">
                <a:solidFill>
                  <a:schemeClr val="bg1">
                    <a:lumMod val="50000"/>
                  </a:schemeClr>
                </a:solidFill>
              </a:defRPr>
            </a:lvl1pPr>
          </a:lstStyle>
          <a:p>
            <a:r>
              <a:rPr lang="en-GB" err="1"/>
              <a:t>Klik</a:t>
            </a:r>
            <a:r>
              <a:rPr lang="en-GB"/>
              <a:t> op </a:t>
            </a:r>
            <a:r>
              <a:rPr lang="en-GB" err="1"/>
              <a:t>onderstaand</a:t>
            </a:r>
            <a:r>
              <a:rPr lang="en-GB"/>
              <a:t> pictogram om    </a:t>
            </a:r>
            <a:r>
              <a:rPr lang="en-GB" err="1"/>
              <a:t>een</a:t>
            </a:r>
            <a:r>
              <a:rPr lang="en-GB"/>
              <a:t> </a:t>
            </a:r>
            <a:r>
              <a:rPr lang="en-GB" err="1"/>
              <a:t>afbeelding</a:t>
            </a:r>
            <a:r>
              <a:rPr lang="en-GB"/>
              <a:t> in </a:t>
            </a:r>
            <a:r>
              <a:rPr lang="en-GB" err="1"/>
              <a:t>te</a:t>
            </a:r>
            <a:r>
              <a:rPr lang="en-GB"/>
              <a:t> </a:t>
            </a:r>
            <a:r>
              <a:rPr lang="en-GB" err="1"/>
              <a:t>voegen</a:t>
            </a:r>
            <a:endParaRPr lang="en-GB"/>
          </a:p>
        </p:txBody>
      </p:sp>
      <p:sp>
        <p:nvSpPr>
          <p:cNvPr id="5" name="Tijdelijke aanduiding voor tekst 8">
            <a:extLst>
              <a:ext uri="{FF2B5EF4-FFF2-40B4-BE49-F238E27FC236}">
                <a16:creationId xmlns:a16="http://schemas.microsoft.com/office/drawing/2014/main" id="{BE16710E-FF8C-45CD-B4DB-38795A7ED587}"/>
              </a:ext>
            </a:extLst>
          </p:cNvPr>
          <p:cNvSpPr>
            <a:spLocks noGrp="1"/>
          </p:cNvSpPr>
          <p:nvPr>
            <p:ph type="body" sz="quarter" idx="10" hasCustomPrompt="1"/>
          </p:nvPr>
        </p:nvSpPr>
        <p:spPr>
          <a:xfrm>
            <a:off x="874712" y="2613773"/>
            <a:ext cx="6831013" cy="3525090"/>
          </a:xfrm>
        </p:spPr>
        <p:txBody>
          <a:bodyPr/>
          <a:lstStyle/>
          <a:p>
            <a:pPr lvl="1"/>
            <a:r>
              <a:rPr lang="nl-NL" err="1"/>
              <a:t>Bullet</a:t>
            </a:r>
            <a:endParaRPr lang="nl-NL"/>
          </a:p>
          <a:p>
            <a:pPr lvl="2"/>
            <a:r>
              <a:rPr lang="nl-NL"/>
              <a:t>Sub-</a:t>
            </a:r>
            <a:r>
              <a:rPr lang="nl-NL" err="1"/>
              <a:t>bullet</a:t>
            </a:r>
            <a:endParaRPr lang="nl-NL"/>
          </a:p>
          <a:p>
            <a:pPr lvl="3"/>
            <a:r>
              <a:rPr lang="nl-NL"/>
              <a:t>Leestekst</a:t>
            </a:r>
          </a:p>
          <a:p>
            <a:pPr lvl="4"/>
            <a:r>
              <a:rPr lang="nl-NL"/>
              <a:t>Subtitel</a:t>
            </a:r>
          </a:p>
          <a:p>
            <a:pPr lvl="5"/>
            <a:r>
              <a:rPr lang="nl-NL"/>
              <a:t>Quote</a:t>
            </a:r>
          </a:p>
          <a:p>
            <a:pPr lvl="6"/>
            <a:r>
              <a:rPr lang="nl-NL" err="1"/>
              <a:t>Bullet</a:t>
            </a:r>
            <a:endParaRPr lang="nl-NL"/>
          </a:p>
          <a:p>
            <a:pPr lvl="7"/>
            <a:r>
              <a:rPr lang="nl-NL"/>
              <a:t>Sub-</a:t>
            </a:r>
            <a:r>
              <a:rPr lang="nl-NL" err="1"/>
              <a:t>bullet</a:t>
            </a:r>
            <a:endParaRPr lang="nl-NL"/>
          </a:p>
          <a:p>
            <a:pPr lvl="8"/>
            <a:r>
              <a:rPr lang="nl-NL"/>
              <a:t>Leestekst</a:t>
            </a:r>
          </a:p>
        </p:txBody>
      </p:sp>
      <p:sp>
        <p:nvSpPr>
          <p:cNvPr id="8" name="Vrije vorm: vorm 7">
            <a:extLst>
              <a:ext uri="{FF2B5EF4-FFF2-40B4-BE49-F238E27FC236}">
                <a16:creationId xmlns:a16="http://schemas.microsoft.com/office/drawing/2014/main" id="{B05F1362-1683-4036-A1A8-F0B46CD38F6F}"/>
              </a:ext>
            </a:extLst>
          </p:cNvPr>
          <p:cNvSpPr/>
          <p:nvPr userDrawn="1"/>
        </p:nvSpPr>
        <p:spPr>
          <a:xfrm>
            <a:off x="7316886" y="6468598"/>
            <a:ext cx="2454687" cy="389403"/>
          </a:xfrm>
          <a:custGeom>
            <a:avLst/>
            <a:gdLst>
              <a:gd name="connsiteX0" fmla="*/ 201888 w 2434516"/>
              <a:gd name="connsiteY0" fmla="*/ 0 h 389403"/>
              <a:gd name="connsiteX1" fmla="*/ 2232628 w 2434516"/>
              <a:gd name="connsiteY1" fmla="*/ 0 h 389403"/>
              <a:gd name="connsiteX2" fmla="*/ 2434516 w 2434516"/>
              <a:gd name="connsiteY2" fmla="*/ 201888 h 389403"/>
              <a:gd name="connsiteX3" fmla="*/ 2434516 w 2434516"/>
              <a:gd name="connsiteY3" fmla="*/ 389403 h 389403"/>
              <a:gd name="connsiteX4" fmla="*/ 0 w 2434516"/>
              <a:gd name="connsiteY4" fmla="*/ 389403 h 389403"/>
              <a:gd name="connsiteX5" fmla="*/ 0 w 2434516"/>
              <a:gd name="connsiteY5" fmla="*/ 201888 h 389403"/>
              <a:gd name="connsiteX6" fmla="*/ 201888 w 2434516"/>
              <a:gd name="connsiteY6" fmla="*/ 0 h 38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516" h="389403">
                <a:moveTo>
                  <a:pt x="201888" y="0"/>
                </a:moveTo>
                <a:lnTo>
                  <a:pt x="2232628" y="0"/>
                </a:lnTo>
                <a:cubicBezTo>
                  <a:pt x="2344128" y="0"/>
                  <a:pt x="2434516" y="90388"/>
                  <a:pt x="2434516" y="201888"/>
                </a:cubicBezTo>
                <a:lnTo>
                  <a:pt x="2434516" y="389403"/>
                </a:lnTo>
                <a:lnTo>
                  <a:pt x="0" y="389403"/>
                </a:lnTo>
                <a:lnTo>
                  <a:pt x="0" y="201888"/>
                </a:lnTo>
                <a:cubicBezTo>
                  <a:pt x="0" y="90388"/>
                  <a:pt x="90388" y="0"/>
                  <a:pt x="201888" y="0"/>
                </a:cubicBezTo>
                <a:close/>
              </a:path>
            </a:pathLst>
          </a:custGeom>
          <a:solidFill>
            <a:srgbClr val="00929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9" name="Graphic 8">
            <a:extLst>
              <a:ext uri="{FF2B5EF4-FFF2-40B4-BE49-F238E27FC236}">
                <a16:creationId xmlns:a16="http://schemas.microsoft.com/office/drawing/2014/main" id="{9BF48379-1DF2-447E-AD31-C65449E2C2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6797" y="6545867"/>
            <a:ext cx="234863" cy="234863"/>
          </a:xfrm>
          <a:prstGeom prst="rect">
            <a:avLst/>
          </a:prstGeom>
        </p:spPr>
      </p:pic>
      <p:sp>
        <p:nvSpPr>
          <p:cNvPr id="14" name="Tijdelijke aanduiding voor tekst 10">
            <a:extLst>
              <a:ext uri="{FF2B5EF4-FFF2-40B4-BE49-F238E27FC236}">
                <a16:creationId xmlns:a16="http://schemas.microsoft.com/office/drawing/2014/main" id="{B0C94DE1-4DFE-4F4F-A3C5-7D32CC68D49B}"/>
              </a:ext>
            </a:extLst>
          </p:cNvPr>
          <p:cNvSpPr>
            <a:spLocks noGrp="1"/>
          </p:cNvSpPr>
          <p:nvPr>
            <p:ph type="body" sz="quarter" idx="11" hasCustomPrompt="1"/>
          </p:nvPr>
        </p:nvSpPr>
        <p:spPr>
          <a:xfrm>
            <a:off x="874713" y="944563"/>
            <a:ext cx="10442575" cy="288925"/>
          </a:xfrm>
        </p:spPr>
        <p:txBody>
          <a:bodyPr lIns="0">
            <a:noAutofit/>
          </a:bodyPr>
          <a:lstStyle>
            <a:lvl1pPr>
              <a:defRPr sz="1400" b="0"/>
            </a:lvl1pPr>
          </a:lstStyle>
          <a:p>
            <a:pPr lvl="0"/>
            <a:r>
              <a:rPr lang="en-GB"/>
              <a:t>Plaats </a:t>
            </a:r>
            <a:r>
              <a:rPr lang="en-GB" err="1"/>
              <a:t>hier</a:t>
            </a:r>
            <a:r>
              <a:rPr lang="en-GB"/>
              <a:t> je alt. </a:t>
            </a:r>
            <a:r>
              <a:rPr lang="en-GB" err="1"/>
              <a:t>titel</a:t>
            </a:r>
            <a:endParaRPr lang="en-GB"/>
          </a:p>
        </p:txBody>
      </p:sp>
    </p:spTree>
    <p:extLst>
      <p:ext uri="{BB962C8B-B14F-4D97-AF65-F5344CB8AC3E}">
        <p14:creationId xmlns:p14="http://schemas.microsoft.com/office/powerpoint/2010/main" val="122796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GROEN ">
    <p:spTree>
      <p:nvGrpSpPr>
        <p:cNvPr id="1" name=""/>
        <p:cNvGrpSpPr/>
        <p:nvPr/>
      </p:nvGrpSpPr>
      <p:grpSpPr>
        <a:xfrm>
          <a:off x="0" y="0"/>
          <a:ext cx="0" cy="0"/>
          <a:chOff x="0" y="0"/>
          <a:chExt cx="0" cy="0"/>
        </a:xfrm>
      </p:grpSpPr>
      <p:sp>
        <p:nvSpPr>
          <p:cNvPr id="3" name="Tijdelijke aanduiding voor titel 4">
            <a:extLst>
              <a:ext uri="{FF2B5EF4-FFF2-40B4-BE49-F238E27FC236}">
                <a16:creationId xmlns:a16="http://schemas.microsoft.com/office/drawing/2014/main" id="{241983A0-5DB9-4EAB-90F7-4E4E1B58B82F}"/>
              </a:ext>
            </a:extLst>
          </p:cNvPr>
          <p:cNvSpPr>
            <a:spLocks noGrp="1"/>
          </p:cNvSpPr>
          <p:nvPr>
            <p:ph type="title"/>
          </p:nvPr>
        </p:nvSpPr>
        <p:spPr>
          <a:xfrm>
            <a:off x="874713" y="1233487"/>
            <a:ext cx="10442576" cy="357187"/>
          </a:xfrm>
          <a:prstGeom prst="rect">
            <a:avLst/>
          </a:prstGeom>
        </p:spPr>
        <p:txBody>
          <a:bodyPr vert="horz" lIns="0" tIns="0" rIns="0" bIns="0" rtlCol="0" anchor="ctr">
            <a:normAutofit/>
          </a:bodyPr>
          <a:lstStyle/>
          <a:p>
            <a:r>
              <a:rPr lang="nl-NL"/>
              <a:t>Plaats hier je titel</a:t>
            </a:r>
            <a:endParaRPr lang="en-GB"/>
          </a:p>
        </p:txBody>
      </p:sp>
      <p:sp>
        <p:nvSpPr>
          <p:cNvPr id="9" name="Tijdelijke aanduiding voor tekst 8">
            <a:extLst>
              <a:ext uri="{FF2B5EF4-FFF2-40B4-BE49-F238E27FC236}">
                <a16:creationId xmlns:a16="http://schemas.microsoft.com/office/drawing/2014/main" id="{1EB1B29F-64EB-4091-89DC-FA82B5459C96}"/>
              </a:ext>
            </a:extLst>
          </p:cNvPr>
          <p:cNvSpPr>
            <a:spLocks noGrp="1"/>
          </p:cNvSpPr>
          <p:nvPr>
            <p:ph type="body" sz="quarter" idx="10" hasCustomPrompt="1"/>
          </p:nvPr>
        </p:nvSpPr>
        <p:spPr>
          <a:xfrm>
            <a:off x="874713" y="2613773"/>
            <a:ext cx="10442575" cy="3525090"/>
          </a:xfrm>
        </p:spPr>
        <p:txBody>
          <a:bodyPr/>
          <a:lstStyle/>
          <a:p>
            <a:pPr lvl="1"/>
            <a:r>
              <a:rPr lang="nl-NL" err="1"/>
              <a:t>Bullet</a:t>
            </a:r>
            <a:endParaRPr lang="nl-NL"/>
          </a:p>
          <a:p>
            <a:pPr lvl="2"/>
            <a:r>
              <a:rPr lang="nl-NL"/>
              <a:t>Sub-</a:t>
            </a:r>
            <a:r>
              <a:rPr lang="nl-NL" err="1"/>
              <a:t>bullet</a:t>
            </a:r>
            <a:endParaRPr lang="nl-NL"/>
          </a:p>
          <a:p>
            <a:pPr lvl="3"/>
            <a:r>
              <a:rPr lang="nl-NL"/>
              <a:t>Leestekst</a:t>
            </a:r>
          </a:p>
          <a:p>
            <a:pPr lvl="4"/>
            <a:r>
              <a:rPr lang="nl-NL"/>
              <a:t>Subtitel</a:t>
            </a:r>
          </a:p>
          <a:p>
            <a:pPr lvl="5"/>
            <a:r>
              <a:rPr lang="nl-NL"/>
              <a:t>Quote</a:t>
            </a:r>
          </a:p>
          <a:p>
            <a:pPr lvl="6"/>
            <a:r>
              <a:rPr lang="nl-NL" err="1"/>
              <a:t>Bullet</a:t>
            </a:r>
            <a:endParaRPr lang="nl-NL"/>
          </a:p>
          <a:p>
            <a:pPr lvl="7"/>
            <a:r>
              <a:rPr lang="nl-NL"/>
              <a:t>Sub-</a:t>
            </a:r>
            <a:r>
              <a:rPr lang="nl-NL" err="1"/>
              <a:t>bullet</a:t>
            </a:r>
            <a:endParaRPr lang="nl-NL"/>
          </a:p>
          <a:p>
            <a:pPr lvl="8"/>
            <a:r>
              <a:rPr lang="nl-NL"/>
              <a:t>Leestekst</a:t>
            </a:r>
          </a:p>
        </p:txBody>
      </p:sp>
      <p:sp>
        <p:nvSpPr>
          <p:cNvPr id="8" name="Vrije vorm: vorm 7">
            <a:extLst>
              <a:ext uri="{FF2B5EF4-FFF2-40B4-BE49-F238E27FC236}">
                <a16:creationId xmlns:a16="http://schemas.microsoft.com/office/drawing/2014/main" id="{0DE878FD-62C5-4017-A0CA-6E481AB4B0CE}"/>
              </a:ext>
            </a:extLst>
          </p:cNvPr>
          <p:cNvSpPr/>
          <p:nvPr userDrawn="1"/>
        </p:nvSpPr>
        <p:spPr>
          <a:xfrm>
            <a:off x="9737313" y="6468598"/>
            <a:ext cx="2454687" cy="389403"/>
          </a:xfrm>
          <a:custGeom>
            <a:avLst/>
            <a:gdLst>
              <a:gd name="connsiteX0" fmla="*/ 201888 w 2434516"/>
              <a:gd name="connsiteY0" fmla="*/ 0 h 389403"/>
              <a:gd name="connsiteX1" fmla="*/ 2232628 w 2434516"/>
              <a:gd name="connsiteY1" fmla="*/ 0 h 389403"/>
              <a:gd name="connsiteX2" fmla="*/ 2434516 w 2434516"/>
              <a:gd name="connsiteY2" fmla="*/ 201888 h 389403"/>
              <a:gd name="connsiteX3" fmla="*/ 2434516 w 2434516"/>
              <a:gd name="connsiteY3" fmla="*/ 389403 h 389403"/>
              <a:gd name="connsiteX4" fmla="*/ 0 w 2434516"/>
              <a:gd name="connsiteY4" fmla="*/ 389403 h 389403"/>
              <a:gd name="connsiteX5" fmla="*/ 0 w 2434516"/>
              <a:gd name="connsiteY5" fmla="*/ 201888 h 389403"/>
              <a:gd name="connsiteX6" fmla="*/ 201888 w 2434516"/>
              <a:gd name="connsiteY6" fmla="*/ 0 h 38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516" h="389403">
                <a:moveTo>
                  <a:pt x="201888" y="0"/>
                </a:moveTo>
                <a:lnTo>
                  <a:pt x="2232628" y="0"/>
                </a:lnTo>
                <a:cubicBezTo>
                  <a:pt x="2344128" y="0"/>
                  <a:pt x="2434516" y="90388"/>
                  <a:pt x="2434516" y="201888"/>
                </a:cubicBezTo>
                <a:lnTo>
                  <a:pt x="2434516" y="389403"/>
                </a:lnTo>
                <a:lnTo>
                  <a:pt x="0" y="389403"/>
                </a:lnTo>
                <a:lnTo>
                  <a:pt x="0" y="201888"/>
                </a:lnTo>
                <a:cubicBezTo>
                  <a:pt x="0" y="90388"/>
                  <a:pt x="90388" y="0"/>
                  <a:pt x="201888" y="0"/>
                </a:cubicBezTo>
                <a:close/>
              </a:path>
            </a:pathLst>
          </a:custGeom>
          <a:solidFill>
            <a:srgbClr val="C4D52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5" name="Graphic 4">
            <a:extLst>
              <a:ext uri="{FF2B5EF4-FFF2-40B4-BE49-F238E27FC236}">
                <a16:creationId xmlns:a16="http://schemas.microsoft.com/office/drawing/2014/main" id="{EA97AF6A-26AA-4160-A462-7D9A28A6ED0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58373" y="6561858"/>
            <a:ext cx="212566" cy="212566"/>
          </a:xfrm>
          <a:prstGeom prst="rect">
            <a:avLst/>
          </a:prstGeom>
        </p:spPr>
      </p:pic>
      <p:sp>
        <p:nvSpPr>
          <p:cNvPr id="10" name="Tijdelijke aanduiding voor tekst 10">
            <a:extLst>
              <a:ext uri="{FF2B5EF4-FFF2-40B4-BE49-F238E27FC236}">
                <a16:creationId xmlns:a16="http://schemas.microsoft.com/office/drawing/2014/main" id="{E1190190-8E8C-4138-B3DC-959E77BD1788}"/>
              </a:ext>
            </a:extLst>
          </p:cNvPr>
          <p:cNvSpPr>
            <a:spLocks noGrp="1"/>
          </p:cNvSpPr>
          <p:nvPr>
            <p:ph type="body" sz="quarter" idx="11" hasCustomPrompt="1"/>
          </p:nvPr>
        </p:nvSpPr>
        <p:spPr>
          <a:xfrm>
            <a:off x="874713" y="944563"/>
            <a:ext cx="10442575" cy="288925"/>
          </a:xfrm>
        </p:spPr>
        <p:txBody>
          <a:bodyPr lIns="0">
            <a:noAutofit/>
          </a:bodyPr>
          <a:lstStyle>
            <a:lvl1pPr>
              <a:defRPr sz="1400" b="0"/>
            </a:lvl1pPr>
          </a:lstStyle>
          <a:p>
            <a:pPr lvl="0"/>
            <a:r>
              <a:rPr lang="en-GB"/>
              <a:t>Plaats </a:t>
            </a:r>
            <a:r>
              <a:rPr lang="en-GB" err="1"/>
              <a:t>hier</a:t>
            </a:r>
            <a:r>
              <a:rPr lang="en-GB"/>
              <a:t> je alt. </a:t>
            </a:r>
            <a:r>
              <a:rPr lang="en-GB" err="1"/>
              <a:t>titel</a:t>
            </a:r>
            <a:endParaRPr lang="en-GB"/>
          </a:p>
        </p:txBody>
      </p:sp>
    </p:spTree>
    <p:extLst>
      <p:ext uri="{BB962C8B-B14F-4D97-AF65-F5344CB8AC3E}">
        <p14:creationId xmlns:p14="http://schemas.microsoft.com/office/powerpoint/2010/main" val="186869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EELD GROEN">
    <p:spTree>
      <p:nvGrpSpPr>
        <p:cNvPr id="1" name=""/>
        <p:cNvGrpSpPr/>
        <p:nvPr/>
      </p:nvGrpSpPr>
      <p:grpSpPr>
        <a:xfrm>
          <a:off x="0" y="0"/>
          <a:ext cx="0" cy="0"/>
          <a:chOff x="0" y="0"/>
          <a:chExt cx="0" cy="0"/>
        </a:xfrm>
      </p:grpSpPr>
      <p:sp>
        <p:nvSpPr>
          <p:cNvPr id="3" name="Tijdelijke aanduiding voor titel 4">
            <a:extLst>
              <a:ext uri="{FF2B5EF4-FFF2-40B4-BE49-F238E27FC236}">
                <a16:creationId xmlns:a16="http://schemas.microsoft.com/office/drawing/2014/main" id="{241983A0-5DB9-4EAB-90F7-4E4E1B58B82F}"/>
              </a:ext>
            </a:extLst>
          </p:cNvPr>
          <p:cNvSpPr>
            <a:spLocks noGrp="1"/>
          </p:cNvSpPr>
          <p:nvPr>
            <p:ph type="title"/>
          </p:nvPr>
        </p:nvSpPr>
        <p:spPr>
          <a:xfrm>
            <a:off x="874713" y="1233487"/>
            <a:ext cx="10442576" cy="357187"/>
          </a:xfrm>
          <a:prstGeom prst="rect">
            <a:avLst/>
          </a:prstGeom>
        </p:spPr>
        <p:txBody>
          <a:bodyPr vert="horz" lIns="0" tIns="0" rIns="0" bIns="0" rtlCol="0" anchor="ctr">
            <a:normAutofit/>
          </a:bodyPr>
          <a:lstStyle/>
          <a:p>
            <a:r>
              <a:rPr lang="nl-NL"/>
              <a:t>Plaats hier je titel</a:t>
            </a:r>
            <a:endParaRPr lang="en-GB"/>
          </a:p>
        </p:txBody>
      </p:sp>
      <p:sp>
        <p:nvSpPr>
          <p:cNvPr id="4" name="Tijdelijke aanduiding voor afbeelding 3">
            <a:extLst>
              <a:ext uri="{FF2B5EF4-FFF2-40B4-BE49-F238E27FC236}">
                <a16:creationId xmlns:a16="http://schemas.microsoft.com/office/drawing/2014/main" id="{CCA3885D-ACB4-436B-9CF2-6D568F1C8538}"/>
              </a:ext>
            </a:extLst>
          </p:cNvPr>
          <p:cNvSpPr>
            <a:spLocks noGrp="1"/>
          </p:cNvSpPr>
          <p:nvPr>
            <p:ph type="pic" sz="quarter" idx="12" hasCustomPrompt="1"/>
          </p:nvPr>
        </p:nvSpPr>
        <p:spPr>
          <a:xfrm>
            <a:off x="874713" y="2600325"/>
            <a:ext cx="10442575" cy="3538538"/>
          </a:xfrm>
          <a:solidFill>
            <a:schemeClr val="bg1"/>
          </a:solidFill>
        </p:spPr>
        <p:txBody>
          <a:bodyPr bIns="720000" anchor="ctr">
            <a:normAutofit/>
          </a:bodyPr>
          <a:lstStyle>
            <a:lvl1pPr algn="ctr">
              <a:defRPr sz="1200" b="0" i="1">
                <a:solidFill>
                  <a:schemeClr val="bg1">
                    <a:lumMod val="50000"/>
                  </a:schemeClr>
                </a:solidFill>
              </a:defRPr>
            </a:lvl1pPr>
          </a:lstStyle>
          <a:p>
            <a:r>
              <a:rPr lang="en-GB" err="1"/>
              <a:t>Klik</a:t>
            </a:r>
            <a:r>
              <a:rPr lang="en-GB"/>
              <a:t> op </a:t>
            </a:r>
            <a:r>
              <a:rPr lang="en-GB" err="1"/>
              <a:t>onderstaand</a:t>
            </a:r>
            <a:r>
              <a:rPr lang="en-GB"/>
              <a:t> pictogram om </a:t>
            </a:r>
            <a:r>
              <a:rPr lang="en-GB" err="1"/>
              <a:t>een</a:t>
            </a:r>
            <a:r>
              <a:rPr lang="en-GB"/>
              <a:t> </a:t>
            </a:r>
            <a:r>
              <a:rPr lang="en-GB" err="1"/>
              <a:t>afbeelding</a:t>
            </a:r>
            <a:r>
              <a:rPr lang="en-GB"/>
              <a:t> in </a:t>
            </a:r>
            <a:r>
              <a:rPr lang="en-GB" err="1"/>
              <a:t>te</a:t>
            </a:r>
            <a:r>
              <a:rPr lang="en-GB"/>
              <a:t> </a:t>
            </a:r>
            <a:r>
              <a:rPr lang="en-GB" err="1"/>
              <a:t>voegen</a:t>
            </a:r>
            <a:endParaRPr lang="en-GB"/>
          </a:p>
        </p:txBody>
      </p:sp>
      <p:sp>
        <p:nvSpPr>
          <p:cNvPr id="9" name="Vrije vorm: vorm 8">
            <a:extLst>
              <a:ext uri="{FF2B5EF4-FFF2-40B4-BE49-F238E27FC236}">
                <a16:creationId xmlns:a16="http://schemas.microsoft.com/office/drawing/2014/main" id="{BE20E452-4EDA-418C-9083-DA0A5E6DC7DB}"/>
              </a:ext>
            </a:extLst>
          </p:cNvPr>
          <p:cNvSpPr/>
          <p:nvPr userDrawn="1"/>
        </p:nvSpPr>
        <p:spPr>
          <a:xfrm>
            <a:off x="9737313" y="6468598"/>
            <a:ext cx="2454687" cy="389403"/>
          </a:xfrm>
          <a:custGeom>
            <a:avLst/>
            <a:gdLst>
              <a:gd name="connsiteX0" fmla="*/ 201888 w 2434516"/>
              <a:gd name="connsiteY0" fmla="*/ 0 h 389403"/>
              <a:gd name="connsiteX1" fmla="*/ 2232628 w 2434516"/>
              <a:gd name="connsiteY1" fmla="*/ 0 h 389403"/>
              <a:gd name="connsiteX2" fmla="*/ 2434516 w 2434516"/>
              <a:gd name="connsiteY2" fmla="*/ 201888 h 389403"/>
              <a:gd name="connsiteX3" fmla="*/ 2434516 w 2434516"/>
              <a:gd name="connsiteY3" fmla="*/ 389403 h 389403"/>
              <a:gd name="connsiteX4" fmla="*/ 0 w 2434516"/>
              <a:gd name="connsiteY4" fmla="*/ 389403 h 389403"/>
              <a:gd name="connsiteX5" fmla="*/ 0 w 2434516"/>
              <a:gd name="connsiteY5" fmla="*/ 201888 h 389403"/>
              <a:gd name="connsiteX6" fmla="*/ 201888 w 2434516"/>
              <a:gd name="connsiteY6" fmla="*/ 0 h 38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516" h="389403">
                <a:moveTo>
                  <a:pt x="201888" y="0"/>
                </a:moveTo>
                <a:lnTo>
                  <a:pt x="2232628" y="0"/>
                </a:lnTo>
                <a:cubicBezTo>
                  <a:pt x="2344128" y="0"/>
                  <a:pt x="2434516" y="90388"/>
                  <a:pt x="2434516" y="201888"/>
                </a:cubicBezTo>
                <a:lnTo>
                  <a:pt x="2434516" y="389403"/>
                </a:lnTo>
                <a:lnTo>
                  <a:pt x="0" y="389403"/>
                </a:lnTo>
                <a:lnTo>
                  <a:pt x="0" y="201888"/>
                </a:lnTo>
                <a:cubicBezTo>
                  <a:pt x="0" y="90388"/>
                  <a:pt x="90388" y="0"/>
                  <a:pt x="201888" y="0"/>
                </a:cubicBezTo>
                <a:close/>
              </a:path>
            </a:pathLst>
          </a:custGeom>
          <a:solidFill>
            <a:srgbClr val="C4D52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0" name="Graphic 9">
            <a:extLst>
              <a:ext uri="{FF2B5EF4-FFF2-40B4-BE49-F238E27FC236}">
                <a16:creationId xmlns:a16="http://schemas.microsoft.com/office/drawing/2014/main" id="{68925E4B-F7F0-457A-9082-FB4B45D0E3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58373" y="6561858"/>
            <a:ext cx="212566" cy="212566"/>
          </a:xfrm>
          <a:prstGeom prst="rect">
            <a:avLst/>
          </a:prstGeom>
        </p:spPr>
      </p:pic>
      <p:sp>
        <p:nvSpPr>
          <p:cNvPr id="12" name="Tijdelijke aanduiding voor tekst 10">
            <a:extLst>
              <a:ext uri="{FF2B5EF4-FFF2-40B4-BE49-F238E27FC236}">
                <a16:creationId xmlns:a16="http://schemas.microsoft.com/office/drawing/2014/main" id="{C5DF391C-7BBE-44FE-B02F-474632C35781}"/>
              </a:ext>
            </a:extLst>
          </p:cNvPr>
          <p:cNvSpPr>
            <a:spLocks noGrp="1"/>
          </p:cNvSpPr>
          <p:nvPr>
            <p:ph type="body" sz="quarter" idx="11" hasCustomPrompt="1"/>
          </p:nvPr>
        </p:nvSpPr>
        <p:spPr>
          <a:xfrm>
            <a:off x="874713" y="944563"/>
            <a:ext cx="10442575" cy="288925"/>
          </a:xfrm>
        </p:spPr>
        <p:txBody>
          <a:bodyPr lIns="0">
            <a:noAutofit/>
          </a:bodyPr>
          <a:lstStyle>
            <a:lvl1pPr>
              <a:defRPr sz="1400" b="0"/>
            </a:lvl1pPr>
          </a:lstStyle>
          <a:p>
            <a:pPr lvl="0"/>
            <a:r>
              <a:rPr lang="en-GB"/>
              <a:t>Plaats </a:t>
            </a:r>
            <a:r>
              <a:rPr lang="en-GB" err="1"/>
              <a:t>hier</a:t>
            </a:r>
            <a:r>
              <a:rPr lang="en-GB"/>
              <a:t> je alt. </a:t>
            </a:r>
            <a:r>
              <a:rPr lang="en-GB" err="1"/>
              <a:t>titel</a:t>
            </a:r>
            <a:endParaRPr lang="en-GB"/>
          </a:p>
        </p:txBody>
      </p:sp>
    </p:spTree>
    <p:extLst>
      <p:ext uri="{BB962C8B-B14F-4D97-AF65-F5344CB8AC3E}">
        <p14:creationId xmlns:p14="http://schemas.microsoft.com/office/powerpoint/2010/main" val="388411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 BEELD GROEN">
    <p:spTree>
      <p:nvGrpSpPr>
        <p:cNvPr id="1" name=""/>
        <p:cNvGrpSpPr/>
        <p:nvPr/>
      </p:nvGrpSpPr>
      <p:grpSpPr>
        <a:xfrm>
          <a:off x="0" y="0"/>
          <a:ext cx="0" cy="0"/>
          <a:chOff x="0" y="0"/>
          <a:chExt cx="0" cy="0"/>
        </a:xfrm>
      </p:grpSpPr>
      <p:sp>
        <p:nvSpPr>
          <p:cNvPr id="3" name="Tijdelijke aanduiding voor titel 4">
            <a:extLst>
              <a:ext uri="{FF2B5EF4-FFF2-40B4-BE49-F238E27FC236}">
                <a16:creationId xmlns:a16="http://schemas.microsoft.com/office/drawing/2014/main" id="{241983A0-5DB9-4EAB-90F7-4E4E1B58B82F}"/>
              </a:ext>
            </a:extLst>
          </p:cNvPr>
          <p:cNvSpPr>
            <a:spLocks noGrp="1"/>
          </p:cNvSpPr>
          <p:nvPr>
            <p:ph type="title"/>
          </p:nvPr>
        </p:nvSpPr>
        <p:spPr>
          <a:xfrm>
            <a:off x="874713" y="1233487"/>
            <a:ext cx="10442576" cy="357187"/>
          </a:xfrm>
          <a:prstGeom prst="rect">
            <a:avLst/>
          </a:prstGeom>
        </p:spPr>
        <p:txBody>
          <a:bodyPr vert="horz" lIns="0" tIns="0" rIns="0" bIns="0" rtlCol="0" anchor="ctr">
            <a:normAutofit/>
          </a:bodyPr>
          <a:lstStyle/>
          <a:p>
            <a:r>
              <a:rPr lang="nl-NL"/>
              <a:t>Plaats hier je titel</a:t>
            </a:r>
            <a:endParaRPr lang="en-GB"/>
          </a:p>
        </p:txBody>
      </p:sp>
      <p:sp>
        <p:nvSpPr>
          <p:cNvPr id="4" name="Tijdelijke aanduiding voor afbeelding 3">
            <a:extLst>
              <a:ext uri="{FF2B5EF4-FFF2-40B4-BE49-F238E27FC236}">
                <a16:creationId xmlns:a16="http://schemas.microsoft.com/office/drawing/2014/main" id="{CCA3885D-ACB4-436B-9CF2-6D568F1C8538}"/>
              </a:ext>
            </a:extLst>
          </p:cNvPr>
          <p:cNvSpPr>
            <a:spLocks noGrp="1"/>
          </p:cNvSpPr>
          <p:nvPr>
            <p:ph type="pic" sz="quarter" idx="12" hasCustomPrompt="1"/>
          </p:nvPr>
        </p:nvSpPr>
        <p:spPr>
          <a:xfrm>
            <a:off x="6248401" y="2600325"/>
            <a:ext cx="5068888" cy="3538538"/>
          </a:xfrm>
          <a:solidFill>
            <a:schemeClr val="bg1"/>
          </a:solidFill>
        </p:spPr>
        <p:txBody>
          <a:bodyPr bIns="720000" anchor="ctr">
            <a:normAutofit/>
          </a:bodyPr>
          <a:lstStyle>
            <a:lvl1pPr algn="ctr">
              <a:defRPr sz="1200" b="0" i="1">
                <a:solidFill>
                  <a:schemeClr val="bg1">
                    <a:lumMod val="50000"/>
                  </a:schemeClr>
                </a:solidFill>
              </a:defRPr>
            </a:lvl1pPr>
          </a:lstStyle>
          <a:p>
            <a:r>
              <a:rPr lang="en-GB" err="1"/>
              <a:t>Klik</a:t>
            </a:r>
            <a:r>
              <a:rPr lang="en-GB"/>
              <a:t> op </a:t>
            </a:r>
            <a:r>
              <a:rPr lang="en-GB" err="1"/>
              <a:t>onderstaand</a:t>
            </a:r>
            <a:r>
              <a:rPr lang="en-GB"/>
              <a:t> pictogram om </a:t>
            </a:r>
            <a:r>
              <a:rPr lang="en-GB" err="1"/>
              <a:t>een</a:t>
            </a:r>
            <a:r>
              <a:rPr lang="en-GB"/>
              <a:t> </a:t>
            </a:r>
            <a:r>
              <a:rPr lang="en-GB" err="1"/>
              <a:t>afbeelding</a:t>
            </a:r>
            <a:r>
              <a:rPr lang="en-GB"/>
              <a:t> in </a:t>
            </a:r>
            <a:r>
              <a:rPr lang="en-GB" err="1"/>
              <a:t>te</a:t>
            </a:r>
            <a:r>
              <a:rPr lang="en-GB"/>
              <a:t> </a:t>
            </a:r>
            <a:r>
              <a:rPr lang="en-GB" err="1"/>
              <a:t>voegen</a:t>
            </a:r>
            <a:endParaRPr lang="en-GB"/>
          </a:p>
        </p:txBody>
      </p:sp>
      <p:sp>
        <p:nvSpPr>
          <p:cNvPr id="5" name="Tijdelijke aanduiding voor tekst 8">
            <a:extLst>
              <a:ext uri="{FF2B5EF4-FFF2-40B4-BE49-F238E27FC236}">
                <a16:creationId xmlns:a16="http://schemas.microsoft.com/office/drawing/2014/main" id="{BE16710E-FF8C-45CD-B4DB-38795A7ED587}"/>
              </a:ext>
            </a:extLst>
          </p:cNvPr>
          <p:cNvSpPr>
            <a:spLocks noGrp="1"/>
          </p:cNvSpPr>
          <p:nvPr>
            <p:ph type="body" sz="quarter" idx="10" hasCustomPrompt="1"/>
          </p:nvPr>
        </p:nvSpPr>
        <p:spPr>
          <a:xfrm>
            <a:off x="874713" y="2613773"/>
            <a:ext cx="5068887" cy="3525090"/>
          </a:xfrm>
        </p:spPr>
        <p:txBody>
          <a:bodyPr/>
          <a:lstStyle/>
          <a:p>
            <a:pPr lvl="1"/>
            <a:r>
              <a:rPr lang="nl-NL" err="1"/>
              <a:t>Bullet</a:t>
            </a:r>
            <a:endParaRPr lang="nl-NL"/>
          </a:p>
          <a:p>
            <a:pPr lvl="2"/>
            <a:r>
              <a:rPr lang="nl-NL"/>
              <a:t>Sub-</a:t>
            </a:r>
            <a:r>
              <a:rPr lang="nl-NL" err="1"/>
              <a:t>bullet</a:t>
            </a:r>
            <a:endParaRPr lang="nl-NL"/>
          </a:p>
          <a:p>
            <a:pPr lvl="3"/>
            <a:r>
              <a:rPr lang="nl-NL"/>
              <a:t>Leestekst</a:t>
            </a:r>
          </a:p>
          <a:p>
            <a:pPr lvl="4"/>
            <a:r>
              <a:rPr lang="nl-NL"/>
              <a:t>Subtitel</a:t>
            </a:r>
          </a:p>
          <a:p>
            <a:pPr lvl="5"/>
            <a:r>
              <a:rPr lang="nl-NL"/>
              <a:t>Quote</a:t>
            </a:r>
          </a:p>
          <a:p>
            <a:pPr lvl="6"/>
            <a:r>
              <a:rPr lang="nl-NL" err="1"/>
              <a:t>Bullet</a:t>
            </a:r>
            <a:endParaRPr lang="nl-NL"/>
          </a:p>
          <a:p>
            <a:pPr lvl="7"/>
            <a:r>
              <a:rPr lang="nl-NL"/>
              <a:t>Sub-</a:t>
            </a:r>
            <a:r>
              <a:rPr lang="nl-NL" err="1"/>
              <a:t>bullet</a:t>
            </a:r>
            <a:endParaRPr lang="nl-NL"/>
          </a:p>
          <a:p>
            <a:pPr lvl="8"/>
            <a:r>
              <a:rPr lang="nl-NL"/>
              <a:t>Leestekst</a:t>
            </a:r>
          </a:p>
        </p:txBody>
      </p:sp>
      <p:sp>
        <p:nvSpPr>
          <p:cNvPr id="10" name="Vrije vorm: vorm 9">
            <a:extLst>
              <a:ext uri="{FF2B5EF4-FFF2-40B4-BE49-F238E27FC236}">
                <a16:creationId xmlns:a16="http://schemas.microsoft.com/office/drawing/2014/main" id="{AB4B1248-4C2A-430B-A2F7-11D45B3312F0}"/>
              </a:ext>
            </a:extLst>
          </p:cNvPr>
          <p:cNvSpPr/>
          <p:nvPr userDrawn="1"/>
        </p:nvSpPr>
        <p:spPr>
          <a:xfrm>
            <a:off x="9737313" y="6468598"/>
            <a:ext cx="2454687" cy="389403"/>
          </a:xfrm>
          <a:custGeom>
            <a:avLst/>
            <a:gdLst>
              <a:gd name="connsiteX0" fmla="*/ 201888 w 2434516"/>
              <a:gd name="connsiteY0" fmla="*/ 0 h 389403"/>
              <a:gd name="connsiteX1" fmla="*/ 2232628 w 2434516"/>
              <a:gd name="connsiteY1" fmla="*/ 0 h 389403"/>
              <a:gd name="connsiteX2" fmla="*/ 2434516 w 2434516"/>
              <a:gd name="connsiteY2" fmla="*/ 201888 h 389403"/>
              <a:gd name="connsiteX3" fmla="*/ 2434516 w 2434516"/>
              <a:gd name="connsiteY3" fmla="*/ 389403 h 389403"/>
              <a:gd name="connsiteX4" fmla="*/ 0 w 2434516"/>
              <a:gd name="connsiteY4" fmla="*/ 389403 h 389403"/>
              <a:gd name="connsiteX5" fmla="*/ 0 w 2434516"/>
              <a:gd name="connsiteY5" fmla="*/ 201888 h 389403"/>
              <a:gd name="connsiteX6" fmla="*/ 201888 w 2434516"/>
              <a:gd name="connsiteY6" fmla="*/ 0 h 38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516" h="389403">
                <a:moveTo>
                  <a:pt x="201888" y="0"/>
                </a:moveTo>
                <a:lnTo>
                  <a:pt x="2232628" y="0"/>
                </a:lnTo>
                <a:cubicBezTo>
                  <a:pt x="2344128" y="0"/>
                  <a:pt x="2434516" y="90388"/>
                  <a:pt x="2434516" y="201888"/>
                </a:cubicBezTo>
                <a:lnTo>
                  <a:pt x="2434516" y="389403"/>
                </a:lnTo>
                <a:lnTo>
                  <a:pt x="0" y="389403"/>
                </a:lnTo>
                <a:lnTo>
                  <a:pt x="0" y="201888"/>
                </a:lnTo>
                <a:cubicBezTo>
                  <a:pt x="0" y="90388"/>
                  <a:pt x="90388" y="0"/>
                  <a:pt x="201888" y="0"/>
                </a:cubicBezTo>
                <a:close/>
              </a:path>
            </a:pathLst>
          </a:custGeom>
          <a:solidFill>
            <a:srgbClr val="C4D52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2" name="Graphic 11">
            <a:extLst>
              <a:ext uri="{FF2B5EF4-FFF2-40B4-BE49-F238E27FC236}">
                <a16:creationId xmlns:a16="http://schemas.microsoft.com/office/drawing/2014/main" id="{786DE80D-BE8B-465A-B7B2-B56A364DC7C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58373" y="6561858"/>
            <a:ext cx="212566" cy="212566"/>
          </a:xfrm>
          <a:prstGeom prst="rect">
            <a:avLst/>
          </a:prstGeom>
        </p:spPr>
      </p:pic>
      <p:sp>
        <p:nvSpPr>
          <p:cNvPr id="13" name="Tijdelijke aanduiding voor tekst 10">
            <a:extLst>
              <a:ext uri="{FF2B5EF4-FFF2-40B4-BE49-F238E27FC236}">
                <a16:creationId xmlns:a16="http://schemas.microsoft.com/office/drawing/2014/main" id="{183D77C0-20F5-49E8-9533-8B3290475ED3}"/>
              </a:ext>
            </a:extLst>
          </p:cNvPr>
          <p:cNvSpPr>
            <a:spLocks noGrp="1"/>
          </p:cNvSpPr>
          <p:nvPr>
            <p:ph type="body" sz="quarter" idx="11" hasCustomPrompt="1"/>
          </p:nvPr>
        </p:nvSpPr>
        <p:spPr>
          <a:xfrm>
            <a:off x="874713" y="944563"/>
            <a:ext cx="10442575" cy="288925"/>
          </a:xfrm>
        </p:spPr>
        <p:txBody>
          <a:bodyPr lIns="0">
            <a:noAutofit/>
          </a:bodyPr>
          <a:lstStyle>
            <a:lvl1pPr>
              <a:defRPr sz="1400" b="0"/>
            </a:lvl1pPr>
          </a:lstStyle>
          <a:p>
            <a:pPr lvl="0"/>
            <a:r>
              <a:rPr lang="en-GB"/>
              <a:t>Plaats </a:t>
            </a:r>
            <a:r>
              <a:rPr lang="en-GB" err="1"/>
              <a:t>hier</a:t>
            </a:r>
            <a:r>
              <a:rPr lang="en-GB"/>
              <a:t> je alt. </a:t>
            </a:r>
            <a:r>
              <a:rPr lang="en-GB" err="1"/>
              <a:t>titel</a:t>
            </a:r>
            <a:endParaRPr lang="en-GB"/>
          </a:p>
        </p:txBody>
      </p:sp>
    </p:spTree>
    <p:extLst>
      <p:ext uri="{BB962C8B-B14F-4D97-AF65-F5344CB8AC3E}">
        <p14:creationId xmlns:p14="http://schemas.microsoft.com/office/powerpoint/2010/main" val="5812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 KLEINER BEELD GROEN">
    <p:spTree>
      <p:nvGrpSpPr>
        <p:cNvPr id="1" name=""/>
        <p:cNvGrpSpPr/>
        <p:nvPr/>
      </p:nvGrpSpPr>
      <p:grpSpPr>
        <a:xfrm>
          <a:off x="0" y="0"/>
          <a:ext cx="0" cy="0"/>
          <a:chOff x="0" y="0"/>
          <a:chExt cx="0" cy="0"/>
        </a:xfrm>
      </p:grpSpPr>
      <p:sp>
        <p:nvSpPr>
          <p:cNvPr id="3" name="Tijdelijke aanduiding voor titel 4">
            <a:extLst>
              <a:ext uri="{FF2B5EF4-FFF2-40B4-BE49-F238E27FC236}">
                <a16:creationId xmlns:a16="http://schemas.microsoft.com/office/drawing/2014/main" id="{241983A0-5DB9-4EAB-90F7-4E4E1B58B82F}"/>
              </a:ext>
            </a:extLst>
          </p:cNvPr>
          <p:cNvSpPr>
            <a:spLocks noGrp="1"/>
          </p:cNvSpPr>
          <p:nvPr>
            <p:ph type="title"/>
          </p:nvPr>
        </p:nvSpPr>
        <p:spPr>
          <a:xfrm>
            <a:off x="874713" y="1233487"/>
            <a:ext cx="10442576" cy="357187"/>
          </a:xfrm>
          <a:prstGeom prst="rect">
            <a:avLst/>
          </a:prstGeom>
        </p:spPr>
        <p:txBody>
          <a:bodyPr vert="horz" lIns="0" tIns="0" rIns="0" bIns="0" rtlCol="0" anchor="ctr">
            <a:normAutofit/>
          </a:bodyPr>
          <a:lstStyle/>
          <a:p>
            <a:r>
              <a:rPr lang="nl-NL"/>
              <a:t>Plaats hier je titel</a:t>
            </a:r>
            <a:endParaRPr lang="en-GB"/>
          </a:p>
        </p:txBody>
      </p:sp>
      <p:sp>
        <p:nvSpPr>
          <p:cNvPr id="4" name="Tijdelijke aanduiding voor afbeelding 3">
            <a:extLst>
              <a:ext uri="{FF2B5EF4-FFF2-40B4-BE49-F238E27FC236}">
                <a16:creationId xmlns:a16="http://schemas.microsoft.com/office/drawing/2014/main" id="{CCA3885D-ACB4-436B-9CF2-6D568F1C8538}"/>
              </a:ext>
            </a:extLst>
          </p:cNvPr>
          <p:cNvSpPr>
            <a:spLocks noGrp="1"/>
          </p:cNvSpPr>
          <p:nvPr>
            <p:ph type="pic" sz="quarter" idx="12" hasCustomPrompt="1"/>
          </p:nvPr>
        </p:nvSpPr>
        <p:spPr>
          <a:xfrm>
            <a:off x="7981949" y="2600325"/>
            <a:ext cx="3335339" cy="3538538"/>
          </a:xfrm>
          <a:solidFill>
            <a:schemeClr val="bg1"/>
          </a:solidFill>
        </p:spPr>
        <p:txBody>
          <a:bodyPr lIns="360000" rIns="360000" bIns="936000" anchor="ctr">
            <a:normAutofit/>
          </a:bodyPr>
          <a:lstStyle>
            <a:lvl1pPr algn="ctr">
              <a:defRPr sz="1200" b="0" i="1">
                <a:solidFill>
                  <a:schemeClr val="bg1">
                    <a:lumMod val="50000"/>
                  </a:schemeClr>
                </a:solidFill>
              </a:defRPr>
            </a:lvl1pPr>
          </a:lstStyle>
          <a:p>
            <a:r>
              <a:rPr lang="en-GB" err="1"/>
              <a:t>Klik</a:t>
            </a:r>
            <a:r>
              <a:rPr lang="en-GB"/>
              <a:t> op </a:t>
            </a:r>
            <a:r>
              <a:rPr lang="en-GB" err="1"/>
              <a:t>onderstaand</a:t>
            </a:r>
            <a:r>
              <a:rPr lang="en-GB"/>
              <a:t> pictogram om    </a:t>
            </a:r>
            <a:r>
              <a:rPr lang="en-GB" err="1"/>
              <a:t>een</a:t>
            </a:r>
            <a:r>
              <a:rPr lang="en-GB"/>
              <a:t> </a:t>
            </a:r>
            <a:r>
              <a:rPr lang="en-GB" err="1"/>
              <a:t>afbeelding</a:t>
            </a:r>
            <a:r>
              <a:rPr lang="en-GB"/>
              <a:t> in </a:t>
            </a:r>
            <a:r>
              <a:rPr lang="en-GB" err="1"/>
              <a:t>te</a:t>
            </a:r>
            <a:r>
              <a:rPr lang="en-GB"/>
              <a:t> </a:t>
            </a:r>
            <a:r>
              <a:rPr lang="en-GB" err="1"/>
              <a:t>voegen</a:t>
            </a:r>
            <a:endParaRPr lang="en-GB"/>
          </a:p>
        </p:txBody>
      </p:sp>
      <p:sp>
        <p:nvSpPr>
          <p:cNvPr id="5" name="Tijdelijke aanduiding voor tekst 8">
            <a:extLst>
              <a:ext uri="{FF2B5EF4-FFF2-40B4-BE49-F238E27FC236}">
                <a16:creationId xmlns:a16="http://schemas.microsoft.com/office/drawing/2014/main" id="{BE16710E-FF8C-45CD-B4DB-38795A7ED587}"/>
              </a:ext>
            </a:extLst>
          </p:cNvPr>
          <p:cNvSpPr>
            <a:spLocks noGrp="1"/>
          </p:cNvSpPr>
          <p:nvPr>
            <p:ph type="body" sz="quarter" idx="10" hasCustomPrompt="1"/>
          </p:nvPr>
        </p:nvSpPr>
        <p:spPr>
          <a:xfrm>
            <a:off x="874712" y="2613773"/>
            <a:ext cx="6831013" cy="3525090"/>
          </a:xfrm>
        </p:spPr>
        <p:txBody>
          <a:bodyPr/>
          <a:lstStyle/>
          <a:p>
            <a:pPr lvl="1"/>
            <a:r>
              <a:rPr lang="nl-NL" err="1"/>
              <a:t>Bullet</a:t>
            </a:r>
            <a:endParaRPr lang="nl-NL"/>
          </a:p>
          <a:p>
            <a:pPr lvl="2"/>
            <a:r>
              <a:rPr lang="nl-NL"/>
              <a:t>Sub-</a:t>
            </a:r>
            <a:r>
              <a:rPr lang="nl-NL" err="1"/>
              <a:t>bullet</a:t>
            </a:r>
            <a:endParaRPr lang="nl-NL"/>
          </a:p>
          <a:p>
            <a:pPr lvl="3"/>
            <a:r>
              <a:rPr lang="nl-NL"/>
              <a:t>Leestekst</a:t>
            </a:r>
          </a:p>
          <a:p>
            <a:pPr lvl="4"/>
            <a:r>
              <a:rPr lang="nl-NL"/>
              <a:t>Subtitel</a:t>
            </a:r>
          </a:p>
          <a:p>
            <a:pPr lvl="5"/>
            <a:r>
              <a:rPr lang="nl-NL"/>
              <a:t>Quote</a:t>
            </a:r>
          </a:p>
          <a:p>
            <a:pPr lvl="6"/>
            <a:r>
              <a:rPr lang="nl-NL" err="1"/>
              <a:t>Bullet</a:t>
            </a:r>
            <a:endParaRPr lang="nl-NL"/>
          </a:p>
          <a:p>
            <a:pPr lvl="7"/>
            <a:r>
              <a:rPr lang="nl-NL"/>
              <a:t>Sub-</a:t>
            </a:r>
            <a:r>
              <a:rPr lang="nl-NL" err="1"/>
              <a:t>bullet</a:t>
            </a:r>
            <a:endParaRPr lang="nl-NL"/>
          </a:p>
          <a:p>
            <a:pPr lvl="8"/>
            <a:r>
              <a:rPr lang="nl-NL"/>
              <a:t>Leestekst</a:t>
            </a:r>
          </a:p>
        </p:txBody>
      </p:sp>
      <p:sp>
        <p:nvSpPr>
          <p:cNvPr id="10" name="Vrije vorm: vorm 9">
            <a:extLst>
              <a:ext uri="{FF2B5EF4-FFF2-40B4-BE49-F238E27FC236}">
                <a16:creationId xmlns:a16="http://schemas.microsoft.com/office/drawing/2014/main" id="{1E470CC7-111F-4108-8260-678F34EDA650}"/>
              </a:ext>
            </a:extLst>
          </p:cNvPr>
          <p:cNvSpPr/>
          <p:nvPr userDrawn="1"/>
        </p:nvSpPr>
        <p:spPr>
          <a:xfrm>
            <a:off x="9737313" y="6468598"/>
            <a:ext cx="2454687" cy="389403"/>
          </a:xfrm>
          <a:custGeom>
            <a:avLst/>
            <a:gdLst>
              <a:gd name="connsiteX0" fmla="*/ 201888 w 2434516"/>
              <a:gd name="connsiteY0" fmla="*/ 0 h 389403"/>
              <a:gd name="connsiteX1" fmla="*/ 2232628 w 2434516"/>
              <a:gd name="connsiteY1" fmla="*/ 0 h 389403"/>
              <a:gd name="connsiteX2" fmla="*/ 2434516 w 2434516"/>
              <a:gd name="connsiteY2" fmla="*/ 201888 h 389403"/>
              <a:gd name="connsiteX3" fmla="*/ 2434516 w 2434516"/>
              <a:gd name="connsiteY3" fmla="*/ 389403 h 389403"/>
              <a:gd name="connsiteX4" fmla="*/ 0 w 2434516"/>
              <a:gd name="connsiteY4" fmla="*/ 389403 h 389403"/>
              <a:gd name="connsiteX5" fmla="*/ 0 w 2434516"/>
              <a:gd name="connsiteY5" fmla="*/ 201888 h 389403"/>
              <a:gd name="connsiteX6" fmla="*/ 201888 w 2434516"/>
              <a:gd name="connsiteY6" fmla="*/ 0 h 38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516" h="389403">
                <a:moveTo>
                  <a:pt x="201888" y="0"/>
                </a:moveTo>
                <a:lnTo>
                  <a:pt x="2232628" y="0"/>
                </a:lnTo>
                <a:cubicBezTo>
                  <a:pt x="2344128" y="0"/>
                  <a:pt x="2434516" y="90388"/>
                  <a:pt x="2434516" y="201888"/>
                </a:cubicBezTo>
                <a:lnTo>
                  <a:pt x="2434516" y="389403"/>
                </a:lnTo>
                <a:lnTo>
                  <a:pt x="0" y="389403"/>
                </a:lnTo>
                <a:lnTo>
                  <a:pt x="0" y="201888"/>
                </a:lnTo>
                <a:cubicBezTo>
                  <a:pt x="0" y="90388"/>
                  <a:pt x="90388" y="0"/>
                  <a:pt x="201888" y="0"/>
                </a:cubicBezTo>
                <a:close/>
              </a:path>
            </a:pathLst>
          </a:custGeom>
          <a:solidFill>
            <a:srgbClr val="C4D52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2" name="Graphic 11">
            <a:extLst>
              <a:ext uri="{FF2B5EF4-FFF2-40B4-BE49-F238E27FC236}">
                <a16:creationId xmlns:a16="http://schemas.microsoft.com/office/drawing/2014/main" id="{2B901D59-CAAC-4A24-A078-40C6CAF765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58373" y="6561858"/>
            <a:ext cx="212566" cy="212566"/>
          </a:xfrm>
          <a:prstGeom prst="rect">
            <a:avLst/>
          </a:prstGeom>
        </p:spPr>
      </p:pic>
      <p:sp>
        <p:nvSpPr>
          <p:cNvPr id="13" name="Tijdelijke aanduiding voor tekst 10">
            <a:extLst>
              <a:ext uri="{FF2B5EF4-FFF2-40B4-BE49-F238E27FC236}">
                <a16:creationId xmlns:a16="http://schemas.microsoft.com/office/drawing/2014/main" id="{1E9DAED2-2375-41B8-96E8-77746D817AB2}"/>
              </a:ext>
            </a:extLst>
          </p:cNvPr>
          <p:cNvSpPr>
            <a:spLocks noGrp="1"/>
          </p:cNvSpPr>
          <p:nvPr>
            <p:ph type="body" sz="quarter" idx="11" hasCustomPrompt="1"/>
          </p:nvPr>
        </p:nvSpPr>
        <p:spPr>
          <a:xfrm>
            <a:off x="874713" y="944563"/>
            <a:ext cx="10442575" cy="288925"/>
          </a:xfrm>
        </p:spPr>
        <p:txBody>
          <a:bodyPr lIns="0">
            <a:noAutofit/>
          </a:bodyPr>
          <a:lstStyle>
            <a:lvl1pPr>
              <a:defRPr sz="1400" b="0"/>
            </a:lvl1pPr>
          </a:lstStyle>
          <a:p>
            <a:pPr lvl="0"/>
            <a:r>
              <a:rPr lang="en-GB"/>
              <a:t>Plaats </a:t>
            </a:r>
            <a:r>
              <a:rPr lang="en-GB" err="1"/>
              <a:t>hier</a:t>
            </a:r>
            <a:r>
              <a:rPr lang="en-GB"/>
              <a:t> je alt. </a:t>
            </a:r>
            <a:r>
              <a:rPr lang="en-GB" err="1"/>
              <a:t>titel</a:t>
            </a:r>
            <a:endParaRPr lang="en-GB"/>
          </a:p>
        </p:txBody>
      </p:sp>
    </p:spTree>
    <p:extLst>
      <p:ext uri="{BB962C8B-B14F-4D97-AF65-F5344CB8AC3E}">
        <p14:creationId xmlns:p14="http://schemas.microsoft.com/office/powerpoint/2010/main" val="221618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690845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ege slide">
    <p:bg>
      <p:bgPr>
        <a:solidFill>
          <a:schemeClr val="bg1"/>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C08E9CAF-BDA7-DBAE-5131-F8E38081DC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7" name="Tekstvak 96">
            <a:extLst>
              <a:ext uri="{FF2B5EF4-FFF2-40B4-BE49-F238E27FC236}">
                <a16:creationId xmlns:a16="http://schemas.microsoft.com/office/drawing/2014/main" id="{566A681E-E89E-4CB4-A163-F45C698020C6}"/>
              </a:ext>
            </a:extLst>
          </p:cNvPr>
          <p:cNvSpPr txBox="1"/>
          <p:nvPr userDrawn="1"/>
        </p:nvSpPr>
        <p:spPr>
          <a:xfrm>
            <a:off x="0" y="-226139"/>
            <a:ext cx="12192000" cy="161583"/>
          </a:xfrm>
          <a:prstGeom prst="rect">
            <a:avLst/>
          </a:prstGeom>
          <a:noFill/>
        </p:spPr>
        <p:txBody>
          <a:bodyPr wrap="square" lIns="0" tIns="0" rIns="0" bIns="0" rtlCol="0">
            <a:spAutoFit/>
          </a:bodyPr>
          <a:lstStyle/>
          <a:p>
            <a:pPr algn="r"/>
            <a:r>
              <a:rPr lang="nl-NL" sz="1050" b="0" dirty="0">
                <a:solidFill>
                  <a:schemeClr val="tx2"/>
                </a:solidFill>
                <a:latin typeface="+mj-lt"/>
                <a:cs typeface="Arial" panose="020B0604020202020204" pitchFamily="34" charset="0"/>
              </a:rPr>
              <a:t>Lege slide</a:t>
            </a:r>
          </a:p>
        </p:txBody>
      </p:sp>
      <p:pic>
        <p:nvPicPr>
          <p:cNvPr id="3" name="Afbeelding 2" descr="Afbeelding met tekst&#10;&#10;Automatisch gegenereerde beschrijving">
            <a:extLst>
              <a:ext uri="{FF2B5EF4-FFF2-40B4-BE49-F238E27FC236}">
                <a16:creationId xmlns:a16="http://schemas.microsoft.com/office/drawing/2014/main" id="{57EED72A-E37F-7167-12CA-FADAB2CEC9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6" b="19164"/>
          <a:stretch/>
        </p:blipFill>
        <p:spPr>
          <a:xfrm>
            <a:off x="470565" y="6174000"/>
            <a:ext cx="1901963" cy="684000"/>
          </a:xfrm>
          <a:prstGeom prst="rect">
            <a:avLst/>
          </a:prstGeom>
        </p:spPr>
      </p:pic>
    </p:spTree>
    <p:extLst>
      <p:ext uri="{BB962C8B-B14F-4D97-AF65-F5344CB8AC3E}">
        <p14:creationId xmlns:p14="http://schemas.microsoft.com/office/powerpoint/2010/main" val="387319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3" name="Tijdelijke aanduiding voor titel 4">
            <a:extLst>
              <a:ext uri="{FF2B5EF4-FFF2-40B4-BE49-F238E27FC236}">
                <a16:creationId xmlns:a16="http://schemas.microsoft.com/office/drawing/2014/main" id="{241983A0-5DB9-4EAB-90F7-4E4E1B58B82F}"/>
              </a:ext>
            </a:extLst>
          </p:cNvPr>
          <p:cNvSpPr>
            <a:spLocks noGrp="1"/>
          </p:cNvSpPr>
          <p:nvPr>
            <p:ph type="title"/>
          </p:nvPr>
        </p:nvSpPr>
        <p:spPr>
          <a:xfrm>
            <a:off x="874713" y="1233487"/>
            <a:ext cx="10442576" cy="357187"/>
          </a:xfrm>
          <a:prstGeom prst="rect">
            <a:avLst/>
          </a:prstGeom>
        </p:spPr>
        <p:txBody>
          <a:bodyPr vert="horz" lIns="0" tIns="0" rIns="0" bIns="0" rtlCol="0" anchor="ctr">
            <a:normAutofit/>
          </a:bodyPr>
          <a:lstStyle/>
          <a:p>
            <a:r>
              <a:rPr lang="nl-NL"/>
              <a:t>Plaats hier je titel</a:t>
            </a:r>
            <a:endParaRPr lang="en-GB"/>
          </a:p>
        </p:txBody>
      </p:sp>
      <p:sp>
        <p:nvSpPr>
          <p:cNvPr id="4" name="Tijdelijke aanduiding voor afbeelding 3">
            <a:extLst>
              <a:ext uri="{FF2B5EF4-FFF2-40B4-BE49-F238E27FC236}">
                <a16:creationId xmlns:a16="http://schemas.microsoft.com/office/drawing/2014/main" id="{CCA3885D-ACB4-436B-9CF2-6D568F1C8538}"/>
              </a:ext>
            </a:extLst>
          </p:cNvPr>
          <p:cNvSpPr>
            <a:spLocks noGrp="1"/>
          </p:cNvSpPr>
          <p:nvPr>
            <p:ph type="pic" sz="quarter" idx="12" hasCustomPrompt="1"/>
          </p:nvPr>
        </p:nvSpPr>
        <p:spPr>
          <a:xfrm>
            <a:off x="874713" y="2600325"/>
            <a:ext cx="10442575" cy="3538538"/>
          </a:xfrm>
          <a:solidFill>
            <a:schemeClr val="bg1"/>
          </a:solidFill>
        </p:spPr>
        <p:txBody>
          <a:bodyPr bIns="720000" anchor="ctr">
            <a:normAutofit/>
          </a:bodyPr>
          <a:lstStyle>
            <a:lvl1pPr algn="ctr">
              <a:defRPr sz="1200" b="0" i="1">
                <a:solidFill>
                  <a:schemeClr val="bg1">
                    <a:lumMod val="50000"/>
                  </a:schemeClr>
                </a:solidFill>
              </a:defRPr>
            </a:lvl1pPr>
          </a:lstStyle>
          <a:p>
            <a:r>
              <a:rPr lang="en-GB" err="1"/>
              <a:t>Klik</a:t>
            </a:r>
            <a:r>
              <a:rPr lang="en-GB"/>
              <a:t> op </a:t>
            </a:r>
            <a:r>
              <a:rPr lang="en-GB" err="1"/>
              <a:t>onderstaand</a:t>
            </a:r>
            <a:r>
              <a:rPr lang="en-GB"/>
              <a:t> pictogram om </a:t>
            </a:r>
            <a:r>
              <a:rPr lang="en-GB" err="1"/>
              <a:t>een</a:t>
            </a:r>
            <a:r>
              <a:rPr lang="en-GB"/>
              <a:t> </a:t>
            </a:r>
            <a:r>
              <a:rPr lang="en-GB" err="1"/>
              <a:t>afbeelding</a:t>
            </a:r>
            <a:r>
              <a:rPr lang="en-GB"/>
              <a:t> in </a:t>
            </a:r>
            <a:r>
              <a:rPr lang="en-GB" err="1"/>
              <a:t>te</a:t>
            </a:r>
            <a:r>
              <a:rPr lang="en-GB"/>
              <a:t> </a:t>
            </a:r>
            <a:r>
              <a:rPr lang="en-GB" err="1"/>
              <a:t>voegen</a:t>
            </a:r>
            <a:endParaRPr lang="en-GB"/>
          </a:p>
        </p:txBody>
      </p:sp>
      <p:sp>
        <p:nvSpPr>
          <p:cNvPr id="7" name="Tijdelijke aanduiding voor tekst 10">
            <a:extLst>
              <a:ext uri="{FF2B5EF4-FFF2-40B4-BE49-F238E27FC236}">
                <a16:creationId xmlns:a16="http://schemas.microsoft.com/office/drawing/2014/main" id="{118A88B1-AA79-4E12-8611-3C25C5441029}"/>
              </a:ext>
            </a:extLst>
          </p:cNvPr>
          <p:cNvSpPr>
            <a:spLocks noGrp="1"/>
          </p:cNvSpPr>
          <p:nvPr>
            <p:ph type="body" sz="quarter" idx="11" hasCustomPrompt="1"/>
          </p:nvPr>
        </p:nvSpPr>
        <p:spPr>
          <a:xfrm>
            <a:off x="874713" y="944563"/>
            <a:ext cx="10442575" cy="288925"/>
          </a:xfrm>
        </p:spPr>
        <p:txBody>
          <a:bodyPr lIns="0">
            <a:noAutofit/>
          </a:bodyPr>
          <a:lstStyle>
            <a:lvl1pPr>
              <a:defRPr sz="1400" b="0"/>
            </a:lvl1pPr>
          </a:lstStyle>
          <a:p>
            <a:pPr lvl="0"/>
            <a:r>
              <a:rPr lang="en-GB"/>
              <a:t>Plaats </a:t>
            </a:r>
            <a:r>
              <a:rPr lang="en-GB" err="1"/>
              <a:t>hier</a:t>
            </a:r>
            <a:r>
              <a:rPr lang="en-GB"/>
              <a:t> je alt. </a:t>
            </a:r>
            <a:r>
              <a:rPr lang="en-GB" err="1"/>
              <a:t>titel</a:t>
            </a:r>
            <a:endParaRPr lang="en-GB"/>
          </a:p>
        </p:txBody>
      </p:sp>
    </p:spTree>
    <p:extLst>
      <p:ext uri="{BB962C8B-B14F-4D97-AF65-F5344CB8AC3E}">
        <p14:creationId xmlns:p14="http://schemas.microsoft.com/office/powerpoint/2010/main" val="89232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 BEELD ">
    <p:spTree>
      <p:nvGrpSpPr>
        <p:cNvPr id="1" name=""/>
        <p:cNvGrpSpPr/>
        <p:nvPr/>
      </p:nvGrpSpPr>
      <p:grpSpPr>
        <a:xfrm>
          <a:off x="0" y="0"/>
          <a:ext cx="0" cy="0"/>
          <a:chOff x="0" y="0"/>
          <a:chExt cx="0" cy="0"/>
        </a:xfrm>
      </p:grpSpPr>
      <p:sp>
        <p:nvSpPr>
          <p:cNvPr id="3" name="Tijdelijke aanduiding voor titel 4">
            <a:extLst>
              <a:ext uri="{FF2B5EF4-FFF2-40B4-BE49-F238E27FC236}">
                <a16:creationId xmlns:a16="http://schemas.microsoft.com/office/drawing/2014/main" id="{241983A0-5DB9-4EAB-90F7-4E4E1B58B82F}"/>
              </a:ext>
            </a:extLst>
          </p:cNvPr>
          <p:cNvSpPr>
            <a:spLocks noGrp="1"/>
          </p:cNvSpPr>
          <p:nvPr>
            <p:ph type="title"/>
          </p:nvPr>
        </p:nvSpPr>
        <p:spPr>
          <a:xfrm>
            <a:off x="874713" y="1233487"/>
            <a:ext cx="10442576" cy="357187"/>
          </a:xfrm>
          <a:prstGeom prst="rect">
            <a:avLst/>
          </a:prstGeom>
        </p:spPr>
        <p:txBody>
          <a:bodyPr vert="horz" lIns="0" tIns="0" rIns="0" bIns="0" rtlCol="0" anchor="ctr">
            <a:normAutofit/>
          </a:bodyPr>
          <a:lstStyle/>
          <a:p>
            <a:r>
              <a:rPr lang="nl-NL"/>
              <a:t>Plaats hier je titel</a:t>
            </a:r>
            <a:endParaRPr lang="en-GB"/>
          </a:p>
        </p:txBody>
      </p:sp>
      <p:sp>
        <p:nvSpPr>
          <p:cNvPr id="4" name="Tijdelijke aanduiding voor afbeelding 3">
            <a:extLst>
              <a:ext uri="{FF2B5EF4-FFF2-40B4-BE49-F238E27FC236}">
                <a16:creationId xmlns:a16="http://schemas.microsoft.com/office/drawing/2014/main" id="{CCA3885D-ACB4-436B-9CF2-6D568F1C8538}"/>
              </a:ext>
            </a:extLst>
          </p:cNvPr>
          <p:cNvSpPr>
            <a:spLocks noGrp="1"/>
          </p:cNvSpPr>
          <p:nvPr>
            <p:ph type="pic" sz="quarter" idx="12" hasCustomPrompt="1"/>
          </p:nvPr>
        </p:nvSpPr>
        <p:spPr>
          <a:xfrm>
            <a:off x="6248401" y="2600325"/>
            <a:ext cx="5068888" cy="3538538"/>
          </a:xfrm>
          <a:solidFill>
            <a:schemeClr val="bg1"/>
          </a:solidFill>
        </p:spPr>
        <p:txBody>
          <a:bodyPr bIns="720000" anchor="ctr">
            <a:normAutofit/>
          </a:bodyPr>
          <a:lstStyle>
            <a:lvl1pPr algn="ctr">
              <a:defRPr sz="1200" b="0" i="1">
                <a:solidFill>
                  <a:schemeClr val="bg1">
                    <a:lumMod val="50000"/>
                  </a:schemeClr>
                </a:solidFill>
              </a:defRPr>
            </a:lvl1pPr>
          </a:lstStyle>
          <a:p>
            <a:r>
              <a:rPr lang="en-GB" err="1"/>
              <a:t>Klik</a:t>
            </a:r>
            <a:r>
              <a:rPr lang="en-GB"/>
              <a:t> op </a:t>
            </a:r>
            <a:r>
              <a:rPr lang="en-GB" err="1"/>
              <a:t>onderstaand</a:t>
            </a:r>
            <a:r>
              <a:rPr lang="en-GB"/>
              <a:t> pictogram om </a:t>
            </a:r>
            <a:r>
              <a:rPr lang="en-GB" err="1"/>
              <a:t>een</a:t>
            </a:r>
            <a:r>
              <a:rPr lang="en-GB"/>
              <a:t> </a:t>
            </a:r>
            <a:r>
              <a:rPr lang="en-GB" err="1"/>
              <a:t>afbeelding</a:t>
            </a:r>
            <a:r>
              <a:rPr lang="en-GB"/>
              <a:t> in </a:t>
            </a:r>
            <a:r>
              <a:rPr lang="en-GB" err="1"/>
              <a:t>te</a:t>
            </a:r>
            <a:r>
              <a:rPr lang="en-GB"/>
              <a:t> </a:t>
            </a:r>
            <a:r>
              <a:rPr lang="en-GB" err="1"/>
              <a:t>voegen</a:t>
            </a:r>
            <a:endParaRPr lang="en-GB"/>
          </a:p>
        </p:txBody>
      </p:sp>
      <p:sp>
        <p:nvSpPr>
          <p:cNvPr id="5" name="Tijdelijke aanduiding voor tekst 8">
            <a:extLst>
              <a:ext uri="{FF2B5EF4-FFF2-40B4-BE49-F238E27FC236}">
                <a16:creationId xmlns:a16="http://schemas.microsoft.com/office/drawing/2014/main" id="{BE16710E-FF8C-45CD-B4DB-38795A7ED587}"/>
              </a:ext>
            </a:extLst>
          </p:cNvPr>
          <p:cNvSpPr>
            <a:spLocks noGrp="1"/>
          </p:cNvSpPr>
          <p:nvPr>
            <p:ph type="body" sz="quarter" idx="10" hasCustomPrompt="1"/>
          </p:nvPr>
        </p:nvSpPr>
        <p:spPr>
          <a:xfrm>
            <a:off x="874713" y="2613773"/>
            <a:ext cx="5068887" cy="3525090"/>
          </a:xfrm>
        </p:spPr>
        <p:txBody>
          <a:bodyPr/>
          <a:lstStyle/>
          <a:p>
            <a:pPr lvl="1"/>
            <a:r>
              <a:rPr lang="nl-NL" err="1"/>
              <a:t>Bullet</a:t>
            </a:r>
            <a:endParaRPr lang="nl-NL"/>
          </a:p>
          <a:p>
            <a:pPr lvl="2"/>
            <a:r>
              <a:rPr lang="nl-NL"/>
              <a:t>Sub-</a:t>
            </a:r>
            <a:r>
              <a:rPr lang="nl-NL" err="1"/>
              <a:t>bullet</a:t>
            </a:r>
            <a:endParaRPr lang="nl-NL"/>
          </a:p>
          <a:p>
            <a:pPr lvl="3"/>
            <a:r>
              <a:rPr lang="nl-NL"/>
              <a:t>Leestekst</a:t>
            </a:r>
          </a:p>
          <a:p>
            <a:pPr lvl="4"/>
            <a:r>
              <a:rPr lang="nl-NL"/>
              <a:t>Subtitel</a:t>
            </a:r>
          </a:p>
          <a:p>
            <a:pPr lvl="5"/>
            <a:r>
              <a:rPr lang="nl-NL"/>
              <a:t>Quote</a:t>
            </a:r>
          </a:p>
          <a:p>
            <a:pPr lvl="6"/>
            <a:r>
              <a:rPr lang="nl-NL" err="1"/>
              <a:t>Bullet</a:t>
            </a:r>
            <a:endParaRPr lang="nl-NL"/>
          </a:p>
          <a:p>
            <a:pPr lvl="7"/>
            <a:r>
              <a:rPr lang="nl-NL"/>
              <a:t>Sub-</a:t>
            </a:r>
            <a:r>
              <a:rPr lang="nl-NL" err="1"/>
              <a:t>bullet</a:t>
            </a:r>
            <a:endParaRPr lang="nl-NL"/>
          </a:p>
          <a:p>
            <a:pPr lvl="8"/>
            <a:r>
              <a:rPr lang="nl-NL"/>
              <a:t>Leestekst</a:t>
            </a:r>
          </a:p>
        </p:txBody>
      </p:sp>
      <p:sp>
        <p:nvSpPr>
          <p:cNvPr id="6" name="Tijdelijke aanduiding voor tekst 10">
            <a:extLst>
              <a:ext uri="{FF2B5EF4-FFF2-40B4-BE49-F238E27FC236}">
                <a16:creationId xmlns:a16="http://schemas.microsoft.com/office/drawing/2014/main" id="{C266B0B1-5B19-4E7F-9877-428012E07246}"/>
              </a:ext>
            </a:extLst>
          </p:cNvPr>
          <p:cNvSpPr>
            <a:spLocks noGrp="1"/>
          </p:cNvSpPr>
          <p:nvPr>
            <p:ph type="body" sz="quarter" idx="11" hasCustomPrompt="1"/>
          </p:nvPr>
        </p:nvSpPr>
        <p:spPr>
          <a:xfrm>
            <a:off x="874713" y="944563"/>
            <a:ext cx="10442575" cy="288925"/>
          </a:xfrm>
        </p:spPr>
        <p:txBody>
          <a:bodyPr lIns="0">
            <a:noAutofit/>
          </a:bodyPr>
          <a:lstStyle>
            <a:lvl1pPr>
              <a:defRPr sz="1400" b="0"/>
            </a:lvl1pPr>
          </a:lstStyle>
          <a:p>
            <a:pPr lvl="0"/>
            <a:r>
              <a:rPr lang="en-GB"/>
              <a:t>Plaats </a:t>
            </a:r>
            <a:r>
              <a:rPr lang="en-GB" err="1"/>
              <a:t>hier</a:t>
            </a:r>
            <a:r>
              <a:rPr lang="en-GB"/>
              <a:t> je alt. </a:t>
            </a:r>
            <a:r>
              <a:rPr lang="en-GB" err="1"/>
              <a:t>titel</a:t>
            </a:r>
            <a:endParaRPr lang="en-GB"/>
          </a:p>
        </p:txBody>
      </p:sp>
    </p:spTree>
    <p:extLst>
      <p:ext uri="{BB962C8B-B14F-4D97-AF65-F5344CB8AC3E}">
        <p14:creationId xmlns:p14="http://schemas.microsoft.com/office/powerpoint/2010/main" val="279598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 KLEIN BEELD ">
    <p:spTree>
      <p:nvGrpSpPr>
        <p:cNvPr id="1" name=""/>
        <p:cNvGrpSpPr/>
        <p:nvPr/>
      </p:nvGrpSpPr>
      <p:grpSpPr>
        <a:xfrm>
          <a:off x="0" y="0"/>
          <a:ext cx="0" cy="0"/>
          <a:chOff x="0" y="0"/>
          <a:chExt cx="0" cy="0"/>
        </a:xfrm>
      </p:grpSpPr>
      <p:sp>
        <p:nvSpPr>
          <p:cNvPr id="3" name="Tijdelijke aanduiding voor titel 4">
            <a:extLst>
              <a:ext uri="{FF2B5EF4-FFF2-40B4-BE49-F238E27FC236}">
                <a16:creationId xmlns:a16="http://schemas.microsoft.com/office/drawing/2014/main" id="{241983A0-5DB9-4EAB-90F7-4E4E1B58B82F}"/>
              </a:ext>
            </a:extLst>
          </p:cNvPr>
          <p:cNvSpPr>
            <a:spLocks noGrp="1"/>
          </p:cNvSpPr>
          <p:nvPr>
            <p:ph type="title"/>
          </p:nvPr>
        </p:nvSpPr>
        <p:spPr>
          <a:xfrm>
            <a:off x="874713" y="1233487"/>
            <a:ext cx="10442576" cy="357187"/>
          </a:xfrm>
          <a:prstGeom prst="rect">
            <a:avLst/>
          </a:prstGeom>
        </p:spPr>
        <p:txBody>
          <a:bodyPr vert="horz" lIns="0" tIns="0" rIns="0" bIns="0" rtlCol="0" anchor="ctr">
            <a:normAutofit/>
          </a:bodyPr>
          <a:lstStyle/>
          <a:p>
            <a:r>
              <a:rPr lang="nl-NL"/>
              <a:t>Plaats hier je titel</a:t>
            </a:r>
            <a:endParaRPr lang="en-GB"/>
          </a:p>
        </p:txBody>
      </p:sp>
      <p:sp>
        <p:nvSpPr>
          <p:cNvPr id="4" name="Tijdelijke aanduiding voor afbeelding 3">
            <a:extLst>
              <a:ext uri="{FF2B5EF4-FFF2-40B4-BE49-F238E27FC236}">
                <a16:creationId xmlns:a16="http://schemas.microsoft.com/office/drawing/2014/main" id="{CCA3885D-ACB4-436B-9CF2-6D568F1C8538}"/>
              </a:ext>
            </a:extLst>
          </p:cNvPr>
          <p:cNvSpPr>
            <a:spLocks noGrp="1"/>
          </p:cNvSpPr>
          <p:nvPr>
            <p:ph type="pic" sz="quarter" idx="12" hasCustomPrompt="1"/>
          </p:nvPr>
        </p:nvSpPr>
        <p:spPr>
          <a:xfrm>
            <a:off x="7981949" y="2600325"/>
            <a:ext cx="3335339" cy="3538538"/>
          </a:xfrm>
          <a:solidFill>
            <a:schemeClr val="bg1"/>
          </a:solidFill>
        </p:spPr>
        <p:txBody>
          <a:bodyPr lIns="360000" rIns="360000" bIns="936000" anchor="ctr">
            <a:normAutofit/>
          </a:bodyPr>
          <a:lstStyle>
            <a:lvl1pPr algn="ctr">
              <a:defRPr sz="1200" b="0" i="1">
                <a:solidFill>
                  <a:schemeClr val="bg1">
                    <a:lumMod val="50000"/>
                  </a:schemeClr>
                </a:solidFill>
              </a:defRPr>
            </a:lvl1pPr>
          </a:lstStyle>
          <a:p>
            <a:r>
              <a:rPr lang="en-GB" err="1"/>
              <a:t>Klik</a:t>
            </a:r>
            <a:r>
              <a:rPr lang="en-GB"/>
              <a:t> op </a:t>
            </a:r>
            <a:r>
              <a:rPr lang="en-GB" err="1"/>
              <a:t>onderstaand</a:t>
            </a:r>
            <a:r>
              <a:rPr lang="en-GB"/>
              <a:t> pictogram om    </a:t>
            </a:r>
            <a:r>
              <a:rPr lang="en-GB" err="1"/>
              <a:t>een</a:t>
            </a:r>
            <a:r>
              <a:rPr lang="en-GB"/>
              <a:t> </a:t>
            </a:r>
            <a:r>
              <a:rPr lang="en-GB" err="1"/>
              <a:t>afbeelding</a:t>
            </a:r>
            <a:r>
              <a:rPr lang="en-GB"/>
              <a:t> in </a:t>
            </a:r>
            <a:r>
              <a:rPr lang="en-GB" err="1"/>
              <a:t>te</a:t>
            </a:r>
            <a:r>
              <a:rPr lang="en-GB"/>
              <a:t> </a:t>
            </a:r>
            <a:r>
              <a:rPr lang="en-GB" err="1"/>
              <a:t>voegen</a:t>
            </a:r>
            <a:endParaRPr lang="en-GB"/>
          </a:p>
        </p:txBody>
      </p:sp>
      <p:sp>
        <p:nvSpPr>
          <p:cNvPr id="5" name="Tijdelijke aanduiding voor tekst 8">
            <a:extLst>
              <a:ext uri="{FF2B5EF4-FFF2-40B4-BE49-F238E27FC236}">
                <a16:creationId xmlns:a16="http://schemas.microsoft.com/office/drawing/2014/main" id="{BE16710E-FF8C-45CD-B4DB-38795A7ED587}"/>
              </a:ext>
            </a:extLst>
          </p:cNvPr>
          <p:cNvSpPr>
            <a:spLocks noGrp="1"/>
          </p:cNvSpPr>
          <p:nvPr>
            <p:ph type="body" sz="quarter" idx="10" hasCustomPrompt="1"/>
          </p:nvPr>
        </p:nvSpPr>
        <p:spPr>
          <a:xfrm>
            <a:off x="874712" y="2613773"/>
            <a:ext cx="6831013" cy="3525090"/>
          </a:xfrm>
        </p:spPr>
        <p:txBody>
          <a:bodyPr/>
          <a:lstStyle/>
          <a:p>
            <a:pPr lvl="1"/>
            <a:r>
              <a:rPr lang="nl-NL" err="1"/>
              <a:t>Bullet</a:t>
            </a:r>
            <a:endParaRPr lang="nl-NL"/>
          </a:p>
          <a:p>
            <a:pPr lvl="2"/>
            <a:r>
              <a:rPr lang="nl-NL"/>
              <a:t>Sub-</a:t>
            </a:r>
            <a:r>
              <a:rPr lang="nl-NL" err="1"/>
              <a:t>bullet</a:t>
            </a:r>
            <a:endParaRPr lang="nl-NL"/>
          </a:p>
          <a:p>
            <a:pPr lvl="3"/>
            <a:r>
              <a:rPr lang="nl-NL"/>
              <a:t>Leestekst</a:t>
            </a:r>
          </a:p>
          <a:p>
            <a:pPr lvl="4"/>
            <a:r>
              <a:rPr lang="nl-NL"/>
              <a:t>Subtitel</a:t>
            </a:r>
          </a:p>
          <a:p>
            <a:pPr lvl="5"/>
            <a:r>
              <a:rPr lang="nl-NL"/>
              <a:t>Quote</a:t>
            </a:r>
          </a:p>
          <a:p>
            <a:pPr lvl="6"/>
            <a:r>
              <a:rPr lang="nl-NL" err="1"/>
              <a:t>Bullet</a:t>
            </a:r>
            <a:endParaRPr lang="nl-NL"/>
          </a:p>
          <a:p>
            <a:pPr lvl="7"/>
            <a:r>
              <a:rPr lang="nl-NL"/>
              <a:t>Sub-</a:t>
            </a:r>
            <a:r>
              <a:rPr lang="nl-NL" err="1"/>
              <a:t>bullet</a:t>
            </a:r>
            <a:endParaRPr lang="nl-NL"/>
          </a:p>
          <a:p>
            <a:pPr lvl="8"/>
            <a:r>
              <a:rPr lang="nl-NL"/>
              <a:t>Leestekst</a:t>
            </a:r>
          </a:p>
        </p:txBody>
      </p:sp>
      <p:sp>
        <p:nvSpPr>
          <p:cNvPr id="6" name="Tijdelijke aanduiding voor tekst 10">
            <a:extLst>
              <a:ext uri="{FF2B5EF4-FFF2-40B4-BE49-F238E27FC236}">
                <a16:creationId xmlns:a16="http://schemas.microsoft.com/office/drawing/2014/main" id="{17F4586C-F819-44D6-867E-479EAE253D7F}"/>
              </a:ext>
            </a:extLst>
          </p:cNvPr>
          <p:cNvSpPr>
            <a:spLocks noGrp="1"/>
          </p:cNvSpPr>
          <p:nvPr>
            <p:ph type="body" sz="quarter" idx="11" hasCustomPrompt="1"/>
          </p:nvPr>
        </p:nvSpPr>
        <p:spPr>
          <a:xfrm>
            <a:off x="874713" y="944563"/>
            <a:ext cx="10442575" cy="288925"/>
          </a:xfrm>
        </p:spPr>
        <p:txBody>
          <a:bodyPr lIns="0">
            <a:noAutofit/>
          </a:bodyPr>
          <a:lstStyle>
            <a:lvl1pPr>
              <a:defRPr sz="1400" b="0"/>
            </a:lvl1pPr>
          </a:lstStyle>
          <a:p>
            <a:pPr lvl="0"/>
            <a:r>
              <a:rPr lang="en-GB"/>
              <a:t>Plaats </a:t>
            </a:r>
            <a:r>
              <a:rPr lang="en-GB" err="1"/>
              <a:t>hier</a:t>
            </a:r>
            <a:r>
              <a:rPr lang="en-GB"/>
              <a:t> je alt. </a:t>
            </a:r>
            <a:r>
              <a:rPr lang="en-GB" err="1"/>
              <a:t>titel</a:t>
            </a:r>
            <a:endParaRPr lang="en-GB"/>
          </a:p>
        </p:txBody>
      </p:sp>
    </p:spTree>
    <p:extLst>
      <p:ext uri="{BB962C8B-B14F-4D97-AF65-F5344CB8AC3E}">
        <p14:creationId xmlns:p14="http://schemas.microsoft.com/office/powerpoint/2010/main" val="298865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p:spTree>
      <p:nvGrpSpPr>
        <p:cNvPr id="1" name=""/>
        <p:cNvGrpSpPr/>
        <p:nvPr/>
      </p:nvGrpSpPr>
      <p:grpSpPr>
        <a:xfrm>
          <a:off x="0" y="0"/>
          <a:ext cx="0" cy="0"/>
          <a:chOff x="0" y="0"/>
          <a:chExt cx="0" cy="0"/>
        </a:xfrm>
      </p:grpSpPr>
      <p:sp>
        <p:nvSpPr>
          <p:cNvPr id="3" name="Tijdelijke aanduiding voor titel 4">
            <a:extLst>
              <a:ext uri="{FF2B5EF4-FFF2-40B4-BE49-F238E27FC236}">
                <a16:creationId xmlns:a16="http://schemas.microsoft.com/office/drawing/2014/main" id="{241983A0-5DB9-4EAB-90F7-4E4E1B58B82F}"/>
              </a:ext>
            </a:extLst>
          </p:cNvPr>
          <p:cNvSpPr>
            <a:spLocks noGrp="1"/>
          </p:cNvSpPr>
          <p:nvPr>
            <p:ph type="title" hasCustomPrompt="1"/>
          </p:nvPr>
        </p:nvSpPr>
        <p:spPr>
          <a:xfrm>
            <a:off x="874713" y="2874718"/>
            <a:ext cx="10442576" cy="716336"/>
          </a:xfrm>
          <a:prstGeom prst="rect">
            <a:avLst/>
          </a:prstGeom>
        </p:spPr>
        <p:txBody>
          <a:bodyPr vert="horz" lIns="0" tIns="0" rIns="0" bIns="0" rtlCol="0" anchor="ctr">
            <a:normAutofit/>
          </a:bodyPr>
          <a:lstStyle>
            <a:lvl1pPr>
              <a:defRPr sz="4400"/>
            </a:lvl1pPr>
          </a:lstStyle>
          <a:p>
            <a:r>
              <a:rPr lang="nl-NL"/>
              <a:t>Plaats hier je hoofdkop</a:t>
            </a:r>
            <a:endParaRPr lang="en-GB"/>
          </a:p>
        </p:txBody>
      </p:sp>
      <p:sp>
        <p:nvSpPr>
          <p:cNvPr id="11" name="Tijdelijke aanduiding voor tekst 10">
            <a:extLst>
              <a:ext uri="{FF2B5EF4-FFF2-40B4-BE49-F238E27FC236}">
                <a16:creationId xmlns:a16="http://schemas.microsoft.com/office/drawing/2014/main" id="{5BEDB2C1-143A-4D2C-A959-AC190784BC81}"/>
              </a:ext>
            </a:extLst>
          </p:cNvPr>
          <p:cNvSpPr>
            <a:spLocks noGrp="1"/>
          </p:cNvSpPr>
          <p:nvPr>
            <p:ph type="body" sz="quarter" idx="11" hasCustomPrompt="1"/>
          </p:nvPr>
        </p:nvSpPr>
        <p:spPr>
          <a:xfrm>
            <a:off x="874713" y="3652593"/>
            <a:ext cx="10442575" cy="427037"/>
          </a:xfrm>
        </p:spPr>
        <p:txBody>
          <a:bodyPr lIns="36000">
            <a:noAutofit/>
          </a:bodyPr>
          <a:lstStyle>
            <a:lvl1pPr>
              <a:defRPr sz="2800" b="0"/>
            </a:lvl1pPr>
          </a:lstStyle>
          <a:p>
            <a:pPr lvl="0"/>
            <a:r>
              <a:rPr lang="en-GB"/>
              <a:t>Plaats </a:t>
            </a:r>
            <a:r>
              <a:rPr lang="en-GB" err="1"/>
              <a:t>hier</a:t>
            </a:r>
            <a:r>
              <a:rPr lang="en-GB"/>
              <a:t> je </a:t>
            </a:r>
            <a:r>
              <a:rPr lang="en-GB" err="1"/>
              <a:t>onderkop</a:t>
            </a:r>
            <a:endParaRPr lang="en-GB"/>
          </a:p>
        </p:txBody>
      </p:sp>
      <p:pic>
        <p:nvPicPr>
          <p:cNvPr id="9" name="Afbeelding 8">
            <a:extLst>
              <a:ext uri="{FF2B5EF4-FFF2-40B4-BE49-F238E27FC236}">
                <a16:creationId xmlns:a16="http://schemas.microsoft.com/office/drawing/2014/main" id="{CDA6F6F5-EF1C-4791-9422-EC781F7C8C9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85686"/>
          <a:stretch/>
        </p:blipFill>
        <p:spPr>
          <a:xfrm>
            <a:off x="0" y="0"/>
            <a:ext cx="12192000" cy="981635"/>
          </a:xfrm>
          <a:prstGeom prst="rect">
            <a:avLst/>
          </a:prstGeom>
        </p:spPr>
      </p:pic>
    </p:spTree>
    <p:extLst>
      <p:ext uri="{BB962C8B-B14F-4D97-AF65-F5344CB8AC3E}">
        <p14:creationId xmlns:p14="http://schemas.microsoft.com/office/powerpoint/2010/main" val="62430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ELD 100%">
    <p:spTree>
      <p:nvGrpSpPr>
        <p:cNvPr id="1" name=""/>
        <p:cNvGrpSpPr/>
        <p:nvPr/>
      </p:nvGrpSpPr>
      <p:grpSpPr>
        <a:xfrm>
          <a:off x="0" y="0"/>
          <a:ext cx="0" cy="0"/>
          <a:chOff x="0" y="0"/>
          <a:chExt cx="0" cy="0"/>
        </a:xfrm>
      </p:grpSpPr>
      <p:sp>
        <p:nvSpPr>
          <p:cNvPr id="3" name="Tijdelijke aanduiding voor afbeelding 3">
            <a:extLst>
              <a:ext uri="{FF2B5EF4-FFF2-40B4-BE49-F238E27FC236}">
                <a16:creationId xmlns:a16="http://schemas.microsoft.com/office/drawing/2014/main" id="{072185BA-3606-4AE6-85BC-74BC9996BFCB}"/>
              </a:ext>
            </a:extLst>
          </p:cNvPr>
          <p:cNvSpPr>
            <a:spLocks noGrp="1"/>
          </p:cNvSpPr>
          <p:nvPr>
            <p:ph type="pic" sz="quarter" idx="12" hasCustomPrompt="1"/>
          </p:nvPr>
        </p:nvSpPr>
        <p:spPr>
          <a:xfrm>
            <a:off x="0" y="0"/>
            <a:ext cx="12191999" cy="6857999"/>
          </a:xfrm>
          <a:solidFill>
            <a:schemeClr val="bg1"/>
          </a:solidFill>
        </p:spPr>
        <p:txBody>
          <a:bodyPr bIns="720000" anchor="ctr">
            <a:normAutofit/>
          </a:bodyPr>
          <a:lstStyle>
            <a:lvl1pPr algn="ctr">
              <a:defRPr sz="1200" b="0" i="1">
                <a:solidFill>
                  <a:schemeClr val="bg1">
                    <a:lumMod val="50000"/>
                  </a:schemeClr>
                </a:solidFill>
              </a:defRPr>
            </a:lvl1pPr>
          </a:lstStyle>
          <a:p>
            <a:r>
              <a:rPr lang="en-GB" err="1"/>
              <a:t>Klik</a:t>
            </a:r>
            <a:r>
              <a:rPr lang="en-GB"/>
              <a:t> op </a:t>
            </a:r>
            <a:r>
              <a:rPr lang="en-GB" err="1"/>
              <a:t>onderstaand</a:t>
            </a:r>
            <a:r>
              <a:rPr lang="en-GB"/>
              <a:t> pictogram om </a:t>
            </a:r>
            <a:r>
              <a:rPr lang="en-GB" err="1"/>
              <a:t>een</a:t>
            </a:r>
            <a:r>
              <a:rPr lang="en-GB"/>
              <a:t> </a:t>
            </a:r>
            <a:r>
              <a:rPr lang="en-GB" err="1"/>
              <a:t>afbeelding</a:t>
            </a:r>
            <a:r>
              <a:rPr lang="en-GB"/>
              <a:t> in </a:t>
            </a:r>
            <a:r>
              <a:rPr lang="en-GB" err="1"/>
              <a:t>te</a:t>
            </a:r>
            <a:r>
              <a:rPr lang="en-GB"/>
              <a:t> </a:t>
            </a:r>
            <a:r>
              <a:rPr lang="en-GB" err="1"/>
              <a:t>voegen</a:t>
            </a:r>
            <a:endParaRPr lang="en-GB"/>
          </a:p>
        </p:txBody>
      </p:sp>
      <p:sp>
        <p:nvSpPr>
          <p:cNvPr id="11" name="Tijdelijke aanduiding voor tekst 10">
            <a:extLst>
              <a:ext uri="{FF2B5EF4-FFF2-40B4-BE49-F238E27FC236}">
                <a16:creationId xmlns:a16="http://schemas.microsoft.com/office/drawing/2014/main" id="{078664EB-8863-4E9A-AFBE-38416B1C6CF6}"/>
              </a:ext>
            </a:extLst>
          </p:cNvPr>
          <p:cNvSpPr>
            <a:spLocks noGrp="1"/>
          </p:cNvSpPr>
          <p:nvPr>
            <p:ph type="body" sz="quarter" idx="13" hasCustomPrompt="1"/>
          </p:nvPr>
        </p:nvSpPr>
        <p:spPr>
          <a:xfrm>
            <a:off x="9906317" y="0"/>
            <a:ext cx="1893369" cy="773841"/>
          </a:xfrm>
          <a:custGeom>
            <a:avLst/>
            <a:gdLst>
              <a:gd name="connsiteX0" fmla="*/ 47837 w 1893369"/>
              <a:gd name="connsiteY0" fmla="*/ 0 h 773841"/>
              <a:gd name="connsiteX1" fmla="*/ 1893369 w 1893369"/>
              <a:gd name="connsiteY1" fmla="*/ 0 h 773841"/>
              <a:gd name="connsiteX2" fmla="*/ 1817522 w 1893369"/>
              <a:gd name="connsiteY2" fmla="*/ 592984 h 773841"/>
              <a:gd name="connsiteX3" fmla="*/ 1585807 w 1893369"/>
              <a:gd name="connsiteY3" fmla="*/ 772145 h 773841"/>
              <a:gd name="connsiteX4" fmla="*/ 180859 w 1893369"/>
              <a:gd name="connsiteY4" fmla="*/ 592443 h 773841"/>
              <a:gd name="connsiteX5" fmla="*/ 1697 w 1893369"/>
              <a:gd name="connsiteY5" fmla="*/ 360727 h 77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369" h="773841">
                <a:moveTo>
                  <a:pt x="47837" y="0"/>
                </a:moveTo>
                <a:lnTo>
                  <a:pt x="1893369" y="0"/>
                </a:lnTo>
                <a:lnTo>
                  <a:pt x="1817522" y="592984"/>
                </a:lnTo>
                <a:cubicBezTo>
                  <a:pt x="1803010" y="706445"/>
                  <a:pt x="1699267" y="786658"/>
                  <a:pt x="1585807" y="772145"/>
                </a:cubicBezTo>
                <a:lnTo>
                  <a:pt x="180859" y="592443"/>
                </a:lnTo>
                <a:cubicBezTo>
                  <a:pt x="67398" y="577930"/>
                  <a:pt x="-12815" y="474188"/>
                  <a:pt x="1697" y="360727"/>
                </a:cubicBezTo>
                <a:close/>
              </a:path>
            </a:pathLst>
          </a:custGeom>
          <a:solidFill>
            <a:schemeClr val="bg1"/>
          </a:solidFill>
          <a:effectLst>
            <a:outerShdw blurRad="101600" dist="88900" dir="2700000" algn="tl" rotWithShape="0">
              <a:prstClr val="black">
                <a:alpha val="30000"/>
              </a:prstClr>
            </a:outerShdw>
          </a:effectLst>
        </p:spPr>
        <p:txBody>
          <a:bodyPr wrap="square">
            <a:noAutofit/>
          </a:bodyPr>
          <a:lstStyle>
            <a:lvl1pPr>
              <a:defRPr/>
            </a:lvl1pPr>
          </a:lstStyle>
          <a:p>
            <a:pPr lvl="0"/>
            <a:r>
              <a:rPr lang="en-GB"/>
              <a:t> </a:t>
            </a:r>
          </a:p>
        </p:txBody>
      </p:sp>
      <p:sp>
        <p:nvSpPr>
          <p:cNvPr id="13" name="Tijdelijke aanduiding voor tekst 12">
            <a:extLst>
              <a:ext uri="{FF2B5EF4-FFF2-40B4-BE49-F238E27FC236}">
                <a16:creationId xmlns:a16="http://schemas.microsoft.com/office/drawing/2014/main" id="{D73D14D0-08E9-4DF3-8FF1-FCCD1497DC8E}"/>
              </a:ext>
            </a:extLst>
          </p:cNvPr>
          <p:cNvSpPr>
            <a:spLocks noGrp="1"/>
          </p:cNvSpPr>
          <p:nvPr>
            <p:ph type="body" sz="quarter" idx="14" hasCustomPrompt="1"/>
          </p:nvPr>
        </p:nvSpPr>
        <p:spPr>
          <a:xfrm>
            <a:off x="10180011" y="245120"/>
            <a:ext cx="1310640" cy="238770"/>
          </a:xfrm>
          <a:blipFill>
            <a:blip r:embed="rId2"/>
            <a:stretch>
              <a:fillRect/>
            </a:stretch>
          </a:blipFill>
        </p:spPr>
        <p:txBody>
          <a:bodyPr/>
          <a:lstStyle>
            <a:lvl1pPr>
              <a:defRPr/>
            </a:lvl1pPr>
          </a:lstStyle>
          <a:p>
            <a:pPr lvl="0"/>
            <a:r>
              <a:rPr lang="en-GB"/>
              <a:t> </a:t>
            </a:r>
          </a:p>
        </p:txBody>
      </p:sp>
    </p:spTree>
    <p:extLst>
      <p:ext uri="{BB962C8B-B14F-4D97-AF65-F5344CB8AC3E}">
        <p14:creationId xmlns:p14="http://schemas.microsoft.com/office/powerpoint/2010/main" val="425584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ROZE">
    <p:spTree>
      <p:nvGrpSpPr>
        <p:cNvPr id="1" name=""/>
        <p:cNvGrpSpPr/>
        <p:nvPr/>
      </p:nvGrpSpPr>
      <p:grpSpPr>
        <a:xfrm>
          <a:off x="0" y="0"/>
          <a:ext cx="0" cy="0"/>
          <a:chOff x="0" y="0"/>
          <a:chExt cx="0" cy="0"/>
        </a:xfrm>
      </p:grpSpPr>
      <p:sp>
        <p:nvSpPr>
          <p:cNvPr id="3" name="Tijdelijke aanduiding voor titel 4">
            <a:extLst>
              <a:ext uri="{FF2B5EF4-FFF2-40B4-BE49-F238E27FC236}">
                <a16:creationId xmlns:a16="http://schemas.microsoft.com/office/drawing/2014/main" id="{241983A0-5DB9-4EAB-90F7-4E4E1B58B82F}"/>
              </a:ext>
            </a:extLst>
          </p:cNvPr>
          <p:cNvSpPr>
            <a:spLocks noGrp="1"/>
          </p:cNvSpPr>
          <p:nvPr>
            <p:ph type="title"/>
          </p:nvPr>
        </p:nvSpPr>
        <p:spPr>
          <a:xfrm>
            <a:off x="874713" y="1233487"/>
            <a:ext cx="10442576" cy="357187"/>
          </a:xfrm>
          <a:prstGeom prst="rect">
            <a:avLst/>
          </a:prstGeom>
        </p:spPr>
        <p:txBody>
          <a:bodyPr vert="horz" lIns="0" tIns="0" rIns="0" bIns="0" rtlCol="0" anchor="ctr">
            <a:normAutofit/>
          </a:bodyPr>
          <a:lstStyle/>
          <a:p>
            <a:r>
              <a:rPr lang="nl-NL"/>
              <a:t>Plaats hier je titel</a:t>
            </a:r>
            <a:endParaRPr lang="en-GB"/>
          </a:p>
        </p:txBody>
      </p:sp>
      <p:sp>
        <p:nvSpPr>
          <p:cNvPr id="9" name="Tijdelijke aanduiding voor tekst 8">
            <a:extLst>
              <a:ext uri="{FF2B5EF4-FFF2-40B4-BE49-F238E27FC236}">
                <a16:creationId xmlns:a16="http://schemas.microsoft.com/office/drawing/2014/main" id="{1EB1B29F-64EB-4091-89DC-FA82B5459C96}"/>
              </a:ext>
            </a:extLst>
          </p:cNvPr>
          <p:cNvSpPr>
            <a:spLocks noGrp="1"/>
          </p:cNvSpPr>
          <p:nvPr>
            <p:ph type="body" sz="quarter" idx="10" hasCustomPrompt="1"/>
          </p:nvPr>
        </p:nvSpPr>
        <p:spPr>
          <a:xfrm>
            <a:off x="874713" y="2613773"/>
            <a:ext cx="10442575" cy="3525090"/>
          </a:xfrm>
        </p:spPr>
        <p:txBody>
          <a:bodyPr/>
          <a:lstStyle/>
          <a:p>
            <a:pPr lvl="1"/>
            <a:r>
              <a:rPr lang="nl-NL" err="1"/>
              <a:t>Bullet</a:t>
            </a:r>
            <a:endParaRPr lang="nl-NL"/>
          </a:p>
          <a:p>
            <a:pPr lvl="2"/>
            <a:r>
              <a:rPr lang="nl-NL"/>
              <a:t>Sub-</a:t>
            </a:r>
            <a:r>
              <a:rPr lang="nl-NL" err="1"/>
              <a:t>bullet</a:t>
            </a:r>
            <a:endParaRPr lang="nl-NL"/>
          </a:p>
          <a:p>
            <a:pPr lvl="3"/>
            <a:r>
              <a:rPr lang="nl-NL"/>
              <a:t>Leestekst</a:t>
            </a:r>
          </a:p>
          <a:p>
            <a:pPr lvl="4"/>
            <a:r>
              <a:rPr lang="nl-NL"/>
              <a:t>Subtitel</a:t>
            </a:r>
          </a:p>
          <a:p>
            <a:pPr lvl="5"/>
            <a:r>
              <a:rPr lang="nl-NL"/>
              <a:t>Quote</a:t>
            </a:r>
          </a:p>
          <a:p>
            <a:pPr lvl="6"/>
            <a:r>
              <a:rPr lang="nl-NL" err="1"/>
              <a:t>Bullet</a:t>
            </a:r>
            <a:endParaRPr lang="nl-NL"/>
          </a:p>
          <a:p>
            <a:pPr lvl="7"/>
            <a:r>
              <a:rPr lang="nl-NL"/>
              <a:t>Sub-</a:t>
            </a:r>
            <a:r>
              <a:rPr lang="nl-NL" err="1"/>
              <a:t>bullet</a:t>
            </a:r>
            <a:endParaRPr lang="nl-NL"/>
          </a:p>
          <a:p>
            <a:pPr lvl="8"/>
            <a:r>
              <a:rPr lang="nl-NL"/>
              <a:t>Leestekst</a:t>
            </a:r>
          </a:p>
        </p:txBody>
      </p:sp>
      <p:sp>
        <p:nvSpPr>
          <p:cNvPr id="8" name="Vrije vorm: vorm 7">
            <a:extLst>
              <a:ext uri="{FF2B5EF4-FFF2-40B4-BE49-F238E27FC236}">
                <a16:creationId xmlns:a16="http://schemas.microsoft.com/office/drawing/2014/main" id="{0DE878FD-62C5-4017-A0CA-6E481AB4B0CE}"/>
              </a:ext>
            </a:extLst>
          </p:cNvPr>
          <p:cNvSpPr/>
          <p:nvPr userDrawn="1"/>
        </p:nvSpPr>
        <p:spPr>
          <a:xfrm>
            <a:off x="-2912" y="6468598"/>
            <a:ext cx="2434516" cy="389403"/>
          </a:xfrm>
          <a:custGeom>
            <a:avLst/>
            <a:gdLst>
              <a:gd name="connsiteX0" fmla="*/ 201888 w 2434516"/>
              <a:gd name="connsiteY0" fmla="*/ 0 h 389403"/>
              <a:gd name="connsiteX1" fmla="*/ 2232628 w 2434516"/>
              <a:gd name="connsiteY1" fmla="*/ 0 h 389403"/>
              <a:gd name="connsiteX2" fmla="*/ 2434516 w 2434516"/>
              <a:gd name="connsiteY2" fmla="*/ 201888 h 389403"/>
              <a:gd name="connsiteX3" fmla="*/ 2434516 w 2434516"/>
              <a:gd name="connsiteY3" fmla="*/ 389403 h 389403"/>
              <a:gd name="connsiteX4" fmla="*/ 0 w 2434516"/>
              <a:gd name="connsiteY4" fmla="*/ 389403 h 389403"/>
              <a:gd name="connsiteX5" fmla="*/ 0 w 2434516"/>
              <a:gd name="connsiteY5" fmla="*/ 201888 h 389403"/>
              <a:gd name="connsiteX6" fmla="*/ 201888 w 2434516"/>
              <a:gd name="connsiteY6" fmla="*/ 0 h 38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516" h="389403">
                <a:moveTo>
                  <a:pt x="201888" y="0"/>
                </a:moveTo>
                <a:lnTo>
                  <a:pt x="2232628" y="0"/>
                </a:lnTo>
                <a:cubicBezTo>
                  <a:pt x="2344128" y="0"/>
                  <a:pt x="2434516" y="90388"/>
                  <a:pt x="2434516" y="201888"/>
                </a:cubicBezTo>
                <a:lnTo>
                  <a:pt x="2434516" y="389403"/>
                </a:lnTo>
                <a:lnTo>
                  <a:pt x="0" y="389403"/>
                </a:lnTo>
                <a:lnTo>
                  <a:pt x="0" y="201888"/>
                </a:lnTo>
                <a:cubicBezTo>
                  <a:pt x="0" y="90388"/>
                  <a:pt x="90388" y="0"/>
                  <a:pt x="201888"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 name="Graphic 5">
            <a:extLst>
              <a:ext uri="{FF2B5EF4-FFF2-40B4-BE49-F238E27FC236}">
                <a16:creationId xmlns:a16="http://schemas.microsoft.com/office/drawing/2014/main" id="{9CA7FFB9-064F-47A8-B7C7-4184539817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2896" y="6491849"/>
            <a:ext cx="342900" cy="342900"/>
          </a:xfrm>
          <a:prstGeom prst="rect">
            <a:avLst/>
          </a:prstGeom>
        </p:spPr>
      </p:pic>
      <p:sp>
        <p:nvSpPr>
          <p:cNvPr id="12" name="Tijdelijke aanduiding voor tekst 10">
            <a:extLst>
              <a:ext uri="{FF2B5EF4-FFF2-40B4-BE49-F238E27FC236}">
                <a16:creationId xmlns:a16="http://schemas.microsoft.com/office/drawing/2014/main" id="{981D30A7-FF5B-4E71-904D-C2D929445DED}"/>
              </a:ext>
            </a:extLst>
          </p:cNvPr>
          <p:cNvSpPr>
            <a:spLocks noGrp="1"/>
          </p:cNvSpPr>
          <p:nvPr>
            <p:ph type="body" sz="quarter" idx="11" hasCustomPrompt="1"/>
          </p:nvPr>
        </p:nvSpPr>
        <p:spPr>
          <a:xfrm>
            <a:off x="874713" y="944563"/>
            <a:ext cx="10442575" cy="288925"/>
          </a:xfrm>
        </p:spPr>
        <p:txBody>
          <a:bodyPr lIns="0">
            <a:noAutofit/>
          </a:bodyPr>
          <a:lstStyle>
            <a:lvl1pPr>
              <a:defRPr sz="1400" b="0"/>
            </a:lvl1pPr>
          </a:lstStyle>
          <a:p>
            <a:pPr lvl="0"/>
            <a:r>
              <a:rPr lang="en-GB"/>
              <a:t>Plaats </a:t>
            </a:r>
            <a:r>
              <a:rPr lang="en-GB" err="1"/>
              <a:t>hier</a:t>
            </a:r>
            <a:r>
              <a:rPr lang="en-GB"/>
              <a:t> je alt. </a:t>
            </a:r>
            <a:r>
              <a:rPr lang="en-GB" err="1"/>
              <a:t>titel</a:t>
            </a:r>
            <a:endParaRPr lang="en-GB"/>
          </a:p>
        </p:txBody>
      </p:sp>
    </p:spTree>
    <p:extLst>
      <p:ext uri="{BB962C8B-B14F-4D97-AF65-F5344CB8AC3E}">
        <p14:creationId xmlns:p14="http://schemas.microsoft.com/office/powerpoint/2010/main" val="409819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ELD ROZE ">
    <p:spTree>
      <p:nvGrpSpPr>
        <p:cNvPr id="1" name=""/>
        <p:cNvGrpSpPr/>
        <p:nvPr/>
      </p:nvGrpSpPr>
      <p:grpSpPr>
        <a:xfrm>
          <a:off x="0" y="0"/>
          <a:ext cx="0" cy="0"/>
          <a:chOff x="0" y="0"/>
          <a:chExt cx="0" cy="0"/>
        </a:xfrm>
      </p:grpSpPr>
      <p:sp>
        <p:nvSpPr>
          <p:cNvPr id="3" name="Tijdelijke aanduiding voor titel 4">
            <a:extLst>
              <a:ext uri="{FF2B5EF4-FFF2-40B4-BE49-F238E27FC236}">
                <a16:creationId xmlns:a16="http://schemas.microsoft.com/office/drawing/2014/main" id="{241983A0-5DB9-4EAB-90F7-4E4E1B58B82F}"/>
              </a:ext>
            </a:extLst>
          </p:cNvPr>
          <p:cNvSpPr>
            <a:spLocks noGrp="1"/>
          </p:cNvSpPr>
          <p:nvPr>
            <p:ph type="title"/>
          </p:nvPr>
        </p:nvSpPr>
        <p:spPr>
          <a:xfrm>
            <a:off x="874713" y="1233487"/>
            <a:ext cx="10442576" cy="357187"/>
          </a:xfrm>
          <a:prstGeom prst="rect">
            <a:avLst/>
          </a:prstGeom>
        </p:spPr>
        <p:txBody>
          <a:bodyPr vert="horz" lIns="0" tIns="0" rIns="0" bIns="0" rtlCol="0" anchor="ctr">
            <a:normAutofit/>
          </a:bodyPr>
          <a:lstStyle/>
          <a:p>
            <a:r>
              <a:rPr lang="nl-NL"/>
              <a:t>Plaats hier je titel</a:t>
            </a:r>
            <a:endParaRPr lang="en-GB"/>
          </a:p>
        </p:txBody>
      </p:sp>
      <p:sp>
        <p:nvSpPr>
          <p:cNvPr id="4" name="Tijdelijke aanduiding voor afbeelding 3">
            <a:extLst>
              <a:ext uri="{FF2B5EF4-FFF2-40B4-BE49-F238E27FC236}">
                <a16:creationId xmlns:a16="http://schemas.microsoft.com/office/drawing/2014/main" id="{CCA3885D-ACB4-436B-9CF2-6D568F1C8538}"/>
              </a:ext>
            </a:extLst>
          </p:cNvPr>
          <p:cNvSpPr>
            <a:spLocks noGrp="1"/>
          </p:cNvSpPr>
          <p:nvPr>
            <p:ph type="pic" sz="quarter" idx="12" hasCustomPrompt="1"/>
          </p:nvPr>
        </p:nvSpPr>
        <p:spPr>
          <a:xfrm>
            <a:off x="874713" y="2600325"/>
            <a:ext cx="10442575" cy="3538538"/>
          </a:xfrm>
          <a:solidFill>
            <a:schemeClr val="bg1"/>
          </a:solidFill>
        </p:spPr>
        <p:txBody>
          <a:bodyPr bIns="720000" anchor="ctr">
            <a:normAutofit/>
          </a:bodyPr>
          <a:lstStyle>
            <a:lvl1pPr algn="ctr">
              <a:defRPr sz="1200" b="0" i="1">
                <a:solidFill>
                  <a:schemeClr val="bg1">
                    <a:lumMod val="50000"/>
                  </a:schemeClr>
                </a:solidFill>
              </a:defRPr>
            </a:lvl1pPr>
          </a:lstStyle>
          <a:p>
            <a:r>
              <a:rPr lang="en-GB" err="1"/>
              <a:t>Klik</a:t>
            </a:r>
            <a:r>
              <a:rPr lang="en-GB"/>
              <a:t> op </a:t>
            </a:r>
            <a:r>
              <a:rPr lang="en-GB" err="1"/>
              <a:t>onderstaand</a:t>
            </a:r>
            <a:r>
              <a:rPr lang="en-GB"/>
              <a:t> pictogram om </a:t>
            </a:r>
            <a:r>
              <a:rPr lang="en-GB" err="1"/>
              <a:t>een</a:t>
            </a:r>
            <a:r>
              <a:rPr lang="en-GB"/>
              <a:t> </a:t>
            </a:r>
            <a:r>
              <a:rPr lang="en-GB" err="1"/>
              <a:t>afbeelding</a:t>
            </a:r>
            <a:r>
              <a:rPr lang="en-GB"/>
              <a:t> in </a:t>
            </a:r>
            <a:r>
              <a:rPr lang="en-GB" err="1"/>
              <a:t>te</a:t>
            </a:r>
            <a:r>
              <a:rPr lang="en-GB"/>
              <a:t> </a:t>
            </a:r>
            <a:r>
              <a:rPr lang="en-GB" err="1"/>
              <a:t>voegen</a:t>
            </a:r>
            <a:endParaRPr lang="en-GB"/>
          </a:p>
        </p:txBody>
      </p:sp>
      <p:sp>
        <p:nvSpPr>
          <p:cNvPr id="5" name="Vrije vorm: vorm 4">
            <a:extLst>
              <a:ext uri="{FF2B5EF4-FFF2-40B4-BE49-F238E27FC236}">
                <a16:creationId xmlns:a16="http://schemas.microsoft.com/office/drawing/2014/main" id="{0EFAF971-A7C4-4C2F-B063-D13C853E152F}"/>
              </a:ext>
            </a:extLst>
          </p:cNvPr>
          <p:cNvSpPr/>
          <p:nvPr userDrawn="1"/>
        </p:nvSpPr>
        <p:spPr>
          <a:xfrm>
            <a:off x="-2912" y="6468598"/>
            <a:ext cx="2434516" cy="389403"/>
          </a:xfrm>
          <a:custGeom>
            <a:avLst/>
            <a:gdLst>
              <a:gd name="connsiteX0" fmla="*/ 201888 w 2434516"/>
              <a:gd name="connsiteY0" fmla="*/ 0 h 389403"/>
              <a:gd name="connsiteX1" fmla="*/ 2232628 w 2434516"/>
              <a:gd name="connsiteY1" fmla="*/ 0 h 389403"/>
              <a:gd name="connsiteX2" fmla="*/ 2434516 w 2434516"/>
              <a:gd name="connsiteY2" fmla="*/ 201888 h 389403"/>
              <a:gd name="connsiteX3" fmla="*/ 2434516 w 2434516"/>
              <a:gd name="connsiteY3" fmla="*/ 389403 h 389403"/>
              <a:gd name="connsiteX4" fmla="*/ 0 w 2434516"/>
              <a:gd name="connsiteY4" fmla="*/ 389403 h 389403"/>
              <a:gd name="connsiteX5" fmla="*/ 0 w 2434516"/>
              <a:gd name="connsiteY5" fmla="*/ 201888 h 389403"/>
              <a:gd name="connsiteX6" fmla="*/ 201888 w 2434516"/>
              <a:gd name="connsiteY6" fmla="*/ 0 h 38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516" h="389403">
                <a:moveTo>
                  <a:pt x="201888" y="0"/>
                </a:moveTo>
                <a:lnTo>
                  <a:pt x="2232628" y="0"/>
                </a:lnTo>
                <a:cubicBezTo>
                  <a:pt x="2344128" y="0"/>
                  <a:pt x="2434516" y="90388"/>
                  <a:pt x="2434516" y="201888"/>
                </a:cubicBezTo>
                <a:lnTo>
                  <a:pt x="2434516" y="389403"/>
                </a:lnTo>
                <a:lnTo>
                  <a:pt x="0" y="389403"/>
                </a:lnTo>
                <a:lnTo>
                  <a:pt x="0" y="201888"/>
                </a:lnTo>
                <a:cubicBezTo>
                  <a:pt x="0" y="90388"/>
                  <a:pt x="90388" y="0"/>
                  <a:pt x="201888"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 name="Graphic 5">
            <a:extLst>
              <a:ext uri="{FF2B5EF4-FFF2-40B4-BE49-F238E27FC236}">
                <a16:creationId xmlns:a16="http://schemas.microsoft.com/office/drawing/2014/main" id="{A8AB1E66-6BA1-4B04-A114-382A5A06EAC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2896" y="6491849"/>
            <a:ext cx="342900" cy="342900"/>
          </a:xfrm>
          <a:prstGeom prst="rect">
            <a:avLst/>
          </a:prstGeom>
        </p:spPr>
      </p:pic>
      <p:sp>
        <p:nvSpPr>
          <p:cNvPr id="7" name="Tijdelijke aanduiding voor tekst 10">
            <a:extLst>
              <a:ext uri="{FF2B5EF4-FFF2-40B4-BE49-F238E27FC236}">
                <a16:creationId xmlns:a16="http://schemas.microsoft.com/office/drawing/2014/main" id="{F1E830F9-4D43-4C1C-BDF6-4E9F8B4C1681}"/>
              </a:ext>
            </a:extLst>
          </p:cNvPr>
          <p:cNvSpPr>
            <a:spLocks noGrp="1"/>
          </p:cNvSpPr>
          <p:nvPr>
            <p:ph type="body" sz="quarter" idx="11" hasCustomPrompt="1"/>
          </p:nvPr>
        </p:nvSpPr>
        <p:spPr>
          <a:xfrm>
            <a:off x="874713" y="944563"/>
            <a:ext cx="10442575" cy="288925"/>
          </a:xfrm>
        </p:spPr>
        <p:txBody>
          <a:bodyPr lIns="0">
            <a:noAutofit/>
          </a:bodyPr>
          <a:lstStyle>
            <a:lvl1pPr>
              <a:defRPr sz="1400" b="0"/>
            </a:lvl1pPr>
          </a:lstStyle>
          <a:p>
            <a:pPr lvl="0"/>
            <a:r>
              <a:rPr lang="en-GB"/>
              <a:t>Plaats </a:t>
            </a:r>
            <a:r>
              <a:rPr lang="en-GB" err="1"/>
              <a:t>hier</a:t>
            </a:r>
            <a:r>
              <a:rPr lang="en-GB"/>
              <a:t> je alt. </a:t>
            </a:r>
            <a:r>
              <a:rPr lang="en-GB" err="1"/>
              <a:t>titel</a:t>
            </a:r>
            <a:endParaRPr lang="en-GB"/>
          </a:p>
        </p:txBody>
      </p:sp>
    </p:spTree>
    <p:extLst>
      <p:ext uri="{BB962C8B-B14F-4D97-AF65-F5344CB8AC3E}">
        <p14:creationId xmlns:p14="http://schemas.microsoft.com/office/powerpoint/2010/main" val="198690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B0A10BA-A10B-41A5-803A-1495DA65E960}"/>
              </a:ext>
            </a:extLst>
          </p:cNvPr>
          <p:cNvSpPr/>
          <p:nvPr userDrawn="1"/>
        </p:nvSpPr>
        <p:spPr>
          <a:xfrm>
            <a:off x="3430" y="2164976"/>
            <a:ext cx="12188570" cy="4693024"/>
          </a:xfrm>
          <a:prstGeom prst="rect">
            <a:avLst/>
          </a:prstGeom>
          <a:solidFill>
            <a:srgbClr val="E6E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Afbeelding 25">
            <a:extLst>
              <a:ext uri="{FF2B5EF4-FFF2-40B4-BE49-F238E27FC236}">
                <a16:creationId xmlns:a16="http://schemas.microsoft.com/office/drawing/2014/main" id="{4537DA1A-F842-4633-AC6B-4441CFEA10F3}"/>
              </a:ext>
            </a:extLst>
          </p:cNvPr>
          <p:cNvPicPr>
            <a:picLocks noChangeAspect="1"/>
          </p:cNvPicPr>
          <p:nvPr userDrawn="1"/>
        </p:nvPicPr>
        <p:blipFill rotWithShape="1">
          <a:blip r:embed="rId31" cstate="print">
            <a:extLst>
              <a:ext uri="{28A0092B-C50C-407E-A947-70E740481C1C}">
                <a14:useLocalDpi xmlns:a14="http://schemas.microsoft.com/office/drawing/2010/main" val="0"/>
              </a:ext>
            </a:extLst>
          </a:blip>
          <a:srcRect b="85686"/>
          <a:stretch/>
        </p:blipFill>
        <p:spPr>
          <a:xfrm>
            <a:off x="0" y="0"/>
            <a:ext cx="12192000" cy="981635"/>
          </a:xfrm>
          <a:prstGeom prst="rect">
            <a:avLst/>
          </a:prstGeom>
        </p:spPr>
      </p:pic>
      <p:grpSp>
        <p:nvGrpSpPr>
          <p:cNvPr id="8" name="GRID" hidden="1">
            <a:extLst>
              <a:ext uri="{FF2B5EF4-FFF2-40B4-BE49-F238E27FC236}">
                <a16:creationId xmlns:a16="http://schemas.microsoft.com/office/drawing/2014/main" id="{5411A5D9-E028-4D06-9C98-7FF92BC3E1C9}"/>
              </a:ext>
            </a:extLst>
          </p:cNvPr>
          <p:cNvGrpSpPr/>
          <p:nvPr userDrawn="1"/>
        </p:nvGrpSpPr>
        <p:grpSpPr>
          <a:xfrm>
            <a:off x="0" y="-1"/>
            <a:ext cx="12191999" cy="6858001"/>
            <a:chOff x="0" y="-1"/>
            <a:chExt cx="12169774" cy="6858001"/>
          </a:xfrm>
        </p:grpSpPr>
        <p:sp>
          <p:nvSpPr>
            <p:cNvPr id="9" name="Rechthoek 8">
              <a:extLst>
                <a:ext uri="{FF2B5EF4-FFF2-40B4-BE49-F238E27FC236}">
                  <a16:creationId xmlns:a16="http://schemas.microsoft.com/office/drawing/2014/main" id="{3C0D51EA-2C0B-423F-808A-D7E320607645}"/>
                </a:ext>
              </a:extLst>
            </p:cNvPr>
            <p:cNvSpPr/>
            <p:nvPr userDrawn="1"/>
          </p:nvSpPr>
          <p:spPr>
            <a:xfrm>
              <a:off x="0" y="6282000"/>
              <a:ext cx="12169774" cy="57600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10" name="Rechthoek 9">
              <a:extLst>
                <a:ext uri="{FF2B5EF4-FFF2-40B4-BE49-F238E27FC236}">
                  <a16:creationId xmlns:a16="http://schemas.microsoft.com/office/drawing/2014/main" id="{E19B9C6E-D591-4B5A-88EC-0D456E9EEA77}"/>
                </a:ext>
              </a:extLst>
            </p:cNvPr>
            <p:cNvSpPr/>
            <p:nvPr userDrawn="1"/>
          </p:nvSpPr>
          <p:spPr>
            <a:xfrm>
              <a:off x="0" y="0"/>
              <a:ext cx="12169774" cy="57600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11" name="Rechthoek 10">
              <a:extLst>
                <a:ext uri="{FF2B5EF4-FFF2-40B4-BE49-F238E27FC236}">
                  <a16:creationId xmlns:a16="http://schemas.microsoft.com/office/drawing/2014/main" id="{C5969C4B-FE96-4B5E-AC7E-F03D13C17B67}"/>
                </a:ext>
              </a:extLst>
            </p:cNvPr>
            <p:cNvSpPr/>
            <p:nvPr userDrawn="1"/>
          </p:nvSpPr>
          <p:spPr>
            <a:xfrm rot="5400000">
              <a:off x="-3141525" y="3141524"/>
              <a:ext cx="6858000" cy="57495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12" name="Rechthoek 11">
              <a:extLst>
                <a:ext uri="{FF2B5EF4-FFF2-40B4-BE49-F238E27FC236}">
                  <a16:creationId xmlns:a16="http://schemas.microsoft.com/office/drawing/2014/main" id="{AAE7E668-C2A5-4854-9DA1-0B4C4EAB09BF}"/>
                </a:ext>
              </a:extLst>
            </p:cNvPr>
            <p:cNvSpPr/>
            <p:nvPr userDrawn="1"/>
          </p:nvSpPr>
          <p:spPr>
            <a:xfrm rot="5400000">
              <a:off x="8449876" y="3141524"/>
              <a:ext cx="6858000" cy="57495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53" name="Rechthoek 52">
              <a:extLst>
                <a:ext uri="{FF2B5EF4-FFF2-40B4-BE49-F238E27FC236}">
                  <a16:creationId xmlns:a16="http://schemas.microsoft.com/office/drawing/2014/main" id="{59AFF548-8CDA-4159-9EC4-1C4A2DE6D2EC}"/>
                </a:ext>
              </a:extLst>
            </p:cNvPr>
            <p:cNvSpPr/>
            <p:nvPr userDrawn="1"/>
          </p:nvSpPr>
          <p:spPr>
            <a:xfrm>
              <a:off x="0" y="5874675"/>
              <a:ext cx="12169774" cy="28800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grpSp>
      <p:sp>
        <p:nvSpPr>
          <p:cNvPr id="15" name="Tekstvak 14">
            <a:extLst>
              <a:ext uri="{FF2B5EF4-FFF2-40B4-BE49-F238E27FC236}">
                <a16:creationId xmlns:a16="http://schemas.microsoft.com/office/drawing/2014/main" id="{36C4FBC8-02CD-428E-9F13-253605A1DE09}"/>
              </a:ext>
            </a:extLst>
          </p:cNvPr>
          <p:cNvSpPr txBox="1"/>
          <p:nvPr userDrawn="1"/>
        </p:nvSpPr>
        <p:spPr>
          <a:xfrm>
            <a:off x="0" y="-236697"/>
            <a:ext cx="12192000" cy="161583"/>
          </a:xfrm>
          <a:prstGeom prst="rect">
            <a:avLst/>
          </a:prstGeom>
          <a:noFill/>
        </p:spPr>
        <p:txBody>
          <a:bodyPr wrap="square" lIns="0" tIns="0" rIns="0" bIns="0" rtlCol="0">
            <a:spAutoFit/>
          </a:bodyPr>
          <a:lstStyle/>
          <a:p>
            <a:pPr algn="r"/>
            <a:r>
              <a:rPr lang="nl-NL" sz="1050" b="0" err="1">
                <a:solidFill>
                  <a:schemeClr val="tx1"/>
                </a:solidFill>
                <a:latin typeface="+mj-lt"/>
                <a:cs typeface="Calibri" panose="020F0502020204030204" pitchFamily="34" charset="0"/>
              </a:rPr>
              <a:t>Zwijsen</a:t>
            </a:r>
            <a:r>
              <a:rPr lang="nl-NL" sz="1050" b="0">
                <a:solidFill>
                  <a:schemeClr val="tx1"/>
                </a:solidFill>
                <a:latin typeface="+mj-lt"/>
                <a:cs typeface="Calibri" panose="020F0502020204030204" pitchFamily="34" charset="0"/>
              </a:rPr>
              <a:t> Uitgeverij</a:t>
            </a:r>
          </a:p>
        </p:txBody>
      </p:sp>
      <p:grpSp>
        <p:nvGrpSpPr>
          <p:cNvPr id="29" name="KLEUREN">
            <a:extLst>
              <a:ext uri="{FF2B5EF4-FFF2-40B4-BE49-F238E27FC236}">
                <a16:creationId xmlns:a16="http://schemas.microsoft.com/office/drawing/2014/main" id="{9074EB10-9E4F-483F-BF96-898A36090608}"/>
              </a:ext>
            </a:extLst>
          </p:cNvPr>
          <p:cNvGrpSpPr/>
          <p:nvPr userDrawn="1"/>
        </p:nvGrpSpPr>
        <p:grpSpPr>
          <a:xfrm>
            <a:off x="0" y="-197260"/>
            <a:ext cx="1504565" cy="94866"/>
            <a:chOff x="0" y="-197260"/>
            <a:chExt cx="1504565" cy="94866"/>
          </a:xfrm>
        </p:grpSpPr>
        <p:sp>
          <p:nvSpPr>
            <p:cNvPr id="30" name="Rechthoek 29">
              <a:extLst>
                <a:ext uri="{FF2B5EF4-FFF2-40B4-BE49-F238E27FC236}">
                  <a16:creationId xmlns:a16="http://schemas.microsoft.com/office/drawing/2014/main" id="{182E0563-22CE-4652-8C5A-80197887F48F}"/>
                </a:ext>
              </a:extLst>
            </p:cNvPr>
            <p:cNvSpPr/>
            <p:nvPr userDrawn="1"/>
          </p:nvSpPr>
          <p:spPr>
            <a:xfrm>
              <a:off x="0" y="-197260"/>
              <a:ext cx="94866" cy="94866"/>
            </a:xfrm>
            <a:prstGeom prst="rect">
              <a:avLst/>
            </a:prstGeom>
            <a:solidFill>
              <a:srgbClr val="FFD50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31" name="Rechthoek 30">
              <a:extLst>
                <a:ext uri="{FF2B5EF4-FFF2-40B4-BE49-F238E27FC236}">
                  <a16:creationId xmlns:a16="http://schemas.microsoft.com/office/drawing/2014/main" id="{3C120DE1-ECA9-4044-96C9-2645778C8E41}"/>
                </a:ext>
              </a:extLst>
            </p:cNvPr>
            <p:cNvSpPr/>
            <p:nvPr userDrawn="1"/>
          </p:nvSpPr>
          <p:spPr>
            <a:xfrm>
              <a:off x="128154" y="-197260"/>
              <a:ext cx="94866" cy="94866"/>
            </a:xfrm>
            <a:prstGeom prst="rect">
              <a:avLst/>
            </a:prstGeom>
            <a:solidFill>
              <a:srgbClr val="F292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32" name="Rechthoek 31">
              <a:extLst>
                <a:ext uri="{FF2B5EF4-FFF2-40B4-BE49-F238E27FC236}">
                  <a16:creationId xmlns:a16="http://schemas.microsoft.com/office/drawing/2014/main" id="{60FDCFE5-BF9B-4A2E-A084-926879162749}"/>
                </a:ext>
              </a:extLst>
            </p:cNvPr>
            <p:cNvSpPr/>
            <p:nvPr userDrawn="1"/>
          </p:nvSpPr>
          <p:spPr>
            <a:xfrm>
              <a:off x="256308" y="-197260"/>
              <a:ext cx="94866" cy="948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33" name="Rechthoek 32">
              <a:extLst>
                <a:ext uri="{FF2B5EF4-FFF2-40B4-BE49-F238E27FC236}">
                  <a16:creationId xmlns:a16="http://schemas.microsoft.com/office/drawing/2014/main" id="{2F63827E-AA22-4A7A-8077-5774DAFCFECA}"/>
                </a:ext>
              </a:extLst>
            </p:cNvPr>
            <p:cNvSpPr/>
            <p:nvPr userDrawn="1"/>
          </p:nvSpPr>
          <p:spPr>
            <a:xfrm>
              <a:off x="384462" y="-197260"/>
              <a:ext cx="94866" cy="94866"/>
            </a:xfrm>
            <a:prstGeom prst="rect">
              <a:avLst/>
            </a:prstGeom>
            <a:solidFill>
              <a:srgbClr val="B7191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34" name="Rechthoek 33">
              <a:extLst>
                <a:ext uri="{FF2B5EF4-FFF2-40B4-BE49-F238E27FC236}">
                  <a16:creationId xmlns:a16="http://schemas.microsoft.com/office/drawing/2014/main" id="{B64F134F-385F-4BF9-9F20-184FFDC58B98}"/>
                </a:ext>
              </a:extLst>
            </p:cNvPr>
            <p:cNvSpPr/>
            <p:nvPr userDrawn="1"/>
          </p:nvSpPr>
          <p:spPr>
            <a:xfrm>
              <a:off x="512616" y="-197260"/>
              <a:ext cx="94866" cy="948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35" name="Rechthoek 34">
              <a:extLst>
                <a:ext uri="{FF2B5EF4-FFF2-40B4-BE49-F238E27FC236}">
                  <a16:creationId xmlns:a16="http://schemas.microsoft.com/office/drawing/2014/main" id="{211B9D3F-D4D3-4C56-A232-C20D6687D696}"/>
                </a:ext>
              </a:extLst>
            </p:cNvPr>
            <p:cNvSpPr/>
            <p:nvPr userDrawn="1"/>
          </p:nvSpPr>
          <p:spPr>
            <a:xfrm>
              <a:off x="640770" y="-197260"/>
              <a:ext cx="94866" cy="948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36" name="Rechthoek 35">
              <a:extLst>
                <a:ext uri="{FF2B5EF4-FFF2-40B4-BE49-F238E27FC236}">
                  <a16:creationId xmlns:a16="http://schemas.microsoft.com/office/drawing/2014/main" id="{23A5D2D9-14CF-4FC5-879B-F42EC95D5D5D}"/>
                </a:ext>
              </a:extLst>
            </p:cNvPr>
            <p:cNvSpPr/>
            <p:nvPr userDrawn="1"/>
          </p:nvSpPr>
          <p:spPr>
            <a:xfrm>
              <a:off x="768924" y="-197260"/>
              <a:ext cx="94866" cy="948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37" name="Rechthoek 36">
              <a:extLst>
                <a:ext uri="{FF2B5EF4-FFF2-40B4-BE49-F238E27FC236}">
                  <a16:creationId xmlns:a16="http://schemas.microsoft.com/office/drawing/2014/main" id="{671133CF-82E8-4E95-A093-D4CD4C339CF3}"/>
                </a:ext>
              </a:extLst>
            </p:cNvPr>
            <p:cNvSpPr/>
            <p:nvPr userDrawn="1"/>
          </p:nvSpPr>
          <p:spPr>
            <a:xfrm>
              <a:off x="897078" y="-197260"/>
              <a:ext cx="94866" cy="948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38" name="Rechthoek 37">
              <a:extLst>
                <a:ext uri="{FF2B5EF4-FFF2-40B4-BE49-F238E27FC236}">
                  <a16:creationId xmlns:a16="http://schemas.microsoft.com/office/drawing/2014/main" id="{5788901A-19AC-4F3D-BCA0-B4D9290E088E}"/>
                </a:ext>
              </a:extLst>
            </p:cNvPr>
            <p:cNvSpPr/>
            <p:nvPr userDrawn="1"/>
          </p:nvSpPr>
          <p:spPr>
            <a:xfrm>
              <a:off x="1025232" y="-197260"/>
              <a:ext cx="94866" cy="948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39" name="Rechthoek 38">
              <a:extLst>
                <a:ext uri="{FF2B5EF4-FFF2-40B4-BE49-F238E27FC236}">
                  <a16:creationId xmlns:a16="http://schemas.microsoft.com/office/drawing/2014/main" id="{510518C0-B1BA-43DA-9B35-24D444145D43}"/>
                </a:ext>
              </a:extLst>
            </p:cNvPr>
            <p:cNvSpPr/>
            <p:nvPr userDrawn="1"/>
          </p:nvSpPr>
          <p:spPr>
            <a:xfrm>
              <a:off x="1153386" y="-197260"/>
              <a:ext cx="94866" cy="948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40" name="Rechthoek 39">
              <a:extLst>
                <a:ext uri="{FF2B5EF4-FFF2-40B4-BE49-F238E27FC236}">
                  <a16:creationId xmlns:a16="http://schemas.microsoft.com/office/drawing/2014/main" id="{524B1B27-6B92-4D7C-BAB3-62438033A2BC}"/>
                </a:ext>
              </a:extLst>
            </p:cNvPr>
            <p:cNvSpPr/>
            <p:nvPr userDrawn="1"/>
          </p:nvSpPr>
          <p:spPr>
            <a:xfrm>
              <a:off x="1281540" y="-197260"/>
              <a:ext cx="94866" cy="948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41" name="Rechthoek 40">
              <a:extLst>
                <a:ext uri="{FF2B5EF4-FFF2-40B4-BE49-F238E27FC236}">
                  <a16:creationId xmlns:a16="http://schemas.microsoft.com/office/drawing/2014/main" id="{2E2D5C27-5400-445A-9ACA-2556E0326ADA}"/>
                </a:ext>
              </a:extLst>
            </p:cNvPr>
            <p:cNvSpPr/>
            <p:nvPr userDrawn="1"/>
          </p:nvSpPr>
          <p:spPr>
            <a:xfrm>
              <a:off x="1409699" y="-197260"/>
              <a:ext cx="94866" cy="94866"/>
            </a:xfrm>
            <a:prstGeom prst="rect">
              <a:avLst/>
            </a:prstGeom>
            <a:solidFill>
              <a:srgbClr val="C7D4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grpSp>
      <p:sp>
        <p:nvSpPr>
          <p:cNvPr id="2" name="Rechthoek 1">
            <a:extLst>
              <a:ext uri="{FF2B5EF4-FFF2-40B4-BE49-F238E27FC236}">
                <a16:creationId xmlns:a16="http://schemas.microsoft.com/office/drawing/2014/main" id="{595C3FC7-FA6C-4B42-8ACD-E9CB80B652B6}"/>
              </a:ext>
            </a:extLst>
          </p:cNvPr>
          <p:cNvSpPr/>
          <p:nvPr userDrawn="1"/>
        </p:nvSpPr>
        <p:spPr>
          <a:xfrm>
            <a:off x="-4345" y="6645156"/>
            <a:ext cx="2440800" cy="215153"/>
          </a:xfrm>
          <a:prstGeom prst="rect">
            <a:avLst/>
          </a:prstGeom>
          <a:solidFill>
            <a:srgbClr val="E50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hthoek 27">
            <a:extLst>
              <a:ext uri="{FF2B5EF4-FFF2-40B4-BE49-F238E27FC236}">
                <a16:creationId xmlns:a16="http://schemas.microsoft.com/office/drawing/2014/main" id="{7CB09B5D-2A18-49E2-9585-348E770009E5}"/>
              </a:ext>
            </a:extLst>
          </p:cNvPr>
          <p:cNvSpPr/>
          <p:nvPr userDrawn="1"/>
        </p:nvSpPr>
        <p:spPr>
          <a:xfrm>
            <a:off x="2432798" y="6645156"/>
            <a:ext cx="2440800" cy="215153"/>
          </a:xfrm>
          <a:prstGeom prst="rect">
            <a:avLst/>
          </a:prstGeom>
          <a:solidFill>
            <a:srgbClr val="831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hthoek 41">
            <a:extLst>
              <a:ext uri="{FF2B5EF4-FFF2-40B4-BE49-F238E27FC236}">
                <a16:creationId xmlns:a16="http://schemas.microsoft.com/office/drawing/2014/main" id="{852E66BB-89E4-4012-B27C-0EC43B9360A8}"/>
              </a:ext>
            </a:extLst>
          </p:cNvPr>
          <p:cNvSpPr/>
          <p:nvPr userDrawn="1"/>
        </p:nvSpPr>
        <p:spPr>
          <a:xfrm>
            <a:off x="4872322" y="6645156"/>
            <a:ext cx="2440800" cy="215153"/>
          </a:xfrm>
          <a:prstGeom prst="rect">
            <a:avLst/>
          </a:prstGeom>
          <a:solidFill>
            <a:srgbClr val="009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hthoek 42">
            <a:extLst>
              <a:ext uri="{FF2B5EF4-FFF2-40B4-BE49-F238E27FC236}">
                <a16:creationId xmlns:a16="http://schemas.microsoft.com/office/drawing/2014/main" id="{D6FE50D3-C8D4-4350-8732-DB6B21F50EB1}"/>
              </a:ext>
            </a:extLst>
          </p:cNvPr>
          <p:cNvSpPr/>
          <p:nvPr userDrawn="1"/>
        </p:nvSpPr>
        <p:spPr>
          <a:xfrm>
            <a:off x="7311846" y="6645156"/>
            <a:ext cx="2440800" cy="215153"/>
          </a:xfrm>
          <a:prstGeom prst="rect">
            <a:avLst/>
          </a:prstGeom>
          <a:solidFill>
            <a:srgbClr val="009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hthoek 43">
            <a:extLst>
              <a:ext uri="{FF2B5EF4-FFF2-40B4-BE49-F238E27FC236}">
                <a16:creationId xmlns:a16="http://schemas.microsoft.com/office/drawing/2014/main" id="{A20D18E5-FE21-454C-BEED-78ACE6C1B9F4}"/>
              </a:ext>
            </a:extLst>
          </p:cNvPr>
          <p:cNvSpPr/>
          <p:nvPr userDrawn="1"/>
        </p:nvSpPr>
        <p:spPr>
          <a:xfrm>
            <a:off x="9751370" y="6645156"/>
            <a:ext cx="2440800" cy="215153"/>
          </a:xfrm>
          <a:prstGeom prst="rect">
            <a:avLst/>
          </a:prstGeom>
          <a:solidFill>
            <a:srgbClr val="C4D5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jdelijke aanduiding voor titel 4">
            <a:extLst>
              <a:ext uri="{FF2B5EF4-FFF2-40B4-BE49-F238E27FC236}">
                <a16:creationId xmlns:a16="http://schemas.microsoft.com/office/drawing/2014/main" id="{37F9C8BD-4F2D-464A-8BCD-CB7E2EE36841}"/>
              </a:ext>
            </a:extLst>
          </p:cNvPr>
          <p:cNvSpPr>
            <a:spLocks noGrp="1"/>
          </p:cNvSpPr>
          <p:nvPr>
            <p:ph type="title"/>
          </p:nvPr>
        </p:nvSpPr>
        <p:spPr>
          <a:xfrm>
            <a:off x="874713" y="1233487"/>
            <a:ext cx="10442575" cy="357187"/>
          </a:xfrm>
          <a:prstGeom prst="rect">
            <a:avLst/>
          </a:prstGeom>
        </p:spPr>
        <p:txBody>
          <a:bodyPr vert="horz" lIns="0" tIns="0" rIns="0" bIns="0" rtlCol="0" anchor="ctr">
            <a:normAutofit/>
          </a:bodyPr>
          <a:lstStyle/>
          <a:p>
            <a:r>
              <a:rPr lang="nl-NL"/>
              <a:t>Plaats hier je titel</a:t>
            </a:r>
            <a:endParaRPr lang="en-GB"/>
          </a:p>
        </p:txBody>
      </p:sp>
      <p:sp>
        <p:nvSpPr>
          <p:cNvPr id="6" name="Tijdelijke aanduiding voor tekst 5">
            <a:extLst>
              <a:ext uri="{FF2B5EF4-FFF2-40B4-BE49-F238E27FC236}">
                <a16:creationId xmlns:a16="http://schemas.microsoft.com/office/drawing/2014/main" id="{2F169B8E-0DDC-4E15-8E7F-668A465E37FA}"/>
              </a:ext>
            </a:extLst>
          </p:cNvPr>
          <p:cNvSpPr>
            <a:spLocks noGrp="1"/>
          </p:cNvSpPr>
          <p:nvPr>
            <p:ph type="body" idx="1"/>
          </p:nvPr>
        </p:nvSpPr>
        <p:spPr>
          <a:xfrm>
            <a:off x="874713" y="2615453"/>
            <a:ext cx="10442575" cy="3523410"/>
          </a:xfrm>
          <a:prstGeom prst="rect">
            <a:avLst/>
          </a:prstGeom>
        </p:spPr>
        <p:txBody>
          <a:bodyPr vert="horz" lIns="0" tIns="0" rIns="0" bIns="0" rtlCol="0">
            <a:normAutofit/>
          </a:bodyPr>
          <a:lstStyle/>
          <a:p>
            <a:pPr lvl="1"/>
            <a:r>
              <a:rPr lang="nl-NL" err="1"/>
              <a:t>Bullet</a:t>
            </a:r>
            <a:endParaRPr lang="nl-NL"/>
          </a:p>
          <a:p>
            <a:pPr lvl="2"/>
            <a:r>
              <a:rPr lang="nl-NL"/>
              <a:t>Sub-</a:t>
            </a:r>
            <a:r>
              <a:rPr lang="nl-NL" err="1"/>
              <a:t>bullet</a:t>
            </a:r>
            <a:endParaRPr lang="nl-NL"/>
          </a:p>
          <a:p>
            <a:pPr lvl="3"/>
            <a:r>
              <a:rPr lang="nl-NL"/>
              <a:t>Leestekst</a:t>
            </a:r>
          </a:p>
          <a:p>
            <a:pPr lvl="4"/>
            <a:r>
              <a:rPr lang="nl-NL"/>
              <a:t>Subtitel</a:t>
            </a:r>
          </a:p>
          <a:p>
            <a:pPr lvl="5"/>
            <a:r>
              <a:rPr lang="nl-NL"/>
              <a:t>Quote</a:t>
            </a:r>
          </a:p>
          <a:p>
            <a:pPr lvl="6"/>
            <a:r>
              <a:rPr lang="nl-NL" err="1"/>
              <a:t>Bullet</a:t>
            </a:r>
            <a:endParaRPr lang="nl-NL"/>
          </a:p>
          <a:p>
            <a:pPr lvl="7"/>
            <a:r>
              <a:rPr lang="nl-NL"/>
              <a:t>Sub-</a:t>
            </a:r>
            <a:r>
              <a:rPr lang="nl-NL" err="1"/>
              <a:t>bullet</a:t>
            </a:r>
            <a:endParaRPr lang="nl-NL"/>
          </a:p>
          <a:p>
            <a:pPr lvl="8"/>
            <a:r>
              <a:rPr lang="nl-NL"/>
              <a:t>Leestekst</a:t>
            </a:r>
          </a:p>
        </p:txBody>
      </p:sp>
    </p:spTree>
    <p:extLst>
      <p:ext uri="{BB962C8B-B14F-4D97-AF65-F5344CB8AC3E}">
        <p14:creationId xmlns:p14="http://schemas.microsoft.com/office/powerpoint/2010/main" val="38348452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tabLst>
          <a:tab pos="1255713" algn="l"/>
        </a:tabLst>
        <a:defRPr sz="3000" b="0" kern="1200">
          <a:solidFill>
            <a:schemeClr val="accent3"/>
          </a:solidFill>
          <a:latin typeface="+mj-lt"/>
          <a:ea typeface="+mj-ea"/>
          <a:cs typeface="+mj-cs"/>
        </a:defRPr>
      </a:lvl1pPr>
    </p:titleStyle>
    <p:bodyStyle>
      <a:lvl1pPr marL="0" indent="0" algn="l" defTabSz="719138" rtl="0" eaLnBrk="1" latinLnBrk="0" hangingPunct="1">
        <a:lnSpc>
          <a:spcPct val="100000"/>
        </a:lnSpc>
        <a:spcBef>
          <a:spcPts val="0"/>
        </a:spcBef>
        <a:spcAft>
          <a:spcPts val="1800"/>
        </a:spcAft>
        <a:buClr>
          <a:schemeClr val="accent3"/>
        </a:buClr>
        <a:buSzPct val="100000"/>
        <a:buFont typeface="Segoe UI Light" panose="020B0502040204020203" pitchFamily="34" charset="0"/>
        <a:buNone/>
        <a:defRPr sz="3000" b="1" kern="1200">
          <a:solidFill>
            <a:schemeClr val="accent3"/>
          </a:solidFill>
          <a:latin typeface="+mn-lt"/>
          <a:ea typeface="+mn-ea"/>
          <a:cs typeface="+mn-cs"/>
        </a:defRPr>
      </a:lvl1pPr>
      <a:lvl2pPr marL="215900" indent="-215900" algn="l" defTabSz="719138" rtl="0" eaLnBrk="1" latinLnBrk="0" hangingPunct="1">
        <a:lnSpc>
          <a:spcPct val="110000"/>
        </a:lnSpc>
        <a:spcBef>
          <a:spcPts val="300"/>
        </a:spcBef>
        <a:spcAft>
          <a:spcPts val="600"/>
        </a:spcAft>
        <a:buClr>
          <a:schemeClr val="accent3"/>
        </a:buClr>
        <a:buSzPct val="100000"/>
        <a:buFont typeface="Arial" panose="020B0604020202020204" pitchFamily="34" charset="0"/>
        <a:buChar char="•"/>
        <a:defRPr sz="1800" i="0" kern="1200">
          <a:solidFill>
            <a:schemeClr val="tx1">
              <a:lumMod val="85000"/>
              <a:lumOff val="15000"/>
            </a:schemeClr>
          </a:solidFill>
          <a:latin typeface="+mn-lt"/>
          <a:ea typeface="+mn-ea"/>
          <a:cs typeface="+mn-cs"/>
        </a:defRPr>
      </a:lvl2pPr>
      <a:lvl3pPr marL="431800" indent="-215900" algn="l" defTabSz="719138" rtl="0" eaLnBrk="1" latinLnBrk="0" hangingPunct="1">
        <a:lnSpc>
          <a:spcPct val="110000"/>
        </a:lnSpc>
        <a:spcBef>
          <a:spcPts val="300"/>
        </a:spcBef>
        <a:spcAft>
          <a:spcPts val="600"/>
        </a:spcAft>
        <a:buClr>
          <a:srgbClr val="0070C0"/>
        </a:buClr>
        <a:buSzPct val="100000"/>
        <a:buFont typeface="Arial" panose="020B0604020202020204" pitchFamily="34" charset="0"/>
        <a:buChar char="•"/>
        <a:defRPr sz="1800" i="0" kern="1200">
          <a:solidFill>
            <a:schemeClr val="tx1">
              <a:lumMod val="85000"/>
              <a:lumOff val="15000"/>
            </a:schemeClr>
          </a:solidFill>
          <a:latin typeface="+mn-lt"/>
          <a:ea typeface="+mn-ea"/>
          <a:cs typeface="+mn-cs"/>
        </a:defRPr>
      </a:lvl3pPr>
      <a:lvl4pPr marL="0" indent="0" algn="l" defTabSz="719138" rtl="0" eaLnBrk="1" latinLnBrk="0" hangingPunct="1">
        <a:lnSpc>
          <a:spcPct val="110000"/>
        </a:lnSpc>
        <a:spcBef>
          <a:spcPts val="300"/>
        </a:spcBef>
        <a:spcAft>
          <a:spcPts val="600"/>
        </a:spcAft>
        <a:buFont typeface="Arial" panose="020B0604020202020204" pitchFamily="34" charset="0"/>
        <a:buNone/>
        <a:defRPr sz="1800" b="0" kern="1200" cap="none" spc="30" baseline="0">
          <a:solidFill>
            <a:schemeClr val="tx1">
              <a:lumMod val="85000"/>
              <a:lumOff val="15000"/>
            </a:schemeClr>
          </a:solidFill>
          <a:latin typeface="+mj-lt"/>
          <a:ea typeface="+mn-ea"/>
          <a:cs typeface="Calibri" panose="020F0502020204030204" pitchFamily="34" charset="0"/>
        </a:defRPr>
      </a:lvl4pPr>
      <a:lvl5pPr marL="0" indent="0" algn="l" defTabSz="719138" rtl="0" eaLnBrk="1" latinLnBrk="0" hangingPunct="1">
        <a:lnSpc>
          <a:spcPct val="110000"/>
        </a:lnSpc>
        <a:spcBef>
          <a:spcPts val="300"/>
        </a:spcBef>
        <a:spcAft>
          <a:spcPts val="1200"/>
        </a:spcAft>
        <a:buClr>
          <a:schemeClr val="accent3"/>
        </a:buClr>
        <a:buFont typeface="+mj-lt"/>
        <a:buNone/>
        <a:defRPr sz="2000" b="1" i="0" kern="1200">
          <a:solidFill>
            <a:schemeClr val="tx2"/>
          </a:solidFill>
          <a:latin typeface="+mn-lt"/>
          <a:ea typeface="+mn-ea"/>
          <a:cs typeface="+mn-cs"/>
        </a:defRPr>
      </a:lvl5pPr>
      <a:lvl6pPr marL="0" indent="0" algn="l" defTabSz="914400" rtl="0" eaLnBrk="1" latinLnBrk="0" hangingPunct="1">
        <a:lnSpc>
          <a:spcPct val="110000"/>
        </a:lnSpc>
        <a:spcBef>
          <a:spcPts val="300"/>
        </a:spcBef>
        <a:spcAft>
          <a:spcPts val="600"/>
        </a:spcAft>
        <a:buClr>
          <a:schemeClr val="accent3"/>
        </a:buClr>
        <a:buFont typeface="Arial" panose="020B0604020202020204" pitchFamily="34" charset="0"/>
        <a:buNone/>
        <a:defRPr sz="2000" b="0" i="0" kern="1200">
          <a:solidFill>
            <a:schemeClr val="accent3"/>
          </a:solidFill>
          <a:latin typeface="+mn-lt"/>
          <a:ea typeface="+mn-ea"/>
          <a:cs typeface="+mn-cs"/>
        </a:defRPr>
      </a:lvl6pPr>
      <a:lvl7pPr marL="254000" indent="-254000" algn="l" defTabSz="914400" rtl="0" eaLnBrk="1" latinLnBrk="0" hangingPunct="1">
        <a:lnSpc>
          <a:spcPct val="110000"/>
        </a:lnSpc>
        <a:spcBef>
          <a:spcPts val="300"/>
        </a:spcBef>
        <a:spcAft>
          <a:spcPts val="600"/>
        </a:spcAft>
        <a:buClr>
          <a:schemeClr val="accent3"/>
        </a:buClr>
        <a:buFont typeface="Arial" panose="020B0604020202020204" pitchFamily="34" charset="0"/>
        <a:buChar char="•"/>
        <a:defRPr sz="1800" b="0" i="0" kern="1200">
          <a:solidFill>
            <a:schemeClr val="tx1">
              <a:lumMod val="85000"/>
              <a:lumOff val="15000"/>
            </a:schemeClr>
          </a:solidFill>
          <a:latin typeface="+mn-lt"/>
          <a:ea typeface="+mn-ea"/>
          <a:cs typeface="+mn-cs"/>
        </a:defRPr>
      </a:lvl7pPr>
      <a:lvl8pPr marL="546100" indent="-266700" algn="l" defTabSz="914400" rtl="0" eaLnBrk="1" latinLnBrk="0" hangingPunct="1">
        <a:lnSpc>
          <a:spcPct val="110000"/>
        </a:lnSpc>
        <a:spcBef>
          <a:spcPts val="300"/>
        </a:spcBef>
        <a:spcAft>
          <a:spcPts val="600"/>
        </a:spcAft>
        <a:buClr>
          <a:schemeClr val="accent3"/>
        </a:buClr>
        <a:buFont typeface="Arial" panose="020B0604020202020204" pitchFamily="34" charset="0"/>
        <a:buChar char="•"/>
        <a:defRPr sz="1800" kern="1200">
          <a:solidFill>
            <a:schemeClr val="tx1">
              <a:lumMod val="85000"/>
              <a:lumOff val="15000"/>
            </a:schemeClr>
          </a:solidFill>
          <a:latin typeface="+mn-lt"/>
          <a:ea typeface="+mn-ea"/>
          <a:cs typeface="+mn-cs"/>
        </a:defRPr>
      </a:lvl8pPr>
      <a:lvl9pPr marL="0" indent="0" algn="l" defTabSz="914400" rtl="0" eaLnBrk="1" latinLnBrk="0" hangingPunct="1">
        <a:lnSpc>
          <a:spcPct val="110000"/>
        </a:lnSpc>
        <a:spcBef>
          <a:spcPts val="300"/>
        </a:spcBef>
        <a:spcAft>
          <a:spcPts val="1200"/>
        </a:spcAft>
        <a:buFont typeface="Arial" panose="020B0604020202020204" pitchFamily="34" charset="0"/>
        <a:buNone/>
        <a:defRPr sz="1800" b="0" kern="1200">
          <a:solidFill>
            <a:schemeClr val="tx1">
              <a:lumMod val="85000"/>
              <a:lumOff val="15000"/>
            </a:schemeClr>
          </a:solidFill>
          <a:latin typeface="+mj-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777">
          <p15:clr>
            <a:srgbClr val="F26B43"/>
          </p15:clr>
        </p15:guide>
        <p15:guide id="3" orient="horz" pos="1002">
          <p15:clr>
            <a:srgbClr val="F26B43"/>
          </p15:clr>
        </p15:guide>
        <p15:guide id="5" orient="horz" pos="3867">
          <p15:clr>
            <a:srgbClr val="F26B43"/>
          </p15:clr>
        </p15:guide>
        <p15:guide id="6" pos="551">
          <p15:clr>
            <a:srgbClr val="F26B43"/>
          </p15:clr>
        </p15:guide>
        <p15:guide id="7" pos="7129">
          <p15:clr>
            <a:srgbClr val="F26B43"/>
          </p15:clr>
        </p15:guide>
        <p15:guide id="8" orient="horz" pos="4320">
          <p15:clr>
            <a:srgbClr val="F26B43"/>
          </p15:clr>
        </p15:guide>
        <p15:guide id="9" pos="7680">
          <p15:clr>
            <a:srgbClr val="F26B43"/>
          </p15:clr>
        </p15:guide>
        <p15:guide id="11" orient="horz">
          <p15:clr>
            <a:srgbClr val="F26B43"/>
          </p15:clr>
        </p15:guide>
        <p15:guide id="12">
          <p15:clr>
            <a:srgbClr val="F26B43"/>
          </p15:clr>
        </p15:guide>
        <p15:guide id="13" orient="horz" pos="595">
          <p15:clr>
            <a:srgbClr val="F26B43"/>
          </p15:clr>
        </p15:guide>
        <p15:guide id="14" orient="horz" pos="163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4.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2935DCD-3560-42CA-80E1-98DE7DBC4492}"/>
              </a:ext>
            </a:extLst>
          </p:cNvPr>
          <p:cNvSpPr>
            <a:spLocks noGrp="1"/>
          </p:cNvSpPr>
          <p:nvPr>
            <p:ph type="title"/>
          </p:nvPr>
        </p:nvSpPr>
        <p:spPr>
          <a:xfrm>
            <a:off x="3909848" y="1683439"/>
            <a:ext cx="5297213" cy="3491122"/>
          </a:xfrm>
        </p:spPr>
        <p:txBody>
          <a:bodyPr/>
          <a:lstStyle/>
          <a:p>
            <a:pPr indent="715963"/>
            <a:r>
              <a:rPr lang="en-GB" sz="4800" b="1" dirty="0">
                <a:solidFill>
                  <a:schemeClr val="tx2"/>
                </a:solidFill>
              </a:rPr>
              <a:t>Hoe </a:t>
            </a:r>
            <a:r>
              <a:rPr lang="en-GB" sz="4800" b="1" dirty="0" err="1">
                <a:solidFill>
                  <a:schemeClr val="tx2"/>
                </a:solidFill>
              </a:rPr>
              <a:t>krijg</a:t>
            </a:r>
            <a:r>
              <a:rPr lang="en-GB" sz="4800" b="1" dirty="0">
                <a:solidFill>
                  <a:schemeClr val="tx2"/>
                </a:solidFill>
              </a:rPr>
              <a:t> </a:t>
            </a:r>
            <a:r>
              <a:rPr lang="en-GB" sz="4800" b="1" dirty="0" err="1">
                <a:solidFill>
                  <a:schemeClr val="tx2"/>
                </a:solidFill>
              </a:rPr>
              <a:t>én</a:t>
            </a:r>
            <a:r>
              <a:rPr lang="en-GB" sz="4800" b="1" dirty="0">
                <a:solidFill>
                  <a:schemeClr val="tx2"/>
                </a:solidFill>
              </a:rPr>
              <a:t> </a:t>
            </a:r>
            <a:r>
              <a:rPr lang="en-GB" sz="4800" b="1" dirty="0" err="1">
                <a:solidFill>
                  <a:schemeClr val="tx2"/>
                </a:solidFill>
              </a:rPr>
              <a:t>houd</a:t>
            </a:r>
            <a:r>
              <a:rPr lang="en-GB" sz="4800" b="1" dirty="0">
                <a:solidFill>
                  <a:schemeClr val="tx2"/>
                </a:solidFill>
              </a:rPr>
              <a:t> </a:t>
            </a:r>
            <a:r>
              <a:rPr lang="en-GB" sz="4800" b="1" dirty="0" err="1">
                <a:solidFill>
                  <a:schemeClr val="tx2"/>
                </a:solidFill>
              </a:rPr>
              <a:t>ik</a:t>
            </a:r>
            <a:r>
              <a:rPr lang="en-GB" sz="4800" b="1" dirty="0">
                <a:solidFill>
                  <a:schemeClr val="tx2"/>
                </a:solidFill>
              </a:rPr>
              <a:t> </a:t>
            </a:r>
            <a:r>
              <a:rPr lang="en-GB" sz="4800" b="1" dirty="0" err="1">
                <a:solidFill>
                  <a:schemeClr val="tx2"/>
                </a:solidFill>
              </a:rPr>
              <a:t>leerlingen</a:t>
            </a:r>
            <a:r>
              <a:rPr lang="en-GB" sz="4800" b="1" dirty="0">
                <a:solidFill>
                  <a:schemeClr val="tx2"/>
                </a:solidFill>
              </a:rPr>
              <a:t> </a:t>
            </a:r>
            <a:r>
              <a:rPr lang="en-GB" sz="4800" b="1" dirty="0" err="1">
                <a:solidFill>
                  <a:schemeClr val="tx2"/>
                </a:solidFill>
              </a:rPr>
              <a:t>aan</a:t>
            </a:r>
            <a:r>
              <a:rPr lang="en-GB" sz="4800" b="1" dirty="0">
                <a:solidFill>
                  <a:schemeClr val="tx2"/>
                </a:solidFill>
              </a:rPr>
              <a:t> het </a:t>
            </a:r>
            <a:r>
              <a:rPr lang="en-GB" sz="4800" b="1" dirty="0" err="1">
                <a:solidFill>
                  <a:schemeClr val="tx2"/>
                </a:solidFill>
              </a:rPr>
              <a:t>lezen</a:t>
            </a:r>
            <a:r>
              <a:rPr lang="en-GB" sz="4800" b="1" dirty="0">
                <a:solidFill>
                  <a:schemeClr val="tx2"/>
                </a:solidFill>
              </a:rPr>
              <a:t>?</a:t>
            </a:r>
            <a:endParaRPr lang="en-GB" sz="5400" b="1" dirty="0">
              <a:solidFill>
                <a:schemeClr val="accent4"/>
              </a:solidFill>
            </a:endParaRPr>
          </a:p>
        </p:txBody>
      </p:sp>
      <p:sp>
        <p:nvSpPr>
          <p:cNvPr id="3" name="Tijdelijke aanduiding voor tekst 2">
            <a:extLst>
              <a:ext uri="{FF2B5EF4-FFF2-40B4-BE49-F238E27FC236}">
                <a16:creationId xmlns:a16="http://schemas.microsoft.com/office/drawing/2014/main" id="{5E15E6B2-D1C4-48F7-81EF-F56B041692B8}"/>
              </a:ext>
            </a:extLst>
          </p:cNvPr>
          <p:cNvSpPr>
            <a:spLocks noGrp="1"/>
          </p:cNvSpPr>
          <p:nvPr>
            <p:ph type="body" sz="quarter" idx="14"/>
          </p:nvPr>
        </p:nvSpPr>
        <p:spPr>
          <a:xfrm rot="20950390">
            <a:off x="4124785" y="5619582"/>
            <a:ext cx="2393561" cy="453678"/>
          </a:xfrm>
        </p:spPr>
        <p:txBody>
          <a:bodyPr>
            <a:normAutofit lnSpcReduction="10000"/>
          </a:bodyPr>
          <a:lstStyle/>
          <a:p>
            <a:endParaRPr lang="nl-NL"/>
          </a:p>
        </p:txBody>
      </p:sp>
    </p:spTree>
    <p:extLst>
      <p:ext uri="{BB962C8B-B14F-4D97-AF65-F5344CB8AC3E}">
        <p14:creationId xmlns:p14="http://schemas.microsoft.com/office/powerpoint/2010/main" val="107601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C8A76A6-E286-44C4-84A3-0EAA54E669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86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331FAD-BCC0-42B8-BC4E-98CD13A261AC}"/>
              </a:ext>
            </a:extLst>
          </p:cNvPr>
          <p:cNvSpPr>
            <a:spLocks noGrp="1"/>
          </p:cNvSpPr>
          <p:nvPr>
            <p:ph type="title"/>
          </p:nvPr>
        </p:nvSpPr>
        <p:spPr/>
        <p:txBody>
          <a:bodyPr>
            <a:normAutofit fontScale="90000"/>
          </a:bodyPr>
          <a:lstStyle/>
          <a:p>
            <a:r>
              <a:rPr lang="nl-NL"/>
              <a:t>Estafette is geïnspireerd op Close Reading</a:t>
            </a:r>
          </a:p>
        </p:txBody>
      </p:sp>
      <p:sp>
        <p:nvSpPr>
          <p:cNvPr id="4" name="Tijdelijke aanduiding voor tekst 3">
            <a:extLst>
              <a:ext uri="{FF2B5EF4-FFF2-40B4-BE49-F238E27FC236}">
                <a16:creationId xmlns:a16="http://schemas.microsoft.com/office/drawing/2014/main" id="{E9CCBBF1-0E30-448F-ABBF-15882E242FDD}"/>
              </a:ext>
            </a:extLst>
          </p:cNvPr>
          <p:cNvSpPr>
            <a:spLocks noGrp="1"/>
          </p:cNvSpPr>
          <p:nvPr>
            <p:ph type="body" sz="quarter" idx="11"/>
          </p:nvPr>
        </p:nvSpPr>
        <p:spPr/>
        <p:txBody>
          <a:bodyPr/>
          <a:lstStyle/>
          <a:p>
            <a:r>
              <a:rPr lang="nl-NL"/>
              <a:t>3 fases om te komen tot verdiepend lezen</a:t>
            </a:r>
          </a:p>
        </p:txBody>
      </p:sp>
      <p:pic>
        <p:nvPicPr>
          <p:cNvPr id="5" name="Afbeelding 4">
            <a:extLst>
              <a:ext uri="{FF2B5EF4-FFF2-40B4-BE49-F238E27FC236}">
                <a16:creationId xmlns:a16="http://schemas.microsoft.com/office/drawing/2014/main" id="{A75451A4-2B68-4FA9-99CB-5C824CA56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425" y="2275015"/>
            <a:ext cx="2713357" cy="3303764"/>
          </a:xfrm>
          <a:prstGeom prst="rect">
            <a:avLst/>
          </a:prstGeom>
        </p:spPr>
      </p:pic>
      <p:pic>
        <p:nvPicPr>
          <p:cNvPr id="6" name="Afbeelding 5">
            <a:extLst>
              <a:ext uri="{FF2B5EF4-FFF2-40B4-BE49-F238E27FC236}">
                <a16:creationId xmlns:a16="http://schemas.microsoft.com/office/drawing/2014/main" id="{0DC31FC0-5F88-49A4-A607-C6D03F3811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207" y="2852157"/>
            <a:ext cx="2667000" cy="2493304"/>
          </a:xfrm>
          <a:prstGeom prst="rect">
            <a:avLst/>
          </a:prstGeom>
        </p:spPr>
      </p:pic>
      <p:sp>
        <p:nvSpPr>
          <p:cNvPr id="7" name="object 14">
            <a:extLst>
              <a:ext uri="{FF2B5EF4-FFF2-40B4-BE49-F238E27FC236}">
                <a16:creationId xmlns:a16="http://schemas.microsoft.com/office/drawing/2014/main" id="{55C42F61-B248-472A-856D-7BE7405AF968}"/>
              </a:ext>
            </a:extLst>
          </p:cNvPr>
          <p:cNvSpPr txBox="1"/>
          <p:nvPr/>
        </p:nvSpPr>
        <p:spPr>
          <a:xfrm>
            <a:off x="765544" y="5465489"/>
            <a:ext cx="2783552" cy="611065"/>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lang="nl-NL" sz="2000" b="1" i="0" u="none" strike="noStrike" kern="1200" cap="none" spc="-5" normalizeH="0" baseline="0" noProof="0">
                <a:ln>
                  <a:noFill/>
                </a:ln>
                <a:solidFill>
                  <a:srgbClr val="0E6BB1"/>
                </a:solidFill>
                <a:effectLst/>
                <a:uLnTx/>
                <a:uFillTx/>
                <a:latin typeface="Arial"/>
                <a:ea typeface="+mn-ea"/>
                <a:cs typeface="HelveticaNeueLTStd-Roman"/>
              </a:rPr>
              <a:t>1: algemeen begrip</a:t>
            </a:r>
          </a:p>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lang="nl-NL" sz="1800" b="0" i="0" u="none" strike="noStrike" kern="1200" cap="none" spc="-5" normalizeH="0" baseline="0" noProof="0">
                <a:ln>
                  <a:noFill/>
                </a:ln>
                <a:solidFill>
                  <a:srgbClr val="0E6BB1"/>
                </a:solidFill>
                <a:effectLst/>
                <a:uLnTx/>
                <a:uFillTx/>
                <a:latin typeface="Arial"/>
                <a:ea typeface="+mn-ea"/>
                <a:cs typeface="HelveticaNeueLTStd-Roman"/>
              </a:rPr>
              <a:t>eerste indruk  </a:t>
            </a:r>
            <a:endParaRPr kumimoji="0" sz="1800" b="0" i="0" u="none" strike="noStrike" kern="1200" cap="none" spc="0" normalizeH="0" baseline="0" noProof="0">
              <a:ln>
                <a:noFill/>
              </a:ln>
              <a:solidFill>
                <a:prstClr val="black"/>
              </a:solidFill>
              <a:effectLst/>
              <a:uLnTx/>
              <a:uFillTx/>
              <a:latin typeface="Arial"/>
              <a:ea typeface="+mn-ea"/>
              <a:cs typeface="HelveticaNeueLTStd-Roman"/>
            </a:endParaRPr>
          </a:p>
        </p:txBody>
      </p:sp>
      <p:sp>
        <p:nvSpPr>
          <p:cNvPr id="8" name="object 14">
            <a:extLst>
              <a:ext uri="{FF2B5EF4-FFF2-40B4-BE49-F238E27FC236}">
                <a16:creationId xmlns:a16="http://schemas.microsoft.com/office/drawing/2014/main" id="{03ED57CB-391C-485A-8FD6-8CE2995339AF}"/>
              </a:ext>
            </a:extLst>
          </p:cNvPr>
          <p:cNvSpPr txBox="1"/>
          <p:nvPr/>
        </p:nvSpPr>
        <p:spPr>
          <a:xfrm>
            <a:off x="4764272" y="5465489"/>
            <a:ext cx="2783552" cy="641842"/>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lang="nl-NL" sz="2000" b="1" i="0" u="none" strike="noStrike" kern="1200" cap="none" spc="-5" normalizeH="0" baseline="0" noProof="0">
                <a:ln>
                  <a:noFill/>
                </a:ln>
                <a:solidFill>
                  <a:srgbClr val="0E6BB1"/>
                </a:solidFill>
                <a:effectLst/>
                <a:uLnTx/>
                <a:uFillTx/>
                <a:latin typeface="Arial"/>
                <a:ea typeface="+mn-ea"/>
                <a:cs typeface="HelveticaNeueLTStd-Roman"/>
              </a:rPr>
              <a:t>2: details in de tekst</a:t>
            </a:r>
          </a:p>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lang="nl-NL" sz="1800" b="0" i="0" u="none" strike="noStrike" kern="1200" cap="none" spc="-5" normalizeH="0" baseline="0" noProof="0">
                <a:ln>
                  <a:noFill/>
                </a:ln>
                <a:solidFill>
                  <a:srgbClr val="0E6BB1"/>
                </a:solidFill>
                <a:effectLst/>
                <a:uLnTx/>
                <a:uFillTx/>
                <a:latin typeface="Arial"/>
                <a:ea typeface="+mn-ea"/>
                <a:cs typeface="HelveticaNeueLTStd-Roman"/>
              </a:rPr>
              <a:t>verhelderen</a:t>
            </a:r>
            <a:r>
              <a:rPr kumimoji="0" lang="nl-NL" sz="2000" b="0" i="0" u="none" strike="noStrike" kern="1200" cap="none" spc="-5" normalizeH="0" baseline="0" noProof="0">
                <a:ln>
                  <a:noFill/>
                </a:ln>
                <a:solidFill>
                  <a:srgbClr val="0E6BB1"/>
                </a:solidFill>
                <a:effectLst/>
                <a:uLnTx/>
                <a:uFillTx/>
                <a:latin typeface="Arial"/>
                <a:ea typeface="+mn-ea"/>
                <a:cs typeface="HelveticaNeueLTStd-Roman"/>
              </a:rPr>
              <a:t> </a:t>
            </a:r>
            <a:endParaRPr kumimoji="0" sz="2000" b="0" i="0" u="none" strike="noStrike" kern="1200" cap="none" spc="0" normalizeH="0" baseline="0" noProof="0">
              <a:ln>
                <a:noFill/>
              </a:ln>
              <a:solidFill>
                <a:prstClr val="black"/>
              </a:solidFill>
              <a:effectLst/>
              <a:uLnTx/>
              <a:uFillTx/>
              <a:latin typeface="Arial"/>
              <a:ea typeface="+mn-ea"/>
              <a:cs typeface="HelveticaNeueLTStd-Roman"/>
            </a:endParaRPr>
          </a:p>
        </p:txBody>
      </p:sp>
      <p:sp>
        <p:nvSpPr>
          <p:cNvPr id="9" name="object 14">
            <a:extLst>
              <a:ext uri="{FF2B5EF4-FFF2-40B4-BE49-F238E27FC236}">
                <a16:creationId xmlns:a16="http://schemas.microsoft.com/office/drawing/2014/main" id="{6EA9B393-5DE9-44BD-B756-C5257275AB31}"/>
              </a:ext>
            </a:extLst>
          </p:cNvPr>
          <p:cNvSpPr txBox="1"/>
          <p:nvPr/>
        </p:nvSpPr>
        <p:spPr>
          <a:xfrm>
            <a:off x="8763000" y="5471693"/>
            <a:ext cx="2783552" cy="611065"/>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lang="nl-NL" sz="2000" b="1" i="0" u="none" strike="noStrike" kern="1200" cap="none" spc="-5" normalizeH="0" baseline="0" noProof="0">
                <a:ln>
                  <a:noFill/>
                </a:ln>
                <a:solidFill>
                  <a:srgbClr val="0E6BB1"/>
                </a:solidFill>
                <a:effectLst/>
                <a:uLnTx/>
                <a:uFillTx/>
                <a:latin typeface="Arial"/>
                <a:ea typeface="+mn-ea"/>
                <a:cs typeface="HelveticaNeueLTStd-Roman"/>
              </a:rPr>
              <a:t>3: de tekst als geheel</a:t>
            </a:r>
          </a:p>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lang="nl-NL" sz="1800" b="0" i="0" u="none" strike="noStrike" kern="1200" cap="none" spc="-5" normalizeH="0" baseline="0" noProof="0">
                <a:ln>
                  <a:noFill/>
                </a:ln>
                <a:solidFill>
                  <a:srgbClr val="0E6BB1"/>
                </a:solidFill>
                <a:effectLst/>
                <a:uLnTx/>
                <a:uFillTx/>
                <a:latin typeface="Arial"/>
                <a:ea typeface="+mn-ea"/>
                <a:cs typeface="HelveticaNeueLTStd-Roman"/>
              </a:rPr>
              <a:t>doorgronden</a:t>
            </a:r>
            <a:endParaRPr kumimoji="0" sz="1800" b="0" i="0" u="none" strike="noStrike" kern="1200" cap="none" spc="0" normalizeH="0" baseline="0" noProof="0">
              <a:ln>
                <a:noFill/>
              </a:ln>
              <a:solidFill>
                <a:prstClr val="black"/>
              </a:solidFill>
              <a:effectLst/>
              <a:uLnTx/>
              <a:uFillTx/>
              <a:latin typeface="Arial"/>
              <a:ea typeface="+mn-ea"/>
              <a:cs typeface="HelveticaNeueLTStd-Roman"/>
            </a:endParaRPr>
          </a:p>
        </p:txBody>
      </p:sp>
      <p:sp>
        <p:nvSpPr>
          <p:cNvPr id="10" name="AutoShape 10" descr="Zonnebril grafisch, bril, hoek, zwart png | PNGEgg">
            <a:extLst>
              <a:ext uri="{FF2B5EF4-FFF2-40B4-BE49-F238E27FC236}">
                <a16:creationId xmlns:a16="http://schemas.microsoft.com/office/drawing/2014/main" id="{E6F77A73-9303-4AC9-A2E6-A539E07D280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roep 10">
            <a:extLst>
              <a:ext uri="{FF2B5EF4-FFF2-40B4-BE49-F238E27FC236}">
                <a16:creationId xmlns:a16="http://schemas.microsoft.com/office/drawing/2014/main" id="{9EB81C56-CF09-45D6-ADBD-2973990D2EA3}"/>
              </a:ext>
            </a:extLst>
          </p:cNvPr>
          <p:cNvGrpSpPr/>
          <p:nvPr/>
        </p:nvGrpSpPr>
        <p:grpSpPr>
          <a:xfrm>
            <a:off x="9077888" y="1979720"/>
            <a:ext cx="2116854" cy="3728364"/>
            <a:chOff x="-317629" y="2534294"/>
            <a:chExt cx="2127325" cy="4227820"/>
          </a:xfrm>
        </p:grpSpPr>
        <p:pic>
          <p:nvPicPr>
            <p:cNvPr id="12" name="1">
              <a:extLst>
                <a:ext uri="{FF2B5EF4-FFF2-40B4-BE49-F238E27FC236}">
                  <a16:creationId xmlns:a16="http://schemas.microsoft.com/office/drawing/2014/main" id="{1CE6FF20-B919-4E7C-8B7F-6312C5BFA7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629" y="2548508"/>
              <a:ext cx="2113111" cy="4208868"/>
            </a:xfrm>
            <a:prstGeom prst="rect">
              <a:avLst/>
            </a:prstGeom>
          </p:spPr>
        </p:pic>
        <p:pic>
          <p:nvPicPr>
            <p:cNvPr id="13" name="2">
              <a:extLst>
                <a:ext uri="{FF2B5EF4-FFF2-40B4-BE49-F238E27FC236}">
                  <a16:creationId xmlns:a16="http://schemas.microsoft.com/office/drawing/2014/main" id="{B1771159-7A1D-4950-B21A-D4195EEC3F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415" y="2553246"/>
              <a:ext cx="2113111" cy="4208868"/>
            </a:xfrm>
            <a:prstGeom prst="rect">
              <a:avLst/>
            </a:prstGeom>
          </p:spPr>
        </p:pic>
        <p:pic>
          <p:nvPicPr>
            <p:cNvPr id="14" name="BASIS">
              <a:extLst>
                <a:ext uri="{FF2B5EF4-FFF2-40B4-BE49-F238E27FC236}">
                  <a16:creationId xmlns:a16="http://schemas.microsoft.com/office/drawing/2014/main" id="{72EA3DD9-B17F-457D-99EC-206FD1DA9C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629" y="2534294"/>
              <a:ext cx="2113111" cy="4208868"/>
            </a:xfrm>
            <a:prstGeom prst="rect">
              <a:avLst/>
            </a:prstGeom>
          </p:spPr>
        </p:pic>
        <p:pic>
          <p:nvPicPr>
            <p:cNvPr id="15" name="ARM RECHTS">
              <a:extLst>
                <a:ext uri="{FF2B5EF4-FFF2-40B4-BE49-F238E27FC236}">
                  <a16:creationId xmlns:a16="http://schemas.microsoft.com/office/drawing/2014/main" id="{27944D21-83D3-4A09-A94F-E27E7791F6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629" y="2534294"/>
              <a:ext cx="2113111" cy="4208868"/>
            </a:xfrm>
            <a:prstGeom prst="rect">
              <a:avLst/>
            </a:prstGeom>
          </p:spPr>
        </p:pic>
        <p:pic>
          <p:nvPicPr>
            <p:cNvPr id="16" name="LAMP">
              <a:extLst>
                <a:ext uri="{FF2B5EF4-FFF2-40B4-BE49-F238E27FC236}">
                  <a16:creationId xmlns:a16="http://schemas.microsoft.com/office/drawing/2014/main" id="{54A6D55F-00D1-4F24-AE4E-2A2279F7D76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758" t="4378" r="37305" b="76843"/>
            <a:stretch/>
          </p:blipFill>
          <p:spPr>
            <a:xfrm>
              <a:off x="480253" y="2718524"/>
              <a:ext cx="526942" cy="790413"/>
            </a:xfrm>
            <a:prstGeom prst="rect">
              <a:avLst/>
            </a:prstGeom>
          </p:spPr>
        </p:pic>
        <p:pic>
          <p:nvPicPr>
            <p:cNvPr id="17" name="ARM LINKS">
              <a:extLst>
                <a:ext uri="{FF2B5EF4-FFF2-40B4-BE49-F238E27FC236}">
                  <a16:creationId xmlns:a16="http://schemas.microsoft.com/office/drawing/2014/main" id="{0EC8525E-A041-445A-BFCB-91E8FBDC24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7629" y="2534762"/>
              <a:ext cx="2112876" cy="4208400"/>
            </a:xfrm>
            <a:prstGeom prst="rect">
              <a:avLst/>
            </a:prstGeom>
          </p:spPr>
        </p:pic>
      </p:grpSp>
    </p:spTree>
    <p:extLst>
      <p:ext uri="{BB962C8B-B14F-4D97-AF65-F5344CB8AC3E}">
        <p14:creationId xmlns:p14="http://schemas.microsoft.com/office/powerpoint/2010/main" val="329396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A688D25-C907-446F-A51D-7FD7845EFDEB}"/>
              </a:ext>
            </a:extLst>
          </p:cNvPr>
          <p:cNvPicPr>
            <a:picLocks noChangeAspect="1"/>
          </p:cNvPicPr>
          <p:nvPr/>
        </p:nvPicPr>
        <p:blipFill>
          <a:blip r:embed="rId3"/>
          <a:stretch>
            <a:fillRect/>
          </a:stretch>
        </p:blipFill>
        <p:spPr>
          <a:xfrm>
            <a:off x="4458095" y="848457"/>
            <a:ext cx="6095688" cy="5161085"/>
          </a:xfrm>
          <a:prstGeom prst="rect">
            <a:avLst/>
          </a:prstGeom>
        </p:spPr>
      </p:pic>
      <p:sp>
        <p:nvSpPr>
          <p:cNvPr id="2" name="Titel 1">
            <a:extLst>
              <a:ext uri="{FF2B5EF4-FFF2-40B4-BE49-F238E27FC236}">
                <a16:creationId xmlns:a16="http://schemas.microsoft.com/office/drawing/2014/main" id="{AB331FAD-BCC0-42B8-BC4E-98CD13A261AC}"/>
              </a:ext>
            </a:extLst>
          </p:cNvPr>
          <p:cNvSpPr>
            <a:spLocks noGrp="1"/>
          </p:cNvSpPr>
          <p:nvPr>
            <p:ph type="title"/>
          </p:nvPr>
        </p:nvSpPr>
        <p:spPr/>
        <p:txBody>
          <a:bodyPr>
            <a:normAutofit fontScale="90000"/>
          </a:bodyPr>
          <a:lstStyle/>
          <a:p>
            <a:r>
              <a:rPr lang="nl-NL"/>
              <a:t>Actief aan de slag en interactie</a:t>
            </a:r>
          </a:p>
        </p:txBody>
      </p:sp>
      <p:sp>
        <p:nvSpPr>
          <p:cNvPr id="4" name="Tijdelijke aanduiding voor tekst 3">
            <a:extLst>
              <a:ext uri="{FF2B5EF4-FFF2-40B4-BE49-F238E27FC236}">
                <a16:creationId xmlns:a16="http://schemas.microsoft.com/office/drawing/2014/main" id="{E9CCBBF1-0E30-448F-ABBF-15882E242FDD}"/>
              </a:ext>
            </a:extLst>
          </p:cNvPr>
          <p:cNvSpPr>
            <a:spLocks noGrp="1"/>
          </p:cNvSpPr>
          <p:nvPr>
            <p:ph type="body" sz="quarter" idx="11"/>
          </p:nvPr>
        </p:nvSpPr>
        <p:spPr/>
        <p:txBody>
          <a:bodyPr/>
          <a:lstStyle/>
          <a:p>
            <a:r>
              <a:rPr lang="nl-NL"/>
              <a:t>Waarom is dit zo belangrijk? </a:t>
            </a:r>
          </a:p>
        </p:txBody>
      </p:sp>
      <p:sp>
        <p:nvSpPr>
          <p:cNvPr id="19" name="object 3">
            <a:extLst>
              <a:ext uri="{FF2B5EF4-FFF2-40B4-BE49-F238E27FC236}">
                <a16:creationId xmlns:a16="http://schemas.microsoft.com/office/drawing/2014/main" id="{765CCF84-D1A9-45DB-9694-E8A3613924CD}"/>
              </a:ext>
            </a:extLst>
          </p:cNvPr>
          <p:cNvSpPr txBox="1"/>
          <p:nvPr/>
        </p:nvSpPr>
        <p:spPr>
          <a:xfrm>
            <a:off x="9397102" y="3111239"/>
            <a:ext cx="1156235" cy="231474"/>
          </a:xfrm>
          <a:prstGeom prst="rect">
            <a:avLst/>
          </a:prstGeom>
        </p:spPr>
        <p:txBody>
          <a:bodyPr vert="horz" wrap="square" lIns="0" tIns="15875" rIns="0" bIns="0" rtlCol="0" anchor="t">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lang="en-US" sz="1400" b="0" i="0" u="none" strike="noStrike" kern="1200" cap="none" spc="10" normalizeH="0" baseline="0" noProof="0">
                <a:ln>
                  <a:noFill/>
                </a:ln>
                <a:solidFill>
                  <a:srgbClr val="0E6BB1"/>
                </a:solidFill>
                <a:effectLst/>
                <a:uLnTx/>
                <a:uFillTx/>
                <a:latin typeface="Arial"/>
                <a:ea typeface="+mn-ea"/>
                <a:cs typeface="HelveticaNeueLTStd-Roman"/>
              </a:rPr>
              <a:t> </a:t>
            </a:r>
            <a:r>
              <a:rPr kumimoji="0" sz="1400" b="0" i="0" u="none" strike="noStrike" kern="1200" cap="none" spc="10" normalizeH="0" baseline="0" noProof="0" err="1">
                <a:ln>
                  <a:noFill/>
                </a:ln>
                <a:solidFill>
                  <a:srgbClr val="0E6BB1"/>
                </a:solidFill>
                <a:effectLst/>
                <a:uLnTx/>
                <a:uFillTx/>
                <a:latin typeface="Arial"/>
                <a:ea typeface="+mn-ea"/>
                <a:cs typeface="HelveticaNeueLTStd-Roman"/>
              </a:rPr>
              <a:t>groep</a:t>
            </a:r>
            <a:r>
              <a:rPr kumimoji="0" sz="1400" b="0" i="0" u="none" strike="noStrike" kern="1200" cap="none" spc="10" normalizeH="0" baseline="0" noProof="0">
                <a:ln>
                  <a:noFill/>
                </a:ln>
                <a:solidFill>
                  <a:srgbClr val="0E6BB1"/>
                </a:solidFill>
                <a:effectLst/>
                <a:uLnTx/>
                <a:uFillTx/>
                <a:latin typeface="Arial"/>
                <a:ea typeface="+mn-ea"/>
                <a:cs typeface="HelveticaNeueLTStd-Roman"/>
              </a:rPr>
              <a:t> </a:t>
            </a:r>
            <a:r>
              <a:rPr kumimoji="0" sz="1400" b="0" i="0" u="none" strike="noStrike" kern="1200" cap="none" spc="15" normalizeH="0" baseline="0" noProof="0">
                <a:ln>
                  <a:noFill/>
                </a:ln>
                <a:solidFill>
                  <a:srgbClr val="0E6BB1"/>
                </a:solidFill>
                <a:effectLst/>
                <a:uLnTx/>
                <a:uFillTx/>
                <a:latin typeface="Arial"/>
                <a:ea typeface="+mn-ea"/>
                <a:cs typeface="HelveticaNeueLTStd-Roman"/>
              </a:rPr>
              <a:t>7 &amp;</a:t>
            </a:r>
            <a:r>
              <a:rPr kumimoji="0" sz="1400" b="0" i="0" u="none" strike="noStrike" kern="1200" cap="none" spc="10" normalizeH="0" baseline="0" noProof="0">
                <a:ln>
                  <a:noFill/>
                </a:ln>
                <a:solidFill>
                  <a:srgbClr val="0E6BB1"/>
                </a:solidFill>
                <a:effectLst/>
                <a:uLnTx/>
                <a:uFillTx/>
                <a:latin typeface="Arial"/>
                <a:ea typeface="+mn-ea"/>
                <a:cs typeface="HelveticaNeueLTStd-Roman"/>
              </a:rPr>
              <a:t> </a:t>
            </a:r>
            <a:r>
              <a:rPr kumimoji="0" sz="1400" b="0" i="0" u="none" strike="noStrike" kern="1200" cap="none" spc="15" normalizeH="0" baseline="0" noProof="0">
                <a:ln>
                  <a:noFill/>
                </a:ln>
                <a:solidFill>
                  <a:srgbClr val="0E6BB1"/>
                </a:solidFill>
                <a:effectLst/>
                <a:uLnTx/>
                <a:uFillTx/>
                <a:latin typeface="Arial"/>
                <a:ea typeface="+mn-ea"/>
                <a:cs typeface="HelveticaNeueLTStd-Roman"/>
              </a:rPr>
              <a:t>8</a:t>
            </a:r>
            <a:r>
              <a:rPr kumimoji="0" lang="en-US" sz="1400" b="0" i="0" u="none" strike="noStrike" kern="1200" cap="none" spc="15" normalizeH="0" baseline="0" noProof="0">
                <a:ln>
                  <a:noFill/>
                </a:ln>
                <a:solidFill>
                  <a:srgbClr val="0E6BB1"/>
                </a:solidFill>
                <a:effectLst/>
                <a:uLnTx/>
                <a:uFillTx/>
                <a:latin typeface="Arial"/>
                <a:ea typeface="+mn-ea"/>
                <a:cs typeface="HelveticaNeueLTStd-Roman"/>
              </a:rPr>
              <a:t>:</a:t>
            </a:r>
            <a:endParaRPr kumimoji="0" sz="1400" b="0" i="0" u="none" strike="noStrike" kern="1200" cap="none" spc="0" normalizeH="0" baseline="0" noProof="0">
              <a:ln>
                <a:noFill/>
              </a:ln>
              <a:solidFill>
                <a:prstClr val="black"/>
              </a:solidFill>
              <a:effectLst/>
              <a:uLnTx/>
              <a:uFillTx/>
              <a:latin typeface="Arial"/>
              <a:ea typeface="+mn-ea"/>
              <a:cs typeface="HelveticaNeueLTStd-Roman"/>
            </a:endParaRPr>
          </a:p>
        </p:txBody>
      </p:sp>
      <p:sp>
        <p:nvSpPr>
          <p:cNvPr id="20" name="object 5">
            <a:extLst>
              <a:ext uri="{FF2B5EF4-FFF2-40B4-BE49-F238E27FC236}">
                <a16:creationId xmlns:a16="http://schemas.microsoft.com/office/drawing/2014/main" id="{35CF9EE1-1A7B-478B-AA56-A72389C3BD4F}"/>
              </a:ext>
            </a:extLst>
          </p:cNvPr>
          <p:cNvSpPr/>
          <p:nvPr/>
        </p:nvSpPr>
        <p:spPr>
          <a:xfrm>
            <a:off x="888629" y="2974473"/>
            <a:ext cx="1289393" cy="2578735"/>
          </a:xfrm>
          <a:custGeom>
            <a:avLst/>
            <a:gdLst/>
            <a:ahLst/>
            <a:cxnLst/>
            <a:rect l="l" t="t" r="r" b="b"/>
            <a:pathLst>
              <a:path w="1563370" h="2578735">
                <a:moveTo>
                  <a:pt x="1491107" y="0"/>
                </a:moveTo>
                <a:lnTo>
                  <a:pt x="71996" y="0"/>
                </a:lnTo>
                <a:lnTo>
                  <a:pt x="43971" y="5657"/>
                </a:lnTo>
                <a:lnTo>
                  <a:pt x="21086" y="21086"/>
                </a:lnTo>
                <a:lnTo>
                  <a:pt x="5657" y="43971"/>
                </a:lnTo>
                <a:lnTo>
                  <a:pt x="0" y="71996"/>
                </a:lnTo>
                <a:lnTo>
                  <a:pt x="0" y="2506497"/>
                </a:lnTo>
                <a:lnTo>
                  <a:pt x="5657" y="2534524"/>
                </a:lnTo>
                <a:lnTo>
                  <a:pt x="21086" y="2557413"/>
                </a:lnTo>
                <a:lnTo>
                  <a:pt x="43971" y="2572846"/>
                </a:lnTo>
                <a:lnTo>
                  <a:pt x="71996" y="2578506"/>
                </a:lnTo>
                <a:lnTo>
                  <a:pt x="1491107" y="2578506"/>
                </a:lnTo>
                <a:lnTo>
                  <a:pt x="1519131" y="2572846"/>
                </a:lnTo>
                <a:lnTo>
                  <a:pt x="1542016" y="2557413"/>
                </a:lnTo>
                <a:lnTo>
                  <a:pt x="1557445" y="2534524"/>
                </a:lnTo>
                <a:lnTo>
                  <a:pt x="1563103" y="2506497"/>
                </a:lnTo>
                <a:lnTo>
                  <a:pt x="1563103" y="71996"/>
                </a:lnTo>
                <a:lnTo>
                  <a:pt x="1557445" y="43971"/>
                </a:lnTo>
                <a:lnTo>
                  <a:pt x="1542016" y="21086"/>
                </a:lnTo>
                <a:lnTo>
                  <a:pt x="1519131" y="5657"/>
                </a:lnTo>
                <a:lnTo>
                  <a:pt x="1491107" y="0"/>
                </a:lnTo>
                <a:close/>
              </a:path>
            </a:pathLst>
          </a:custGeom>
          <a:solidFill>
            <a:srgbClr val="0094A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a:ea typeface="+mn-ea"/>
              <a:cs typeface="+mn-cs"/>
            </a:endParaRPr>
          </a:p>
        </p:txBody>
      </p:sp>
      <p:sp>
        <p:nvSpPr>
          <p:cNvPr id="21" name="object 6">
            <a:extLst>
              <a:ext uri="{FF2B5EF4-FFF2-40B4-BE49-F238E27FC236}">
                <a16:creationId xmlns:a16="http://schemas.microsoft.com/office/drawing/2014/main" id="{14A77FEA-5BA9-4569-A4BA-EE91710C3DB4}"/>
              </a:ext>
            </a:extLst>
          </p:cNvPr>
          <p:cNvSpPr txBox="1"/>
          <p:nvPr/>
        </p:nvSpPr>
        <p:spPr>
          <a:xfrm>
            <a:off x="1094834" y="4095139"/>
            <a:ext cx="941300" cy="469809"/>
          </a:xfrm>
          <a:prstGeom prst="rect">
            <a:avLst/>
          </a:prstGeom>
        </p:spPr>
        <p:txBody>
          <a:bodyPr vert="horz" wrap="square" lIns="0" tIns="27305" rIns="0" bIns="0" rtlCol="0" anchor="t">
            <a:spAutoFit/>
          </a:bodyPr>
          <a:lstStyle/>
          <a:p>
            <a:pPr marL="38735" marR="5080" lvl="0" indent="-26670" algn="l" defTabSz="914400" rtl="0" eaLnBrk="1" fontAlgn="auto" latinLnBrk="0" hangingPunct="1">
              <a:lnSpc>
                <a:spcPts val="1700"/>
              </a:lnSpc>
              <a:spcBef>
                <a:spcPts val="215"/>
              </a:spcBef>
              <a:spcAft>
                <a:spcPts val="0"/>
              </a:spcAft>
              <a:buClrTx/>
              <a:buSzTx/>
              <a:buFontTx/>
              <a:buNone/>
              <a:tabLst/>
              <a:defRPr/>
            </a:pPr>
            <a:r>
              <a:rPr kumimoji="0" lang="nl-NL" sz="1200" b="0" i="0" u="none" strike="noStrike" kern="1200" cap="none" spc="15" normalizeH="0" baseline="0" noProof="0" dirty="0">
                <a:ln>
                  <a:noFill/>
                </a:ln>
                <a:solidFill>
                  <a:srgbClr val="F9F9F9"/>
                </a:solidFill>
                <a:effectLst/>
                <a:uLnTx/>
                <a:uFillTx/>
                <a:latin typeface="Arial"/>
                <a:ea typeface="+mn-ea"/>
                <a:cs typeface="HelveticaNeueLTStd-Roman"/>
              </a:rPr>
              <a:t>Lezen </a:t>
            </a:r>
            <a:r>
              <a:rPr kumimoji="0" lang="nl-NL" sz="1200" b="0" i="0" u="none" strike="noStrike" kern="1200" cap="none" spc="20" normalizeH="0" baseline="0" noProof="0" dirty="0">
                <a:ln>
                  <a:noFill/>
                </a:ln>
                <a:solidFill>
                  <a:srgbClr val="F9F9F9"/>
                </a:solidFill>
                <a:effectLst/>
                <a:uLnTx/>
                <a:uFillTx/>
                <a:latin typeface="Arial"/>
                <a:ea typeface="+mn-ea"/>
                <a:cs typeface="HelveticaNeueLTStd-Roman"/>
              </a:rPr>
              <a:t>en </a:t>
            </a:r>
            <a:endParaRPr kumimoji="0" lang="nl-NL" sz="1200" b="0" i="0" u="none" strike="noStrike" kern="1200" cap="none" spc="0" normalizeH="0" baseline="0" noProof="0" dirty="0">
              <a:ln>
                <a:noFill/>
              </a:ln>
              <a:solidFill>
                <a:srgbClr val="000000"/>
              </a:solidFill>
              <a:effectLst/>
              <a:uLnTx/>
              <a:uFillTx/>
              <a:latin typeface="Arial"/>
              <a:ea typeface="+mn-ea"/>
              <a:cs typeface="HelveticaNeueLTStd-Roman"/>
            </a:endParaRPr>
          </a:p>
          <a:p>
            <a:pPr marL="38735" marR="5080" lvl="0" indent="-26670" algn="l" defTabSz="914400" rtl="0" eaLnBrk="1" fontAlgn="auto" latinLnBrk="0" hangingPunct="1">
              <a:lnSpc>
                <a:spcPts val="1700"/>
              </a:lnSpc>
              <a:spcBef>
                <a:spcPts val="215"/>
              </a:spcBef>
              <a:spcAft>
                <a:spcPts val="0"/>
              </a:spcAft>
              <a:buClrTx/>
              <a:buSzTx/>
              <a:buFontTx/>
              <a:buNone/>
              <a:tabLst/>
              <a:defRPr/>
            </a:pPr>
            <a:r>
              <a:rPr kumimoji="0" lang="nl-NL" sz="1200" b="0" i="0" u="none" strike="noStrike" kern="1200" cap="none" spc="-390" normalizeH="0" baseline="0" noProof="0" dirty="0">
                <a:ln>
                  <a:noFill/>
                </a:ln>
                <a:solidFill>
                  <a:srgbClr val="F9F9F9"/>
                </a:solidFill>
                <a:effectLst/>
                <a:uLnTx/>
                <a:uFillTx/>
                <a:latin typeface="Arial"/>
                <a:ea typeface="+mn-ea"/>
                <a:cs typeface="HelveticaNeueLTStd-Roman"/>
              </a:rPr>
              <a:t> </a:t>
            </a:r>
            <a:r>
              <a:rPr kumimoji="0" sz="1200" b="0" i="0" u="none" strike="noStrike" kern="1200" cap="none" spc="15" normalizeH="0" baseline="0" noProof="0" dirty="0">
                <a:ln>
                  <a:noFill/>
                </a:ln>
                <a:solidFill>
                  <a:srgbClr val="F9F9F9"/>
                </a:solidFill>
                <a:effectLst/>
                <a:uLnTx/>
                <a:uFillTx/>
                <a:latin typeface="Arial"/>
                <a:ea typeface="+mn-ea"/>
                <a:cs typeface="HelveticaNeueLTStd-Roman"/>
              </a:rPr>
              <a:t>herlezen</a:t>
            </a:r>
            <a:endParaRPr kumimoji="0" lang="nl-NL" sz="1200" b="0" i="0" u="none" strike="noStrike" kern="1200" cap="none" spc="0" normalizeH="0" baseline="0" noProof="0">
              <a:ln>
                <a:noFill/>
              </a:ln>
              <a:solidFill>
                <a:prstClr val="black"/>
              </a:solidFill>
              <a:effectLst/>
              <a:uLnTx/>
              <a:uFillTx/>
              <a:latin typeface="Arial"/>
              <a:ea typeface="+mn-ea"/>
              <a:cs typeface="HelveticaNeueLTStd-Roman"/>
            </a:endParaRPr>
          </a:p>
        </p:txBody>
      </p:sp>
      <p:sp>
        <p:nvSpPr>
          <p:cNvPr id="22" name="object 7">
            <a:extLst>
              <a:ext uri="{FF2B5EF4-FFF2-40B4-BE49-F238E27FC236}">
                <a16:creationId xmlns:a16="http://schemas.microsoft.com/office/drawing/2014/main" id="{E6D3B2B8-7060-4D2C-93E9-978F4E9078AD}"/>
              </a:ext>
            </a:extLst>
          </p:cNvPr>
          <p:cNvSpPr/>
          <p:nvPr/>
        </p:nvSpPr>
        <p:spPr>
          <a:xfrm>
            <a:off x="2247220" y="2984142"/>
            <a:ext cx="1295359" cy="2570174"/>
          </a:xfrm>
          <a:custGeom>
            <a:avLst/>
            <a:gdLst/>
            <a:ahLst/>
            <a:cxnLst/>
            <a:rect l="l" t="t" r="r" b="b"/>
            <a:pathLst>
              <a:path w="1563370" h="2578735">
                <a:moveTo>
                  <a:pt x="1491107" y="0"/>
                </a:moveTo>
                <a:lnTo>
                  <a:pt x="71996" y="0"/>
                </a:lnTo>
                <a:lnTo>
                  <a:pt x="43971" y="5657"/>
                </a:lnTo>
                <a:lnTo>
                  <a:pt x="21086" y="21086"/>
                </a:lnTo>
                <a:lnTo>
                  <a:pt x="5657" y="43971"/>
                </a:lnTo>
                <a:lnTo>
                  <a:pt x="0" y="71996"/>
                </a:lnTo>
                <a:lnTo>
                  <a:pt x="0" y="2506497"/>
                </a:lnTo>
                <a:lnTo>
                  <a:pt x="5657" y="2534524"/>
                </a:lnTo>
                <a:lnTo>
                  <a:pt x="21086" y="2557413"/>
                </a:lnTo>
                <a:lnTo>
                  <a:pt x="43971" y="2572846"/>
                </a:lnTo>
                <a:lnTo>
                  <a:pt x="71996" y="2578506"/>
                </a:lnTo>
                <a:lnTo>
                  <a:pt x="1491107" y="2578506"/>
                </a:lnTo>
                <a:lnTo>
                  <a:pt x="1519131" y="2572846"/>
                </a:lnTo>
                <a:lnTo>
                  <a:pt x="1542016" y="2557413"/>
                </a:lnTo>
                <a:lnTo>
                  <a:pt x="1557445" y="2534524"/>
                </a:lnTo>
                <a:lnTo>
                  <a:pt x="1563103" y="2506497"/>
                </a:lnTo>
                <a:lnTo>
                  <a:pt x="1563103" y="71996"/>
                </a:lnTo>
                <a:lnTo>
                  <a:pt x="1557445" y="43971"/>
                </a:lnTo>
                <a:lnTo>
                  <a:pt x="1542016" y="21086"/>
                </a:lnTo>
                <a:lnTo>
                  <a:pt x="1519131" y="5657"/>
                </a:lnTo>
                <a:lnTo>
                  <a:pt x="1491107" y="0"/>
                </a:lnTo>
                <a:close/>
              </a:path>
            </a:pathLst>
          </a:custGeom>
          <a:solidFill>
            <a:srgbClr val="0094A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object 8">
            <a:extLst>
              <a:ext uri="{FF2B5EF4-FFF2-40B4-BE49-F238E27FC236}">
                <a16:creationId xmlns:a16="http://schemas.microsoft.com/office/drawing/2014/main" id="{F78BC8D6-B2E1-4310-B536-D2AF14EA5990}"/>
              </a:ext>
            </a:extLst>
          </p:cNvPr>
          <p:cNvSpPr txBox="1"/>
          <p:nvPr/>
        </p:nvSpPr>
        <p:spPr>
          <a:xfrm>
            <a:off x="2502405" y="4098367"/>
            <a:ext cx="783590" cy="469809"/>
          </a:xfrm>
          <a:prstGeom prst="rect">
            <a:avLst/>
          </a:prstGeom>
        </p:spPr>
        <p:txBody>
          <a:bodyPr vert="horz" wrap="square" lIns="0" tIns="27305" rIns="0" bIns="0" rtlCol="0" anchor="t">
            <a:spAutoFit/>
          </a:bodyPr>
          <a:lstStyle/>
          <a:p>
            <a:pPr marL="87630" marR="5080" lvl="0" indent="-75565" algn="l" defTabSz="914400" rtl="0" eaLnBrk="1" fontAlgn="auto" latinLnBrk="0" hangingPunct="1">
              <a:lnSpc>
                <a:spcPts val="1700"/>
              </a:lnSpc>
              <a:spcBef>
                <a:spcPts val="215"/>
              </a:spcBef>
              <a:spcAft>
                <a:spcPts val="0"/>
              </a:spcAft>
              <a:buClrTx/>
              <a:buSzTx/>
              <a:buFontTx/>
              <a:buNone/>
              <a:tabLst/>
              <a:defRPr/>
            </a:pPr>
            <a:r>
              <a:rPr kumimoji="0" sz="1200" b="0" i="0" u="none" strike="noStrike" kern="1200" cap="none" spc="15" normalizeH="0" baseline="0" noProof="0" dirty="0">
                <a:ln>
                  <a:noFill/>
                </a:ln>
                <a:solidFill>
                  <a:srgbClr val="F9F9F9"/>
                </a:solidFill>
                <a:effectLst/>
                <a:uLnTx/>
                <a:uFillTx/>
                <a:latin typeface="Arial"/>
                <a:ea typeface="+mn-ea"/>
                <a:cs typeface="HelveticaNeueLTStd-Roman"/>
              </a:rPr>
              <a:t>Bewijzen</a:t>
            </a:r>
            <a:r>
              <a:rPr kumimoji="0" lang="nl-NL" sz="1200" b="0" i="0" u="none" strike="noStrike" kern="1200" cap="none" spc="15" normalizeH="0" baseline="0" noProof="0" dirty="0">
                <a:ln>
                  <a:noFill/>
                </a:ln>
                <a:solidFill>
                  <a:srgbClr val="F9F9F9"/>
                </a:solidFill>
                <a:effectLst/>
                <a:uLnTx/>
                <a:uFillTx/>
                <a:latin typeface="Arial"/>
                <a:ea typeface="+mn-ea"/>
                <a:cs typeface="HelveticaNeueLTStd-Roman"/>
              </a:rPr>
              <a:t> </a:t>
            </a:r>
            <a:endParaRPr kumimoji="0" lang="nl-NL" sz="1200" b="0" i="0" u="none" strike="noStrike" kern="1200" cap="none" spc="0" normalizeH="0" baseline="0" noProof="0" dirty="0">
              <a:ln>
                <a:noFill/>
              </a:ln>
              <a:solidFill>
                <a:srgbClr val="000000"/>
              </a:solidFill>
              <a:effectLst/>
              <a:uLnTx/>
              <a:uFillTx/>
              <a:latin typeface="Arial"/>
              <a:ea typeface="+mn-ea"/>
              <a:cs typeface="HelveticaNeueLTStd-Roman"/>
            </a:endParaRPr>
          </a:p>
          <a:p>
            <a:pPr marL="87630" marR="5080" lvl="0" indent="-75565" algn="l" defTabSz="914400" rtl="0" eaLnBrk="1" fontAlgn="auto" latinLnBrk="0" hangingPunct="1">
              <a:lnSpc>
                <a:spcPts val="1700"/>
              </a:lnSpc>
              <a:spcBef>
                <a:spcPts val="215"/>
              </a:spcBef>
              <a:spcAft>
                <a:spcPts val="0"/>
              </a:spcAft>
              <a:buClrTx/>
              <a:buSzTx/>
              <a:buFontTx/>
              <a:buNone/>
              <a:tabLst/>
              <a:defRPr/>
            </a:pPr>
            <a:r>
              <a:rPr kumimoji="0" sz="1200" b="0" i="0" u="none" strike="noStrike" kern="1200" cap="none" spc="20" normalizeH="0" baseline="0" noProof="0" dirty="0">
                <a:ln>
                  <a:noFill/>
                </a:ln>
                <a:solidFill>
                  <a:srgbClr val="F9F9F9"/>
                </a:solidFill>
                <a:effectLst/>
                <a:uLnTx/>
                <a:uFillTx/>
                <a:latin typeface="Arial"/>
                <a:ea typeface="+mn-ea"/>
                <a:cs typeface="HelveticaNeueLTStd-Roman"/>
              </a:rPr>
              <a:t>zoeken</a:t>
            </a:r>
            <a:endParaRPr kumimoji="0" lang="nl-NL" sz="1200" b="0" i="0" u="none" strike="noStrike" kern="1200" cap="none" spc="0" normalizeH="0" baseline="0" noProof="0" dirty="0">
              <a:ln>
                <a:noFill/>
              </a:ln>
              <a:solidFill>
                <a:prstClr val="black"/>
              </a:solidFill>
              <a:effectLst/>
              <a:uLnTx/>
              <a:uFillTx/>
              <a:latin typeface="Arial"/>
              <a:ea typeface="+mn-ea"/>
              <a:cs typeface="HelveticaNeueLTStd-Roman"/>
            </a:endParaRPr>
          </a:p>
        </p:txBody>
      </p:sp>
      <p:sp>
        <p:nvSpPr>
          <p:cNvPr id="28" name="object 13">
            <a:extLst>
              <a:ext uri="{FF2B5EF4-FFF2-40B4-BE49-F238E27FC236}">
                <a16:creationId xmlns:a16="http://schemas.microsoft.com/office/drawing/2014/main" id="{7B940710-CC3C-4B01-80AA-FE94FD91E57B}"/>
              </a:ext>
            </a:extLst>
          </p:cNvPr>
          <p:cNvSpPr/>
          <p:nvPr/>
        </p:nvSpPr>
        <p:spPr>
          <a:xfrm>
            <a:off x="7722675" y="2977817"/>
            <a:ext cx="1297825" cy="2578735"/>
          </a:xfrm>
          <a:custGeom>
            <a:avLst/>
            <a:gdLst/>
            <a:ahLst/>
            <a:cxnLst/>
            <a:rect l="l" t="t" r="r" b="b"/>
            <a:pathLst>
              <a:path w="1563370" h="2578735">
                <a:moveTo>
                  <a:pt x="1491106" y="0"/>
                </a:moveTo>
                <a:lnTo>
                  <a:pt x="71996" y="0"/>
                </a:lnTo>
                <a:lnTo>
                  <a:pt x="43971" y="5657"/>
                </a:lnTo>
                <a:lnTo>
                  <a:pt x="21086" y="21086"/>
                </a:lnTo>
                <a:lnTo>
                  <a:pt x="5657" y="43971"/>
                </a:lnTo>
                <a:lnTo>
                  <a:pt x="0" y="71996"/>
                </a:lnTo>
                <a:lnTo>
                  <a:pt x="0" y="2506497"/>
                </a:lnTo>
                <a:lnTo>
                  <a:pt x="5657" y="2534524"/>
                </a:lnTo>
                <a:lnTo>
                  <a:pt x="21086" y="2557413"/>
                </a:lnTo>
                <a:lnTo>
                  <a:pt x="43971" y="2572846"/>
                </a:lnTo>
                <a:lnTo>
                  <a:pt x="71996" y="2578506"/>
                </a:lnTo>
                <a:lnTo>
                  <a:pt x="1491106" y="2578506"/>
                </a:lnTo>
                <a:lnTo>
                  <a:pt x="1519131" y="2572846"/>
                </a:lnTo>
                <a:lnTo>
                  <a:pt x="1542016" y="2557413"/>
                </a:lnTo>
                <a:lnTo>
                  <a:pt x="1557445" y="2534524"/>
                </a:lnTo>
                <a:lnTo>
                  <a:pt x="1563103" y="2506497"/>
                </a:lnTo>
                <a:lnTo>
                  <a:pt x="1563103" y="71996"/>
                </a:lnTo>
                <a:lnTo>
                  <a:pt x="1557445" y="43971"/>
                </a:lnTo>
                <a:lnTo>
                  <a:pt x="1542016" y="21086"/>
                </a:lnTo>
                <a:lnTo>
                  <a:pt x="1519131" y="5657"/>
                </a:lnTo>
                <a:lnTo>
                  <a:pt x="1491106" y="0"/>
                </a:lnTo>
                <a:close/>
              </a:path>
            </a:pathLst>
          </a:custGeom>
          <a:solidFill>
            <a:srgbClr val="0094A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a:ea typeface="+mn-ea"/>
              <a:cs typeface="+mn-cs"/>
            </a:endParaRPr>
          </a:p>
        </p:txBody>
      </p:sp>
      <p:sp>
        <p:nvSpPr>
          <p:cNvPr id="29" name="object 14">
            <a:extLst>
              <a:ext uri="{FF2B5EF4-FFF2-40B4-BE49-F238E27FC236}">
                <a16:creationId xmlns:a16="http://schemas.microsoft.com/office/drawing/2014/main" id="{44BB71F4-5FB4-4C6A-85EF-0AC555FC5CB2}"/>
              </a:ext>
            </a:extLst>
          </p:cNvPr>
          <p:cNvSpPr txBox="1"/>
          <p:nvPr/>
        </p:nvSpPr>
        <p:spPr>
          <a:xfrm>
            <a:off x="7784090" y="4095025"/>
            <a:ext cx="1174692" cy="469809"/>
          </a:xfrm>
          <a:prstGeom prst="rect">
            <a:avLst/>
          </a:prstGeom>
        </p:spPr>
        <p:txBody>
          <a:bodyPr vert="horz" wrap="square" lIns="0" tIns="27305" rIns="0" bIns="0" rtlCol="0" anchor="t">
            <a:spAutoFit/>
          </a:bodyPr>
          <a:lstStyle/>
          <a:p>
            <a:pPr marL="244475" marR="5080" lvl="0" indent="-232410" algn="l" defTabSz="914400" rtl="0" eaLnBrk="1" fontAlgn="auto" latinLnBrk="0" hangingPunct="1">
              <a:lnSpc>
                <a:spcPts val="1700"/>
              </a:lnSpc>
              <a:spcBef>
                <a:spcPts val="215"/>
              </a:spcBef>
              <a:spcAft>
                <a:spcPts val="0"/>
              </a:spcAft>
              <a:buClrTx/>
              <a:buSzTx/>
              <a:buFontTx/>
              <a:buNone/>
              <a:tabLst/>
              <a:defRPr/>
            </a:pPr>
            <a:r>
              <a:rPr kumimoji="0" sz="1200" b="0" i="0" u="none" strike="noStrike" kern="1200" cap="none" spc="15" normalizeH="0" baseline="0" noProof="0" dirty="0">
                <a:ln>
                  <a:noFill/>
                </a:ln>
                <a:solidFill>
                  <a:srgbClr val="F9F9F9"/>
                </a:solidFill>
                <a:effectLst/>
                <a:uLnTx/>
                <a:uFillTx/>
                <a:latin typeface="Arial"/>
                <a:ea typeface="+mn-ea"/>
                <a:cs typeface="HelveticaNeueLTStd-Roman"/>
              </a:rPr>
              <a:t>Leesstrategieën</a:t>
            </a:r>
            <a:endParaRPr kumimoji="0" lang="nl-NL" sz="1200" b="0" i="0" u="none" strike="noStrike" kern="1200" cap="none" spc="0" normalizeH="0" baseline="0" noProof="0" dirty="0">
              <a:ln>
                <a:noFill/>
              </a:ln>
              <a:solidFill>
                <a:srgbClr val="000000"/>
              </a:solidFill>
              <a:effectLst/>
              <a:uLnTx/>
              <a:uFillTx/>
              <a:latin typeface="Arial"/>
              <a:ea typeface="+mn-ea"/>
              <a:cs typeface="HelveticaNeueLTStd-Roman"/>
            </a:endParaRPr>
          </a:p>
          <a:p>
            <a:pPr marL="244475" marR="5080" lvl="0" indent="-232410" algn="l" defTabSz="914400" rtl="0" eaLnBrk="1" fontAlgn="auto" latinLnBrk="0" hangingPunct="1">
              <a:lnSpc>
                <a:spcPts val="1700"/>
              </a:lnSpc>
              <a:spcBef>
                <a:spcPts val="215"/>
              </a:spcBef>
              <a:spcAft>
                <a:spcPts val="0"/>
              </a:spcAft>
              <a:buClrTx/>
              <a:buSzTx/>
              <a:buFontTx/>
              <a:buNone/>
              <a:tabLst/>
              <a:defRPr/>
            </a:pPr>
            <a:r>
              <a:rPr kumimoji="0" sz="1200" b="0" i="0" u="none" strike="noStrike" kern="1200" cap="none" spc="15" normalizeH="0" baseline="0" noProof="0" dirty="0">
                <a:ln>
                  <a:noFill/>
                </a:ln>
                <a:solidFill>
                  <a:srgbClr val="F9F9F9"/>
                </a:solidFill>
                <a:effectLst/>
                <a:uLnTx/>
                <a:uFillTx/>
                <a:latin typeface="Arial"/>
                <a:ea typeface="+mn-ea"/>
                <a:cs typeface="HelveticaNeueLTStd-Roman"/>
              </a:rPr>
              <a:t>toepassen</a:t>
            </a:r>
            <a:endParaRPr kumimoji="0" lang="nl-NL" sz="1200" b="0" i="0" u="none" strike="noStrike" kern="1200" cap="none" spc="0" normalizeH="0" baseline="0" noProof="0" dirty="0">
              <a:ln>
                <a:noFill/>
              </a:ln>
              <a:solidFill>
                <a:prstClr val="black"/>
              </a:solidFill>
              <a:effectLst/>
              <a:uLnTx/>
              <a:uFillTx/>
              <a:latin typeface="Arial"/>
              <a:ea typeface="+mn-ea"/>
              <a:cs typeface="HelveticaNeueLTStd-Roman"/>
            </a:endParaRPr>
          </a:p>
        </p:txBody>
      </p:sp>
      <p:sp>
        <p:nvSpPr>
          <p:cNvPr id="32" name="object 17">
            <a:extLst>
              <a:ext uri="{FF2B5EF4-FFF2-40B4-BE49-F238E27FC236}">
                <a16:creationId xmlns:a16="http://schemas.microsoft.com/office/drawing/2014/main" id="{3048268C-2AFC-4EF4-B84D-60A3115E88A2}"/>
              </a:ext>
            </a:extLst>
          </p:cNvPr>
          <p:cNvSpPr/>
          <p:nvPr/>
        </p:nvSpPr>
        <p:spPr>
          <a:xfrm>
            <a:off x="9329403" y="3515667"/>
            <a:ext cx="1668110" cy="2087123"/>
          </a:xfrm>
          <a:custGeom>
            <a:avLst/>
            <a:gdLst/>
            <a:ahLst/>
            <a:cxnLst/>
            <a:rect l="l" t="t" r="r" b="b"/>
            <a:pathLst>
              <a:path w="2147570" h="974089">
                <a:moveTo>
                  <a:pt x="2075395" y="0"/>
                </a:moveTo>
                <a:lnTo>
                  <a:pt x="71996" y="0"/>
                </a:lnTo>
                <a:lnTo>
                  <a:pt x="43971" y="5657"/>
                </a:lnTo>
                <a:lnTo>
                  <a:pt x="21086" y="21086"/>
                </a:lnTo>
                <a:lnTo>
                  <a:pt x="5657" y="43971"/>
                </a:lnTo>
                <a:lnTo>
                  <a:pt x="0" y="71996"/>
                </a:lnTo>
                <a:lnTo>
                  <a:pt x="0" y="901801"/>
                </a:lnTo>
                <a:lnTo>
                  <a:pt x="5657" y="929826"/>
                </a:lnTo>
                <a:lnTo>
                  <a:pt x="21086" y="952711"/>
                </a:lnTo>
                <a:lnTo>
                  <a:pt x="43971" y="968140"/>
                </a:lnTo>
                <a:lnTo>
                  <a:pt x="71996" y="973797"/>
                </a:lnTo>
                <a:lnTo>
                  <a:pt x="2075395" y="973797"/>
                </a:lnTo>
                <a:lnTo>
                  <a:pt x="2103420" y="968140"/>
                </a:lnTo>
                <a:lnTo>
                  <a:pt x="2126305" y="952711"/>
                </a:lnTo>
                <a:lnTo>
                  <a:pt x="2141734" y="929826"/>
                </a:lnTo>
                <a:lnTo>
                  <a:pt x="2147392" y="901801"/>
                </a:lnTo>
                <a:lnTo>
                  <a:pt x="2147392" y="71996"/>
                </a:lnTo>
                <a:lnTo>
                  <a:pt x="2141734" y="43971"/>
                </a:lnTo>
                <a:lnTo>
                  <a:pt x="2126305" y="21086"/>
                </a:lnTo>
                <a:lnTo>
                  <a:pt x="2103420" y="5657"/>
                </a:lnTo>
                <a:lnTo>
                  <a:pt x="2075395" y="0"/>
                </a:lnTo>
                <a:close/>
              </a:path>
            </a:pathLst>
          </a:custGeom>
          <a:solidFill>
            <a:srgbClr val="0094A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a:ea typeface="+mn-ea"/>
              <a:cs typeface="+mn-cs"/>
            </a:endParaRPr>
          </a:p>
        </p:txBody>
      </p:sp>
      <p:sp>
        <p:nvSpPr>
          <p:cNvPr id="33" name="object 18">
            <a:extLst>
              <a:ext uri="{FF2B5EF4-FFF2-40B4-BE49-F238E27FC236}">
                <a16:creationId xmlns:a16="http://schemas.microsoft.com/office/drawing/2014/main" id="{41016538-ED34-44EC-8887-943E99E2A962}"/>
              </a:ext>
            </a:extLst>
          </p:cNvPr>
          <p:cNvSpPr txBox="1"/>
          <p:nvPr/>
        </p:nvSpPr>
        <p:spPr>
          <a:xfrm>
            <a:off x="9672553" y="4100330"/>
            <a:ext cx="1141730" cy="200696"/>
          </a:xfrm>
          <a:prstGeom prst="rect">
            <a:avLst/>
          </a:prstGeom>
        </p:spPr>
        <p:txBody>
          <a:bodyPr vert="horz" wrap="square" lIns="0" tIns="15875" rIns="0" bIns="0" rtlCol="0" anchor="t">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200" b="0" i="0" u="none" strike="noStrike" kern="1200" cap="none" spc="20" normalizeH="0" baseline="0" noProof="0" dirty="0">
                <a:ln>
                  <a:noFill/>
                </a:ln>
                <a:solidFill>
                  <a:srgbClr val="F9F9F9"/>
                </a:solidFill>
                <a:effectLst/>
                <a:uLnTx/>
                <a:uFillTx/>
                <a:latin typeface="Arial"/>
                <a:ea typeface="+mn-ea"/>
                <a:cs typeface="HelveticaNeueLTStd-Roman"/>
              </a:rPr>
              <a:t>Samenvatten</a:t>
            </a:r>
            <a:endParaRPr kumimoji="0" lang="nl-NL" sz="1200" b="0" i="0" u="none" strike="noStrike" kern="1200" cap="none" spc="0" normalizeH="0" baseline="0" noProof="0" dirty="0">
              <a:ln>
                <a:noFill/>
              </a:ln>
              <a:solidFill>
                <a:prstClr val="black"/>
              </a:solidFill>
              <a:effectLst/>
              <a:uLnTx/>
              <a:uFillTx/>
              <a:latin typeface="Arial"/>
              <a:ea typeface="+mn-ea"/>
              <a:cs typeface="HelveticaNeueLTStd-Roman"/>
            </a:endParaRPr>
          </a:p>
        </p:txBody>
      </p:sp>
      <p:sp>
        <p:nvSpPr>
          <p:cNvPr id="5" name="object 7">
            <a:extLst>
              <a:ext uri="{FF2B5EF4-FFF2-40B4-BE49-F238E27FC236}">
                <a16:creationId xmlns:a16="http://schemas.microsoft.com/office/drawing/2014/main" id="{3B4FF673-17BF-3CB8-686C-705BCF8919CD}"/>
              </a:ext>
            </a:extLst>
          </p:cNvPr>
          <p:cNvSpPr/>
          <p:nvPr/>
        </p:nvSpPr>
        <p:spPr>
          <a:xfrm>
            <a:off x="3609584" y="2984142"/>
            <a:ext cx="1295359" cy="2570174"/>
          </a:xfrm>
          <a:custGeom>
            <a:avLst/>
            <a:gdLst/>
            <a:ahLst/>
            <a:cxnLst/>
            <a:rect l="l" t="t" r="r" b="b"/>
            <a:pathLst>
              <a:path w="1563370" h="2578735">
                <a:moveTo>
                  <a:pt x="1491107" y="0"/>
                </a:moveTo>
                <a:lnTo>
                  <a:pt x="71996" y="0"/>
                </a:lnTo>
                <a:lnTo>
                  <a:pt x="43971" y="5657"/>
                </a:lnTo>
                <a:lnTo>
                  <a:pt x="21086" y="21086"/>
                </a:lnTo>
                <a:lnTo>
                  <a:pt x="5657" y="43971"/>
                </a:lnTo>
                <a:lnTo>
                  <a:pt x="0" y="71996"/>
                </a:lnTo>
                <a:lnTo>
                  <a:pt x="0" y="2506497"/>
                </a:lnTo>
                <a:lnTo>
                  <a:pt x="5657" y="2534524"/>
                </a:lnTo>
                <a:lnTo>
                  <a:pt x="21086" y="2557413"/>
                </a:lnTo>
                <a:lnTo>
                  <a:pt x="43971" y="2572846"/>
                </a:lnTo>
                <a:lnTo>
                  <a:pt x="71996" y="2578506"/>
                </a:lnTo>
                <a:lnTo>
                  <a:pt x="1491107" y="2578506"/>
                </a:lnTo>
                <a:lnTo>
                  <a:pt x="1519131" y="2572846"/>
                </a:lnTo>
                <a:lnTo>
                  <a:pt x="1542016" y="2557413"/>
                </a:lnTo>
                <a:lnTo>
                  <a:pt x="1557445" y="2534524"/>
                </a:lnTo>
                <a:lnTo>
                  <a:pt x="1563103" y="2506497"/>
                </a:lnTo>
                <a:lnTo>
                  <a:pt x="1563103" y="71996"/>
                </a:lnTo>
                <a:lnTo>
                  <a:pt x="1557445" y="43971"/>
                </a:lnTo>
                <a:lnTo>
                  <a:pt x="1542016" y="21086"/>
                </a:lnTo>
                <a:lnTo>
                  <a:pt x="1519131" y="5657"/>
                </a:lnTo>
                <a:lnTo>
                  <a:pt x="1491107" y="0"/>
                </a:lnTo>
                <a:close/>
              </a:path>
            </a:pathLst>
          </a:custGeom>
          <a:solidFill>
            <a:srgbClr val="0094A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object 7">
            <a:extLst>
              <a:ext uri="{FF2B5EF4-FFF2-40B4-BE49-F238E27FC236}">
                <a16:creationId xmlns:a16="http://schemas.microsoft.com/office/drawing/2014/main" id="{AFFF2E00-6B6B-84DA-142C-34B1B1B478A8}"/>
              </a:ext>
            </a:extLst>
          </p:cNvPr>
          <p:cNvSpPr/>
          <p:nvPr/>
        </p:nvSpPr>
        <p:spPr>
          <a:xfrm>
            <a:off x="4971947" y="2972596"/>
            <a:ext cx="1295359" cy="2570174"/>
          </a:xfrm>
          <a:custGeom>
            <a:avLst/>
            <a:gdLst/>
            <a:ahLst/>
            <a:cxnLst/>
            <a:rect l="l" t="t" r="r" b="b"/>
            <a:pathLst>
              <a:path w="1563370" h="2578735">
                <a:moveTo>
                  <a:pt x="1491107" y="0"/>
                </a:moveTo>
                <a:lnTo>
                  <a:pt x="71996" y="0"/>
                </a:lnTo>
                <a:lnTo>
                  <a:pt x="43971" y="5657"/>
                </a:lnTo>
                <a:lnTo>
                  <a:pt x="21086" y="21086"/>
                </a:lnTo>
                <a:lnTo>
                  <a:pt x="5657" y="43971"/>
                </a:lnTo>
                <a:lnTo>
                  <a:pt x="0" y="71996"/>
                </a:lnTo>
                <a:lnTo>
                  <a:pt x="0" y="2506497"/>
                </a:lnTo>
                <a:lnTo>
                  <a:pt x="5657" y="2534524"/>
                </a:lnTo>
                <a:lnTo>
                  <a:pt x="21086" y="2557413"/>
                </a:lnTo>
                <a:lnTo>
                  <a:pt x="43971" y="2572846"/>
                </a:lnTo>
                <a:lnTo>
                  <a:pt x="71996" y="2578506"/>
                </a:lnTo>
                <a:lnTo>
                  <a:pt x="1491107" y="2578506"/>
                </a:lnTo>
                <a:lnTo>
                  <a:pt x="1519131" y="2572846"/>
                </a:lnTo>
                <a:lnTo>
                  <a:pt x="1542016" y="2557413"/>
                </a:lnTo>
                <a:lnTo>
                  <a:pt x="1557445" y="2534524"/>
                </a:lnTo>
                <a:lnTo>
                  <a:pt x="1563103" y="2506497"/>
                </a:lnTo>
                <a:lnTo>
                  <a:pt x="1563103" y="71996"/>
                </a:lnTo>
                <a:lnTo>
                  <a:pt x="1557445" y="43971"/>
                </a:lnTo>
                <a:lnTo>
                  <a:pt x="1542016" y="21086"/>
                </a:lnTo>
                <a:lnTo>
                  <a:pt x="1519131" y="5657"/>
                </a:lnTo>
                <a:lnTo>
                  <a:pt x="1491107" y="0"/>
                </a:lnTo>
                <a:close/>
              </a:path>
            </a:pathLst>
          </a:custGeom>
          <a:solidFill>
            <a:srgbClr val="0094A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31" name="object 16">
            <a:extLst>
              <a:ext uri="{FF2B5EF4-FFF2-40B4-BE49-F238E27FC236}">
                <a16:creationId xmlns:a16="http://schemas.microsoft.com/office/drawing/2014/main" id="{399885B4-1748-445A-8537-81FB2021AC80}"/>
              </a:ext>
            </a:extLst>
          </p:cNvPr>
          <p:cNvSpPr txBox="1"/>
          <p:nvPr/>
        </p:nvSpPr>
        <p:spPr>
          <a:xfrm>
            <a:off x="3748109" y="4093304"/>
            <a:ext cx="1088251" cy="713465"/>
          </a:xfrm>
          <a:prstGeom prst="rect">
            <a:avLst/>
          </a:prstGeom>
        </p:spPr>
        <p:txBody>
          <a:bodyPr vert="horz" wrap="square" lIns="0" tIns="27305" rIns="0" bIns="0" rtlCol="0" anchor="t">
            <a:spAutoFit/>
          </a:bodyPr>
          <a:lstStyle/>
          <a:p>
            <a:pPr marL="174625" marR="5080" lvl="0" indent="-162560" algn="l" defTabSz="914400" rtl="0" eaLnBrk="1" fontAlgn="auto" latinLnBrk="0" hangingPunct="1">
              <a:lnSpc>
                <a:spcPts val="1700"/>
              </a:lnSpc>
              <a:spcBef>
                <a:spcPts val="215"/>
              </a:spcBef>
              <a:spcAft>
                <a:spcPts val="0"/>
              </a:spcAft>
              <a:buClrTx/>
              <a:buSzTx/>
              <a:buFontTx/>
              <a:buNone/>
              <a:tabLst/>
              <a:defRPr/>
            </a:pPr>
            <a:r>
              <a:rPr kumimoji="0" lang="en-US" sz="1200" b="0" i="0" u="none" strike="noStrike" kern="1200" cap="none" spc="15" normalizeH="0" baseline="0" noProof="0" dirty="0" err="1">
                <a:ln>
                  <a:noFill/>
                </a:ln>
                <a:solidFill>
                  <a:srgbClr val="F9F9F9"/>
                </a:solidFill>
                <a:effectLst/>
                <a:uLnTx/>
                <a:uFillTx/>
                <a:latin typeface="Arial"/>
                <a:ea typeface="+mn-ea"/>
                <a:cs typeface="Arial"/>
              </a:rPr>
              <a:t>Aantekeningen</a:t>
            </a:r>
            <a:endParaRPr kumimoji="0" lang="nl-NL" sz="1200" b="0" i="0" u="none" strike="noStrike" kern="1200" cap="none" spc="0" normalizeH="0" baseline="0" noProof="0" dirty="0">
              <a:ln>
                <a:noFill/>
              </a:ln>
              <a:solidFill>
                <a:srgbClr val="000000"/>
              </a:solidFill>
              <a:effectLst/>
              <a:uLnTx/>
              <a:uFillTx/>
              <a:latin typeface="Arial"/>
              <a:ea typeface="+mn-ea"/>
              <a:cs typeface="Arial"/>
            </a:endParaRPr>
          </a:p>
          <a:p>
            <a:pPr marL="174625" marR="5080" lvl="0" indent="-162560" algn="l" defTabSz="914400" rtl="0" eaLnBrk="1" fontAlgn="auto" latinLnBrk="0" hangingPunct="1">
              <a:lnSpc>
                <a:spcPts val="1700"/>
              </a:lnSpc>
              <a:spcBef>
                <a:spcPts val="215"/>
              </a:spcBef>
              <a:spcAft>
                <a:spcPts val="0"/>
              </a:spcAft>
              <a:buClrTx/>
              <a:buSzTx/>
              <a:buFontTx/>
              <a:buNone/>
              <a:tabLst/>
              <a:defRPr/>
            </a:pPr>
            <a:r>
              <a:rPr kumimoji="0" lang="en-US" sz="1200" b="0" i="0" u="none" strike="noStrike" kern="1200" cap="none" spc="20" normalizeH="0" baseline="0" noProof="0" dirty="0" err="1">
                <a:ln>
                  <a:noFill/>
                </a:ln>
                <a:solidFill>
                  <a:srgbClr val="F9F9F9"/>
                </a:solidFill>
                <a:effectLst/>
                <a:uLnTx/>
                <a:uFillTx/>
                <a:latin typeface="Arial"/>
                <a:ea typeface="+mn-ea"/>
                <a:cs typeface="Arial"/>
              </a:rPr>
              <a:t>maken</a:t>
            </a:r>
            <a:r>
              <a:rPr kumimoji="0" lang="en-US" sz="1200" b="0" i="0" u="none" strike="noStrike" kern="1200" cap="none" spc="20" normalizeH="0" baseline="0" noProof="0" dirty="0">
                <a:ln>
                  <a:noFill/>
                </a:ln>
                <a:solidFill>
                  <a:srgbClr val="F9F9F9"/>
                </a:solidFill>
                <a:effectLst/>
                <a:uLnTx/>
                <a:uFillTx/>
                <a:latin typeface="Arial"/>
                <a:ea typeface="+mn-ea"/>
                <a:cs typeface="Arial"/>
              </a:rPr>
              <a:t> </a:t>
            </a:r>
            <a:r>
              <a:rPr kumimoji="0" lang="en-US" sz="1200" b="0" i="0" u="none" strike="noStrike" kern="1200" cap="none" spc="-390" normalizeH="0" baseline="0" noProof="0" dirty="0">
                <a:ln>
                  <a:noFill/>
                </a:ln>
                <a:solidFill>
                  <a:srgbClr val="F9F9F9"/>
                </a:solidFill>
                <a:effectLst/>
                <a:uLnTx/>
                <a:uFillTx/>
                <a:latin typeface="Arial"/>
                <a:ea typeface="+mn-ea"/>
                <a:cs typeface="HelveticaNeueLTStd-Roman"/>
              </a:rPr>
              <a:t> </a:t>
            </a:r>
            <a:r>
              <a:rPr kumimoji="0" sz="1200" b="0" i="0" u="none" strike="noStrike" kern="1200" cap="none" spc="15" normalizeH="0" baseline="0" noProof="0" dirty="0">
                <a:ln>
                  <a:noFill/>
                </a:ln>
                <a:solidFill>
                  <a:srgbClr val="F9F9F9"/>
                </a:solidFill>
                <a:effectLst/>
                <a:uLnTx/>
                <a:uFillTx/>
                <a:latin typeface="Arial"/>
                <a:ea typeface="+mn-ea"/>
                <a:cs typeface="Arial"/>
              </a:rPr>
              <a:t>(lezen</a:t>
            </a:r>
            <a:r>
              <a:rPr kumimoji="0" lang="en-US" sz="1200" b="0" i="0" u="none" strike="noStrike" kern="1200" cap="none" spc="15" normalizeH="0" baseline="0" noProof="0" dirty="0">
                <a:ln>
                  <a:noFill/>
                </a:ln>
                <a:solidFill>
                  <a:srgbClr val="F9F9F9"/>
                </a:solidFill>
                <a:effectLst/>
                <a:uLnTx/>
                <a:uFillTx/>
                <a:latin typeface="Arial"/>
                <a:ea typeface="+mn-ea"/>
                <a:cs typeface="Arial"/>
              </a:rPr>
              <a:t> </a:t>
            </a:r>
            <a:endParaRPr kumimoji="0" lang="nl-NL" sz="1200" b="0" i="0" u="none" strike="noStrike" kern="1200" cap="none" spc="0" normalizeH="0" baseline="0" noProof="0" dirty="0">
              <a:ln>
                <a:noFill/>
              </a:ln>
              <a:solidFill>
                <a:srgbClr val="000000"/>
              </a:solidFill>
              <a:effectLst/>
              <a:uLnTx/>
              <a:uFillTx/>
              <a:latin typeface="Arial"/>
              <a:ea typeface="+mn-ea"/>
              <a:cs typeface="Arial"/>
            </a:endParaRPr>
          </a:p>
          <a:p>
            <a:pPr marL="174625" marR="5080" lvl="0" indent="-162560" algn="l" defTabSz="914400" rtl="0" eaLnBrk="1" fontAlgn="auto" latinLnBrk="0" hangingPunct="1">
              <a:lnSpc>
                <a:spcPts val="1700"/>
              </a:lnSpc>
              <a:spcBef>
                <a:spcPts val="215"/>
              </a:spcBef>
              <a:spcAft>
                <a:spcPts val="0"/>
              </a:spcAft>
              <a:buClrTx/>
              <a:buSzTx/>
              <a:buFontTx/>
              <a:buNone/>
              <a:tabLst/>
              <a:defRPr/>
            </a:pPr>
            <a:r>
              <a:rPr kumimoji="0" sz="1200" b="0" i="0" u="none" strike="noStrike" kern="1200" cap="none" spc="15" normalizeH="0" baseline="0" noProof="0" dirty="0">
                <a:ln>
                  <a:noFill/>
                </a:ln>
                <a:solidFill>
                  <a:srgbClr val="F9F9F9"/>
                </a:solidFill>
                <a:effectLst/>
                <a:uLnTx/>
                <a:uFillTx/>
                <a:latin typeface="Arial"/>
                <a:ea typeface="+mn-ea"/>
                <a:cs typeface="Arial"/>
              </a:rPr>
              <a:t>met</a:t>
            </a:r>
            <a:r>
              <a:rPr kumimoji="0" lang="en-US" sz="1200" b="0" i="0" u="none" strike="noStrike" kern="1200" cap="none" spc="10" normalizeH="0" baseline="0" noProof="0" dirty="0">
                <a:ln>
                  <a:noFill/>
                </a:ln>
                <a:solidFill>
                  <a:srgbClr val="F9F9F9"/>
                </a:solidFill>
                <a:effectLst/>
                <a:uLnTx/>
                <a:uFillTx/>
                <a:latin typeface="Arial"/>
                <a:ea typeface="+mn-ea"/>
                <a:cs typeface="HelveticaNeueLTStd-Roman"/>
              </a:rPr>
              <a:t> </a:t>
            </a:r>
            <a:r>
              <a:rPr kumimoji="0" sz="1200" b="0" i="0" u="none" strike="noStrike" kern="1200" cap="none" spc="15" normalizeH="0" baseline="0" noProof="0" dirty="0">
                <a:ln>
                  <a:noFill/>
                </a:ln>
                <a:solidFill>
                  <a:srgbClr val="F9F9F9"/>
                </a:solidFill>
                <a:effectLst/>
                <a:uLnTx/>
                <a:uFillTx/>
                <a:latin typeface="Arial"/>
                <a:ea typeface="+mn-ea"/>
                <a:cs typeface="Arial"/>
              </a:rPr>
              <a:t>de</a:t>
            </a:r>
            <a:r>
              <a:rPr kumimoji="0" lang="en-US" sz="1200" b="0" i="0" u="none" strike="noStrike" kern="1200" cap="none" spc="10" normalizeH="0" baseline="0" noProof="0" dirty="0">
                <a:ln>
                  <a:noFill/>
                </a:ln>
                <a:solidFill>
                  <a:srgbClr val="F9F9F9"/>
                </a:solidFill>
                <a:effectLst/>
                <a:uLnTx/>
                <a:uFillTx/>
                <a:latin typeface="Arial"/>
                <a:ea typeface="+mn-ea"/>
                <a:cs typeface="HelveticaNeueLTStd-Roman"/>
              </a:rPr>
              <a:t> </a:t>
            </a:r>
            <a:r>
              <a:rPr kumimoji="0" sz="1200" b="0" i="0" u="none" strike="noStrike" kern="1200" cap="none" spc="15" normalizeH="0" baseline="0" noProof="0" dirty="0">
                <a:ln>
                  <a:noFill/>
                </a:ln>
                <a:solidFill>
                  <a:srgbClr val="F9F9F9"/>
                </a:solidFill>
                <a:effectLst/>
                <a:uLnTx/>
                <a:uFillTx/>
                <a:latin typeface="Arial"/>
                <a:ea typeface="+mn-ea"/>
                <a:cs typeface="Arial"/>
              </a:rPr>
              <a:t>pen)</a:t>
            </a:r>
            <a:endParaRPr kumimoji="0" lang="nl-NL" sz="1200" b="0" i="0" u="none" strike="noStrike" kern="1200" cap="none" spc="0" normalizeH="0" baseline="0" noProof="0">
              <a:ln>
                <a:noFill/>
              </a:ln>
              <a:solidFill>
                <a:prstClr val="black"/>
              </a:solidFill>
              <a:effectLst/>
              <a:uLnTx/>
              <a:uFillTx/>
              <a:latin typeface="Arial"/>
              <a:ea typeface="+mn-ea"/>
              <a:cs typeface="HelveticaNeueLTStd-Roman"/>
            </a:endParaRPr>
          </a:p>
        </p:txBody>
      </p:sp>
      <p:sp>
        <p:nvSpPr>
          <p:cNvPr id="25" name="object 10">
            <a:extLst>
              <a:ext uri="{FF2B5EF4-FFF2-40B4-BE49-F238E27FC236}">
                <a16:creationId xmlns:a16="http://schemas.microsoft.com/office/drawing/2014/main" id="{2B0F2B2D-6C7F-4A38-9C8E-563AC821B717}"/>
              </a:ext>
            </a:extLst>
          </p:cNvPr>
          <p:cNvSpPr txBox="1"/>
          <p:nvPr/>
        </p:nvSpPr>
        <p:spPr>
          <a:xfrm>
            <a:off x="5151915" y="4092387"/>
            <a:ext cx="1104265" cy="200696"/>
          </a:xfrm>
          <a:prstGeom prst="rect">
            <a:avLst/>
          </a:prstGeom>
        </p:spPr>
        <p:txBody>
          <a:bodyPr vert="horz" wrap="square" lIns="0" tIns="15875" rIns="0" bIns="0" rtlCol="0" anchor="t">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200" b="0" i="0" u="none" strike="noStrike" kern="1200" cap="none" spc="15" normalizeH="0" baseline="0" noProof="0" dirty="0" err="1">
                <a:ln>
                  <a:noFill/>
                </a:ln>
                <a:solidFill>
                  <a:srgbClr val="F9F9F9"/>
                </a:solidFill>
                <a:effectLst/>
                <a:uLnTx/>
                <a:uFillTx/>
                <a:latin typeface="Arial"/>
                <a:ea typeface="+mn-ea"/>
                <a:cs typeface="HelveticaNeueLTStd-Roman"/>
              </a:rPr>
              <a:t>Discussiëren</a:t>
            </a:r>
            <a:endParaRPr kumimoji="0" sz="1200" b="0" i="0" u="none" strike="noStrike" kern="1200" cap="none" spc="0" normalizeH="0" baseline="0" noProof="0" dirty="0" err="1">
              <a:ln>
                <a:noFill/>
              </a:ln>
              <a:solidFill>
                <a:prstClr val="black"/>
              </a:solidFill>
              <a:effectLst/>
              <a:uLnTx/>
              <a:uFillTx/>
              <a:latin typeface="Arial"/>
              <a:ea typeface="+mn-ea"/>
              <a:cs typeface="HelveticaNeueLTStd-Roman"/>
            </a:endParaRPr>
          </a:p>
        </p:txBody>
      </p:sp>
      <p:sp>
        <p:nvSpPr>
          <p:cNvPr id="13" name="object 7">
            <a:extLst>
              <a:ext uri="{FF2B5EF4-FFF2-40B4-BE49-F238E27FC236}">
                <a16:creationId xmlns:a16="http://schemas.microsoft.com/office/drawing/2014/main" id="{AC86D3F7-F206-739E-C8CD-A81EC0C4F306}"/>
              </a:ext>
            </a:extLst>
          </p:cNvPr>
          <p:cNvSpPr/>
          <p:nvPr/>
        </p:nvSpPr>
        <p:spPr>
          <a:xfrm>
            <a:off x="6345856" y="2972596"/>
            <a:ext cx="1295359" cy="2570174"/>
          </a:xfrm>
          <a:custGeom>
            <a:avLst/>
            <a:gdLst/>
            <a:ahLst/>
            <a:cxnLst/>
            <a:rect l="l" t="t" r="r" b="b"/>
            <a:pathLst>
              <a:path w="1563370" h="2578735">
                <a:moveTo>
                  <a:pt x="1491107" y="0"/>
                </a:moveTo>
                <a:lnTo>
                  <a:pt x="71996" y="0"/>
                </a:lnTo>
                <a:lnTo>
                  <a:pt x="43971" y="5657"/>
                </a:lnTo>
                <a:lnTo>
                  <a:pt x="21086" y="21086"/>
                </a:lnTo>
                <a:lnTo>
                  <a:pt x="5657" y="43971"/>
                </a:lnTo>
                <a:lnTo>
                  <a:pt x="0" y="71996"/>
                </a:lnTo>
                <a:lnTo>
                  <a:pt x="0" y="2506497"/>
                </a:lnTo>
                <a:lnTo>
                  <a:pt x="5657" y="2534524"/>
                </a:lnTo>
                <a:lnTo>
                  <a:pt x="21086" y="2557413"/>
                </a:lnTo>
                <a:lnTo>
                  <a:pt x="43971" y="2572846"/>
                </a:lnTo>
                <a:lnTo>
                  <a:pt x="71996" y="2578506"/>
                </a:lnTo>
                <a:lnTo>
                  <a:pt x="1491107" y="2578506"/>
                </a:lnTo>
                <a:lnTo>
                  <a:pt x="1519131" y="2572846"/>
                </a:lnTo>
                <a:lnTo>
                  <a:pt x="1542016" y="2557413"/>
                </a:lnTo>
                <a:lnTo>
                  <a:pt x="1557445" y="2534524"/>
                </a:lnTo>
                <a:lnTo>
                  <a:pt x="1563103" y="2506497"/>
                </a:lnTo>
                <a:lnTo>
                  <a:pt x="1563103" y="71996"/>
                </a:lnTo>
                <a:lnTo>
                  <a:pt x="1557445" y="43971"/>
                </a:lnTo>
                <a:lnTo>
                  <a:pt x="1542016" y="21086"/>
                </a:lnTo>
                <a:lnTo>
                  <a:pt x="1519131" y="5657"/>
                </a:lnTo>
                <a:lnTo>
                  <a:pt x="1491107" y="0"/>
                </a:lnTo>
                <a:close/>
              </a:path>
            </a:pathLst>
          </a:custGeom>
          <a:solidFill>
            <a:srgbClr val="0094A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object 12">
            <a:extLst>
              <a:ext uri="{FF2B5EF4-FFF2-40B4-BE49-F238E27FC236}">
                <a16:creationId xmlns:a16="http://schemas.microsoft.com/office/drawing/2014/main" id="{B24EA50E-01BF-4086-BF4F-96ADB4DE4638}"/>
              </a:ext>
            </a:extLst>
          </p:cNvPr>
          <p:cNvSpPr txBox="1"/>
          <p:nvPr/>
        </p:nvSpPr>
        <p:spPr>
          <a:xfrm>
            <a:off x="6564130" y="4087966"/>
            <a:ext cx="987425" cy="200696"/>
          </a:xfrm>
          <a:prstGeom prst="rect">
            <a:avLst/>
          </a:prstGeom>
        </p:spPr>
        <p:txBody>
          <a:bodyPr vert="horz" wrap="square" lIns="0" tIns="15875" rIns="0" bIns="0" rtlCol="0" anchor="t">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200" b="0" i="0" u="none" strike="noStrike" kern="1200" cap="none" spc="15" normalizeH="0" baseline="0" noProof="0" dirty="0">
                <a:ln>
                  <a:noFill/>
                </a:ln>
                <a:solidFill>
                  <a:srgbClr val="F9F9F9"/>
                </a:solidFill>
                <a:effectLst/>
                <a:uLnTx/>
                <a:uFillTx/>
                <a:latin typeface="Arial"/>
                <a:ea typeface="+mn-ea"/>
                <a:cs typeface="HelveticaNeueLTStd-Roman"/>
              </a:rPr>
              <a:t>Reflecte</a:t>
            </a:r>
            <a:r>
              <a:rPr kumimoji="0" sz="1200" b="0" i="0" u="none" strike="noStrike" kern="1200" cap="none" spc="-15" normalizeH="0" baseline="0" noProof="0" dirty="0">
                <a:ln>
                  <a:noFill/>
                </a:ln>
                <a:solidFill>
                  <a:srgbClr val="F9F9F9"/>
                </a:solidFill>
                <a:effectLst/>
                <a:uLnTx/>
                <a:uFillTx/>
                <a:latin typeface="Arial"/>
                <a:ea typeface="+mn-ea"/>
                <a:cs typeface="HelveticaNeueLTStd-Roman"/>
              </a:rPr>
              <a:t>r</a:t>
            </a:r>
            <a:r>
              <a:rPr kumimoji="0" sz="1200" b="0" i="0" u="none" strike="noStrike" kern="1200" cap="none" spc="20" normalizeH="0" baseline="0" noProof="0" dirty="0">
                <a:ln>
                  <a:noFill/>
                </a:ln>
                <a:solidFill>
                  <a:srgbClr val="F9F9F9"/>
                </a:solidFill>
                <a:effectLst/>
                <a:uLnTx/>
                <a:uFillTx/>
                <a:latin typeface="Arial"/>
                <a:ea typeface="+mn-ea"/>
                <a:cs typeface="HelveticaNeueLTStd-Roman"/>
              </a:rPr>
              <a:t>en</a:t>
            </a:r>
            <a:endParaRPr kumimoji="0" lang="nl-NL" sz="1200" b="0" i="0" u="none" strike="noStrike" kern="1200" cap="none" spc="0" normalizeH="0" baseline="0" noProof="0" dirty="0">
              <a:ln>
                <a:noFill/>
              </a:ln>
              <a:solidFill>
                <a:prstClr val="black"/>
              </a:solidFill>
              <a:effectLst/>
              <a:uLnTx/>
              <a:uFillTx/>
              <a:latin typeface="Arial"/>
              <a:ea typeface="+mn-ea"/>
              <a:cs typeface="HelveticaNeueLTStd-Roman"/>
            </a:endParaRPr>
          </a:p>
        </p:txBody>
      </p:sp>
    </p:spTree>
    <p:extLst>
      <p:ext uri="{BB962C8B-B14F-4D97-AF65-F5344CB8AC3E}">
        <p14:creationId xmlns:p14="http://schemas.microsoft.com/office/powerpoint/2010/main" val="422641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tekst, persoon, schermafbeelding&#10;&#10;Automatisch gegenereerde beschrijving">
            <a:extLst>
              <a:ext uri="{FF2B5EF4-FFF2-40B4-BE49-F238E27FC236}">
                <a16:creationId xmlns:a16="http://schemas.microsoft.com/office/drawing/2014/main" id="{BF30728A-1390-41D9-8B84-8FC3421CB0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132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5">
            <a:extLst>
              <a:ext uri="{FF2B5EF4-FFF2-40B4-BE49-F238E27FC236}">
                <a16:creationId xmlns:a16="http://schemas.microsoft.com/office/drawing/2014/main" id="{ECCCE409-32CE-0F43-3E0E-5861FDDB2DA5}"/>
              </a:ext>
            </a:extLst>
          </p:cNvPr>
          <p:cNvPicPr>
            <a:picLocks noChangeAspect="1"/>
          </p:cNvPicPr>
          <p:nvPr/>
        </p:nvPicPr>
        <p:blipFill rotWithShape="1">
          <a:blip r:embed="rId2"/>
          <a:srcRect l="2188" r="2188" b="-163"/>
          <a:stretch/>
        </p:blipFill>
        <p:spPr>
          <a:xfrm>
            <a:off x="1104900" y="2657603"/>
            <a:ext cx="2914650" cy="2737863"/>
          </a:xfrm>
          <a:prstGeom prst="rect">
            <a:avLst/>
          </a:prstGeom>
          <a:ln w="28575">
            <a:solidFill>
              <a:schemeClr val="accent3"/>
            </a:solidFill>
          </a:ln>
        </p:spPr>
      </p:pic>
      <p:sp>
        <p:nvSpPr>
          <p:cNvPr id="2" name="Titel 1">
            <a:extLst>
              <a:ext uri="{FF2B5EF4-FFF2-40B4-BE49-F238E27FC236}">
                <a16:creationId xmlns:a16="http://schemas.microsoft.com/office/drawing/2014/main" id="{3605FB1A-560A-9B56-4DE0-7F7939F5741B}"/>
              </a:ext>
            </a:extLst>
          </p:cNvPr>
          <p:cNvSpPr>
            <a:spLocks noGrp="1"/>
          </p:cNvSpPr>
          <p:nvPr>
            <p:ph type="title"/>
          </p:nvPr>
        </p:nvSpPr>
        <p:spPr/>
        <p:txBody>
          <a:bodyPr>
            <a:normAutofit fontScale="90000"/>
          </a:bodyPr>
          <a:lstStyle/>
          <a:p>
            <a:r>
              <a:rPr lang="nl-NL">
                <a:ea typeface="+mj-lt"/>
                <a:cs typeface="+mj-lt"/>
              </a:rPr>
              <a:t>Heel veel variatie in lesteksten én onderwerpen</a:t>
            </a:r>
            <a:endParaRPr lang="nl-NL"/>
          </a:p>
        </p:txBody>
      </p:sp>
      <p:sp>
        <p:nvSpPr>
          <p:cNvPr id="3" name="Tijdelijke aanduiding voor tekst 2">
            <a:extLst>
              <a:ext uri="{FF2B5EF4-FFF2-40B4-BE49-F238E27FC236}">
                <a16:creationId xmlns:a16="http://schemas.microsoft.com/office/drawing/2014/main" id="{E6962295-8456-AC2F-3BFA-73D59EAA1F5A}"/>
              </a:ext>
            </a:extLst>
          </p:cNvPr>
          <p:cNvSpPr>
            <a:spLocks noGrp="1"/>
          </p:cNvSpPr>
          <p:nvPr>
            <p:ph type="body" sz="quarter" idx="10"/>
          </p:nvPr>
        </p:nvSpPr>
        <p:spPr>
          <a:xfrm>
            <a:off x="1741488" y="5490323"/>
            <a:ext cx="9623425" cy="1439115"/>
          </a:xfrm>
        </p:spPr>
        <p:txBody>
          <a:bodyPr vert="horz" lIns="0" tIns="0" rIns="0" bIns="0" rtlCol="0" anchor="t">
            <a:normAutofit/>
          </a:bodyPr>
          <a:lstStyle/>
          <a:p>
            <a:r>
              <a:rPr lang="nl-NL" sz="2600" b="0">
                <a:ea typeface="+mn-lt"/>
                <a:cs typeface="+mn-lt"/>
              </a:rPr>
              <a:t>Toneellezen, recepten, versjes en gedichten, verhalen, strips</a:t>
            </a:r>
            <a:br>
              <a:rPr lang="nl-NL" sz="2600" b="0">
                <a:ea typeface="+mn-lt"/>
                <a:cs typeface="+mn-lt"/>
              </a:rPr>
            </a:br>
            <a:r>
              <a:rPr lang="nl-NL" sz="2600" b="0">
                <a:ea typeface="+mn-lt"/>
                <a:cs typeface="+mn-lt"/>
              </a:rPr>
              <a:t>informatieve teksten, krantenartikelen, blogs en recepten</a:t>
            </a:r>
          </a:p>
          <a:p>
            <a:endParaRPr lang="nl-NL" sz="2600" b="0">
              <a:ea typeface="+mn-lt"/>
              <a:cs typeface="+mn-lt"/>
            </a:endParaRPr>
          </a:p>
        </p:txBody>
      </p:sp>
      <p:sp>
        <p:nvSpPr>
          <p:cNvPr id="4" name="Tijdelijke aanduiding voor tekst 3">
            <a:extLst>
              <a:ext uri="{FF2B5EF4-FFF2-40B4-BE49-F238E27FC236}">
                <a16:creationId xmlns:a16="http://schemas.microsoft.com/office/drawing/2014/main" id="{0D17E7F4-8C4B-02E9-8A83-27ED694BDFB6}"/>
              </a:ext>
            </a:extLst>
          </p:cNvPr>
          <p:cNvSpPr>
            <a:spLocks noGrp="1"/>
          </p:cNvSpPr>
          <p:nvPr>
            <p:ph type="body" sz="quarter" idx="11"/>
          </p:nvPr>
        </p:nvSpPr>
        <p:spPr/>
        <p:txBody>
          <a:bodyPr vert="horz" lIns="0" tIns="0" rIns="0" bIns="0" rtlCol="0" anchor="t">
            <a:noAutofit/>
          </a:bodyPr>
          <a:lstStyle/>
          <a:p>
            <a:r>
              <a:rPr lang="nl-NL">
                <a:cs typeface="Arial"/>
              </a:rPr>
              <a:t>Lol in lezen!</a:t>
            </a:r>
            <a:endParaRPr lang="nl-NL"/>
          </a:p>
        </p:txBody>
      </p:sp>
      <p:pic>
        <p:nvPicPr>
          <p:cNvPr id="6" name="Afbeelding 6" descr="Afbeelding met tekst&#10;&#10;Automatisch gegenereerde beschrijving">
            <a:extLst>
              <a:ext uri="{FF2B5EF4-FFF2-40B4-BE49-F238E27FC236}">
                <a16:creationId xmlns:a16="http://schemas.microsoft.com/office/drawing/2014/main" id="{54CE7C84-7AB7-A5CC-0EDE-5908C24B0B40}"/>
              </a:ext>
            </a:extLst>
          </p:cNvPr>
          <p:cNvPicPr>
            <a:picLocks noChangeAspect="1"/>
          </p:cNvPicPr>
          <p:nvPr/>
        </p:nvPicPr>
        <p:blipFill>
          <a:blip r:embed="rId3"/>
          <a:stretch>
            <a:fillRect/>
          </a:stretch>
        </p:blipFill>
        <p:spPr>
          <a:xfrm>
            <a:off x="4162425" y="2604882"/>
            <a:ext cx="3943350" cy="2781710"/>
          </a:xfrm>
          <a:prstGeom prst="rect">
            <a:avLst/>
          </a:prstGeom>
          <a:ln w="28575">
            <a:solidFill>
              <a:schemeClr val="accent3"/>
            </a:solidFill>
          </a:ln>
        </p:spPr>
      </p:pic>
      <p:pic>
        <p:nvPicPr>
          <p:cNvPr id="7" name="Afbeelding 7" descr="Afbeelding met tekst&#10;&#10;Automatisch gegenereerde beschrijving">
            <a:extLst>
              <a:ext uri="{FF2B5EF4-FFF2-40B4-BE49-F238E27FC236}">
                <a16:creationId xmlns:a16="http://schemas.microsoft.com/office/drawing/2014/main" id="{B5719ADB-51F0-F05B-3841-52C5B21CB772}"/>
              </a:ext>
            </a:extLst>
          </p:cNvPr>
          <p:cNvPicPr>
            <a:picLocks noChangeAspect="1"/>
          </p:cNvPicPr>
          <p:nvPr/>
        </p:nvPicPr>
        <p:blipFill rotWithShape="1">
          <a:blip r:embed="rId4"/>
          <a:srcRect l="1813" t="850" r="1813" b="340"/>
          <a:stretch/>
        </p:blipFill>
        <p:spPr>
          <a:xfrm>
            <a:off x="8248650" y="2629028"/>
            <a:ext cx="3038481" cy="2766748"/>
          </a:xfrm>
          <a:prstGeom prst="rect">
            <a:avLst/>
          </a:prstGeom>
          <a:ln w="28575">
            <a:solidFill>
              <a:schemeClr val="accent3"/>
            </a:solidFill>
          </a:ln>
        </p:spPr>
      </p:pic>
    </p:spTree>
    <p:extLst>
      <p:ext uri="{BB962C8B-B14F-4D97-AF65-F5344CB8AC3E}">
        <p14:creationId xmlns:p14="http://schemas.microsoft.com/office/powerpoint/2010/main" val="175334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FA2AF5-8C56-43FB-9420-17D896CC5D0F}"/>
              </a:ext>
            </a:extLst>
          </p:cNvPr>
          <p:cNvSpPr>
            <a:spLocks noGrp="1"/>
          </p:cNvSpPr>
          <p:nvPr>
            <p:ph type="title"/>
          </p:nvPr>
        </p:nvSpPr>
        <p:spPr/>
        <p:txBody>
          <a:bodyPr>
            <a:normAutofit fontScale="90000"/>
          </a:bodyPr>
          <a:lstStyle/>
          <a:p>
            <a:r>
              <a:rPr lang="nl-NL">
                <a:cs typeface="Arial"/>
              </a:rPr>
              <a:t>Volledig gericht op leesmotivatie!</a:t>
            </a:r>
            <a:endParaRPr lang="nl-NL"/>
          </a:p>
        </p:txBody>
      </p:sp>
      <p:sp>
        <p:nvSpPr>
          <p:cNvPr id="4" name="Tijdelijke aanduiding voor tekst 3">
            <a:extLst>
              <a:ext uri="{FF2B5EF4-FFF2-40B4-BE49-F238E27FC236}">
                <a16:creationId xmlns:a16="http://schemas.microsoft.com/office/drawing/2014/main" id="{23CEF4B4-BCE2-40BE-9399-7286458F1F32}"/>
              </a:ext>
            </a:extLst>
          </p:cNvPr>
          <p:cNvSpPr>
            <a:spLocks noGrp="1"/>
          </p:cNvSpPr>
          <p:nvPr>
            <p:ph type="body" sz="quarter" idx="11"/>
          </p:nvPr>
        </p:nvSpPr>
        <p:spPr/>
        <p:txBody>
          <a:bodyPr vert="horz" lIns="0" tIns="0" rIns="0" bIns="0" rtlCol="0" anchor="t">
            <a:noAutofit/>
          </a:bodyPr>
          <a:lstStyle/>
          <a:p>
            <a:r>
              <a:rPr lang="nl-NL"/>
              <a:t>Lol in lezen!</a:t>
            </a:r>
          </a:p>
        </p:txBody>
      </p:sp>
      <p:sp>
        <p:nvSpPr>
          <p:cNvPr id="7" name="Tijdelijke aanduiding voor tekst 2">
            <a:extLst>
              <a:ext uri="{FF2B5EF4-FFF2-40B4-BE49-F238E27FC236}">
                <a16:creationId xmlns:a16="http://schemas.microsoft.com/office/drawing/2014/main" id="{9E6BB321-F533-048D-FFB6-A327009D78CB}"/>
              </a:ext>
            </a:extLst>
          </p:cNvPr>
          <p:cNvSpPr>
            <a:spLocks noGrp="1"/>
          </p:cNvSpPr>
          <p:nvPr>
            <p:ph type="body" sz="quarter" idx="10"/>
          </p:nvPr>
        </p:nvSpPr>
        <p:spPr>
          <a:xfrm>
            <a:off x="874713" y="2403184"/>
            <a:ext cx="5158055" cy="1625038"/>
          </a:xfrm>
        </p:spPr>
        <p:txBody>
          <a:bodyPr vert="horz" lIns="0" tIns="0" rIns="0" bIns="0" rtlCol="0" anchor="t">
            <a:noAutofit/>
          </a:bodyPr>
          <a:lstStyle/>
          <a:p>
            <a:pPr marL="342900" indent="-342900">
              <a:buFont typeface="Arial" panose="020B0502040204020203" pitchFamily="34" charset="0"/>
              <a:buChar char="•"/>
            </a:pPr>
            <a:r>
              <a:rPr lang="nl-NL" sz="2200" b="0">
                <a:cs typeface="Arial"/>
              </a:rPr>
              <a:t>Tijdens de les</a:t>
            </a:r>
            <a:endParaRPr lang="nl-NL" sz="2200">
              <a:cs typeface="Arial"/>
            </a:endParaRPr>
          </a:p>
          <a:p>
            <a:pPr marL="342900" indent="-342900">
              <a:buFont typeface="Arial" panose="020B0502040204020203" pitchFamily="34" charset="0"/>
              <a:buChar char="•"/>
            </a:pPr>
            <a:r>
              <a:rPr lang="nl-NL" sz="2200" b="0">
                <a:cs typeface="Arial"/>
              </a:rPr>
              <a:t>Verhalen in de omnibussen</a:t>
            </a:r>
          </a:p>
          <a:p>
            <a:pPr marL="342900" indent="-342900">
              <a:buFont typeface="Arial" panose="020B0502040204020203" pitchFamily="34" charset="0"/>
              <a:buChar char="•"/>
            </a:pPr>
            <a:r>
              <a:rPr lang="nl-NL" sz="2200" b="0">
                <a:cs typeface="Arial"/>
              </a:rPr>
              <a:t>Aanvullende leesseries</a:t>
            </a:r>
          </a:p>
          <a:p>
            <a:pPr marL="342900" indent="-342900">
              <a:buFont typeface="Arial" panose="020B0502040204020203" pitchFamily="34" charset="0"/>
              <a:buChar char="•"/>
            </a:pPr>
            <a:r>
              <a:rPr lang="nl-NL" sz="2200" b="0">
                <a:ea typeface="+mn-lt"/>
                <a:cs typeface="Arial"/>
              </a:rPr>
              <a:t>(School)bibliotheek</a:t>
            </a:r>
            <a:endParaRPr lang="nl-NL" sz="2200" b="0">
              <a:ea typeface="+mn-lt"/>
              <a:cs typeface="+mn-lt"/>
            </a:endParaRPr>
          </a:p>
          <a:p>
            <a:pPr marL="342900" indent="-342900">
              <a:buFont typeface="Arial" panose="020B0502040204020203" pitchFamily="34" charset="0"/>
              <a:buChar char="•"/>
            </a:pPr>
            <a:endParaRPr lang="nl-NL" sz="2200" b="0">
              <a:cs typeface="Arial"/>
            </a:endParaRPr>
          </a:p>
          <a:p>
            <a:pPr marL="457200" indent="-457200">
              <a:buFont typeface="Arial" panose="020B0502040204020203" pitchFamily="34" charset="0"/>
              <a:buChar char="•"/>
            </a:pPr>
            <a:endParaRPr lang="nl-NL" sz="2200" b="0">
              <a:cs typeface="Arial"/>
            </a:endParaRPr>
          </a:p>
        </p:txBody>
      </p:sp>
      <p:pic>
        <p:nvPicPr>
          <p:cNvPr id="6" name="Afbeelding 5">
            <a:extLst>
              <a:ext uri="{FF2B5EF4-FFF2-40B4-BE49-F238E27FC236}">
                <a16:creationId xmlns:a16="http://schemas.microsoft.com/office/drawing/2014/main" id="{472DFA4B-0A0E-85CB-83A7-BF13AA8E41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212" t="36524" r="41418" b="18298"/>
          <a:stretch/>
        </p:blipFill>
        <p:spPr>
          <a:xfrm>
            <a:off x="2084388" y="4684489"/>
            <a:ext cx="1434397" cy="1708076"/>
          </a:xfrm>
          <a:prstGeom prst="rect">
            <a:avLst/>
          </a:prstGeom>
          <a:ln>
            <a:solidFill>
              <a:schemeClr val="accent3"/>
            </a:solidFill>
          </a:ln>
        </p:spPr>
      </p:pic>
      <p:pic>
        <p:nvPicPr>
          <p:cNvPr id="8" name="Afbeelding 7">
            <a:extLst>
              <a:ext uri="{FF2B5EF4-FFF2-40B4-BE49-F238E27FC236}">
                <a16:creationId xmlns:a16="http://schemas.microsoft.com/office/drawing/2014/main" id="{257C007F-98EE-F6CB-808C-7355C23661DB}"/>
              </a:ext>
            </a:extLst>
          </p:cNvPr>
          <p:cNvPicPr>
            <a:picLocks noChangeAspect="1"/>
          </p:cNvPicPr>
          <p:nvPr/>
        </p:nvPicPr>
        <p:blipFill rotWithShape="1">
          <a:blip r:embed="rId4"/>
          <a:srcRect l="68657" t="31455" r="6047" b="15373"/>
          <a:stretch/>
        </p:blipFill>
        <p:spPr>
          <a:xfrm>
            <a:off x="6486252" y="4688979"/>
            <a:ext cx="1245859" cy="1698987"/>
          </a:xfrm>
          <a:prstGeom prst="rect">
            <a:avLst/>
          </a:prstGeom>
          <a:ln>
            <a:solidFill>
              <a:srgbClr val="0080C9"/>
            </a:solidFill>
          </a:ln>
        </p:spPr>
      </p:pic>
      <p:pic>
        <p:nvPicPr>
          <p:cNvPr id="5" name="Afbeelding 4" descr="Afbeelding met tekst&#10;&#10;Automatisch gegenereerde beschrijving">
            <a:extLst>
              <a:ext uri="{FF2B5EF4-FFF2-40B4-BE49-F238E27FC236}">
                <a16:creationId xmlns:a16="http://schemas.microsoft.com/office/drawing/2014/main" id="{7CB6BE5B-6627-3E30-0069-2D3F36765205}"/>
              </a:ext>
            </a:extLst>
          </p:cNvPr>
          <p:cNvPicPr>
            <a:picLocks noChangeAspect="1"/>
          </p:cNvPicPr>
          <p:nvPr/>
        </p:nvPicPr>
        <p:blipFill rotWithShape="1">
          <a:blip r:embed="rId4"/>
          <a:srcRect l="6096" t="32019" r="66237" b="15448"/>
          <a:stretch/>
        </p:blipFill>
        <p:spPr>
          <a:xfrm>
            <a:off x="3657873" y="4687888"/>
            <a:ext cx="1371622" cy="1700953"/>
          </a:xfrm>
          <a:prstGeom prst="rect">
            <a:avLst/>
          </a:prstGeom>
          <a:ln>
            <a:solidFill>
              <a:srgbClr val="0080C9"/>
            </a:solidFill>
          </a:ln>
        </p:spPr>
      </p:pic>
      <p:pic>
        <p:nvPicPr>
          <p:cNvPr id="10" name="Afbeelding 9" descr="Afbeelding met tekst&#10;&#10;Automatisch gegenereerde beschrijving">
            <a:extLst>
              <a:ext uri="{FF2B5EF4-FFF2-40B4-BE49-F238E27FC236}">
                <a16:creationId xmlns:a16="http://schemas.microsoft.com/office/drawing/2014/main" id="{C1146D8A-30C5-37EB-F268-1A9FE8386752}"/>
              </a:ext>
            </a:extLst>
          </p:cNvPr>
          <p:cNvPicPr>
            <a:picLocks noChangeAspect="1"/>
          </p:cNvPicPr>
          <p:nvPr/>
        </p:nvPicPr>
        <p:blipFill rotWithShape="1">
          <a:blip r:embed="rId4"/>
          <a:srcRect l="38218" t="31843" r="37046" b="15206"/>
          <a:stretch/>
        </p:blipFill>
        <p:spPr>
          <a:xfrm>
            <a:off x="7875588" y="4688385"/>
            <a:ext cx="1247798" cy="1704136"/>
          </a:xfrm>
          <a:prstGeom prst="rect">
            <a:avLst/>
          </a:prstGeom>
          <a:ln>
            <a:solidFill>
              <a:srgbClr val="0080C9"/>
            </a:solidFill>
          </a:ln>
        </p:spPr>
      </p:pic>
      <p:pic>
        <p:nvPicPr>
          <p:cNvPr id="12" name="Afbeelding 11">
            <a:extLst>
              <a:ext uri="{FF2B5EF4-FFF2-40B4-BE49-F238E27FC236}">
                <a16:creationId xmlns:a16="http://schemas.microsoft.com/office/drawing/2014/main" id="{E380D139-3F6F-2C8F-85C9-AAF392A8DF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594" t="28611" r="40703" b="17986"/>
          <a:stretch/>
        </p:blipFill>
        <p:spPr>
          <a:xfrm>
            <a:off x="5172075" y="4686300"/>
            <a:ext cx="1171586" cy="1700214"/>
          </a:xfrm>
          <a:prstGeom prst="rect">
            <a:avLst/>
          </a:prstGeom>
          <a:ln>
            <a:solidFill>
              <a:schemeClr val="accent3"/>
            </a:solidFill>
          </a:ln>
        </p:spPr>
      </p:pic>
      <p:pic>
        <p:nvPicPr>
          <p:cNvPr id="14" name="Afbeelding 14">
            <a:extLst>
              <a:ext uri="{FF2B5EF4-FFF2-40B4-BE49-F238E27FC236}">
                <a16:creationId xmlns:a16="http://schemas.microsoft.com/office/drawing/2014/main" id="{1BDC576E-C1AF-65D5-4EE0-F7CB936AA733}"/>
              </a:ext>
            </a:extLst>
          </p:cNvPr>
          <p:cNvPicPr>
            <a:picLocks noChangeAspect="1"/>
          </p:cNvPicPr>
          <p:nvPr/>
        </p:nvPicPr>
        <p:blipFill>
          <a:blip r:embed="rId6"/>
          <a:stretch>
            <a:fillRect/>
          </a:stretch>
        </p:blipFill>
        <p:spPr>
          <a:xfrm>
            <a:off x="6453188" y="3309938"/>
            <a:ext cx="2667000" cy="1285875"/>
          </a:xfrm>
          <a:prstGeom prst="rect">
            <a:avLst/>
          </a:prstGeom>
        </p:spPr>
      </p:pic>
    </p:spTree>
    <p:extLst>
      <p:ext uri="{BB962C8B-B14F-4D97-AF65-F5344CB8AC3E}">
        <p14:creationId xmlns:p14="http://schemas.microsoft.com/office/powerpoint/2010/main" val="315812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FA5797B-219B-47DE-9672-1F8F8D6C9E1C}"/>
              </a:ext>
            </a:extLst>
          </p:cNvPr>
          <p:cNvSpPr>
            <a:spLocks noGrp="1"/>
          </p:cNvSpPr>
          <p:nvPr>
            <p:ph type="title"/>
          </p:nvPr>
        </p:nvSpPr>
        <p:spPr/>
        <p:txBody>
          <a:bodyPr>
            <a:normAutofit fontScale="90000"/>
          </a:bodyPr>
          <a:lstStyle/>
          <a:p>
            <a:r>
              <a:rPr lang="nl-NL"/>
              <a:t>Dé leesmethode die echt álles in zich heeft!</a:t>
            </a:r>
          </a:p>
        </p:txBody>
      </p:sp>
      <p:pic>
        <p:nvPicPr>
          <p:cNvPr id="7" name="Afbeelding 6">
            <a:extLst>
              <a:ext uri="{FF2B5EF4-FFF2-40B4-BE49-F238E27FC236}">
                <a16:creationId xmlns:a16="http://schemas.microsoft.com/office/drawing/2014/main" id="{D3B98FC2-C149-479F-A3A4-E0935BD92055}"/>
              </a:ext>
            </a:extLst>
          </p:cNvPr>
          <p:cNvPicPr>
            <a:picLocks noChangeAspect="1"/>
          </p:cNvPicPr>
          <p:nvPr/>
        </p:nvPicPr>
        <p:blipFill>
          <a:blip r:embed="rId3"/>
          <a:stretch>
            <a:fillRect/>
          </a:stretch>
        </p:blipFill>
        <p:spPr>
          <a:xfrm>
            <a:off x="0" y="2114550"/>
            <a:ext cx="12192000" cy="4743450"/>
          </a:xfrm>
          <a:prstGeom prst="rect">
            <a:avLst/>
          </a:prstGeom>
        </p:spPr>
      </p:pic>
    </p:spTree>
    <p:extLst>
      <p:ext uri="{BB962C8B-B14F-4D97-AF65-F5344CB8AC3E}">
        <p14:creationId xmlns:p14="http://schemas.microsoft.com/office/powerpoint/2010/main" val="418307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BA21C4-7DB7-4CA9-482A-C751FD6EFB97}"/>
              </a:ext>
            </a:extLst>
          </p:cNvPr>
          <p:cNvSpPr>
            <a:spLocks noGrp="1"/>
          </p:cNvSpPr>
          <p:nvPr>
            <p:ph type="title"/>
          </p:nvPr>
        </p:nvSpPr>
        <p:spPr/>
        <p:txBody>
          <a:bodyPr>
            <a:normAutofit fontScale="90000"/>
          </a:bodyPr>
          <a:lstStyle/>
          <a:p>
            <a:endParaRPr lang="nl-NL"/>
          </a:p>
        </p:txBody>
      </p:sp>
      <p:sp>
        <p:nvSpPr>
          <p:cNvPr id="3" name="Tijdelijke aanduiding voor tekst 2">
            <a:extLst>
              <a:ext uri="{FF2B5EF4-FFF2-40B4-BE49-F238E27FC236}">
                <a16:creationId xmlns:a16="http://schemas.microsoft.com/office/drawing/2014/main" id="{E479C224-C41C-9E37-EAC2-09376A353E46}"/>
              </a:ext>
            </a:extLst>
          </p:cNvPr>
          <p:cNvSpPr>
            <a:spLocks noGrp="1"/>
          </p:cNvSpPr>
          <p:nvPr>
            <p:ph type="body" sz="quarter" idx="10"/>
          </p:nvPr>
        </p:nvSpPr>
        <p:spPr/>
        <p:txBody>
          <a:bodyPr/>
          <a:lstStyle/>
          <a:p>
            <a:endParaRPr lang="nl-NL"/>
          </a:p>
        </p:txBody>
      </p:sp>
      <p:sp>
        <p:nvSpPr>
          <p:cNvPr id="4" name="Tijdelijke aanduiding voor tekst 3">
            <a:extLst>
              <a:ext uri="{FF2B5EF4-FFF2-40B4-BE49-F238E27FC236}">
                <a16:creationId xmlns:a16="http://schemas.microsoft.com/office/drawing/2014/main" id="{75C58160-8663-EC45-C89C-54D57349C66F}"/>
              </a:ext>
            </a:extLst>
          </p:cNvPr>
          <p:cNvSpPr>
            <a:spLocks noGrp="1"/>
          </p:cNvSpPr>
          <p:nvPr>
            <p:ph type="body" sz="quarter" idx="11"/>
          </p:nvPr>
        </p:nvSpPr>
        <p:spPr/>
        <p:txBody>
          <a:bodyPr/>
          <a:lstStyle/>
          <a:p>
            <a:endParaRPr lang="nl-NL"/>
          </a:p>
        </p:txBody>
      </p:sp>
      <p:pic>
        <p:nvPicPr>
          <p:cNvPr id="5" name="Afbeelding 4" descr="Afbeelding met pijl&#10;&#10;Automatisch gegenereerde beschrijving">
            <a:extLst>
              <a:ext uri="{FF2B5EF4-FFF2-40B4-BE49-F238E27FC236}">
                <a16:creationId xmlns:a16="http://schemas.microsoft.com/office/drawing/2014/main" id="{E1F2C34F-1713-31BA-F06B-4CB5C6835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spTree>
    <p:extLst>
      <p:ext uri="{BB962C8B-B14F-4D97-AF65-F5344CB8AC3E}">
        <p14:creationId xmlns:p14="http://schemas.microsoft.com/office/powerpoint/2010/main" val="414968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FA5797B-219B-47DE-9672-1F8F8D6C9E1C}"/>
              </a:ext>
            </a:extLst>
          </p:cNvPr>
          <p:cNvSpPr>
            <a:spLocks noGrp="1"/>
          </p:cNvSpPr>
          <p:nvPr>
            <p:ph type="title"/>
          </p:nvPr>
        </p:nvSpPr>
        <p:spPr>
          <a:xfrm>
            <a:off x="1135695" y="1176051"/>
            <a:ext cx="9955847" cy="357187"/>
          </a:xfrm>
        </p:spPr>
        <p:txBody>
          <a:bodyPr>
            <a:normAutofit fontScale="90000"/>
          </a:bodyPr>
          <a:lstStyle/>
          <a:p>
            <a:r>
              <a:rPr lang="nl-NL" dirty="0"/>
              <a:t>Door de vijf pijlers van leesonderwijs als fundament te gebruiken!</a:t>
            </a:r>
          </a:p>
        </p:txBody>
      </p:sp>
      <p:pic>
        <p:nvPicPr>
          <p:cNvPr id="5" name="Afbeelding 4">
            <a:extLst>
              <a:ext uri="{FF2B5EF4-FFF2-40B4-BE49-F238E27FC236}">
                <a16:creationId xmlns:a16="http://schemas.microsoft.com/office/drawing/2014/main" id="{748F7D86-2851-4505-95DF-4FA9D6BC8229}"/>
              </a:ext>
            </a:extLst>
          </p:cNvPr>
          <p:cNvPicPr>
            <a:picLocks noChangeAspect="1"/>
          </p:cNvPicPr>
          <p:nvPr/>
        </p:nvPicPr>
        <p:blipFill>
          <a:blip r:embed="rId3"/>
          <a:stretch>
            <a:fillRect/>
          </a:stretch>
        </p:blipFill>
        <p:spPr>
          <a:xfrm>
            <a:off x="0" y="2147031"/>
            <a:ext cx="12227238" cy="4710969"/>
          </a:xfrm>
          <a:prstGeom prst="rect">
            <a:avLst/>
          </a:prstGeom>
        </p:spPr>
      </p:pic>
    </p:spTree>
    <p:extLst>
      <p:ext uri="{BB962C8B-B14F-4D97-AF65-F5344CB8AC3E}">
        <p14:creationId xmlns:p14="http://schemas.microsoft.com/office/powerpoint/2010/main" val="131400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293D7EED-B3BF-4ADD-97CB-B8109C7533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858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5CEA393-A51C-45BC-BAA5-8CACC4E9DC8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DED1235-6217-4A92-A334-C8C63C8D676A}"/>
              </a:ext>
            </a:extLst>
          </p:cNvPr>
          <p:cNvSpPr>
            <a:spLocks noGrp="1"/>
          </p:cNvSpPr>
          <p:nvPr>
            <p:ph type="title"/>
          </p:nvPr>
        </p:nvSpPr>
        <p:spPr/>
        <p:txBody>
          <a:bodyPr>
            <a:normAutofit fontScale="90000"/>
          </a:bodyPr>
          <a:lstStyle/>
          <a:p>
            <a:r>
              <a:rPr lang="nl-NL"/>
              <a:t>Vernieuwde leerlijn technisch lezen</a:t>
            </a:r>
          </a:p>
        </p:txBody>
      </p:sp>
      <p:sp>
        <p:nvSpPr>
          <p:cNvPr id="4" name="Tijdelijke aanduiding voor tekst 3">
            <a:extLst>
              <a:ext uri="{FF2B5EF4-FFF2-40B4-BE49-F238E27FC236}">
                <a16:creationId xmlns:a16="http://schemas.microsoft.com/office/drawing/2014/main" id="{EC6929B0-E92F-476A-96EB-ECDBF1666F62}"/>
              </a:ext>
            </a:extLst>
          </p:cNvPr>
          <p:cNvSpPr>
            <a:spLocks noGrp="1"/>
          </p:cNvSpPr>
          <p:nvPr>
            <p:ph type="body" sz="quarter" idx="11"/>
          </p:nvPr>
        </p:nvSpPr>
        <p:spPr/>
        <p:txBody>
          <a:bodyPr/>
          <a:lstStyle/>
          <a:p>
            <a:r>
              <a:rPr lang="nl-NL"/>
              <a:t>Optimale automatisering</a:t>
            </a:r>
          </a:p>
        </p:txBody>
      </p:sp>
      <p:sp>
        <p:nvSpPr>
          <p:cNvPr id="7" name="object 3">
            <a:extLst>
              <a:ext uri="{FF2B5EF4-FFF2-40B4-BE49-F238E27FC236}">
                <a16:creationId xmlns:a16="http://schemas.microsoft.com/office/drawing/2014/main" id="{1D799539-7A93-4F59-A76E-366C714DEE5D}"/>
              </a:ext>
            </a:extLst>
          </p:cNvPr>
          <p:cNvSpPr txBox="1"/>
          <p:nvPr/>
        </p:nvSpPr>
        <p:spPr>
          <a:xfrm>
            <a:off x="1850053" y="6032641"/>
            <a:ext cx="607060" cy="228909"/>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nl-NL" sz="1400" b="0" i="0" u="none" strike="noStrike" kern="1200" cap="none" spc="0" normalizeH="0" baseline="0" noProof="0">
                <a:ln>
                  <a:noFill/>
                </a:ln>
                <a:solidFill>
                  <a:srgbClr val="0E6BB1"/>
                </a:solidFill>
                <a:effectLst/>
                <a:uLnTx/>
                <a:uFillTx/>
                <a:latin typeface="Arial"/>
                <a:ea typeface="+mn-ea"/>
                <a:cs typeface="HelveticaNeueLTStd-Roman"/>
              </a:rPr>
              <a:t>g</a:t>
            </a:r>
            <a:r>
              <a:rPr kumimoji="0" sz="1400" b="0" i="0" u="none" strike="noStrike" kern="1200" cap="none" spc="0" normalizeH="0" baseline="0" noProof="0" err="1">
                <a:ln>
                  <a:noFill/>
                </a:ln>
                <a:solidFill>
                  <a:srgbClr val="0E6BB1"/>
                </a:solidFill>
                <a:effectLst/>
                <a:uLnTx/>
                <a:uFillTx/>
                <a:latin typeface="Arial"/>
                <a:ea typeface="+mn-ea"/>
                <a:cs typeface="HelveticaNeueLTStd-Roman"/>
              </a:rPr>
              <a:t>roep</a:t>
            </a:r>
            <a:r>
              <a:rPr kumimoji="0" sz="1400" b="0" i="0" u="none" strike="noStrike" kern="1200" cap="none" spc="-55" normalizeH="0" baseline="0" noProof="0">
                <a:ln>
                  <a:noFill/>
                </a:ln>
                <a:solidFill>
                  <a:srgbClr val="0E6BB1"/>
                </a:solidFill>
                <a:effectLst/>
                <a:uLnTx/>
                <a:uFillTx/>
                <a:latin typeface="Arial"/>
                <a:ea typeface="+mn-ea"/>
                <a:cs typeface="HelveticaNeueLTStd-Roman"/>
              </a:rPr>
              <a:t> </a:t>
            </a:r>
            <a:r>
              <a:rPr kumimoji="0" sz="1400" b="0" i="0" u="none" strike="noStrike" kern="1200" cap="none" spc="0" normalizeH="0" baseline="0" noProof="0">
                <a:ln>
                  <a:noFill/>
                </a:ln>
                <a:solidFill>
                  <a:srgbClr val="0E6BB1"/>
                </a:solidFill>
                <a:effectLst/>
                <a:uLnTx/>
                <a:uFillTx/>
                <a:latin typeface="Arial"/>
                <a:ea typeface="+mn-ea"/>
                <a:cs typeface="HelveticaNeueLTStd-Roman"/>
              </a:rPr>
              <a:t>4</a:t>
            </a:r>
            <a:endParaRPr kumimoji="0" sz="1400" b="0" i="0" u="none" strike="noStrike" kern="1200" cap="none" spc="0" normalizeH="0" baseline="0" noProof="0">
              <a:ln>
                <a:noFill/>
              </a:ln>
              <a:solidFill>
                <a:prstClr val="black"/>
              </a:solidFill>
              <a:effectLst/>
              <a:uLnTx/>
              <a:uFillTx/>
              <a:latin typeface="Arial"/>
              <a:ea typeface="+mn-ea"/>
              <a:cs typeface="HelveticaNeueLTStd-Roman"/>
            </a:endParaRPr>
          </a:p>
        </p:txBody>
      </p:sp>
      <p:sp>
        <p:nvSpPr>
          <p:cNvPr id="8" name="object 4">
            <a:extLst>
              <a:ext uri="{FF2B5EF4-FFF2-40B4-BE49-F238E27FC236}">
                <a16:creationId xmlns:a16="http://schemas.microsoft.com/office/drawing/2014/main" id="{AA617ED1-4935-42E3-9C20-AA98D16B80E1}"/>
              </a:ext>
            </a:extLst>
          </p:cNvPr>
          <p:cNvSpPr txBox="1"/>
          <p:nvPr/>
        </p:nvSpPr>
        <p:spPr>
          <a:xfrm>
            <a:off x="2765245" y="6032641"/>
            <a:ext cx="607060" cy="228909"/>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nl-NL" sz="1400" b="0" i="0" u="none" strike="noStrike" kern="1200" cap="none" spc="0" normalizeH="0" baseline="0" noProof="0">
                <a:ln>
                  <a:noFill/>
                </a:ln>
                <a:solidFill>
                  <a:srgbClr val="0E6BB1"/>
                </a:solidFill>
                <a:effectLst/>
                <a:uLnTx/>
                <a:uFillTx/>
                <a:latin typeface="Arial"/>
                <a:ea typeface="+mn-ea"/>
                <a:cs typeface="HelveticaNeueLTStd-Roman"/>
              </a:rPr>
              <a:t>g</a:t>
            </a:r>
            <a:r>
              <a:rPr kumimoji="0" sz="1400" b="0" i="0" u="none" strike="noStrike" kern="1200" cap="none" spc="0" normalizeH="0" baseline="0" noProof="0" err="1">
                <a:ln>
                  <a:noFill/>
                </a:ln>
                <a:solidFill>
                  <a:srgbClr val="0E6BB1"/>
                </a:solidFill>
                <a:effectLst/>
                <a:uLnTx/>
                <a:uFillTx/>
                <a:latin typeface="Arial"/>
                <a:ea typeface="+mn-ea"/>
                <a:cs typeface="HelveticaNeueLTStd-Roman"/>
              </a:rPr>
              <a:t>roep</a:t>
            </a:r>
            <a:r>
              <a:rPr kumimoji="0" sz="1400" b="0" i="0" u="none" strike="noStrike" kern="1200" cap="none" spc="-55" normalizeH="0" baseline="0" noProof="0">
                <a:ln>
                  <a:noFill/>
                </a:ln>
                <a:solidFill>
                  <a:srgbClr val="0E6BB1"/>
                </a:solidFill>
                <a:effectLst/>
                <a:uLnTx/>
                <a:uFillTx/>
                <a:latin typeface="Arial"/>
                <a:ea typeface="+mn-ea"/>
                <a:cs typeface="HelveticaNeueLTStd-Roman"/>
              </a:rPr>
              <a:t> </a:t>
            </a:r>
            <a:r>
              <a:rPr kumimoji="0" sz="1400" b="0" i="0" u="none" strike="noStrike" kern="1200" cap="none" spc="0" normalizeH="0" baseline="0" noProof="0">
                <a:ln>
                  <a:noFill/>
                </a:ln>
                <a:solidFill>
                  <a:srgbClr val="0E6BB1"/>
                </a:solidFill>
                <a:effectLst/>
                <a:uLnTx/>
                <a:uFillTx/>
                <a:latin typeface="Arial"/>
                <a:ea typeface="+mn-ea"/>
                <a:cs typeface="HelveticaNeueLTStd-Roman"/>
              </a:rPr>
              <a:t>5</a:t>
            </a:r>
            <a:endParaRPr kumimoji="0" sz="1400" b="0" i="0" u="none" strike="noStrike" kern="1200" cap="none" spc="0" normalizeH="0" baseline="0" noProof="0">
              <a:ln>
                <a:noFill/>
              </a:ln>
              <a:solidFill>
                <a:prstClr val="black"/>
              </a:solidFill>
              <a:effectLst/>
              <a:uLnTx/>
              <a:uFillTx/>
              <a:latin typeface="Arial"/>
              <a:ea typeface="+mn-ea"/>
              <a:cs typeface="HelveticaNeueLTStd-Roman"/>
            </a:endParaRPr>
          </a:p>
        </p:txBody>
      </p:sp>
      <p:sp>
        <p:nvSpPr>
          <p:cNvPr id="9" name="object 5">
            <a:extLst>
              <a:ext uri="{FF2B5EF4-FFF2-40B4-BE49-F238E27FC236}">
                <a16:creationId xmlns:a16="http://schemas.microsoft.com/office/drawing/2014/main" id="{3F2C9A04-D35B-4CB5-A2A0-BAC84EE66DCB}"/>
              </a:ext>
            </a:extLst>
          </p:cNvPr>
          <p:cNvSpPr txBox="1"/>
          <p:nvPr/>
        </p:nvSpPr>
        <p:spPr>
          <a:xfrm>
            <a:off x="3680436" y="6032641"/>
            <a:ext cx="607060" cy="228909"/>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nl-NL" sz="1400" b="0" i="0" u="none" strike="noStrike" kern="1200" cap="none" spc="0" normalizeH="0" baseline="0" noProof="0">
                <a:ln>
                  <a:noFill/>
                </a:ln>
                <a:solidFill>
                  <a:srgbClr val="0E6BB1"/>
                </a:solidFill>
                <a:effectLst/>
                <a:uLnTx/>
                <a:uFillTx/>
                <a:latin typeface="Arial"/>
                <a:ea typeface="+mn-ea"/>
                <a:cs typeface="HelveticaNeueLTStd-Roman"/>
              </a:rPr>
              <a:t>g</a:t>
            </a:r>
            <a:r>
              <a:rPr kumimoji="0" sz="1400" b="0" i="0" u="none" strike="noStrike" kern="1200" cap="none" spc="0" normalizeH="0" baseline="0" noProof="0" err="1">
                <a:ln>
                  <a:noFill/>
                </a:ln>
                <a:solidFill>
                  <a:srgbClr val="0E6BB1"/>
                </a:solidFill>
                <a:effectLst/>
                <a:uLnTx/>
                <a:uFillTx/>
                <a:latin typeface="Arial"/>
                <a:ea typeface="+mn-ea"/>
                <a:cs typeface="HelveticaNeueLTStd-Roman"/>
              </a:rPr>
              <a:t>roep</a:t>
            </a:r>
            <a:r>
              <a:rPr kumimoji="0" sz="1400" b="0" i="0" u="none" strike="noStrike" kern="1200" cap="none" spc="-55" normalizeH="0" baseline="0" noProof="0">
                <a:ln>
                  <a:noFill/>
                </a:ln>
                <a:solidFill>
                  <a:srgbClr val="0E6BB1"/>
                </a:solidFill>
                <a:effectLst/>
                <a:uLnTx/>
                <a:uFillTx/>
                <a:latin typeface="Arial"/>
                <a:ea typeface="+mn-ea"/>
                <a:cs typeface="HelveticaNeueLTStd-Roman"/>
              </a:rPr>
              <a:t> </a:t>
            </a:r>
            <a:r>
              <a:rPr kumimoji="0" sz="1400" b="0" i="0" u="none" strike="noStrike" kern="1200" cap="none" spc="0" normalizeH="0" baseline="0" noProof="0">
                <a:ln>
                  <a:noFill/>
                </a:ln>
                <a:solidFill>
                  <a:srgbClr val="0E6BB1"/>
                </a:solidFill>
                <a:effectLst/>
                <a:uLnTx/>
                <a:uFillTx/>
                <a:latin typeface="Arial"/>
                <a:ea typeface="+mn-ea"/>
                <a:cs typeface="HelveticaNeueLTStd-Roman"/>
              </a:rPr>
              <a:t>6</a:t>
            </a:r>
            <a:endParaRPr kumimoji="0" sz="1400" b="0" i="0" u="none" strike="noStrike" kern="1200" cap="none" spc="0" normalizeH="0" baseline="0" noProof="0">
              <a:ln>
                <a:noFill/>
              </a:ln>
              <a:solidFill>
                <a:prstClr val="black"/>
              </a:solidFill>
              <a:effectLst/>
              <a:uLnTx/>
              <a:uFillTx/>
              <a:latin typeface="Arial"/>
              <a:ea typeface="+mn-ea"/>
              <a:cs typeface="HelveticaNeueLTStd-Roman"/>
            </a:endParaRPr>
          </a:p>
        </p:txBody>
      </p:sp>
      <p:sp>
        <p:nvSpPr>
          <p:cNvPr id="10" name="object 6">
            <a:extLst>
              <a:ext uri="{FF2B5EF4-FFF2-40B4-BE49-F238E27FC236}">
                <a16:creationId xmlns:a16="http://schemas.microsoft.com/office/drawing/2014/main" id="{D675280B-F2AE-4006-B1B6-93119D9F28B3}"/>
              </a:ext>
            </a:extLst>
          </p:cNvPr>
          <p:cNvSpPr txBox="1"/>
          <p:nvPr/>
        </p:nvSpPr>
        <p:spPr>
          <a:xfrm>
            <a:off x="4595628" y="6032641"/>
            <a:ext cx="607060" cy="228909"/>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nl-NL" sz="1400" b="0" i="0" u="none" strike="noStrike" kern="1200" cap="none" spc="0" normalizeH="0" baseline="0" noProof="0">
                <a:ln>
                  <a:noFill/>
                </a:ln>
                <a:solidFill>
                  <a:srgbClr val="0E6BB1"/>
                </a:solidFill>
                <a:effectLst/>
                <a:uLnTx/>
                <a:uFillTx/>
                <a:latin typeface="Arial"/>
                <a:ea typeface="+mn-ea"/>
                <a:cs typeface="HelveticaNeueLTStd-Roman"/>
              </a:rPr>
              <a:t>g</a:t>
            </a:r>
            <a:r>
              <a:rPr kumimoji="0" sz="1400" b="0" i="0" u="none" strike="noStrike" kern="1200" cap="none" spc="0" normalizeH="0" baseline="0" noProof="0" err="1">
                <a:ln>
                  <a:noFill/>
                </a:ln>
                <a:solidFill>
                  <a:srgbClr val="0E6BB1"/>
                </a:solidFill>
                <a:effectLst/>
                <a:uLnTx/>
                <a:uFillTx/>
                <a:latin typeface="Arial"/>
                <a:ea typeface="+mn-ea"/>
                <a:cs typeface="HelveticaNeueLTStd-Roman"/>
              </a:rPr>
              <a:t>roep</a:t>
            </a:r>
            <a:r>
              <a:rPr kumimoji="0" sz="1400" b="0" i="0" u="none" strike="noStrike" kern="1200" cap="none" spc="-55" normalizeH="0" baseline="0" noProof="0">
                <a:ln>
                  <a:noFill/>
                </a:ln>
                <a:solidFill>
                  <a:srgbClr val="0E6BB1"/>
                </a:solidFill>
                <a:effectLst/>
                <a:uLnTx/>
                <a:uFillTx/>
                <a:latin typeface="Arial"/>
                <a:ea typeface="+mn-ea"/>
                <a:cs typeface="HelveticaNeueLTStd-Roman"/>
              </a:rPr>
              <a:t> </a:t>
            </a:r>
            <a:r>
              <a:rPr kumimoji="0" sz="1400" b="0" i="0" u="none" strike="noStrike" kern="1200" cap="none" spc="0" normalizeH="0" baseline="0" noProof="0">
                <a:ln>
                  <a:noFill/>
                </a:ln>
                <a:solidFill>
                  <a:srgbClr val="0E6BB1"/>
                </a:solidFill>
                <a:effectLst/>
                <a:uLnTx/>
                <a:uFillTx/>
                <a:latin typeface="Arial"/>
                <a:ea typeface="+mn-ea"/>
                <a:cs typeface="HelveticaNeueLTStd-Roman"/>
              </a:rPr>
              <a:t>7</a:t>
            </a:r>
            <a:endParaRPr kumimoji="0" sz="1400" b="0" i="0" u="none" strike="noStrike" kern="1200" cap="none" spc="0" normalizeH="0" baseline="0" noProof="0">
              <a:ln>
                <a:noFill/>
              </a:ln>
              <a:solidFill>
                <a:prstClr val="black"/>
              </a:solidFill>
              <a:effectLst/>
              <a:uLnTx/>
              <a:uFillTx/>
              <a:latin typeface="Arial"/>
              <a:ea typeface="+mn-ea"/>
              <a:cs typeface="HelveticaNeueLTStd-Roman"/>
            </a:endParaRPr>
          </a:p>
        </p:txBody>
      </p:sp>
      <p:sp>
        <p:nvSpPr>
          <p:cNvPr id="11" name="object 7">
            <a:extLst>
              <a:ext uri="{FF2B5EF4-FFF2-40B4-BE49-F238E27FC236}">
                <a16:creationId xmlns:a16="http://schemas.microsoft.com/office/drawing/2014/main" id="{0DE3BF23-9A96-4B02-812B-34D36CA2287D}"/>
              </a:ext>
            </a:extLst>
          </p:cNvPr>
          <p:cNvSpPr txBox="1"/>
          <p:nvPr/>
        </p:nvSpPr>
        <p:spPr>
          <a:xfrm>
            <a:off x="5380752" y="6032641"/>
            <a:ext cx="607060" cy="228909"/>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nl-NL" sz="1400" b="0" i="0" u="none" strike="noStrike" kern="1200" cap="none" spc="0" normalizeH="0" baseline="0" noProof="0">
                <a:ln>
                  <a:noFill/>
                </a:ln>
                <a:solidFill>
                  <a:srgbClr val="0E6BB1"/>
                </a:solidFill>
                <a:effectLst/>
                <a:uLnTx/>
                <a:uFillTx/>
                <a:latin typeface="Arial"/>
                <a:ea typeface="+mn-ea"/>
                <a:cs typeface="HelveticaNeueLTStd-Roman"/>
              </a:rPr>
              <a:t>g</a:t>
            </a:r>
            <a:r>
              <a:rPr kumimoji="0" sz="1400" b="0" i="0" u="none" strike="noStrike" kern="1200" cap="none" spc="0" normalizeH="0" baseline="0" noProof="0" err="1">
                <a:ln>
                  <a:noFill/>
                </a:ln>
                <a:solidFill>
                  <a:srgbClr val="0E6BB1"/>
                </a:solidFill>
                <a:effectLst/>
                <a:uLnTx/>
                <a:uFillTx/>
                <a:latin typeface="Arial"/>
                <a:ea typeface="+mn-ea"/>
                <a:cs typeface="HelveticaNeueLTStd-Roman"/>
              </a:rPr>
              <a:t>roep</a:t>
            </a:r>
            <a:r>
              <a:rPr kumimoji="0" sz="1400" b="0" i="0" u="none" strike="noStrike" kern="1200" cap="none" spc="-55" normalizeH="0" baseline="0" noProof="0">
                <a:ln>
                  <a:noFill/>
                </a:ln>
                <a:solidFill>
                  <a:srgbClr val="0E6BB1"/>
                </a:solidFill>
                <a:effectLst/>
                <a:uLnTx/>
                <a:uFillTx/>
                <a:latin typeface="Arial"/>
                <a:ea typeface="+mn-ea"/>
                <a:cs typeface="HelveticaNeueLTStd-Roman"/>
              </a:rPr>
              <a:t> </a:t>
            </a:r>
            <a:r>
              <a:rPr kumimoji="0" sz="1400" b="0" i="0" u="none" strike="noStrike" kern="1200" cap="none" spc="0" normalizeH="0" baseline="0" noProof="0">
                <a:ln>
                  <a:noFill/>
                </a:ln>
                <a:solidFill>
                  <a:srgbClr val="0E6BB1"/>
                </a:solidFill>
                <a:effectLst/>
                <a:uLnTx/>
                <a:uFillTx/>
                <a:latin typeface="Arial"/>
                <a:ea typeface="+mn-ea"/>
                <a:cs typeface="HelveticaNeueLTStd-Roman"/>
              </a:rPr>
              <a:t>8</a:t>
            </a:r>
            <a:endParaRPr kumimoji="0" sz="1400" b="0" i="0" u="none" strike="noStrike" kern="1200" cap="none" spc="0" normalizeH="0" baseline="0" noProof="0">
              <a:ln>
                <a:noFill/>
              </a:ln>
              <a:solidFill>
                <a:prstClr val="black"/>
              </a:solidFill>
              <a:effectLst/>
              <a:uLnTx/>
              <a:uFillTx/>
              <a:latin typeface="Arial"/>
              <a:ea typeface="+mn-ea"/>
              <a:cs typeface="HelveticaNeueLTStd-Roman"/>
            </a:endParaRPr>
          </a:p>
        </p:txBody>
      </p:sp>
      <p:sp>
        <p:nvSpPr>
          <p:cNvPr id="12" name="object 8">
            <a:extLst>
              <a:ext uri="{FF2B5EF4-FFF2-40B4-BE49-F238E27FC236}">
                <a16:creationId xmlns:a16="http://schemas.microsoft.com/office/drawing/2014/main" id="{DF20DA0E-3730-4736-A5EB-FA10FEF82930}"/>
              </a:ext>
            </a:extLst>
          </p:cNvPr>
          <p:cNvSpPr txBox="1"/>
          <p:nvPr/>
        </p:nvSpPr>
        <p:spPr>
          <a:xfrm>
            <a:off x="851588" y="2774581"/>
            <a:ext cx="2828847" cy="259686"/>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600" b="0" i="0" u="none" strike="noStrike" kern="1200" cap="none" spc="5" normalizeH="0" baseline="0" noProof="0">
                <a:ln>
                  <a:noFill/>
                </a:ln>
                <a:solidFill>
                  <a:srgbClr val="0E6BB1"/>
                </a:solidFill>
                <a:effectLst/>
                <a:uLnTx/>
                <a:uFillTx/>
                <a:latin typeface="Arial"/>
                <a:ea typeface="+mn-ea"/>
                <a:cs typeface="HelveticaNeueLTStd-Roman"/>
              </a:rPr>
              <a:t>Functionele</a:t>
            </a:r>
            <a:r>
              <a:rPr kumimoji="0" sz="1600" b="0" i="0" u="none" strike="noStrike" kern="1200" cap="none" spc="-25" normalizeH="0" baseline="0" noProof="0">
                <a:ln>
                  <a:noFill/>
                </a:ln>
                <a:solidFill>
                  <a:srgbClr val="0E6BB1"/>
                </a:solidFill>
                <a:effectLst/>
                <a:uLnTx/>
                <a:uFillTx/>
                <a:latin typeface="Arial"/>
                <a:ea typeface="+mn-ea"/>
                <a:cs typeface="HelveticaNeueLTStd-Roman"/>
              </a:rPr>
              <a:t> </a:t>
            </a:r>
            <a:r>
              <a:rPr kumimoji="0" sz="1600" b="0" i="0" u="none" strike="noStrike" kern="1200" cap="none" spc="5" normalizeH="0" baseline="0" noProof="0">
                <a:ln>
                  <a:noFill/>
                </a:ln>
                <a:solidFill>
                  <a:srgbClr val="0E6BB1"/>
                </a:solidFill>
                <a:effectLst/>
                <a:uLnTx/>
                <a:uFillTx/>
                <a:latin typeface="Arial"/>
                <a:ea typeface="+mn-ea"/>
                <a:cs typeface="HelveticaNeueLTStd-Roman"/>
              </a:rPr>
              <a:t>geletterdheid</a:t>
            </a:r>
            <a:endParaRPr kumimoji="0" sz="1600" b="0" i="0" u="none" strike="noStrike" kern="1200" cap="none" spc="0" normalizeH="0" baseline="0" noProof="0">
              <a:ln>
                <a:noFill/>
              </a:ln>
              <a:solidFill>
                <a:prstClr val="black"/>
              </a:solidFill>
              <a:effectLst/>
              <a:uLnTx/>
              <a:uFillTx/>
              <a:latin typeface="Arial"/>
              <a:ea typeface="+mn-ea"/>
              <a:cs typeface="HelveticaNeueLTStd-Roman"/>
            </a:endParaRPr>
          </a:p>
        </p:txBody>
      </p:sp>
      <p:sp>
        <p:nvSpPr>
          <p:cNvPr id="13" name="object 10">
            <a:extLst>
              <a:ext uri="{FF2B5EF4-FFF2-40B4-BE49-F238E27FC236}">
                <a16:creationId xmlns:a16="http://schemas.microsoft.com/office/drawing/2014/main" id="{171476B9-F108-491C-A9D3-92BB20616136}"/>
              </a:ext>
            </a:extLst>
          </p:cNvPr>
          <p:cNvSpPr/>
          <p:nvPr/>
        </p:nvSpPr>
        <p:spPr>
          <a:xfrm>
            <a:off x="9977399" y="4435057"/>
            <a:ext cx="1976120" cy="1976120"/>
          </a:xfrm>
          <a:custGeom>
            <a:avLst/>
            <a:gdLst/>
            <a:ahLst/>
            <a:cxnLst/>
            <a:rect l="l" t="t" r="r" b="b"/>
            <a:pathLst>
              <a:path w="1976120" h="1976120">
                <a:moveTo>
                  <a:pt x="987882" y="0"/>
                </a:moveTo>
                <a:lnTo>
                  <a:pt x="940018" y="1139"/>
                </a:lnTo>
                <a:lnTo>
                  <a:pt x="892742" y="4522"/>
                </a:lnTo>
                <a:lnTo>
                  <a:pt x="846106" y="10097"/>
                </a:lnTo>
                <a:lnTo>
                  <a:pt x="800161" y="17813"/>
                </a:lnTo>
                <a:lnTo>
                  <a:pt x="754960" y="27617"/>
                </a:lnTo>
                <a:lnTo>
                  <a:pt x="710553" y="39458"/>
                </a:lnTo>
                <a:lnTo>
                  <a:pt x="666993" y="53284"/>
                </a:lnTo>
                <a:lnTo>
                  <a:pt x="624331" y="69044"/>
                </a:lnTo>
                <a:lnTo>
                  <a:pt x="582620" y="86685"/>
                </a:lnTo>
                <a:lnTo>
                  <a:pt x="541910" y="106156"/>
                </a:lnTo>
                <a:lnTo>
                  <a:pt x="502254" y="127405"/>
                </a:lnTo>
                <a:lnTo>
                  <a:pt x="463704" y="150381"/>
                </a:lnTo>
                <a:lnTo>
                  <a:pt x="426310" y="175031"/>
                </a:lnTo>
                <a:lnTo>
                  <a:pt x="390126" y="201304"/>
                </a:lnTo>
                <a:lnTo>
                  <a:pt x="355202" y="229149"/>
                </a:lnTo>
                <a:lnTo>
                  <a:pt x="321591" y="258512"/>
                </a:lnTo>
                <a:lnTo>
                  <a:pt x="289344" y="289344"/>
                </a:lnTo>
                <a:lnTo>
                  <a:pt x="258512" y="321591"/>
                </a:lnTo>
                <a:lnTo>
                  <a:pt x="229149" y="355202"/>
                </a:lnTo>
                <a:lnTo>
                  <a:pt x="201304" y="390126"/>
                </a:lnTo>
                <a:lnTo>
                  <a:pt x="175031" y="426310"/>
                </a:lnTo>
                <a:lnTo>
                  <a:pt x="150381" y="463704"/>
                </a:lnTo>
                <a:lnTo>
                  <a:pt x="127405" y="502254"/>
                </a:lnTo>
                <a:lnTo>
                  <a:pt x="106156" y="541910"/>
                </a:lnTo>
                <a:lnTo>
                  <a:pt x="86685" y="582620"/>
                </a:lnTo>
                <a:lnTo>
                  <a:pt x="69044" y="624331"/>
                </a:lnTo>
                <a:lnTo>
                  <a:pt x="53284" y="666993"/>
                </a:lnTo>
                <a:lnTo>
                  <a:pt x="39458" y="710553"/>
                </a:lnTo>
                <a:lnTo>
                  <a:pt x="27617" y="754960"/>
                </a:lnTo>
                <a:lnTo>
                  <a:pt x="17813" y="800161"/>
                </a:lnTo>
                <a:lnTo>
                  <a:pt x="10097" y="846106"/>
                </a:lnTo>
                <a:lnTo>
                  <a:pt x="4522" y="892742"/>
                </a:lnTo>
                <a:lnTo>
                  <a:pt x="1139" y="940018"/>
                </a:lnTo>
                <a:lnTo>
                  <a:pt x="0" y="987882"/>
                </a:lnTo>
                <a:lnTo>
                  <a:pt x="1139" y="1035745"/>
                </a:lnTo>
                <a:lnTo>
                  <a:pt x="4522" y="1083021"/>
                </a:lnTo>
                <a:lnTo>
                  <a:pt x="10097" y="1129657"/>
                </a:lnTo>
                <a:lnTo>
                  <a:pt x="17813" y="1175602"/>
                </a:lnTo>
                <a:lnTo>
                  <a:pt x="27617" y="1220804"/>
                </a:lnTo>
                <a:lnTo>
                  <a:pt x="39458" y="1265211"/>
                </a:lnTo>
                <a:lnTo>
                  <a:pt x="53284" y="1308771"/>
                </a:lnTo>
                <a:lnTo>
                  <a:pt x="69044" y="1351432"/>
                </a:lnTo>
                <a:lnTo>
                  <a:pt x="86685" y="1393144"/>
                </a:lnTo>
                <a:lnTo>
                  <a:pt x="106156" y="1433853"/>
                </a:lnTo>
                <a:lnTo>
                  <a:pt x="127405" y="1473509"/>
                </a:lnTo>
                <a:lnTo>
                  <a:pt x="150381" y="1512060"/>
                </a:lnTo>
                <a:lnTo>
                  <a:pt x="175031" y="1549453"/>
                </a:lnTo>
                <a:lnTo>
                  <a:pt x="201304" y="1585637"/>
                </a:lnTo>
                <a:lnTo>
                  <a:pt x="229149" y="1620561"/>
                </a:lnTo>
                <a:lnTo>
                  <a:pt x="258512" y="1654173"/>
                </a:lnTo>
                <a:lnTo>
                  <a:pt x="289344" y="1686420"/>
                </a:lnTo>
                <a:lnTo>
                  <a:pt x="321591" y="1717251"/>
                </a:lnTo>
                <a:lnTo>
                  <a:pt x="355202" y="1746615"/>
                </a:lnTo>
                <a:lnTo>
                  <a:pt x="390126" y="1774459"/>
                </a:lnTo>
                <a:lnTo>
                  <a:pt x="426310" y="1800732"/>
                </a:lnTo>
                <a:lnTo>
                  <a:pt x="463704" y="1825383"/>
                </a:lnTo>
                <a:lnTo>
                  <a:pt x="502254" y="1848358"/>
                </a:lnTo>
                <a:lnTo>
                  <a:pt x="541910" y="1869607"/>
                </a:lnTo>
                <a:lnTo>
                  <a:pt x="582620" y="1889079"/>
                </a:lnTo>
                <a:lnTo>
                  <a:pt x="624331" y="1906720"/>
                </a:lnTo>
                <a:lnTo>
                  <a:pt x="666993" y="1922479"/>
                </a:lnTo>
                <a:lnTo>
                  <a:pt x="710553" y="1936306"/>
                </a:lnTo>
                <a:lnTo>
                  <a:pt x="754960" y="1948147"/>
                </a:lnTo>
                <a:lnTo>
                  <a:pt x="800161" y="1957951"/>
                </a:lnTo>
                <a:lnTo>
                  <a:pt x="846106" y="1965666"/>
                </a:lnTo>
                <a:lnTo>
                  <a:pt x="892742" y="1971242"/>
                </a:lnTo>
                <a:lnTo>
                  <a:pt x="940018" y="1974625"/>
                </a:lnTo>
                <a:lnTo>
                  <a:pt x="987882" y="1975764"/>
                </a:lnTo>
                <a:lnTo>
                  <a:pt x="1035745" y="1974625"/>
                </a:lnTo>
                <a:lnTo>
                  <a:pt x="1083021" y="1971242"/>
                </a:lnTo>
                <a:lnTo>
                  <a:pt x="1129657" y="1965666"/>
                </a:lnTo>
                <a:lnTo>
                  <a:pt x="1175602" y="1957951"/>
                </a:lnTo>
                <a:lnTo>
                  <a:pt x="1220804" y="1948147"/>
                </a:lnTo>
                <a:lnTo>
                  <a:pt x="1265211" y="1936306"/>
                </a:lnTo>
                <a:lnTo>
                  <a:pt x="1308771" y="1922479"/>
                </a:lnTo>
                <a:lnTo>
                  <a:pt x="1351432" y="1906720"/>
                </a:lnTo>
                <a:lnTo>
                  <a:pt x="1393144" y="1889079"/>
                </a:lnTo>
                <a:lnTo>
                  <a:pt x="1433853" y="1869607"/>
                </a:lnTo>
                <a:lnTo>
                  <a:pt x="1473509" y="1848358"/>
                </a:lnTo>
                <a:lnTo>
                  <a:pt x="1512060" y="1825383"/>
                </a:lnTo>
                <a:lnTo>
                  <a:pt x="1549453" y="1800732"/>
                </a:lnTo>
                <a:lnTo>
                  <a:pt x="1585637" y="1774459"/>
                </a:lnTo>
                <a:lnTo>
                  <a:pt x="1620561" y="1746615"/>
                </a:lnTo>
                <a:lnTo>
                  <a:pt x="1654173" y="1717251"/>
                </a:lnTo>
                <a:lnTo>
                  <a:pt x="1686420" y="1686420"/>
                </a:lnTo>
                <a:lnTo>
                  <a:pt x="1717251" y="1654173"/>
                </a:lnTo>
                <a:lnTo>
                  <a:pt x="1746615" y="1620561"/>
                </a:lnTo>
                <a:lnTo>
                  <a:pt x="1774459" y="1585637"/>
                </a:lnTo>
                <a:lnTo>
                  <a:pt x="1800732" y="1549453"/>
                </a:lnTo>
                <a:lnTo>
                  <a:pt x="1825383" y="1512060"/>
                </a:lnTo>
                <a:lnTo>
                  <a:pt x="1848358" y="1473509"/>
                </a:lnTo>
                <a:lnTo>
                  <a:pt x="1869607" y="1433853"/>
                </a:lnTo>
                <a:lnTo>
                  <a:pt x="1889079" y="1393144"/>
                </a:lnTo>
                <a:lnTo>
                  <a:pt x="1906720" y="1351432"/>
                </a:lnTo>
                <a:lnTo>
                  <a:pt x="1922479" y="1308771"/>
                </a:lnTo>
                <a:lnTo>
                  <a:pt x="1936306" y="1265211"/>
                </a:lnTo>
                <a:lnTo>
                  <a:pt x="1948147" y="1220804"/>
                </a:lnTo>
                <a:lnTo>
                  <a:pt x="1957951" y="1175602"/>
                </a:lnTo>
                <a:lnTo>
                  <a:pt x="1965666" y="1129657"/>
                </a:lnTo>
                <a:lnTo>
                  <a:pt x="1971242" y="1083021"/>
                </a:lnTo>
                <a:lnTo>
                  <a:pt x="1974625" y="1035745"/>
                </a:lnTo>
                <a:lnTo>
                  <a:pt x="1975764" y="987882"/>
                </a:lnTo>
                <a:lnTo>
                  <a:pt x="1974625" y="940018"/>
                </a:lnTo>
                <a:lnTo>
                  <a:pt x="1971242" y="892742"/>
                </a:lnTo>
                <a:lnTo>
                  <a:pt x="1965666" y="846106"/>
                </a:lnTo>
                <a:lnTo>
                  <a:pt x="1957951" y="800161"/>
                </a:lnTo>
                <a:lnTo>
                  <a:pt x="1948147" y="754960"/>
                </a:lnTo>
                <a:lnTo>
                  <a:pt x="1936306" y="710553"/>
                </a:lnTo>
                <a:lnTo>
                  <a:pt x="1922479" y="666993"/>
                </a:lnTo>
                <a:lnTo>
                  <a:pt x="1906720" y="624331"/>
                </a:lnTo>
                <a:lnTo>
                  <a:pt x="1889079" y="582620"/>
                </a:lnTo>
                <a:lnTo>
                  <a:pt x="1869607" y="541910"/>
                </a:lnTo>
                <a:lnTo>
                  <a:pt x="1848358" y="502254"/>
                </a:lnTo>
                <a:lnTo>
                  <a:pt x="1825383" y="463704"/>
                </a:lnTo>
                <a:lnTo>
                  <a:pt x="1800732" y="426310"/>
                </a:lnTo>
                <a:lnTo>
                  <a:pt x="1774459" y="390126"/>
                </a:lnTo>
                <a:lnTo>
                  <a:pt x="1746615" y="355202"/>
                </a:lnTo>
                <a:lnTo>
                  <a:pt x="1717251" y="321591"/>
                </a:lnTo>
                <a:lnTo>
                  <a:pt x="1686420" y="289344"/>
                </a:lnTo>
                <a:lnTo>
                  <a:pt x="1654173" y="258512"/>
                </a:lnTo>
                <a:lnTo>
                  <a:pt x="1620561" y="229149"/>
                </a:lnTo>
                <a:lnTo>
                  <a:pt x="1585637" y="201304"/>
                </a:lnTo>
                <a:lnTo>
                  <a:pt x="1549453" y="175031"/>
                </a:lnTo>
                <a:lnTo>
                  <a:pt x="1512060" y="150381"/>
                </a:lnTo>
                <a:lnTo>
                  <a:pt x="1473509" y="127405"/>
                </a:lnTo>
                <a:lnTo>
                  <a:pt x="1433853" y="106156"/>
                </a:lnTo>
                <a:lnTo>
                  <a:pt x="1393144" y="86685"/>
                </a:lnTo>
                <a:lnTo>
                  <a:pt x="1351432" y="69044"/>
                </a:lnTo>
                <a:lnTo>
                  <a:pt x="1308771" y="53284"/>
                </a:lnTo>
                <a:lnTo>
                  <a:pt x="1265211" y="39458"/>
                </a:lnTo>
                <a:lnTo>
                  <a:pt x="1220804" y="27617"/>
                </a:lnTo>
                <a:lnTo>
                  <a:pt x="1175602" y="17813"/>
                </a:lnTo>
                <a:lnTo>
                  <a:pt x="1129657" y="10097"/>
                </a:lnTo>
                <a:lnTo>
                  <a:pt x="1083021" y="4522"/>
                </a:lnTo>
                <a:lnTo>
                  <a:pt x="1035745" y="1139"/>
                </a:lnTo>
                <a:lnTo>
                  <a:pt x="98788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object 11">
            <a:extLst>
              <a:ext uri="{FF2B5EF4-FFF2-40B4-BE49-F238E27FC236}">
                <a16:creationId xmlns:a16="http://schemas.microsoft.com/office/drawing/2014/main" id="{D352D26B-1FD6-4041-9B82-B19B56FBA71A}"/>
              </a:ext>
            </a:extLst>
          </p:cNvPr>
          <p:cNvSpPr txBox="1"/>
          <p:nvPr/>
        </p:nvSpPr>
        <p:spPr>
          <a:xfrm>
            <a:off x="10008925" y="5032305"/>
            <a:ext cx="1913067" cy="781624"/>
          </a:xfrm>
          <a:prstGeom prst="rect">
            <a:avLst/>
          </a:prstGeom>
        </p:spPr>
        <p:txBody>
          <a:bodyPr vert="horz" wrap="square" lIns="0" tIns="12065" rIns="0" bIns="0" rtlCol="0">
            <a:spAutoFit/>
          </a:bodyPr>
          <a:lstStyle/>
          <a:p>
            <a:pPr marL="12700" marR="5080" lvl="0" indent="-635" algn="ctr" defTabSz="914400" rtl="0" eaLnBrk="1" fontAlgn="auto" latinLnBrk="0" hangingPunct="1">
              <a:lnSpc>
                <a:spcPct val="100000"/>
              </a:lnSpc>
              <a:spcBef>
                <a:spcPts val="95"/>
              </a:spcBef>
              <a:spcAft>
                <a:spcPts val="0"/>
              </a:spcAft>
              <a:buClrTx/>
              <a:buSzTx/>
              <a:buFontTx/>
              <a:buNone/>
              <a:tabLst/>
              <a:defRPr/>
            </a:pPr>
            <a:r>
              <a:rPr kumimoji="0" lang="nl-NL" sz="1200" b="0" i="0" u="none" strike="noStrike" kern="1200" cap="none" spc="5" normalizeH="0" baseline="0" noProof="0" dirty="0">
                <a:ln>
                  <a:noFill/>
                </a:ln>
                <a:solidFill>
                  <a:srgbClr val="F9F9F9"/>
                </a:solidFill>
                <a:effectLst/>
                <a:uLnTx/>
                <a:uFillTx/>
                <a:latin typeface="Arial"/>
                <a:ea typeface="+mn-ea"/>
                <a:cs typeface="HelveticaNeueLTStd-Roman"/>
              </a:rPr>
              <a:t>g</a:t>
            </a:r>
            <a:r>
              <a:rPr kumimoji="0" sz="1200" b="0" i="0" u="none" strike="noStrike" kern="1200" cap="none" spc="5" normalizeH="0" baseline="0" noProof="0" dirty="0" err="1">
                <a:ln>
                  <a:noFill/>
                </a:ln>
                <a:solidFill>
                  <a:srgbClr val="F9F9F9"/>
                </a:solidFill>
                <a:effectLst/>
                <a:uLnTx/>
                <a:uFillTx/>
                <a:latin typeface="Arial"/>
                <a:ea typeface="+mn-ea"/>
                <a:cs typeface="HelveticaNeueLTStd-Roman"/>
              </a:rPr>
              <a:t>erichte</a:t>
            </a:r>
            <a:r>
              <a:rPr kumimoji="0" sz="1200" b="0" i="0" u="none" strike="noStrike" kern="1200" cap="none" spc="5" normalizeH="0" baseline="0" noProof="0" dirty="0">
                <a:ln>
                  <a:noFill/>
                </a:ln>
                <a:solidFill>
                  <a:srgbClr val="F9F9F9"/>
                </a:solidFill>
                <a:effectLst/>
                <a:uLnTx/>
                <a:uFillTx/>
                <a:latin typeface="Arial"/>
                <a:ea typeface="+mn-ea"/>
                <a:cs typeface="HelveticaNeueLTStd-Roman"/>
              </a:rPr>
              <a:t> </a:t>
            </a:r>
            <a:r>
              <a:rPr kumimoji="0" sz="1200" b="0" i="0" u="none" strike="noStrike" kern="1200" cap="none" spc="5" normalizeH="0" baseline="0" noProof="0" dirty="0" err="1">
                <a:ln>
                  <a:noFill/>
                </a:ln>
                <a:solidFill>
                  <a:srgbClr val="F9F9F9"/>
                </a:solidFill>
                <a:effectLst/>
                <a:uLnTx/>
                <a:uFillTx/>
                <a:latin typeface="Arial"/>
                <a:ea typeface="+mn-ea"/>
                <a:cs typeface="HelveticaNeueLTStd-Roman"/>
              </a:rPr>
              <a:t>oefening</a:t>
            </a:r>
            <a:br>
              <a:rPr kumimoji="0" lang="nl-NL" sz="1200" b="0" i="0" u="none" strike="noStrike" kern="1200" cap="none" spc="5" normalizeH="0" baseline="0" noProof="0" dirty="0">
                <a:ln>
                  <a:noFill/>
                </a:ln>
                <a:solidFill>
                  <a:srgbClr val="F9F9F9"/>
                </a:solidFill>
                <a:effectLst/>
                <a:uLnTx/>
                <a:uFillTx/>
                <a:latin typeface="Arial"/>
                <a:ea typeface="+mn-ea"/>
                <a:cs typeface="HelveticaNeueLTStd-Roman"/>
              </a:rPr>
            </a:br>
            <a:r>
              <a:rPr kumimoji="0" lang="nl-NL" sz="1200" b="0" i="0" u="none" strike="noStrike" kern="1200" cap="none" spc="5" normalizeH="0" baseline="0" noProof="0" dirty="0">
                <a:ln>
                  <a:noFill/>
                </a:ln>
                <a:solidFill>
                  <a:srgbClr val="F9F9F9"/>
                </a:solidFill>
                <a:effectLst/>
                <a:uLnTx/>
                <a:uFillTx/>
                <a:latin typeface="Arial"/>
                <a:ea typeface="+mn-ea"/>
                <a:cs typeface="HelveticaNeueLTStd-Roman"/>
              </a:rPr>
              <a:t>---</a:t>
            </a:r>
            <a:br>
              <a:rPr kumimoji="0" lang="nl-NL" sz="1200" b="0" i="0" u="none" strike="noStrike" kern="1200" cap="none" spc="5" normalizeH="0" baseline="0" noProof="0" dirty="0">
                <a:ln>
                  <a:noFill/>
                </a:ln>
                <a:solidFill>
                  <a:srgbClr val="F9F9F9"/>
                </a:solidFill>
                <a:effectLst/>
                <a:uLnTx/>
                <a:uFillTx/>
                <a:latin typeface="Arial"/>
                <a:ea typeface="+mn-ea"/>
                <a:cs typeface="HelveticaNeueLTStd-Roman"/>
              </a:rPr>
            </a:br>
            <a:r>
              <a:rPr kumimoji="0" lang="nl-NL" sz="1200" b="0" i="0" u="none" strike="noStrike" kern="1200" cap="none" spc="5" normalizeH="0" baseline="0" noProof="0" dirty="0">
                <a:ln>
                  <a:noFill/>
                </a:ln>
                <a:solidFill>
                  <a:srgbClr val="F9F9F9"/>
                </a:solidFill>
                <a:effectLst/>
                <a:uLnTx/>
                <a:uFillTx/>
                <a:latin typeface="Arial"/>
                <a:ea typeface="+mn-ea"/>
                <a:cs typeface="HelveticaNeueLTStd-Roman"/>
              </a:rPr>
              <a:t>o</a:t>
            </a:r>
            <a:r>
              <a:rPr kumimoji="0" sz="1200" b="0" i="0" u="none" strike="noStrike" kern="1200" cap="none" spc="5" normalizeH="0" baseline="0" noProof="0" dirty="0" err="1">
                <a:ln>
                  <a:noFill/>
                </a:ln>
                <a:solidFill>
                  <a:srgbClr val="F9F9F9"/>
                </a:solidFill>
                <a:effectLst/>
                <a:uLnTx/>
                <a:uFillTx/>
                <a:latin typeface="Arial"/>
                <a:ea typeface="+mn-ea"/>
                <a:cs typeface="HelveticaNeueLTStd-Roman"/>
              </a:rPr>
              <a:t>nderhoud</a:t>
            </a:r>
            <a:endParaRPr kumimoji="0" sz="1200" b="0" i="0" u="none" strike="noStrike" kern="1200" cap="none" spc="0" normalizeH="0" baseline="0" noProof="0" dirty="0">
              <a:ln>
                <a:noFill/>
              </a:ln>
              <a:solidFill>
                <a:prstClr val="black"/>
              </a:solidFill>
              <a:effectLst/>
              <a:uLnTx/>
              <a:uFillTx/>
              <a:latin typeface="Arial"/>
              <a:ea typeface="+mn-ea"/>
              <a:cs typeface="HelveticaNeueLTStd-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err="1">
                <a:ln>
                  <a:noFill/>
                </a:ln>
                <a:solidFill>
                  <a:srgbClr val="F9F9F9"/>
                </a:solidFill>
                <a:effectLst/>
                <a:uLnTx/>
                <a:uFillTx/>
                <a:latin typeface="Arial"/>
                <a:ea typeface="+mn-ea"/>
                <a:cs typeface="HelveticaNeueLTStd-Roman"/>
              </a:rPr>
              <a:t>lagere</a:t>
            </a:r>
            <a:r>
              <a:rPr kumimoji="0" sz="1200" b="0" i="0" u="none" strike="noStrike" kern="1200" cap="none" spc="-5" normalizeH="0" baseline="0" noProof="0" dirty="0">
                <a:ln>
                  <a:noFill/>
                </a:ln>
                <a:solidFill>
                  <a:srgbClr val="F9F9F9"/>
                </a:solidFill>
                <a:effectLst/>
                <a:uLnTx/>
                <a:uFillTx/>
                <a:latin typeface="Arial"/>
                <a:ea typeface="+mn-ea"/>
                <a:cs typeface="HelveticaNeueLTStd-Roman"/>
              </a:rPr>
              <a:t> </a:t>
            </a:r>
            <a:r>
              <a:rPr kumimoji="0" sz="1200" b="0" i="0" u="none" strike="noStrike" kern="1200" cap="none" spc="0" normalizeH="0" baseline="0" noProof="0" dirty="0">
                <a:ln>
                  <a:noFill/>
                </a:ln>
                <a:solidFill>
                  <a:srgbClr val="F9F9F9"/>
                </a:solidFill>
                <a:effectLst/>
                <a:uLnTx/>
                <a:uFillTx/>
                <a:latin typeface="Arial"/>
                <a:ea typeface="+mn-ea"/>
                <a:cs typeface="HelveticaNeueLTStd-Roman"/>
              </a:rPr>
              <a:t>AVI-</a:t>
            </a:r>
            <a:r>
              <a:rPr kumimoji="0" sz="1200" b="0" i="0" u="none" strike="noStrike" kern="1200" cap="none" spc="0" normalizeH="0" baseline="0" noProof="0" dirty="0" err="1">
                <a:ln>
                  <a:noFill/>
                </a:ln>
                <a:solidFill>
                  <a:srgbClr val="F9F9F9"/>
                </a:solidFill>
                <a:effectLst/>
                <a:uLnTx/>
                <a:uFillTx/>
                <a:latin typeface="Arial"/>
                <a:ea typeface="+mn-ea"/>
                <a:cs typeface="HelveticaNeueLTStd-Roman"/>
              </a:rPr>
              <a:t>niveau</a:t>
            </a:r>
            <a:r>
              <a:rPr kumimoji="0" sz="1400" b="0" i="0" u="none" strike="noStrike" kern="1200" cap="none" spc="0" normalizeH="0" baseline="0" noProof="0" dirty="0" err="1">
                <a:ln>
                  <a:noFill/>
                </a:ln>
                <a:solidFill>
                  <a:srgbClr val="F9F9F9"/>
                </a:solidFill>
                <a:effectLst/>
                <a:uLnTx/>
                <a:uFillTx/>
                <a:latin typeface="Arial"/>
                <a:ea typeface="+mn-ea"/>
                <a:cs typeface="HelveticaNeueLTStd-Roman"/>
              </a:rPr>
              <a:t>s</a:t>
            </a:r>
            <a:endParaRPr kumimoji="0" sz="1400" b="0" i="0" u="none" strike="noStrike" kern="1200" cap="none" spc="0" normalizeH="0" baseline="0" noProof="0" dirty="0">
              <a:ln>
                <a:noFill/>
              </a:ln>
              <a:solidFill>
                <a:prstClr val="black"/>
              </a:solidFill>
              <a:effectLst/>
              <a:uLnTx/>
              <a:uFillTx/>
              <a:latin typeface="Arial"/>
              <a:ea typeface="+mn-ea"/>
              <a:cs typeface="HelveticaNeueLTStd-Roman"/>
            </a:endParaRPr>
          </a:p>
        </p:txBody>
      </p:sp>
    </p:spTree>
    <p:extLst>
      <p:ext uri="{BB962C8B-B14F-4D97-AF65-F5344CB8AC3E}">
        <p14:creationId xmlns:p14="http://schemas.microsoft.com/office/powerpoint/2010/main" val="282987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2AF395C2-DF1B-4DFB-A873-C611ED5208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DED1235-6217-4A92-A334-C8C63C8D676A}"/>
              </a:ext>
            </a:extLst>
          </p:cNvPr>
          <p:cNvSpPr>
            <a:spLocks noGrp="1"/>
          </p:cNvSpPr>
          <p:nvPr>
            <p:ph type="title"/>
          </p:nvPr>
        </p:nvSpPr>
        <p:spPr/>
        <p:txBody>
          <a:bodyPr>
            <a:normAutofit fontScale="90000"/>
          </a:bodyPr>
          <a:lstStyle/>
          <a:p>
            <a:r>
              <a:rPr lang="nl-NL"/>
              <a:t>Steeds moeilijkere woorden</a:t>
            </a:r>
          </a:p>
        </p:txBody>
      </p:sp>
      <p:sp>
        <p:nvSpPr>
          <p:cNvPr id="4" name="Tijdelijke aanduiding voor tekst 3">
            <a:extLst>
              <a:ext uri="{FF2B5EF4-FFF2-40B4-BE49-F238E27FC236}">
                <a16:creationId xmlns:a16="http://schemas.microsoft.com/office/drawing/2014/main" id="{EC6929B0-E92F-476A-96EB-ECDBF1666F62}"/>
              </a:ext>
            </a:extLst>
          </p:cNvPr>
          <p:cNvSpPr>
            <a:spLocks noGrp="1"/>
          </p:cNvSpPr>
          <p:nvPr>
            <p:ph type="body" sz="quarter" idx="11"/>
          </p:nvPr>
        </p:nvSpPr>
        <p:spPr/>
        <p:txBody>
          <a:bodyPr/>
          <a:lstStyle/>
          <a:p>
            <a:r>
              <a:rPr lang="nl-NL"/>
              <a:t>Elk jaar herhaling woordtype</a:t>
            </a:r>
          </a:p>
        </p:txBody>
      </p:sp>
      <p:sp>
        <p:nvSpPr>
          <p:cNvPr id="16" name="object 3">
            <a:extLst>
              <a:ext uri="{FF2B5EF4-FFF2-40B4-BE49-F238E27FC236}">
                <a16:creationId xmlns:a16="http://schemas.microsoft.com/office/drawing/2014/main" id="{BFB62382-6CE4-4C09-A698-9BE76E76FC69}"/>
              </a:ext>
            </a:extLst>
          </p:cNvPr>
          <p:cNvSpPr txBox="1"/>
          <p:nvPr/>
        </p:nvSpPr>
        <p:spPr>
          <a:xfrm>
            <a:off x="1299076" y="3128311"/>
            <a:ext cx="1048413" cy="444352"/>
          </a:xfrm>
          <a:prstGeom prst="rect">
            <a:avLst/>
          </a:prstGeom>
        </p:spPr>
        <p:txBody>
          <a:bodyPr vert="horz" wrap="square" lIns="0" tIns="13335" rIns="0" bIns="0" rtlCol="0">
            <a:spAutoFit/>
          </a:bodyPr>
          <a:lstStyle/>
          <a:p>
            <a:pPr marL="121920" marR="5080" lvl="0" indent="-10922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5" normalizeH="0" baseline="0" noProof="0">
                <a:ln>
                  <a:noFill/>
                </a:ln>
                <a:solidFill>
                  <a:srgbClr val="0E6BB1"/>
                </a:solidFill>
                <a:effectLst/>
                <a:uLnTx/>
                <a:uFillTx/>
                <a:latin typeface="Arial"/>
                <a:ea typeface="+mn-ea"/>
                <a:cs typeface="HelveticaNeueLTStd-Roman"/>
              </a:rPr>
              <a:t>Eenvoudige  woorden</a:t>
            </a:r>
            <a:endParaRPr kumimoji="0" sz="1400" b="0" i="0" u="none" strike="noStrike" kern="1200" cap="none" spc="0" normalizeH="0" baseline="0" noProof="0">
              <a:ln>
                <a:noFill/>
              </a:ln>
              <a:solidFill>
                <a:prstClr val="black"/>
              </a:solidFill>
              <a:effectLst/>
              <a:uLnTx/>
              <a:uFillTx/>
              <a:latin typeface="Arial"/>
              <a:ea typeface="+mn-ea"/>
              <a:cs typeface="HelveticaNeueLTStd-Roman"/>
            </a:endParaRPr>
          </a:p>
        </p:txBody>
      </p:sp>
      <p:sp>
        <p:nvSpPr>
          <p:cNvPr id="17" name="object 4">
            <a:extLst>
              <a:ext uri="{FF2B5EF4-FFF2-40B4-BE49-F238E27FC236}">
                <a16:creationId xmlns:a16="http://schemas.microsoft.com/office/drawing/2014/main" id="{AF02CA9C-5014-46F1-8D50-3F88CC097CD4}"/>
              </a:ext>
            </a:extLst>
          </p:cNvPr>
          <p:cNvSpPr txBox="1"/>
          <p:nvPr/>
        </p:nvSpPr>
        <p:spPr>
          <a:xfrm>
            <a:off x="3036672" y="3128311"/>
            <a:ext cx="1078128" cy="444352"/>
          </a:xfrm>
          <a:prstGeom prst="rect">
            <a:avLst/>
          </a:prstGeom>
        </p:spPr>
        <p:txBody>
          <a:bodyPr vert="horz" wrap="square" lIns="0" tIns="13335" rIns="0" bIns="0" rtlCol="0">
            <a:spAutoFit/>
          </a:bodyPr>
          <a:lstStyle/>
          <a:p>
            <a:pPr marL="157480" marR="5080" lvl="0" indent="-145415"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5" normalizeH="0" baseline="0" noProof="0">
                <a:ln>
                  <a:noFill/>
                </a:ln>
                <a:solidFill>
                  <a:srgbClr val="0E6BB1"/>
                </a:solidFill>
                <a:effectLst/>
                <a:uLnTx/>
                <a:uFillTx/>
                <a:latin typeface="Arial"/>
                <a:ea typeface="+mn-ea"/>
                <a:cs typeface="HelveticaNeueLTStd-Roman"/>
              </a:rPr>
              <a:t>Niet</a:t>
            </a:r>
            <a:r>
              <a:rPr kumimoji="0" sz="1400" b="0" i="0" u="none" strike="noStrike" kern="1200" cap="none" spc="-55" normalizeH="0" baseline="0" noProof="0">
                <a:ln>
                  <a:noFill/>
                </a:ln>
                <a:solidFill>
                  <a:srgbClr val="0E6BB1"/>
                </a:solidFill>
                <a:effectLst/>
                <a:uLnTx/>
                <a:uFillTx/>
                <a:latin typeface="Arial"/>
                <a:ea typeface="+mn-ea"/>
                <a:cs typeface="HelveticaNeueLTStd-Roman"/>
              </a:rPr>
              <a:t> </a:t>
            </a:r>
            <a:r>
              <a:rPr kumimoji="0" sz="1400" b="0" i="0" u="none" strike="noStrike" kern="1200" cap="none" spc="5" normalizeH="0" baseline="0" noProof="0">
                <a:ln>
                  <a:noFill/>
                </a:ln>
                <a:solidFill>
                  <a:srgbClr val="0E6BB1"/>
                </a:solidFill>
                <a:effectLst/>
                <a:uLnTx/>
                <a:uFillTx/>
                <a:latin typeface="Arial"/>
                <a:ea typeface="+mn-ea"/>
                <a:cs typeface="HelveticaNeueLTStd-Roman"/>
              </a:rPr>
              <a:t>meteen </a:t>
            </a:r>
            <a:r>
              <a:rPr kumimoji="0" sz="1400" b="0" i="0" u="none" strike="noStrike" kern="1200" cap="none" spc="-330" normalizeH="0" baseline="0" noProof="0">
                <a:ln>
                  <a:noFill/>
                </a:ln>
                <a:solidFill>
                  <a:srgbClr val="0E6BB1"/>
                </a:solidFill>
                <a:effectLst/>
                <a:uLnTx/>
                <a:uFillTx/>
                <a:latin typeface="Arial"/>
                <a:ea typeface="+mn-ea"/>
                <a:cs typeface="HelveticaNeueLTStd-Roman"/>
              </a:rPr>
              <a:t> </a:t>
            </a:r>
            <a:r>
              <a:rPr kumimoji="0" sz="1400" b="0" i="0" u="none" strike="noStrike" kern="1200" cap="none" spc="5" normalizeH="0" baseline="0" noProof="0">
                <a:ln>
                  <a:noFill/>
                </a:ln>
                <a:solidFill>
                  <a:srgbClr val="0E6BB1"/>
                </a:solidFill>
                <a:effectLst/>
                <a:uLnTx/>
                <a:uFillTx/>
                <a:latin typeface="Arial"/>
                <a:ea typeface="+mn-ea"/>
                <a:cs typeface="HelveticaNeueLTStd-Roman"/>
              </a:rPr>
              <a:t>vooraan</a:t>
            </a:r>
            <a:endParaRPr kumimoji="0" sz="1400" b="0" i="0" u="none" strike="noStrike" kern="1200" cap="none" spc="0" normalizeH="0" baseline="0" noProof="0">
              <a:ln>
                <a:noFill/>
              </a:ln>
              <a:solidFill>
                <a:prstClr val="black"/>
              </a:solidFill>
              <a:effectLst/>
              <a:uLnTx/>
              <a:uFillTx/>
              <a:latin typeface="Arial"/>
              <a:ea typeface="+mn-ea"/>
              <a:cs typeface="HelveticaNeueLTStd-Roman"/>
            </a:endParaRPr>
          </a:p>
        </p:txBody>
      </p:sp>
      <p:sp>
        <p:nvSpPr>
          <p:cNvPr id="18" name="object 5">
            <a:extLst>
              <a:ext uri="{FF2B5EF4-FFF2-40B4-BE49-F238E27FC236}">
                <a16:creationId xmlns:a16="http://schemas.microsoft.com/office/drawing/2014/main" id="{D05C8863-3035-42CC-B98D-B9BD0D8D2394}"/>
              </a:ext>
            </a:extLst>
          </p:cNvPr>
          <p:cNvSpPr txBox="1"/>
          <p:nvPr/>
        </p:nvSpPr>
        <p:spPr>
          <a:xfrm>
            <a:off x="4711078" y="3128311"/>
            <a:ext cx="1240419" cy="444352"/>
          </a:xfrm>
          <a:prstGeom prst="rect">
            <a:avLst/>
          </a:prstGeom>
        </p:spPr>
        <p:txBody>
          <a:bodyPr vert="horz" wrap="square" lIns="0" tIns="13335" rIns="0" bIns="0" rtlCol="0">
            <a:spAutoFit/>
          </a:bodyPr>
          <a:lstStyle/>
          <a:p>
            <a:pPr marL="12700" marR="5080" lvl="0" indent="365125"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5" normalizeH="0" baseline="0" noProof="0">
                <a:ln>
                  <a:noFill/>
                </a:ln>
                <a:solidFill>
                  <a:srgbClr val="0E6BB1"/>
                </a:solidFill>
                <a:effectLst/>
                <a:uLnTx/>
                <a:uFillTx/>
                <a:latin typeface="Arial"/>
                <a:ea typeface="+mn-ea"/>
                <a:cs typeface="HelveticaNeueLTStd-Roman"/>
              </a:rPr>
              <a:t>Met </a:t>
            </a:r>
            <a:r>
              <a:rPr kumimoji="0" sz="1400" b="0" i="0" u="none" strike="noStrike" kern="1200" cap="none" spc="10" normalizeH="0" baseline="0" noProof="0">
                <a:ln>
                  <a:noFill/>
                </a:ln>
                <a:solidFill>
                  <a:srgbClr val="0E6BB1"/>
                </a:solidFill>
                <a:effectLst/>
                <a:uLnTx/>
                <a:uFillTx/>
                <a:latin typeface="Arial"/>
                <a:ea typeface="+mn-ea"/>
                <a:cs typeface="HelveticaNeueLTStd-Roman"/>
              </a:rPr>
              <a:t> </a:t>
            </a:r>
            <a:r>
              <a:rPr kumimoji="0" sz="1400" b="0" i="0" u="none" strike="noStrike" kern="1200" cap="none" spc="5" normalizeH="0" baseline="0" noProof="0">
                <a:ln>
                  <a:noFill/>
                </a:ln>
                <a:solidFill>
                  <a:srgbClr val="0E6BB1"/>
                </a:solidFill>
                <a:effectLst/>
                <a:uLnTx/>
                <a:uFillTx/>
                <a:latin typeface="Arial"/>
                <a:ea typeface="+mn-ea"/>
                <a:cs typeface="HelveticaNeueLTStd-Roman"/>
              </a:rPr>
              <a:t>klinkerbotsing</a:t>
            </a:r>
            <a:endParaRPr kumimoji="0" sz="1400" b="0" i="0" u="none" strike="noStrike" kern="1200" cap="none" spc="0" normalizeH="0" baseline="0" noProof="0">
              <a:ln>
                <a:noFill/>
              </a:ln>
              <a:solidFill>
                <a:prstClr val="black"/>
              </a:solidFill>
              <a:effectLst/>
              <a:uLnTx/>
              <a:uFillTx/>
              <a:latin typeface="Arial"/>
              <a:ea typeface="+mn-ea"/>
              <a:cs typeface="HelveticaNeueLTStd-Roman"/>
            </a:endParaRPr>
          </a:p>
        </p:txBody>
      </p:sp>
      <p:sp>
        <p:nvSpPr>
          <p:cNvPr id="19" name="object 6">
            <a:extLst>
              <a:ext uri="{FF2B5EF4-FFF2-40B4-BE49-F238E27FC236}">
                <a16:creationId xmlns:a16="http://schemas.microsoft.com/office/drawing/2014/main" id="{DE7AF8F1-E935-4A02-8183-2283154D58B3}"/>
              </a:ext>
            </a:extLst>
          </p:cNvPr>
          <p:cNvSpPr txBox="1"/>
          <p:nvPr/>
        </p:nvSpPr>
        <p:spPr>
          <a:xfrm>
            <a:off x="7258017" y="3241560"/>
            <a:ext cx="3587157" cy="228909"/>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5" normalizeH="0" baseline="0" noProof="0">
                <a:ln>
                  <a:noFill/>
                </a:ln>
                <a:solidFill>
                  <a:srgbClr val="0E6BB1"/>
                </a:solidFill>
                <a:effectLst/>
                <a:uLnTx/>
                <a:uFillTx/>
                <a:latin typeface="Arial"/>
                <a:ea typeface="+mn-ea"/>
                <a:cs typeface="HelveticaNeueLTStd-Roman"/>
              </a:rPr>
              <a:t>Steeds</a:t>
            </a:r>
            <a:r>
              <a:rPr kumimoji="0" sz="1400" b="0" i="0" u="none" strike="noStrike" kern="1200" cap="none" spc="0" normalizeH="0" baseline="0" noProof="0">
                <a:ln>
                  <a:noFill/>
                </a:ln>
                <a:solidFill>
                  <a:srgbClr val="0E6BB1"/>
                </a:solidFill>
                <a:effectLst/>
                <a:uLnTx/>
                <a:uFillTx/>
                <a:latin typeface="Arial"/>
                <a:ea typeface="+mn-ea"/>
                <a:cs typeface="HelveticaNeueLTStd-Roman"/>
              </a:rPr>
              <a:t> langere</a:t>
            </a:r>
            <a:r>
              <a:rPr kumimoji="0" sz="1400" b="0" i="0" u="none" strike="noStrike" kern="1200" cap="none" spc="5" normalizeH="0" baseline="0" noProof="0">
                <a:ln>
                  <a:noFill/>
                </a:ln>
                <a:solidFill>
                  <a:srgbClr val="0E6BB1"/>
                </a:solidFill>
                <a:effectLst/>
                <a:uLnTx/>
                <a:uFillTx/>
                <a:latin typeface="Arial"/>
                <a:ea typeface="+mn-ea"/>
                <a:cs typeface="HelveticaNeueLTStd-Roman"/>
              </a:rPr>
              <a:t> en</a:t>
            </a:r>
            <a:r>
              <a:rPr kumimoji="0" sz="1400" b="0" i="0" u="none" strike="noStrike" kern="1200" cap="none" spc="0" normalizeH="0" baseline="0" noProof="0">
                <a:ln>
                  <a:noFill/>
                </a:ln>
                <a:solidFill>
                  <a:srgbClr val="0E6BB1"/>
                </a:solidFill>
                <a:effectLst/>
                <a:uLnTx/>
                <a:uFillTx/>
                <a:latin typeface="Arial"/>
                <a:ea typeface="+mn-ea"/>
                <a:cs typeface="HelveticaNeueLTStd-Roman"/>
              </a:rPr>
              <a:t> </a:t>
            </a:r>
            <a:r>
              <a:rPr kumimoji="0" sz="1400" b="0" i="0" u="none" strike="noStrike" kern="1200" cap="none" spc="5" normalizeH="0" baseline="0" noProof="0">
                <a:ln>
                  <a:noFill/>
                </a:ln>
                <a:solidFill>
                  <a:srgbClr val="0E6BB1"/>
                </a:solidFill>
                <a:effectLst/>
                <a:uLnTx/>
                <a:uFillTx/>
                <a:latin typeface="Arial"/>
                <a:ea typeface="+mn-ea"/>
                <a:cs typeface="HelveticaNeueLTStd-Roman"/>
              </a:rPr>
              <a:t>onbekendere woorden</a:t>
            </a:r>
            <a:endParaRPr kumimoji="0" sz="1400" b="0" i="0" u="none" strike="noStrike" kern="1200" cap="none" spc="0" normalizeH="0" baseline="0" noProof="0">
              <a:ln>
                <a:noFill/>
              </a:ln>
              <a:solidFill>
                <a:prstClr val="black"/>
              </a:solidFill>
              <a:effectLst/>
              <a:uLnTx/>
              <a:uFillTx/>
              <a:latin typeface="Arial"/>
              <a:ea typeface="+mn-ea"/>
              <a:cs typeface="HelveticaNeueLTStd-Roman"/>
            </a:endParaRPr>
          </a:p>
        </p:txBody>
      </p:sp>
      <p:sp>
        <p:nvSpPr>
          <p:cNvPr id="20" name="object 7">
            <a:extLst>
              <a:ext uri="{FF2B5EF4-FFF2-40B4-BE49-F238E27FC236}">
                <a16:creationId xmlns:a16="http://schemas.microsoft.com/office/drawing/2014/main" id="{0D75A707-910A-4EBE-8F27-0D35A3DD7ED3}"/>
              </a:ext>
            </a:extLst>
          </p:cNvPr>
          <p:cNvSpPr/>
          <p:nvPr/>
        </p:nvSpPr>
        <p:spPr>
          <a:xfrm>
            <a:off x="864288" y="3114677"/>
            <a:ext cx="0" cy="408940"/>
          </a:xfrm>
          <a:custGeom>
            <a:avLst/>
            <a:gdLst/>
            <a:ahLst/>
            <a:cxnLst/>
            <a:rect l="l" t="t" r="r" b="b"/>
            <a:pathLst>
              <a:path h="408939">
                <a:moveTo>
                  <a:pt x="0" y="408647"/>
                </a:moveTo>
                <a:lnTo>
                  <a:pt x="0" y="0"/>
                </a:lnTo>
              </a:path>
            </a:pathLst>
          </a:custGeom>
          <a:ln w="6350">
            <a:solidFill>
              <a:srgbClr val="0E6BB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object 8">
            <a:extLst>
              <a:ext uri="{FF2B5EF4-FFF2-40B4-BE49-F238E27FC236}">
                <a16:creationId xmlns:a16="http://schemas.microsoft.com/office/drawing/2014/main" id="{3BE8E78D-1B30-4581-990D-007713A3891E}"/>
              </a:ext>
            </a:extLst>
          </p:cNvPr>
          <p:cNvSpPr/>
          <p:nvPr/>
        </p:nvSpPr>
        <p:spPr>
          <a:xfrm>
            <a:off x="2611001" y="3114677"/>
            <a:ext cx="0" cy="408940"/>
          </a:xfrm>
          <a:custGeom>
            <a:avLst/>
            <a:gdLst/>
            <a:ahLst/>
            <a:cxnLst/>
            <a:rect l="l" t="t" r="r" b="b"/>
            <a:pathLst>
              <a:path h="408939">
                <a:moveTo>
                  <a:pt x="0" y="408647"/>
                </a:moveTo>
                <a:lnTo>
                  <a:pt x="0" y="0"/>
                </a:lnTo>
              </a:path>
            </a:pathLst>
          </a:custGeom>
          <a:ln w="6350">
            <a:solidFill>
              <a:srgbClr val="0E6BB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object 9">
            <a:extLst>
              <a:ext uri="{FF2B5EF4-FFF2-40B4-BE49-F238E27FC236}">
                <a16:creationId xmlns:a16="http://schemas.microsoft.com/office/drawing/2014/main" id="{8CF030C3-1847-49ED-B9C0-250A9671DDC0}"/>
              </a:ext>
            </a:extLst>
          </p:cNvPr>
          <p:cNvSpPr/>
          <p:nvPr/>
        </p:nvSpPr>
        <p:spPr>
          <a:xfrm>
            <a:off x="4359464" y="3114677"/>
            <a:ext cx="0" cy="408940"/>
          </a:xfrm>
          <a:custGeom>
            <a:avLst/>
            <a:gdLst/>
            <a:ahLst/>
            <a:cxnLst/>
            <a:rect l="l" t="t" r="r" b="b"/>
            <a:pathLst>
              <a:path h="408939">
                <a:moveTo>
                  <a:pt x="0" y="408647"/>
                </a:moveTo>
                <a:lnTo>
                  <a:pt x="0" y="0"/>
                </a:lnTo>
              </a:path>
            </a:pathLst>
          </a:custGeom>
          <a:ln w="6350">
            <a:solidFill>
              <a:srgbClr val="0E6BB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object 10">
            <a:extLst>
              <a:ext uri="{FF2B5EF4-FFF2-40B4-BE49-F238E27FC236}">
                <a16:creationId xmlns:a16="http://schemas.microsoft.com/office/drawing/2014/main" id="{836EE179-E08E-41BA-97A3-F3DC55220A6A}"/>
              </a:ext>
            </a:extLst>
          </p:cNvPr>
          <p:cNvSpPr/>
          <p:nvPr/>
        </p:nvSpPr>
        <p:spPr>
          <a:xfrm>
            <a:off x="6091290" y="3114677"/>
            <a:ext cx="0" cy="408940"/>
          </a:xfrm>
          <a:custGeom>
            <a:avLst/>
            <a:gdLst/>
            <a:ahLst/>
            <a:cxnLst/>
            <a:rect l="l" t="t" r="r" b="b"/>
            <a:pathLst>
              <a:path h="408939">
                <a:moveTo>
                  <a:pt x="0" y="408647"/>
                </a:moveTo>
                <a:lnTo>
                  <a:pt x="0" y="0"/>
                </a:lnTo>
              </a:path>
            </a:pathLst>
          </a:custGeom>
          <a:ln w="6350">
            <a:solidFill>
              <a:srgbClr val="0E6BB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object 11">
            <a:extLst>
              <a:ext uri="{FF2B5EF4-FFF2-40B4-BE49-F238E27FC236}">
                <a16:creationId xmlns:a16="http://schemas.microsoft.com/office/drawing/2014/main" id="{5F36A776-1DD2-45ED-98AD-34742C0773C3}"/>
              </a:ext>
            </a:extLst>
          </p:cNvPr>
          <p:cNvSpPr/>
          <p:nvPr/>
        </p:nvSpPr>
        <p:spPr>
          <a:xfrm>
            <a:off x="11378224" y="3114677"/>
            <a:ext cx="0" cy="408940"/>
          </a:xfrm>
          <a:custGeom>
            <a:avLst/>
            <a:gdLst/>
            <a:ahLst/>
            <a:cxnLst/>
            <a:rect l="l" t="t" r="r" b="b"/>
            <a:pathLst>
              <a:path h="408939">
                <a:moveTo>
                  <a:pt x="0" y="408647"/>
                </a:moveTo>
                <a:lnTo>
                  <a:pt x="0" y="0"/>
                </a:lnTo>
              </a:path>
            </a:pathLst>
          </a:custGeom>
          <a:ln w="6350">
            <a:solidFill>
              <a:srgbClr val="0E6BB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8259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persoon, meisje&#10;&#10;Automatisch gegenereerde beschrijving">
            <a:extLst>
              <a:ext uri="{FF2B5EF4-FFF2-40B4-BE49-F238E27FC236}">
                <a16:creationId xmlns:a16="http://schemas.microsoft.com/office/drawing/2014/main" id="{C6728B62-FCCE-4E50-B976-8E4A8E2A06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584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18284EB4-9232-4845-A8D0-2B6CB38322A1}"/>
              </a:ext>
            </a:extLst>
          </p:cNvPr>
          <p:cNvPicPr>
            <a:picLocks noChangeAspect="1"/>
          </p:cNvPicPr>
          <p:nvPr/>
        </p:nvPicPr>
        <p:blipFill rotWithShape="1">
          <a:blip r:embed="rId3"/>
          <a:srcRect t="5978" r="8251"/>
          <a:stretch/>
        </p:blipFill>
        <p:spPr>
          <a:xfrm>
            <a:off x="4946967" y="175380"/>
            <a:ext cx="6370320" cy="3190053"/>
          </a:xfrm>
          <a:prstGeom prst="rect">
            <a:avLst/>
          </a:prstGeom>
        </p:spPr>
      </p:pic>
      <p:sp>
        <p:nvSpPr>
          <p:cNvPr id="2" name="Tekstvak 1">
            <a:extLst>
              <a:ext uri="{FF2B5EF4-FFF2-40B4-BE49-F238E27FC236}">
                <a16:creationId xmlns:a16="http://schemas.microsoft.com/office/drawing/2014/main" id="{9AF1EC6E-36C5-08D0-8C22-6AF1AF36A1FB}"/>
              </a:ext>
            </a:extLst>
          </p:cNvPr>
          <p:cNvSpPr txBox="1"/>
          <p:nvPr/>
        </p:nvSpPr>
        <p:spPr>
          <a:xfrm>
            <a:off x="497840" y="2631440"/>
            <a:ext cx="6085840"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080C9"/>
                </a:solidFill>
                <a:effectLst/>
                <a:uLnTx/>
                <a:uFillTx/>
                <a:latin typeface="Arial"/>
                <a:ea typeface="+mn-ea"/>
                <a:cs typeface="+mn-cs"/>
              </a:rPr>
              <a:t>2 teksten per week in groep 4, 5 en 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080C9"/>
                </a:solidFill>
                <a:effectLst/>
                <a:uLnTx/>
                <a:uFillTx/>
                <a:latin typeface="Arial"/>
                <a:ea typeface="+mn-ea"/>
                <a:cs typeface="+mn-cs"/>
              </a:rPr>
              <a:t>Heel veel </a:t>
            </a:r>
            <a:r>
              <a:rPr kumimoji="0" lang="nl-NL" sz="1800" b="0" i="0" u="none" strike="noStrike" kern="1200" cap="none" spc="0" normalizeH="0" baseline="0" noProof="0" dirty="0" err="1">
                <a:ln>
                  <a:noFill/>
                </a:ln>
                <a:solidFill>
                  <a:srgbClr val="0080C9"/>
                </a:solidFill>
                <a:effectLst/>
                <a:uLnTx/>
                <a:uFillTx/>
                <a:latin typeface="Arial"/>
                <a:ea typeface="+mn-ea"/>
                <a:cs typeface="+mn-cs"/>
              </a:rPr>
              <a:t>modelen</a:t>
            </a:r>
            <a:r>
              <a:rPr kumimoji="0" lang="nl-NL" sz="1800" b="0" i="0" u="none" strike="noStrike" kern="1200" cap="none" spc="0" normalizeH="0" baseline="0" noProof="0" dirty="0">
                <a:ln>
                  <a:noFill/>
                </a:ln>
                <a:solidFill>
                  <a:srgbClr val="0080C9"/>
                </a:solidFill>
                <a:effectLst/>
                <a:uLnTx/>
                <a:uFillTx/>
                <a:latin typeface="Arial"/>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080C9"/>
                </a:solidFill>
                <a:effectLst/>
                <a:uLnTx/>
                <a:uFillTx/>
                <a:latin typeface="Arial"/>
                <a:ea typeface="+mn-ea"/>
                <a:cs typeface="+mn-cs"/>
              </a:rPr>
              <a:t>Inzoomen op de details van de tekst</a:t>
            </a:r>
          </a:p>
        </p:txBody>
      </p:sp>
      <p:sp>
        <p:nvSpPr>
          <p:cNvPr id="3" name="Titel 1">
            <a:extLst>
              <a:ext uri="{FF2B5EF4-FFF2-40B4-BE49-F238E27FC236}">
                <a16:creationId xmlns:a16="http://schemas.microsoft.com/office/drawing/2014/main" id="{D420F1B3-0D89-E58C-8DC6-4B2517D87125}"/>
              </a:ext>
            </a:extLst>
          </p:cNvPr>
          <p:cNvSpPr>
            <a:spLocks noGrp="1"/>
          </p:cNvSpPr>
          <p:nvPr>
            <p:ph type="title"/>
          </p:nvPr>
        </p:nvSpPr>
        <p:spPr>
          <a:xfrm>
            <a:off x="874713" y="1233487"/>
            <a:ext cx="10442576" cy="357187"/>
          </a:xfrm>
        </p:spPr>
        <p:txBody>
          <a:bodyPr>
            <a:normAutofit fontScale="90000"/>
          </a:bodyPr>
          <a:lstStyle/>
          <a:p>
            <a:r>
              <a:rPr lang="nl-NL" dirty="0"/>
              <a:t>Hoe werkt dat?</a:t>
            </a:r>
          </a:p>
        </p:txBody>
      </p:sp>
      <p:pic>
        <p:nvPicPr>
          <p:cNvPr id="4" name="Afbeelding 3">
            <a:extLst>
              <a:ext uri="{FF2B5EF4-FFF2-40B4-BE49-F238E27FC236}">
                <a16:creationId xmlns:a16="http://schemas.microsoft.com/office/drawing/2014/main" id="{434FBFDD-1CC4-46B9-D262-EBFF805335AC}"/>
              </a:ext>
            </a:extLst>
          </p:cNvPr>
          <p:cNvPicPr>
            <a:picLocks noChangeAspect="1"/>
          </p:cNvPicPr>
          <p:nvPr/>
        </p:nvPicPr>
        <p:blipFill rotWithShape="1">
          <a:blip r:embed="rId4"/>
          <a:srcRect t="6771" r="12430" b="-18"/>
          <a:stretch/>
        </p:blipFill>
        <p:spPr>
          <a:xfrm>
            <a:off x="4946967" y="3429000"/>
            <a:ext cx="6370320" cy="3312160"/>
          </a:xfrm>
          <a:prstGeom prst="rect">
            <a:avLst/>
          </a:prstGeom>
        </p:spPr>
      </p:pic>
    </p:spTree>
    <p:extLst>
      <p:ext uri="{BB962C8B-B14F-4D97-AF65-F5344CB8AC3E}">
        <p14:creationId xmlns:p14="http://schemas.microsoft.com/office/powerpoint/2010/main" val="76074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2D36DA98-4A41-48BE-BA8E-499548FE2B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453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582C6E5-4F6C-4C9C-9BFE-D8F50D2E44AB}"/>
              </a:ext>
            </a:extLst>
          </p:cNvPr>
          <p:cNvSpPr>
            <a:spLocks noGrp="1"/>
          </p:cNvSpPr>
          <p:nvPr>
            <p:ph type="title"/>
          </p:nvPr>
        </p:nvSpPr>
        <p:spPr/>
        <p:txBody>
          <a:bodyPr>
            <a:normAutofit fontScale="90000"/>
          </a:bodyPr>
          <a:lstStyle/>
          <a:p>
            <a:r>
              <a:rPr lang="en-GB"/>
              <a:t>Heel </a:t>
            </a:r>
            <a:r>
              <a:rPr lang="en-GB" err="1"/>
              <a:t>veel</a:t>
            </a:r>
            <a:r>
              <a:rPr lang="en-GB"/>
              <a:t> </a:t>
            </a:r>
            <a:r>
              <a:rPr lang="en-GB" err="1"/>
              <a:t>samen</a:t>
            </a:r>
            <a:r>
              <a:rPr lang="en-GB"/>
              <a:t> </a:t>
            </a:r>
            <a:r>
              <a:rPr lang="en-GB" err="1"/>
              <a:t>praten</a:t>
            </a:r>
            <a:r>
              <a:rPr lang="en-GB"/>
              <a:t> over </a:t>
            </a:r>
            <a:r>
              <a:rPr lang="en-GB" err="1"/>
              <a:t>onderwerpen</a:t>
            </a:r>
            <a:endParaRPr lang="en-GB"/>
          </a:p>
        </p:txBody>
      </p:sp>
      <p:pic>
        <p:nvPicPr>
          <p:cNvPr id="4" name="Afbeelding 3">
            <a:extLst>
              <a:ext uri="{FF2B5EF4-FFF2-40B4-BE49-F238E27FC236}">
                <a16:creationId xmlns:a16="http://schemas.microsoft.com/office/drawing/2014/main" id="{B8405A3B-8012-4E9B-8CC9-8BBEA3DFA649}"/>
              </a:ext>
            </a:extLst>
          </p:cNvPr>
          <p:cNvPicPr>
            <a:picLocks noChangeAspect="1"/>
          </p:cNvPicPr>
          <p:nvPr/>
        </p:nvPicPr>
        <p:blipFill>
          <a:blip r:embed="rId3"/>
          <a:stretch>
            <a:fillRect/>
          </a:stretch>
        </p:blipFill>
        <p:spPr>
          <a:xfrm>
            <a:off x="851589" y="1752600"/>
            <a:ext cx="10456252" cy="5105400"/>
          </a:xfrm>
          <a:prstGeom prst="rect">
            <a:avLst/>
          </a:prstGeom>
          <a:ln>
            <a:solidFill>
              <a:schemeClr val="tx1"/>
            </a:solidFill>
          </a:ln>
        </p:spPr>
      </p:pic>
    </p:spTree>
    <p:extLst>
      <p:ext uri="{BB962C8B-B14F-4D97-AF65-F5344CB8AC3E}">
        <p14:creationId xmlns:p14="http://schemas.microsoft.com/office/powerpoint/2010/main" val="174788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stafette">
  <a:themeElements>
    <a:clrScheme name="Aangepast 250">
      <a:dk1>
        <a:sysClr val="windowText" lastClr="000000"/>
      </a:dk1>
      <a:lt1>
        <a:sysClr val="window" lastClr="FFFFFF"/>
      </a:lt1>
      <a:dk2>
        <a:srgbClr val="E50075"/>
      </a:dk2>
      <a:lt2>
        <a:srgbClr val="E53013"/>
      </a:lt2>
      <a:accent1>
        <a:srgbClr val="831F82"/>
      </a:accent1>
      <a:accent2>
        <a:srgbClr val="43358C"/>
      </a:accent2>
      <a:accent3>
        <a:srgbClr val="0080C9"/>
      </a:accent3>
      <a:accent4>
        <a:srgbClr val="008E9C"/>
      </a:accent4>
      <a:accent5>
        <a:srgbClr val="00963F"/>
      </a:accent5>
      <a:accent6>
        <a:srgbClr val="50AF31"/>
      </a:accent6>
      <a:hlink>
        <a:srgbClr val="337B9B"/>
      </a:hlink>
      <a:folHlink>
        <a:srgbClr val="337B9B"/>
      </a:folHlink>
    </a:clrScheme>
    <a:fontScheme name="Aangepast 13">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2025</Words>
  <Application>Microsoft Office PowerPoint</Application>
  <PresentationFormat>Breedbeeld</PresentationFormat>
  <Paragraphs>160</Paragraphs>
  <Slides>17</Slides>
  <Notes>13</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17</vt:i4>
      </vt:variant>
    </vt:vector>
  </HeadingPairs>
  <TitlesOfParts>
    <vt:vector size="22" baseType="lpstr">
      <vt:lpstr>Amaranth</vt:lpstr>
      <vt:lpstr>Arial</vt:lpstr>
      <vt:lpstr>Calibri</vt:lpstr>
      <vt:lpstr>Segoe UI Light</vt:lpstr>
      <vt:lpstr>Estafette</vt:lpstr>
      <vt:lpstr>Hoe krijg én houd ik leerlingen aan het lezen?</vt:lpstr>
      <vt:lpstr>Door de vijf pijlers van leesonderwijs als fundament te gebruiken!</vt:lpstr>
      <vt:lpstr>PowerPoint-presentatie</vt:lpstr>
      <vt:lpstr>Vernieuwde leerlijn technisch lezen</vt:lpstr>
      <vt:lpstr>Steeds moeilijkere woorden</vt:lpstr>
      <vt:lpstr>PowerPoint-presentatie</vt:lpstr>
      <vt:lpstr>Hoe werkt dat?</vt:lpstr>
      <vt:lpstr>PowerPoint-presentatie</vt:lpstr>
      <vt:lpstr>Heel veel samen praten over onderwerpen</vt:lpstr>
      <vt:lpstr>PowerPoint-presentatie</vt:lpstr>
      <vt:lpstr>Estafette is geïnspireerd op Close Reading</vt:lpstr>
      <vt:lpstr>Actief aan de slag en interactie</vt:lpstr>
      <vt:lpstr>PowerPoint-presentatie</vt:lpstr>
      <vt:lpstr>Heel veel variatie in lesteksten én onderwerpen</vt:lpstr>
      <vt:lpstr>Volledig gericht op leesmotivatie!</vt:lpstr>
      <vt:lpstr>Dé leesmethode die echt álles in zich heeft!</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krijg én houd ik leerlingen aan het lezen?</dc:title>
  <dc:creator>Carolien Eijkens</dc:creator>
  <cp:lastModifiedBy>Carolien Eijkens</cp:lastModifiedBy>
  <cp:revision>1</cp:revision>
  <dcterms:created xsi:type="dcterms:W3CDTF">2023-05-31T08:41:14Z</dcterms:created>
  <dcterms:modified xsi:type="dcterms:W3CDTF">2023-05-31T08:54:45Z</dcterms:modified>
</cp:coreProperties>
</file>