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1"/>
  </p:notesMasterIdLst>
  <p:sldIdLst>
    <p:sldId id="280" r:id="rId5"/>
    <p:sldId id="417" r:id="rId6"/>
    <p:sldId id="313" r:id="rId7"/>
    <p:sldId id="296" r:id="rId8"/>
    <p:sldId id="265" r:id="rId9"/>
    <p:sldId id="666" r:id="rId10"/>
    <p:sldId id="264" r:id="rId11"/>
    <p:sldId id="405" r:id="rId12"/>
    <p:sldId id="408" r:id="rId13"/>
    <p:sldId id="324" r:id="rId14"/>
    <p:sldId id="283" r:id="rId15"/>
    <p:sldId id="326" r:id="rId16"/>
    <p:sldId id="311" r:id="rId17"/>
    <p:sldId id="292" r:id="rId18"/>
    <p:sldId id="289" r:id="rId19"/>
    <p:sldId id="287" r:id="rId20"/>
    <p:sldId id="288" r:id="rId21"/>
    <p:sldId id="645" r:id="rId22"/>
    <p:sldId id="636" r:id="rId23"/>
    <p:sldId id="641" r:id="rId24"/>
    <p:sldId id="644" r:id="rId25"/>
    <p:sldId id="260" r:id="rId26"/>
    <p:sldId id="281" r:id="rId27"/>
    <p:sldId id="437" r:id="rId28"/>
    <p:sldId id="668" r:id="rId29"/>
    <p:sldId id="304" r:id="rId30"/>
    <p:sldId id="440" r:id="rId31"/>
    <p:sldId id="667" r:id="rId32"/>
    <p:sldId id="268" r:id="rId33"/>
    <p:sldId id="269" r:id="rId34"/>
    <p:sldId id="669" r:id="rId35"/>
    <p:sldId id="298" r:id="rId36"/>
    <p:sldId id="671" r:id="rId37"/>
    <p:sldId id="310" r:id="rId38"/>
    <p:sldId id="664" r:id="rId39"/>
    <p:sldId id="279" r:id="rId40"/>
  </p:sldIdLst>
  <p:sldSz cx="12192000" cy="6858000"/>
  <p:notesSz cx="6858000" cy="9144000"/>
  <p:embeddedFontLst>
    <p:embeddedFont>
      <p:font typeface="Segoe UI" panose="020B0502040204020203" pitchFamily="34" charset="0"/>
      <p:regular r:id="rId42"/>
      <p:bold r:id="rId43"/>
      <p:italic r:id="rId44"/>
      <p:boldItalic r:id="rId4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4D058D0-E491-4A02-8069-6F4B08CF7A0A}">
          <p14:sldIdLst>
            <p14:sldId id="280"/>
            <p14:sldId id="417"/>
            <p14:sldId id="313"/>
            <p14:sldId id="296"/>
            <p14:sldId id="265"/>
            <p14:sldId id="666"/>
            <p14:sldId id="264"/>
            <p14:sldId id="405"/>
            <p14:sldId id="408"/>
            <p14:sldId id="324"/>
            <p14:sldId id="283"/>
            <p14:sldId id="326"/>
            <p14:sldId id="311"/>
            <p14:sldId id="292"/>
            <p14:sldId id="289"/>
            <p14:sldId id="287"/>
            <p14:sldId id="288"/>
            <p14:sldId id="645"/>
            <p14:sldId id="636"/>
            <p14:sldId id="641"/>
            <p14:sldId id="644"/>
            <p14:sldId id="260"/>
            <p14:sldId id="281"/>
            <p14:sldId id="437"/>
            <p14:sldId id="668"/>
            <p14:sldId id="304"/>
            <p14:sldId id="440"/>
            <p14:sldId id="667"/>
            <p14:sldId id="268"/>
            <p14:sldId id="269"/>
            <p14:sldId id="669"/>
            <p14:sldId id="298"/>
            <p14:sldId id="671"/>
            <p14:sldId id="310"/>
            <p14:sldId id="664"/>
            <p14:sldId id="279"/>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232A4F-425B-AA8F-5E0E-52ACF1EA526F}" name="Hilde ten Thije" initials="HtT" userId="ac03822a2b50fa92" providerId="Windows Live"/>
  <p188:author id="{8E416055-2596-7288-9648-D54EABFDC6AB}" name="Manon Peerdeman" initials="MP" userId="S::m.peerdeman@wpguitgevers.nl::0f5549a1-106b-4043-a7b1-9bba166818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737373"/>
    <a:srgbClr val="E5007E"/>
    <a:srgbClr val="94C11E"/>
    <a:srgbClr val="BEE4E4"/>
    <a:srgbClr val="FFFFFF"/>
    <a:srgbClr val="0062AE"/>
    <a:srgbClr val="D9E8F3"/>
    <a:srgbClr val="FBB800"/>
    <a:srgbClr val="E7402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610" autoAdjust="0"/>
  </p:normalViewPr>
  <p:slideViewPr>
    <p:cSldViewPr snapToGrid="0">
      <p:cViewPr varScale="1">
        <p:scale>
          <a:sx n="73" d="100"/>
          <a:sy n="73" d="100"/>
        </p:scale>
        <p:origin x="1164" y="54"/>
      </p:cViewPr>
      <p:guideLst>
        <p:guide orient="horz" pos="2183"/>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520F0-6643-4D0F-9AA6-F7D19FBD1F5D}" type="datetimeFigureOut">
              <a:rPr lang="nl-NL" smtClean="0"/>
              <a:t>5-8-2024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A19E9C-6A8D-4295-9395-E154BA3763D6}" type="slidenum">
              <a:rPr lang="nl-NL" smtClean="0"/>
              <a:t>‹nr.›</a:t>
            </a:fld>
            <a:endParaRPr lang="nl-NL"/>
          </a:p>
        </p:txBody>
      </p:sp>
    </p:spTree>
    <p:extLst>
      <p:ext uri="{BB962C8B-B14F-4D97-AF65-F5344CB8AC3E}">
        <p14:creationId xmlns:p14="http://schemas.microsoft.com/office/powerpoint/2010/main" val="1237358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Taaljacht is een nieuwe methode voor taal, spelling en grammatica voor leerlingen van groep 4 tot en met 8.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a:t>
            </a:fld>
            <a:endParaRPr lang="nl-NL"/>
          </a:p>
        </p:txBody>
      </p:sp>
    </p:spTree>
    <p:extLst>
      <p:ext uri="{BB962C8B-B14F-4D97-AF65-F5344CB8AC3E}">
        <p14:creationId xmlns:p14="http://schemas.microsoft.com/office/powerpoint/2010/main" val="256599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panose="020F0502020204030204"/>
              </a:rPr>
              <a:t>Samenhang:</a:t>
            </a:r>
          </a:p>
          <a:p>
            <a:r>
              <a:rPr lang="nl-NL" dirty="0">
                <a:cs typeface="Calibri" panose="020F0502020204030204"/>
              </a:rPr>
              <a:t>- </a:t>
            </a:r>
            <a:r>
              <a:rPr lang="nl-NL" i="1" dirty="0"/>
              <a:t>Taaljacht Taal</a:t>
            </a:r>
            <a:r>
              <a:rPr lang="nl-NL" dirty="0"/>
              <a:t> zorgt voor een zinvolle en betekenisvolle toepassing van de doelen grammatica uit </a:t>
            </a:r>
            <a:r>
              <a:rPr lang="nl-NL" i="1" dirty="0"/>
              <a:t>Taaljacht Spelling&amp; Grammatica</a:t>
            </a:r>
            <a:r>
              <a:rPr lang="nl-NL" dirty="0"/>
              <a:t>. Zo ga je ervaren wat bijvoeglijke naamwoorden toevoegen aan je fantasieverhaal. De eindtaak heeft altijd een schriftelijke en mondelinge component (je schrijft een verhaal/ dialoog/ stuk toneelspel en draagt deze voor.</a:t>
            </a:r>
            <a:br>
              <a:rPr lang="nl-NL" dirty="0">
                <a:cs typeface="+mn-lt"/>
              </a:rPr>
            </a:br>
            <a:r>
              <a:rPr lang="nl-NL" dirty="0">
                <a:cs typeface="Calibri"/>
              </a:rPr>
              <a:t>- Er zijn geen aparte woordenschatlessen, alle woordenschatwoorden komen uit de lesdoelen, instructie en authentieke bronnen</a:t>
            </a:r>
          </a:p>
          <a:p>
            <a:pPr marL="171450" indent="-171450">
              <a:buFontTx/>
              <a:buChar char="-"/>
            </a:pPr>
            <a:r>
              <a:rPr lang="nl-NL" dirty="0"/>
              <a:t>In de werkboeken taal komen veel (veelal authentieke) bronnen (leesteksten) voor. De aanpak van deze teksten komt overeen met die van veelgebruikte methodes voor begrijpend lezen</a:t>
            </a:r>
            <a:br>
              <a:rPr lang="nl-NL" dirty="0">
                <a:cs typeface="+mn-lt"/>
              </a:rPr>
            </a:br>
            <a:r>
              <a:rPr lang="nl-NL" dirty="0">
                <a:cs typeface="Calibri" panose="020F0502020204030204"/>
              </a:rPr>
              <a:t>- </a:t>
            </a:r>
            <a:r>
              <a:rPr lang="nl-NL" dirty="0"/>
              <a:t>Bij de belangrijkste taaltaken biedt </a:t>
            </a:r>
            <a:r>
              <a:rPr lang="nl-NL" i="1" dirty="0"/>
              <a:t>Taaljacht </a:t>
            </a:r>
            <a:r>
              <a:rPr lang="nl-NL" dirty="0"/>
              <a:t>uitlegkaarten die leerlingen zelfstandig kunnen gebruiken bij andere vakken. Zo leren ze bijvoorbeeld leert bij taal hoe je een interview afneemt, onderzoek doet en die vaardigheden kunnen ze met gebruikmaking van deze kaarten ook inzetten bij bijvoorbeeld zaakvakken</a:t>
            </a:r>
            <a:endParaRPr lang="nl-NL" dirty="0">
              <a:cs typeface="Calibri" panose="020F0502020204030204"/>
            </a:endParaRPr>
          </a:p>
          <a:p>
            <a:pPr fontAlgn="base"/>
            <a:endParaRPr lang="nl-NL" sz="1200" kern="1200" dirty="0">
              <a:solidFill>
                <a:schemeClr val="tx1"/>
              </a:solidFill>
              <a:effectLst/>
              <a:latin typeface="+mn-lt"/>
              <a:ea typeface="+mn-ea"/>
              <a:cs typeface="+mn-cs"/>
            </a:endParaRPr>
          </a:p>
          <a:p>
            <a:pPr>
              <a:defRPr/>
            </a:pPr>
            <a:r>
              <a:rPr lang="nl-NL" sz="1200" kern="1200" dirty="0">
                <a:solidFill>
                  <a:schemeClr val="tx1"/>
                </a:solidFill>
                <a:effectLst/>
                <a:latin typeface="+mn-lt"/>
                <a:ea typeface="+mn-ea"/>
                <a:cs typeface="+mn-cs"/>
              </a:rPr>
              <a:t>In Taaljacht komen per les meerdere domeinen terug:</a:t>
            </a:r>
            <a:r>
              <a:rPr lang="nl-NL" dirty="0"/>
              <a:t> </a:t>
            </a:r>
            <a:endParaRPr lang="nl-NL" sz="1200" kern="1200" dirty="0">
              <a:solidFill>
                <a:schemeClr val="tx1"/>
              </a:solidFill>
              <a:effectLst/>
              <a:latin typeface="+mn-lt"/>
              <a:cs typeface="Calibri"/>
            </a:endParaRPr>
          </a:p>
          <a:p>
            <a:pPr marL="171450" indent="-171450">
              <a:buFontTx/>
              <a:buChar char="-"/>
              <a:defRPr/>
            </a:pPr>
            <a:r>
              <a:rPr lang="nl-NL" dirty="0"/>
              <a:t>Voorbeeld hier zie je blauwe woorden, dat zijn de woordenschatwoorden die leerlingen inoefenen.</a:t>
            </a:r>
          </a:p>
          <a:p>
            <a:pPr marL="171450" indent="-171450">
              <a:buFontTx/>
              <a:buChar char="-"/>
              <a:defRPr/>
            </a:pPr>
            <a:r>
              <a:rPr lang="nl-NL" dirty="0">
                <a:cs typeface="Calibri" panose="020F0502020204030204"/>
              </a:rPr>
              <a:t>We bieden 4 woordclusters per blok. Die bieden we aan volgens de 4 takt van </a:t>
            </a:r>
            <a:r>
              <a:rPr lang="nl-NL" dirty="0" err="1">
                <a:cs typeface="Calibri" panose="020F0502020204030204"/>
              </a:rPr>
              <a:t>Verhallen</a:t>
            </a:r>
            <a:endParaRPr lang="nl-NL" dirty="0">
              <a:cs typeface="Calibri" panose="020F0502020204030204"/>
            </a:endParaRPr>
          </a:p>
          <a:p>
            <a:pPr marL="171450" indent="-171450">
              <a:buFontTx/>
              <a:buChar char="-"/>
              <a:defRPr/>
            </a:pPr>
            <a:r>
              <a:rPr lang="nl-NL" dirty="0">
                <a:cs typeface="Calibri" panose="020F0502020204030204"/>
              </a:rPr>
              <a:t>In deze les 8 uit het voorbeeld ben je dus bezig met de domeinen: woordenschat, taalbeschouwing (kenmerken van het voorlezen) en mondelinge taalvaardigheid (leerlingen leren een tekstfragment voor te dragen)</a:t>
            </a:r>
          </a:p>
          <a:p>
            <a:pPr marL="171450" indent="-171450">
              <a:buFontTx/>
              <a:buChar char="-"/>
              <a:defRPr/>
            </a:pPr>
            <a:endParaRPr lang="nl-NL" dirty="0">
              <a:cs typeface="Calibri" panose="020F0502020204030204"/>
            </a:endParaRPr>
          </a:p>
          <a:p>
            <a:r>
              <a:rPr lang="nl-NL" sz="1200" b="0" i="0" u="none" kern="1200" baseline="0" dirty="0">
                <a:solidFill>
                  <a:schemeClr val="tx1"/>
                </a:solidFill>
                <a:effectLst/>
                <a:latin typeface="+mn-lt"/>
                <a:ea typeface="+mn-ea"/>
                <a:cs typeface="+mn-cs"/>
              </a:rPr>
              <a:t>In de handleiding zie je de leerkrachtdoelen en de betreffende domeinen staan. Dat zijn er meer dan voor de leerling. </a:t>
            </a:r>
            <a:br>
              <a:rPr lang="nl-NL" sz="1200" b="0" i="0" u="sng" kern="1200" baseline="0" dirty="0">
                <a:solidFill>
                  <a:schemeClr val="tx1"/>
                </a:solidFill>
                <a:effectLst/>
                <a:latin typeface="+mn-lt"/>
                <a:ea typeface="+mn-ea"/>
                <a:cs typeface="+mn-cs"/>
              </a:rPr>
            </a:br>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Wordt het niet heel onoverzichtelijk wordt als je meerdere domeinen in één les stopt -&gt; Dit wordt verward met meerdere doelen binnen de domeinen. We moeten dus duidelijk maken dat voor de kinderen iedere les 1 doel centraal staat (zie </a:t>
            </a:r>
            <a:r>
              <a:rPr lang="nl-NL" sz="1200" b="0" i="0" kern="1200" dirty="0" err="1">
                <a:solidFill>
                  <a:schemeClr val="tx1"/>
                </a:solidFill>
                <a:effectLst/>
                <a:latin typeface="+mn-lt"/>
                <a:ea typeface="+mn-ea"/>
                <a:cs typeface="+mn-cs"/>
              </a:rPr>
              <a:t>lesdoel</a:t>
            </a:r>
            <a:r>
              <a:rPr lang="nl-NL" sz="1200" b="0" i="0" kern="1200" dirty="0">
                <a:solidFill>
                  <a:schemeClr val="tx1"/>
                </a:solidFill>
                <a:effectLst/>
                <a:latin typeface="+mn-lt"/>
                <a:ea typeface="+mn-ea"/>
                <a:cs typeface="+mn-cs"/>
              </a:rPr>
              <a:t> in werkboek), </a:t>
            </a:r>
          </a:p>
          <a:p>
            <a:r>
              <a:rPr lang="nl-NL" sz="1200" b="0" i="0" kern="1200" dirty="0">
                <a:solidFill>
                  <a:schemeClr val="tx1"/>
                </a:solidFill>
                <a:effectLst/>
                <a:latin typeface="+mn-lt"/>
                <a:ea typeface="+mn-ea"/>
                <a:cs typeface="+mn-cs"/>
              </a:rPr>
              <a:t>Maar de leerkracht heeft meer doelen, deze staan duidelijk in de handleiding: bijvoorbeeld groep 4- blok 5, Leerkrachtdoelen:</a:t>
            </a:r>
          </a:p>
          <a:p>
            <a:pPr marL="171450" indent="-171450">
              <a:buFont typeface="Arial" panose="020B0604020202020204" pitchFamily="34" charset="0"/>
              <a:buChar char="•"/>
            </a:pPr>
            <a:r>
              <a:rPr lang="nl-NL" sz="1200" b="0" i="0" kern="1200" dirty="0">
                <a:solidFill>
                  <a:schemeClr val="tx1"/>
                </a:solidFill>
                <a:effectLst/>
                <a:latin typeface="+mn-lt"/>
                <a:ea typeface="+mn-ea"/>
                <a:cs typeface="+mn-cs"/>
              </a:rPr>
              <a:t>Taalbeschouwing: ik verken met de leerlingen kenmerken van het voorlezen van een tekstfragment</a:t>
            </a:r>
          </a:p>
          <a:p>
            <a:pPr marL="171450" indent="-171450">
              <a:buFont typeface="Arial" panose="020B0604020202020204" pitchFamily="34" charset="0"/>
              <a:buChar char="•"/>
            </a:pPr>
            <a:r>
              <a:rPr lang="nl-NL" sz="1200" b="0" i="0" kern="1200" dirty="0">
                <a:solidFill>
                  <a:schemeClr val="tx1"/>
                </a:solidFill>
                <a:effectLst/>
                <a:latin typeface="+mn-lt"/>
                <a:ea typeface="+mn-ea"/>
                <a:cs typeface="+mn-cs"/>
              </a:rPr>
              <a:t>Mondelinge taalvaardigheid: ik stimuleer de leerlingen om een tekstfragment te kiezen</a:t>
            </a:r>
          </a:p>
          <a:p>
            <a:pPr marL="171450" indent="-171450">
              <a:buFont typeface="Arial" panose="020B0604020202020204" pitchFamily="34" charset="0"/>
              <a:buChar char="•"/>
            </a:pPr>
            <a:r>
              <a:rPr lang="nl-NL" sz="1200" b="0" i="0" kern="1200" dirty="0">
                <a:solidFill>
                  <a:schemeClr val="tx1"/>
                </a:solidFill>
                <a:effectLst/>
                <a:latin typeface="+mn-lt"/>
                <a:ea typeface="+mn-ea"/>
                <a:cs typeface="+mn-cs"/>
              </a:rPr>
              <a:t>Lezen: Ik lees met de leerlingen een fictionele tekst</a:t>
            </a:r>
          </a:p>
          <a:p>
            <a:pPr marL="171450" indent="-171450">
              <a:buFont typeface="Arial" panose="020B0604020202020204" pitchFamily="34" charset="0"/>
              <a:buChar char="•"/>
            </a:pPr>
            <a:r>
              <a:rPr lang="nl-NL" sz="1200" b="0" i="0" kern="1200" dirty="0">
                <a:solidFill>
                  <a:schemeClr val="tx1"/>
                </a:solidFill>
                <a:effectLst/>
                <a:latin typeface="+mn-lt"/>
                <a:ea typeface="+mn-ea"/>
                <a:cs typeface="+mn-cs"/>
              </a:rPr>
              <a:t>Woordenschat: ik stimuleer de leerlingen om themawoorden te leren</a:t>
            </a:r>
          </a:p>
          <a:p>
            <a:pPr marL="171450" indent="-171450">
              <a:buFontTx/>
              <a:buChar char="-"/>
              <a:defRPr/>
            </a:pPr>
            <a:endParaRPr lang="nl-NL" dirty="0">
              <a:cs typeface="Calibri" panose="020F0502020204030204"/>
            </a:endParaRP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10</a:t>
            </a:fld>
            <a:endParaRPr lang="nl-NL"/>
          </a:p>
        </p:txBody>
      </p:sp>
    </p:spTree>
    <p:extLst>
      <p:ext uri="{BB962C8B-B14F-4D97-AF65-F5344CB8AC3E}">
        <p14:creationId xmlns:p14="http://schemas.microsoft.com/office/powerpoint/2010/main" val="23855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Voordat leerlingen aan de slag gaan met het materiaal worden belangrijke en onbekende woorden uit de bronnen </a:t>
            </a:r>
            <a:r>
              <a:rPr lang="nl-NL" sz="1200" kern="1200" dirty="0" err="1">
                <a:solidFill>
                  <a:schemeClr val="tx1"/>
                </a:solidFill>
                <a:effectLst/>
                <a:latin typeface="+mn-lt"/>
                <a:ea typeface="+mn-ea"/>
                <a:cs typeface="+mn-cs"/>
              </a:rPr>
              <a:t>gesemantiseerd</a:t>
            </a:r>
            <a:r>
              <a:rPr lang="nl-NL" sz="1200" kern="1200" dirty="0">
                <a:solidFill>
                  <a:schemeClr val="tx1"/>
                </a:solidFill>
                <a:effectLst/>
                <a:latin typeface="+mn-lt"/>
                <a:ea typeface="+mn-ea"/>
                <a:cs typeface="+mn-cs"/>
              </a:rPr>
              <a:t>. (verduidelijken van betekenis) Aansprekende filmpjes bieden inzicht in de woordstructuren via de viertakt van </a:t>
            </a:r>
            <a:r>
              <a:rPr lang="nl-NL" sz="1200" kern="1200" dirty="0" err="1">
                <a:solidFill>
                  <a:schemeClr val="tx1"/>
                </a:solidFill>
                <a:effectLst/>
                <a:latin typeface="+mn-lt"/>
                <a:ea typeface="+mn-ea"/>
                <a:cs typeface="+mn-cs"/>
              </a:rPr>
              <a:t>Verhallen</a:t>
            </a:r>
            <a:r>
              <a:rPr lang="nl-NL" sz="1200" kern="1200" dirty="0">
                <a:solidFill>
                  <a:schemeClr val="tx1"/>
                </a:solidFill>
                <a:effectLst/>
                <a:latin typeface="+mn-lt"/>
                <a:ea typeface="+mn-ea"/>
                <a:cs typeface="+mn-cs"/>
              </a:rPr>
              <a:t> en Van der </a:t>
            </a:r>
            <a:r>
              <a:rPr lang="nl-NL" sz="1200" kern="1200" dirty="0" err="1">
                <a:solidFill>
                  <a:schemeClr val="tx1"/>
                </a:solidFill>
                <a:effectLst/>
                <a:latin typeface="+mn-lt"/>
                <a:ea typeface="+mn-ea"/>
                <a:cs typeface="+mn-cs"/>
              </a:rPr>
              <a:t>Nulft</a:t>
            </a:r>
            <a:r>
              <a:rPr lang="nl-NL" sz="1200" kern="1200" dirty="0">
                <a:solidFill>
                  <a:schemeClr val="tx1"/>
                </a:solidFill>
                <a:effectLst/>
                <a:latin typeface="+mn-lt"/>
                <a:ea typeface="+mn-ea"/>
                <a:cs typeface="+mn-cs"/>
              </a:rPr>
              <a:t>. </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11</a:t>
            </a:fld>
            <a:endParaRPr lang="nl-NL"/>
          </a:p>
        </p:txBody>
      </p:sp>
    </p:spTree>
    <p:extLst>
      <p:ext uri="{BB962C8B-B14F-4D97-AF65-F5344CB8AC3E}">
        <p14:creationId xmlns:p14="http://schemas.microsoft.com/office/powerpoint/2010/main" val="1752767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In het 2e deel van de les tijdens zelfstandig werken oefenen de leerlingen de woorden in, achterkant werkboek. We zetten hierbij de woordenlijst actief in.</a:t>
            </a:r>
            <a:endParaRPr lang="nl-NL" dirty="0"/>
          </a:p>
          <a:p>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sng" kern="1200" baseline="0" dirty="0">
                <a:solidFill>
                  <a:schemeClr val="tx1"/>
                </a:solidFill>
                <a:effectLst/>
                <a:latin typeface="+mn-lt"/>
                <a:ea typeface="+mn-ea"/>
                <a:cs typeface="+mn-cs"/>
              </a:rPr>
              <a:t>Extra achtergrondinfo woordenlijst a-b-c:</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Het is heel lastig om bij woordenschat te spreken over differentiatie als het over de woorden zelf gaat. Een bepaald woord kan voor het ene kind wel bekend zijn en voor het andere kind niet.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cs typeface="Calibri"/>
              </a:rPr>
              <a:t>In Taaljacht hebben we de woorden het label a-b-c gegeven:</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nl-NL" dirty="0">
                <a:cs typeface="Calibri"/>
              </a:rPr>
              <a:t>Inhoudswoorden/nuttige woorden voor de les, deze woorden komen uit het </a:t>
            </a:r>
            <a:r>
              <a:rPr lang="nl-NL" dirty="0" err="1">
                <a:cs typeface="Calibri"/>
              </a:rPr>
              <a:t>lesdoel</a:t>
            </a:r>
            <a:r>
              <a:rPr lang="nl-NL" dirty="0">
                <a:cs typeface="Calibri"/>
              </a:rPr>
              <a:t>, de uitleg of bron bij de les.</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nl-NL" dirty="0">
                <a:cs typeface="Calibri"/>
              </a:rPr>
              <a:t>Woorden die in een woordcluster worden aangeboden (trap, parachute, kast of spin)</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nl-NL" dirty="0">
                <a:cs typeface="Calibri"/>
              </a:rPr>
              <a:t>Woorden met een lage frequentie en of met een figuurlijke betekenis bv uitdrukkingen.   </a:t>
            </a:r>
            <a:endParaRPr lang="nl-NL" sz="1200" b="0" i="0" u="sng" kern="1200" baseline="0" dirty="0">
              <a:solidFill>
                <a:schemeClr val="tx1"/>
              </a:solidFill>
              <a:effectLst/>
              <a:latin typeface="+mn-lt"/>
              <a:ea typeface="+mn-ea"/>
              <a:cs typeface="+mn-cs"/>
            </a:endParaRPr>
          </a:p>
          <a:p>
            <a:endParaRPr lang="nl-NL" dirty="0">
              <a:cs typeface="Calibri"/>
            </a:endParaRPr>
          </a:p>
          <a:p>
            <a:r>
              <a:rPr lang="nl-NL" u="sng" dirty="0">
                <a:cs typeface="Calibri"/>
              </a:rPr>
              <a:t>De volgorde van de woordenlijst:</a:t>
            </a:r>
          </a:p>
          <a:p>
            <a:r>
              <a:rPr lang="nl-NL" sz="1200" b="0" i="0" kern="1200" dirty="0">
                <a:solidFill>
                  <a:schemeClr val="tx1"/>
                </a:solidFill>
                <a:effectLst/>
                <a:latin typeface="+mn-lt"/>
                <a:ea typeface="+mn-ea"/>
                <a:cs typeface="+mn-cs"/>
              </a:rPr>
              <a:t>De woorden in de woordenlijst staan vanaf eind groep 4 op woordsoort -&gt; daarbinnen op volgorde van a-b-c –&gt; daarbinnen weer op alfabetische volgorde</a:t>
            </a:r>
          </a:p>
          <a:p>
            <a:endParaRPr lang="nl-NL" sz="1200" b="0" i="0" u="sng" kern="1200" dirty="0">
              <a:solidFill>
                <a:schemeClr val="tx1"/>
              </a:solidFill>
              <a:effectLst/>
              <a:latin typeface="+mn-lt"/>
              <a:cs typeface="Calibri"/>
            </a:endParaRPr>
          </a:p>
          <a:p>
            <a:r>
              <a:rPr lang="nl-NL" u="sng" dirty="0"/>
              <a:t>FAQ: Van welke woordenlijsten maakt Taaljacht gebruik?:</a:t>
            </a:r>
            <a:endParaRPr lang="nl-NL" u="sng" dirty="0">
              <a:cs typeface="Calibri"/>
            </a:endParaRPr>
          </a:p>
          <a:p>
            <a:r>
              <a:rPr lang="nl-NL" dirty="0"/>
              <a:t>-       </a:t>
            </a:r>
            <a:r>
              <a:rPr lang="nl-NL" dirty="0" err="1"/>
              <a:t>Basilex</a:t>
            </a:r>
            <a:r>
              <a:rPr lang="nl-NL" dirty="0"/>
              <a:t>: (lijst met woorden uit teksten die Nederlandse kinderen in de basisschool krijgen aangeboden; bij ieder woord is ook de frequentie opgenomen). Alle woordenschatwoorden die worden aangeboden komen regelmatig in teksten voor die de leerlingen in de betreffende of aangrenzende jaargroep krijgen aangeboden.</a:t>
            </a:r>
          </a:p>
          <a:p>
            <a:r>
              <a:rPr lang="nl-NL" dirty="0"/>
              <a:t>-        </a:t>
            </a:r>
            <a:r>
              <a:rPr lang="nl-NL" dirty="0" err="1"/>
              <a:t>DigiWAK</a:t>
            </a:r>
            <a:r>
              <a:rPr lang="nl-NL" dirty="0"/>
              <a:t>: woordenlijst met woorden die leerlingen in het primair onderwijs moeten beheersen</a:t>
            </a:r>
          </a:p>
          <a:p>
            <a:r>
              <a:rPr lang="nl-NL" dirty="0"/>
              <a:t>-       Basislijst schooltaalwoorden vmbo</a:t>
            </a:r>
          </a:p>
          <a:p>
            <a:r>
              <a:rPr lang="nl-NL" dirty="0"/>
              <a:t>-       BAK-lijst (Basiswoordenlijst Amsterdamse Kleuters): we gaan er van uit dat deze woorden al bekend zijn bij de leerlingen. De woorden uit deze lijsten worden wel aangeboden bij preteaching.</a:t>
            </a: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12</a:t>
            </a:fld>
            <a:endParaRPr lang="nl-NL"/>
          </a:p>
        </p:txBody>
      </p:sp>
    </p:spTree>
    <p:extLst>
      <p:ext uri="{BB962C8B-B14F-4D97-AF65-F5344CB8AC3E}">
        <p14:creationId xmlns:p14="http://schemas.microsoft.com/office/powerpoint/2010/main" val="76280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Ieder blok werken leerlingen aan opdrachten die uitmonden in een eindtaak waarin alle taaldomeinen samenkomen. Met alle eindtaken spelen we in op de verwondering van kinderen: het maken van podcast, een rap of een poster. </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Aan de hand van voorbeelden ontdekken leerlingen wat de succescriteria zijn voor de eigen eindtaak. </a:t>
            </a:r>
          </a:p>
          <a:p>
            <a:pPr lvl="0"/>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13</a:t>
            </a:fld>
            <a:endParaRPr lang="nl-NL"/>
          </a:p>
        </p:txBody>
      </p:sp>
    </p:spTree>
    <p:extLst>
      <p:ext uri="{BB962C8B-B14F-4D97-AF65-F5344CB8AC3E}">
        <p14:creationId xmlns:p14="http://schemas.microsoft.com/office/powerpoint/2010/main" val="471087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Taaljacht is de enige methode waarbij je binnen je les de keuze hebt tussen EDI of begeleid ontdekken (BOL-model)</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Iedere lesweek heb je namelijk de keuze om één les volgens het EDI-model of het begeleid ontdekkend leren te geven (geleid ontdekkend taalmodel, Adri van den Brand,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Met beide lessen bereik je hetzelfde doel: taalontdekkingen doen.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Bij het EDI-model geeft de leerkracht de instructie over het </a:t>
            </a:r>
            <a:r>
              <a:rPr lang="nl-NL" sz="1200" kern="1200" dirty="0" err="1">
                <a:solidFill>
                  <a:schemeClr val="tx1"/>
                </a:solidFill>
                <a:effectLst/>
                <a:latin typeface="+mn-lt"/>
                <a:ea typeface="+mn-ea"/>
                <a:cs typeface="+mn-cs"/>
              </a:rPr>
              <a:t>lesdoel</a:t>
            </a:r>
            <a:r>
              <a:rPr lang="nl-NL" sz="1200" kern="1200" dirty="0">
                <a:solidFill>
                  <a:schemeClr val="tx1"/>
                </a:solidFill>
                <a:effectLst/>
                <a:latin typeface="+mn-lt"/>
                <a:ea typeface="+mn-ea"/>
                <a:cs typeface="+mn-cs"/>
              </a:rPr>
              <a:t> en bij begeleid ontdekken worden leerlingen uitgedaagd om zelf op ontdekkingstocht te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Als leerkracht bepaal jij welk lesmodel het beste aansluit bij je leerlingen en het type onderwijs dat op jouw school geboden wordt.</a:t>
            </a:r>
          </a:p>
          <a:p>
            <a:endParaRPr lang="nl-NL" dirty="0"/>
          </a:p>
          <a:p>
            <a:r>
              <a:rPr lang="nl-NL" u="sng" baseline="0" dirty="0"/>
              <a:t>Extra achtergrondinfo EDI of Begeleid ontdekkend leren </a:t>
            </a:r>
          </a:p>
          <a:p>
            <a:pPr fontAlgn="base"/>
            <a:r>
              <a:rPr lang="nl-NL" sz="1200" b="0" kern="1200" dirty="0">
                <a:solidFill>
                  <a:schemeClr val="tx1"/>
                </a:solidFill>
                <a:effectLst/>
                <a:latin typeface="+mn-lt"/>
                <a:ea typeface="+mn-ea"/>
                <a:cs typeface="+mn-cs"/>
              </a:rPr>
              <a:t>Bij de EDI variant doet de leerkracht het voor,. Bij de Ontdekkende variant doen de leerlingen het zelf onder begeleiding van de leerkracht</a:t>
            </a:r>
          </a:p>
          <a:p>
            <a:pPr fontAlgn="base"/>
            <a:r>
              <a:rPr lang="nl-NL" sz="1200" b="0" i="0" kern="1200" dirty="0">
                <a:solidFill>
                  <a:schemeClr val="tx1"/>
                </a:solidFill>
                <a:effectLst/>
                <a:latin typeface="+mn-lt"/>
                <a:ea typeface="+mn-ea"/>
                <a:cs typeface="+mn-cs"/>
              </a:rPr>
              <a:t>Samen met de leerkracht een les bekijken en de verschillen benoemen: het is altijd de 2</a:t>
            </a:r>
            <a:r>
              <a:rPr lang="nl-NL" sz="1200" b="0" i="0" kern="1200" baseline="30000" dirty="0">
                <a:solidFill>
                  <a:schemeClr val="tx1"/>
                </a:solidFill>
                <a:effectLst/>
                <a:latin typeface="+mn-lt"/>
                <a:ea typeface="+mn-ea"/>
                <a:cs typeface="+mn-cs"/>
              </a:rPr>
              <a:t>e</a:t>
            </a:r>
            <a:r>
              <a:rPr lang="nl-NL" sz="1200" b="0" i="0" kern="1200" dirty="0">
                <a:solidFill>
                  <a:schemeClr val="tx1"/>
                </a:solidFill>
                <a:effectLst/>
                <a:latin typeface="+mn-lt"/>
                <a:ea typeface="+mn-ea"/>
                <a:cs typeface="+mn-cs"/>
              </a:rPr>
              <a:t> les van het blok</a:t>
            </a:r>
          </a:p>
          <a:p>
            <a:pPr fontAlgn="base"/>
            <a:r>
              <a:rPr lang="nl-NL" sz="1200" b="0" i="0" kern="1200" dirty="0">
                <a:solidFill>
                  <a:schemeClr val="tx1"/>
                </a:solidFill>
                <a:effectLst/>
                <a:latin typeface="+mn-lt"/>
                <a:ea typeface="+mn-ea"/>
                <a:cs typeface="+mn-cs"/>
              </a:rPr>
              <a:t>Bijvoorbeeld blok 2 – les 2, Pak handleiding pagina 12 erbij</a:t>
            </a:r>
            <a:br>
              <a:rPr lang="nl-NL" sz="1200" b="0" i="0" kern="1200" dirty="0">
                <a:solidFill>
                  <a:schemeClr val="tx1"/>
                </a:solidFill>
                <a:effectLst/>
                <a:latin typeface="+mn-lt"/>
                <a:ea typeface="+mn-ea"/>
                <a:cs typeface="+mn-cs"/>
              </a:rPr>
            </a:br>
            <a:endParaRPr lang="nl-NL" sz="1200" b="0" i="0" kern="1200" dirty="0">
              <a:solidFill>
                <a:schemeClr val="tx1"/>
              </a:solidFill>
              <a:effectLst/>
              <a:latin typeface="+mn-lt"/>
              <a:ea typeface="+mn-ea"/>
              <a:cs typeface="+mn-cs"/>
            </a:endParaRPr>
          </a:p>
          <a:p>
            <a:r>
              <a:rPr lang="nl-NL" u="none" baseline="0" dirty="0"/>
              <a:t>Er zijn 3 keuze BOL/EDI lessen per blok. Overige lessen zijn EDI</a:t>
            </a: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14</a:t>
            </a:fld>
            <a:endParaRPr lang="nl-NL"/>
          </a:p>
        </p:txBody>
      </p:sp>
    </p:spTree>
    <p:extLst>
      <p:ext uri="{BB962C8B-B14F-4D97-AF65-F5344CB8AC3E}">
        <p14:creationId xmlns:p14="http://schemas.microsoft.com/office/powerpoint/2010/main" val="1871348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Spelling &amp; Grammatica zitten in 1 werkboek </a:t>
            </a:r>
          </a:p>
          <a:p>
            <a:br>
              <a:rPr lang="nl-NL" dirty="0">
                <a:cs typeface="+mn-lt"/>
              </a:rPr>
            </a:br>
            <a:r>
              <a:rPr lang="nl-NL" dirty="0"/>
              <a:t>Het voordeel van spelling en grammatica bij elkaar:</a:t>
            </a:r>
            <a:endParaRPr lang="nl-NL" dirty="0">
              <a:cs typeface="Calibri"/>
            </a:endParaRPr>
          </a:p>
          <a:p>
            <a:r>
              <a:rPr lang="nl-NL" dirty="0"/>
              <a:t>Deelvaardigheden die nodig zijn bij spelling, komen ruim op tijd in de </a:t>
            </a:r>
            <a:r>
              <a:rPr lang="nl-NL" dirty="0" err="1"/>
              <a:t>grammaticales</a:t>
            </a:r>
            <a:r>
              <a:rPr lang="nl-NL" dirty="0"/>
              <a:t> aan bod, bijvoorbeeld leenwoorden, samenstellingen en werkwoordspelling.</a:t>
            </a:r>
            <a:endParaRPr lang="nl-NL" dirty="0">
              <a:cs typeface="Calibri"/>
            </a:endParaRPr>
          </a:p>
          <a:p>
            <a:endParaRPr lang="nl-NL" dirty="0"/>
          </a:p>
          <a:p>
            <a:r>
              <a:rPr lang="nl-NL" dirty="0"/>
              <a:t>Werkboek wat tevens een omkeerboek is: 2 blokken in 1 werkboek!</a:t>
            </a:r>
            <a:endParaRPr lang="nl-NL" dirty="0">
              <a:cs typeface="Calibri"/>
            </a:endParaRP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15</a:t>
            </a:fld>
            <a:endParaRPr lang="nl-NL"/>
          </a:p>
        </p:txBody>
      </p:sp>
    </p:spTree>
    <p:extLst>
      <p:ext uri="{BB962C8B-B14F-4D97-AF65-F5344CB8AC3E}">
        <p14:creationId xmlns:p14="http://schemas.microsoft.com/office/powerpoint/2010/main" val="3310572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Volgens de uitgangspunten van Zo leer je kinderen lezen en spellen: auditieve, preventieve aanpak met regelmatige herhaling </a:t>
            </a:r>
            <a:br>
              <a:rPr lang="nl-NL" dirty="0">
                <a:cs typeface="+mn-lt"/>
              </a:rPr>
            </a:br>
            <a:r>
              <a:rPr lang="nl-NL" dirty="0">
                <a:cs typeface="+mn-lt"/>
              </a:rPr>
              <a:t>In samenwerking met de IJsselgroep. </a:t>
            </a:r>
          </a:p>
          <a:p>
            <a:br>
              <a:rPr lang="nl-NL" dirty="0">
                <a:cs typeface="+mn-lt"/>
              </a:rPr>
            </a:br>
            <a:r>
              <a:rPr lang="nl-NL" dirty="0"/>
              <a:t>We geven bij spelling:</a:t>
            </a:r>
          </a:p>
          <a:p>
            <a:pPr marL="171450" indent="-171450">
              <a:buFontTx/>
              <a:buChar char="-"/>
            </a:pPr>
            <a:r>
              <a:rPr lang="nl-NL" dirty="0"/>
              <a:t>Een heldere, sobere instructie</a:t>
            </a:r>
            <a:endParaRPr lang="nl-NL" dirty="0">
              <a:cs typeface="Calibri"/>
            </a:endParaRPr>
          </a:p>
          <a:p>
            <a:pPr marL="171450" indent="-171450">
              <a:buFontTx/>
              <a:buChar char="-"/>
            </a:pPr>
            <a:r>
              <a:rPr lang="nl-NL" dirty="0"/>
              <a:t>We gaan steeds opnieuw herhalen en uitbreiden</a:t>
            </a:r>
            <a:endParaRPr lang="nl-NL" dirty="0">
              <a:cs typeface="Calibri"/>
            </a:endParaRPr>
          </a:p>
          <a:p>
            <a:pPr marL="171450" indent="-171450">
              <a:buFontTx/>
              <a:buChar char="-"/>
            </a:pPr>
            <a:r>
              <a:rPr lang="nl-NL" dirty="0"/>
              <a:t>We werken aan het spellingsbewustzijn</a:t>
            </a:r>
            <a:endParaRPr lang="nl-NL" dirty="0">
              <a:cs typeface="Calibri"/>
            </a:endParaRPr>
          </a:p>
          <a:p>
            <a:endParaRPr lang="nl-NL" dirty="0"/>
          </a:p>
          <a:p>
            <a:r>
              <a:rPr lang="nl-NL" sz="1200" dirty="0">
                <a:solidFill>
                  <a:schemeClr val="bg1"/>
                </a:solidFill>
                <a:effectLst/>
                <a:latin typeface="Calibri"/>
                <a:ea typeface="Times New Roman" panose="02020603050405020304" pitchFamily="18" charset="0"/>
                <a:cs typeface="Calibri"/>
              </a:rPr>
              <a:t>Iedere dag is er een 5 woorden dictee met 1 zin</a:t>
            </a:r>
          </a:p>
          <a:p>
            <a:endParaRPr lang="nl-NL" sz="1200" dirty="0">
              <a:solidFill>
                <a:schemeClr val="bg1"/>
              </a:solidFill>
              <a:effectLst/>
              <a:latin typeface="Calibri" panose="020F0502020204030204" pitchFamily="34" charset="0"/>
              <a:ea typeface="Times New Roman" panose="02020603050405020304" pitchFamily="18" charset="0"/>
            </a:endParaRPr>
          </a:p>
          <a:p>
            <a:r>
              <a:rPr lang="nl-NL" sz="1200" dirty="0">
                <a:solidFill>
                  <a:schemeClr val="bg1"/>
                </a:solidFill>
                <a:effectLst/>
                <a:latin typeface="Calibri" panose="020F0502020204030204" pitchFamily="34" charset="0"/>
                <a:ea typeface="Times New Roman" panose="02020603050405020304" pitchFamily="18" charset="0"/>
              </a:rPr>
              <a:t>Extra achtergrondinfo:</a:t>
            </a:r>
          </a:p>
          <a:p>
            <a:r>
              <a:rPr lang="nl-NL" sz="1200" dirty="0">
                <a:solidFill>
                  <a:schemeClr val="bg1"/>
                </a:solidFill>
                <a:effectLst/>
                <a:latin typeface="Calibri" panose="020F0502020204030204" pitchFamily="34" charset="0"/>
                <a:ea typeface="Times New Roman" panose="02020603050405020304" pitchFamily="18" charset="0"/>
              </a:rPr>
              <a:t>Verschil met Staal is dat ze hier eerst na moeten denken over categorie voordat ze het opschrijven. </a:t>
            </a:r>
          </a:p>
          <a:p>
            <a:r>
              <a:rPr lang="nl-NL" sz="1200" dirty="0">
                <a:solidFill>
                  <a:schemeClr val="bg1"/>
                </a:solidFill>
                <a:effectLst/>
                <a:latin typeface="Calibri" panose="020F0502020204030204" pitchFamily="34" charset="0"/>
                <a:ea typeface="Times New Roman" panose="02020603050405020304" pitchFamily="18" charset="0"/>
              </a:rPr>
              <a:t>En Taaljacht werkt met afbeeldingen, bij Staal hebben de </a:t>
            </a:r>
            <a:r>
              <a:rPr lang="nl-NL" sz="1200" dirty="0" err="1">
                <a:solidFill>
                  <a:schemeClr val="bg1"/>
                </a:solidFill>
                <a:effectLst/>
                <a:latin typeface="Calibri" panose="020F0502020204030204" pitchFamily="34" charset="0"/>
                <a:ea typeface="Times New Roman" panose="02020603050405020304" pitchFamily="18" charset="0"/>
              </a:rPr>
              <a:t>categorieen</a:t>
            </a:r>
            <a:r>
              <a:rPr lang="nl-NL" sz="1200" dirty="0">
                <a:solidFill>
                  <a:schemeClr val="bg1"/>
                </a:solidFill>
                <a:effectLst/>
                <a:latin typeface="Calibri" panose="020F0502020204030204" pitchFamily="34" charset="0"/>
                <a:ea typeface="Times New Roman" panose="02020603050405020304" pitchFamily="18" charset="0"/>
              </a:rPr>
              <a:t> nummers. </a:t>
            </a:r>
          </a:p>
          <a:p>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16</a:t>
            </a:fld>
            <a:endParaRPr lang="nl-NL"/>
          </a:p>
        </p:txBody>
      </p:sp>
    </p:spTree>
    <p:extLst>
      <p:ext uri="{BB962C8B-B14F-4D97-AF65-F5344CB8AC3E}">
        <p14:creationId xmlns:p14="http://schemas.microsoft.com/office/powerpoint/2010/main" val="1760880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categorieposter en -kaarten. Hierop vind je per categorie een voorbeeldwoord en een korte uitleg van de spellingregel of – afspraak.</a:t>
            </a:r>
          </a:p>
          <a:p>
            <a:endParaRPr lang="nl-NL" dirty="0"/>
          </a:p>
          <a:p>
            <a:r>
              <a:rPr lang="nl-NL" sz="1200" b="0" i="0" u="none" strike="noStrike" kern="1200" dirty="0">
                <a:solidFill>
                  <a:schemeClr val="tx1"/>
                </a:solidFill>
                <a:effectLst/>
                <a:latin typeface="+mn-lt"/>
                <a:ea typeface="+mn-ea"/>
                <a:cs typeface="+mn-cs"/>
              </a:rPr>
              <a:t>Werkwoordspelling: wordt voorbereid vanaf groep 4 bij grammatica. In de tweede helft van groep 6 komt werkwoordspelling terug bij spelling.</a:t>
            </a:r>
            <a:br>
              <a:rPr lang="nl-NL" sz="1200" b="0" i="0" u="none" strike="noStrike" kern="1200" dirty="0">
                <a:solidFill>
                  <a:schemeClr val="tx1"/>
                </a:solidFill>
                <a:effectLst/>
                <a:latin typeface="+mn-lt"/>
                <a:ea typeface="+mn-ea"/>
                <a:cs typeface="+mn-cs"/>
              </a:rPr>
            </a:br>
            <a:r>
              <a:rPr lang="nl-NL" sz="1200" b="1" i="0" u="none" strike="noStrike" kern="1200" dirty="0">
                <a:solidFill>
                  <a:schemeClr val="tx1"/>
                </a:solidFill>
                <a:effectLst/>
                <a:latin typeface="+mn-lt"/>
                <a:ea typeface="+mn-ea"/>
                <a:cs typeface="+mn-cs"/>
              </a:rPr>
              <a:t>Vanaf groep 7</a:t>
            </a:r>
            <a:r>
              <a:rPr lang="nl-NL" sz="1200" b="0" i="0" u="none" strike="noStrike" kern="1200" dirty="0">
                <a:solidFill>
                  <a:schemeClr val="tx1"/>
                </a:solidFill>
                <a:effectLst/>
                <a:latin typeface="+mn-lt"/>
                <a:ea typeface="+mn-ea"/>
                <a:cs typeface="+mn-cs"/>
              </a:rPr>
              <a:t> </a:t>
            </a:r>
            <a:br>
              <a:rPr lang="nl-NL" sz="1200" b="0" i="0" u="none" strike="noStrike" kern="1200" dirty="0">
                <a:solidFill>
                  <a:schemeClr val="tx1"/>
                </a:solidFill>
                <a:effectLst/>
                <a:latin typeface="+mn-lt"/>
                <a:ea typeface="+mn-ea"/>
                <a:cs typeface="+mn-cs"/>
              </a:rPr>
            </a:br>
            <a:r>
              <a:rPr lang="nl-NL" sz="1200" b="0" i="0" u="none" strike="noStrike" kern="1200" dirty="0">
                <a:solidFill>
                  <a:schemeClr val="tx1"/>
                </a:solidFill>
                <a:effectLst/>
                <a:latin typeface="+mn-lt"/>
                <a:ea typeface="+mn-ea"/>
                <a:cs typeface="+mn-cs"/>
              </a:rPr>
              <a:t>* komt werkwoordspelling. Het krijgt dan veel aandacht: binnen een blok ligt </a:t>
            </a:r>
            <a:r>
              <a:rPr lang="nl-NL" dirty="0"/>
              <a:t>bij de instructie twee weken de focus op werkwoordspelling, één week op de ‘gewone’ spelling </a:t>
            </a:r>
            <a:endParaRPr lang="nl-NL" dirty="0">
              <a:cs typeface="Calibri"/>
            </a:endParaRPr>
          </a:p>
          <a:p>
            <a:pPr marL="0" indent="0">
              <a:buFont typeface="Arial"/>
              <a:buNone/>
            </a:pPr>
            <a:r>
              <a:rPr lang="nl-NL" dirty="0"/>
              <a:t>* Start iedere les (nog steeds) met een dictee, maar met meer (korte) zinnen. Bij het nabespreken van de zinnen is aandacht voor grammaticale opbouw van de zin en daarmee werkwoordspelling.  </a:t>
            </a:r>
          </a:p>
          <a:p>
            <a:pPr marL="0" indent="0">
              <a:buFont typeface="Arial"/>
              <a:buNone/>
            </a:pPr>
            <a:r>
              <a:rPr lang="nl-NL" dirty="0"/>
              <a:t>* Is er aandacht voor zinsontleding, zowel in instructie als in oefening. Komt </a:t>
            </a:r>
            <a:r>
              <a:rPr lang="nl-NL" sz="1200" b="0" i="0" u="none" strike="noStrike" kern="1200" dirty="0">
                <a:solidFill>
                  <a:schemeClr val="tx1"/>
                </a:solidFill>
                <a:effectLst/>
                <a:latin typeface="+mn-lt"/>
                <a:ea typeface="+mn-ea"/>
                <a:cs typeface="+mn-cs"/>
              </a:rPr>
              <a:t>minimaal 2x per week aan bod. </a:t>
            </a:r>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17</a:t>
            </a:fld>
            <a:endParaRPr lang="nl-NL"/>
          </a:p>
        </p:txBody>
      </p:sp>
    </p:spTree>
    <p:extLst>
      <p:ext uri="{BB962C8B-B14F-4D97-AF65-F5344CB8AC3E}">
        <p14:creationId xmlns:p14="http://schemas.microsoft.com/office/powerpoint/2010/main" val="2593917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18</a:t>
            </a:fld>
            <a:endParaRPr lang="nl-NL"/>
          </a:p>
        </p:txBody>
      </p:sp>
    </p:spTree>
    <p:extLst>
      <p:ext uri="{BB962C8B-B14F-4D97-AF65-F5344CB8AC3E}">
        <p14:creationId xmlns:p14="http://schemas.microsoft.com/office/powerpoint/2010/main" val="1677514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cs typeface="Times New Roman" panose="02020603050405020304" pitchFamily="18" charset="0"/>
              </a:rPr>
              <a:t>De leerlijn is geleidelijk opgebouwd (wat mij betreft noem je dit een degelijke opbouw, want dat zoekt de bovenbouwleerkracht).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Die geleidelijke opbouw zit ‘m in: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1 – tijd voor tijd, dus eerst de tegenwoordige tijd volledig aanleren, dan de verleden tijd, dan het voltooid deelwoord. Niet door elkaar (dat doen de grotere concurrenten wel)</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2 – per tijd eerst de meest eenvoudige werkwoorden (bv. fietsen, wij fietsten), dan de lastiger werkwoorden (bv. raden, wij raadden)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3 – per tijd eerst geïsoleerd aanbod (bv. uitleg en verwerking is allemaal de verleden tijd), pas daarna geïntegreerd met de eerder aangeboden werkwoordtijden (zowel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tt</a:t>
            </a:r>
            <a:r>
              <a:rPr lang="nl-NL" sz="1800" dirty="0">
                <a:effectLst/>
                <a:latin typeface="Calibri" panose="020F0502020204030204" pitchFamily="34" charset="0"/>
                <a:ea typeface="Calibri" panose="020F0502020204030204" pitchFamily="34" charset="0"/>
                <a:cs typeface="Times New Roman" panose="02020603050405020304" pitchFamily="18" charset="0"/>
              </a:rPr>
              <a:t> als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vt</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defRPr/>
            </a:pPr>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19</a:t>
            </a:fld>
            <a:endParaRPr lang="nl-NL"/>
          </a:p>
        </p:txBody>
      </p:sp>
    </p:spTree>
    <p:extLst>
      <p:ext uri="{BB962C8B-B14F-4D97-AF65-F5344CB8AC3E}">
        <p14:creationId xmlns:p14="http://schemas.microsoft.com/office/powerpoint/2010/main" val="236017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Coöperatief leren </a:t>
            </a:r>
            <a:br>
              <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rPr>
              <a:t>met de werkvormen van dr. Spencer </a:t>
            </a:r>
            <a:r>
              <a:rPr kumimoji="0" lang="nl-NL" sz="1200" b="1" i="0" u="none" strike="noStrike" kern="1200" cap="none" spc="0" normalizeH="0" baseline="0" noProof="0" dirty="0" err="1">
                <a:ln>
                  <a:noFill/>
                </a:ln>
                <a:solidFill>
                  <a:prstClr val="black"/>
                </a:solidFill>
                <a:effectLst/>
                <a:uLnTx/>
                <a:uFillTx/>
                <a:latin typeface="Calibri" panose="020F0502020204030204"/>
                <a:ea typeface="+mn-ea"/>
                <a:cs typeface="+mn-cs"/>
              </a:rPr>
              <a:t>Kagan</a:t>
            </a: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Calibri"/>
              </a:rPr>
              <a:t>Eigenaarschap</a:t>
            </a:r>
            <a:br>
              <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Calibri"/>
              </a:rPr>
            </a:br>
            <a:r>
              <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Calibri"/>
              </a:rPr>
              <a:t>door volop formatief evalueren - </a:t>
            </a:r>
            <a:r>
              <a:rPr kumimoji="0" lang="nl-NL" sz="1200" b="1" i="0" u="none" strike="noStrike" kern="1200" cap="none" spc="0" normalizeH="0" baseline="0" noProof="0" dirty="0" err="1">
                <a:ln>
                  <a:noFill/>
                </a:ln>
                <a:solidFill>
                  <a:prstClr val="black"/>
                </a:solidFill>
                <a:effectLst/>
                <a:uLnTx/>
                <a:uFillTx/>
                <a:latin typeface="Calibri" panose="020F0502020204030204"/>
                <a:ea typeface="+mn-ea"/>
                <a:cs typeface="Calibri"/>
              </a:rPr>
              <a:t>rubrics</a:t>
            </a: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Calibri"/>
              </a:rPr>
              <a:t>Sterke samenhang </a:t>
            </a:r>
            <a:br>
              <a:rPr kumimoji="0" lang="nl-NL" sz="1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Calibri"/>
              </a:rPr>
            </a:br>
            <a:r>
              <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Calibri"/>
              </a:rPr>
              <a:t>taal/spelling/grammatica</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fontAlgn="base"/>
            <a:r>
              <a:rPr lang="nl-NL" sz="1200" kern="1200" dirty="0">
                <a:solidFill>
                  <a:schemeClr val="tx1"/>
                </a:solidFill>
                <a:effectLst/>
                <a:latin typeface="+mn-lt"/>
                <a:ea typeface="+mn-ea"/>
                <a:cs typeface="+mn-cs"/>
              </a:rPr>
              <a:t>Didactiek Zo leer je kinderen lezen en spellen</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pPr fontAlgn="base"/>
            <a:r>
              <a:rPr lang="nl-NL" sz="1200" kern="1200" dirty="0">
                <a:solidFill>
                  <a:schemeClr val="tx1"/>
                </a:solidFill>
                <a:effectLst/>
                <a:latin typeface="+mn-lt"/>
                <a:ea typeface="+mn-ea"/>
                <a:cs typeface="+mn-cs"/>
              </a:rPr>
              <a:t>NT2 katern gemaakt i.s.m. Josée Coenen.</a:t>
            </a:r>
          </a:p>
          <a:p>
            <a:pPr fontAlgn="base"/>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19E9C-6A8D-4295-9395-E154BA3763D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71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bg1"/>
                </a:solidFill>
                <a:effectLst/>
                <a:latin typeface="Calibri" panose="020F0502020204030204" pitchFamily="34" charset="0"/>
                <a:ea typeface="Times New Roman" panose="02020603050405020304" pitchFamily="18" charset="0"/>
              </a:rPr>
              <a:t>We werken niet met de stam. </a:t>
            </a:r>
          </a:p>
          <a:p>
            <a:r>
              <a:rPr lang="nl-NL" sz="1200" dirty="0">
                <a:solidFill>
                  <a:schemeClr val="bg1"/>
                </a:solidFill>
                <a:effectLst/>
                <a:latin typeface="Calibri" panose="020F0502020204030204" pitchFamily="34" charset="0"/>
                <a:ea typeface="Times New Roman" panose="02020603050405020304" pitchFamily="18" charset="0"/>
              </a:rPr>
              <a:t>Maar met de ik-vorm. </a:t>
            </a:r>
          </a:p>
          <a:p>
            <a:r>
              <a:rPr lang="nl-NL" sz="1200" dirty="0">
                <a:solidFill>
                  <a:schemeClr val="bg1"/>
                </a:solidFill>
                <a:effectLst/>
                <a:latin typeface="Calibri" panose="020F0502020204030204" pitchFamily="34" charset="0"/>
                <a:ea typeface="Times New Roman" panose="02020603050405020304" pitchFamily="18" charset="0"/>
              </a:rPr>
              <a:t>Dit om veel verwarring bij kinderen te voorkomen. </a:t>
            </a: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20</a:t>
            </a:fld>
            <a:endParaRPr lang="nl-NL"/>
          </a:p>
        </p:txBody>
      </p:sp>
    </p:spTree>
    <p:extLst>
      <p:ext uri="{BB962C8B-B14F-4D97-AF65-F5344CB8AC3E}">
        <p14:creationId xmlns:p14="http://schemas.microsoft.com/office/powerpoint/2010/main" val="3814135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dirty="0"/>
              <a:t>Elke laatste les van de week: Toepassen!</a:t>
            </a:r>
          </a:p>
          <a:p>
            <a:pPr algn="l"/>
            <a:r>
              <a:rPr lang="nl-NL" dirty="0"/>
              <a:t>focus- en/of herhaaldoelen van de week </a:t>
            </a:r>
          </a:p>
          <a:p>
            <a:pPr algn="l"/>
            <a:r>
              <a:rPr lang="nl-NL" dirty="0"/>
              <a:t>(= ongewijzigd </a:t>
            </a:r>
            <a:r>
              <a:rPr lang="nl-NL" dirty="0" err="1"/>
              <a:t>tov</a:t>
            </a:r>
            <a:r>
              <a:rPr lang="nl-NL" dirty="0"/>
              <a:t> groep 4-5-6)</a:t>
            </a:r>
            <a:endParaRPr lang="nl-NL" sz="1200" b="1" dirty="0">
              <a:solidFill>
                <a:schemeClr val="bg1"/>
              </a:solidFill>
            </a:endParaRPr>
          </a:p>
          <a:p>
            <a:endParaRPr lang="nl-NL" sz="1200" dirty="0">
              <a:solidFill>
                <a:schemeClr val="bg1"/>
              </a:solidFill>
              <a:effectLst/>
              <a:latin typeface="Calibri" panose="020F0502020204030204" pitchFamily="34" charset="0"/>
              <a:ea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21</a:t>
            </a:fld>
            <a:endParaRPr lang="nl-NL"/>
          </a:p>
        </p:txBody>
      </p:sp>
    </p:spTree>
    <p:extLst>
      <p:ext uri="{BB962C8B-B14F-4D97-AF65-F5344CB8AC3E}">
        <p14:creationId xmlns:p14="http://schemas.microsoft.com/office/powerpoint/2010/main" val="4138364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Taaljacht gaat echt over taal! Daarom maken we gebruik van taalthema’s en niet van </a:t>
            </a:r>
            <a:r>
              <a:rPr lang="nl-NL" sz="1200" kern="1200" dirty="0" err="1">
                <a:solidFill>
                  <a:schemeClr val="tx1"/>
                </a:solidFill>
                <a:effectLst/>
                <a:latin typeface="+mn-lt"/>
                <a:ea typeface="+mn-ea"/>
                <a:cs typeface="+mn-cs"/>
              </a:rPr>
              <a:t>wereldorienterende</a:t>
            </a:r>
            <a:r>
              <a:rPr lang="nl-NL" sz="1200" kern="1200" dirty="0">
                <a:solidFill>
                  <a:schemeClr val="tx1"/>
                </a:solidFill>
                <a:effectLst/>
                <a:latin typeface="+mn-lt"/>
                <a:ea typeface="+mn-ea"/>
                <a:cs typeface="+mn-cs"/>
              </a:rPr>
              <a:t> thema’s.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En werken kinderen in vier weken toe naar een eindproduct. </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Eindproducten op twee niveaus. En zowel een schriftelijke als mondelinge component!</a:t>
            </a:r>
            <a:br>
              <a:rPr lang="nl-NL" sz="1200" kern="1200" dirty="0">
                <a:solidFill>
                  <a:schemeClr val="tx1"/>
                </a:solidFill>
                <a:effectLst/>
                <a:latin typeface="+mn-lt"/>
                <a:ea typeface="+mn-ea"/>
                <a:cs typeface="+mn-cs"/>
              </a:rPr>
            </a:b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Per leerjaar zijn er acht terugkerende taalthema’s, zoals ‘Hoe je taal leert’, ‘Overtuigen’ en ‘Taal in de media’. In deze thema’s maak je kinderen nieuwsgierig naar taal: hoe interessant taal is en hoe het leeft en verandert. Kinderen worden getriggerd door vragen zoals: Hoe heb jij zelf taal geleerd? Hoe maakt een cabaretier gebruik van taal? Hoe gebruiken reclamemakers taal om jou te overtuigen en wat kun je leren van gebarentaal?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r>
              <a:rPr lang="nl-NL" dirty="0"/>
              <a:t>Taaljacht loopt vanuit groep 4, 5 en 6 vloeiend door in groep 7 en 8. </a:t>
            </a:r>
            <a:br>
              <a:rPr lang="nl-NL" dirty="0"/>
            </a:br>
            <a:r>
              <a:rPr lang="nl-NL" dirty="0"/>
              <a:t>Alle jaargroepen hebben dezelfde sterke opbouw en materialisatie. En ook de taalthema’s zijn gelijk. </a:t>
            </a:r>
            <a:br>
              <a:rPr lang="nl-NL" dirty="0">
                <a:cs typeface="+mn-lt"/>
              </a:rPr>
            </a:br>
            <a:r>
              <a:rPr lang="nl-NL" dirty="0"/>
              <a:t>Maar inhoudelijk werk je wel met andere eindproducten. Voor een betere aansluiting op de belevingswereld van je leerlingen! </a:t>
            </a:r>
            <a:endParaRPr lang="nl-NL" dirty="0">
              <a:cs typeface="Calibri"/>
            </a:endParaRPr>
          </a:p>
          <a:p>
            <a:endParaRPr lang="nl-NL" dirty="0">
              <a:cs typeface="Calibri"/>
            </a:endParaRPr>
          </a:p>
          <a:p>
            <a:r>
              <a:rPr lang="nl-NL" dirty="0">
                <a:cs typeface="Calibri"/>
              </a:rPr>
              <a:t>Voorbeelden</a:t>
            </a:r>
            <a:r>
              <a:rPr lang="nl-NL" dirty="0"/>
              <a:t> taalthema's bovenbouw:</a:t>
            </a:r>
            <a:br>
              <a:rPr lang="nl-NL" dirty="0">
                <a:cs typeface="+mn-lt"/>
              </a:rPr>
            </a:br>
            <a:r>
              <a:rPr lang="nl-NL" dirty="0"/>
              <a:t> • Zo gaan de leerlingen aan de slag met gebarentaal en maken ze daarover een </a:t>
            </a:r>
            <a:r>
              <a:rPr lang="nl-NL" dirty="0" err="1"/>
              <a:t>infographic</a:t>
            </a:r>
            <a:r>
              <a:rPr lang="nl-NL" dirty="0"/>
              <a:t> (hoofdthema taal leren, </a:t>
            </a:r>
            <a:r>
              <a:rPr lang="nl-NL" dirty="0" err="1"/>
              <a:t>subthema</a:t>
            </a:r>
            <a:r>
              <a:rPr lang="nl-NL" dirty="0"/>
              <a:t> gebarentaal) </a:t>
            </a:r>
            <a:br>
              <a:rPr lang="nl-NL" dirty="0">
                <a:cs typeface="+mn-lt"/>
              </a:rPr>
            </a:br>
            <a:r>
              <a:rPr lang="nl-NL" dirty="0"/>
              <a:t>• Gaan ze aan de slag met prentenverhalen en maken ze een prentenboek (thema verhalen) </a:t>
            </a:r>
            <a:br>
              <a:rPr lang="nl-NL" dirty="0">
                <a:cs typeface="+mn-lt"/>
              </a:rPr>
            </a:br>
            <a:r>
              <a:rPr lang="nl-NL" dirty="0"/>
              <a:t>• Doen de leerlingen onderzoek naar dialect (hoofdthema van Wie is de taal) </a:t>
            </a:r>
            <a:br>
              <a:rPr lang="nl-NL" dirty="0">
                <a:cs typeface="+mn-lt"/>
              </a:rPr>
            </a:br>
            <a:r>
              <a:rPr lang="nl-NL" dirty="0"/>
              <a:t>• Gaan de leerlingen in debat (taalthema overtuigen met taal) </a:t>
            </a:r>
            <a:br>
              <a:rPr lang="nl-NL" dirty="0">
                <a:cs typeface="+mn-lt"/>
              </a:rPr>
            </a:br>
            <a:r>
              <a:rPr lang="nl-NL" dirty="0"/>
              <a:t>• Ontdekken de leerlingen welke rol taal speelt in gezelschapspellen en games </a:t>
            </a:r>
            <a:br>
              <a:rPr lang="nl-NL" dirty="0">
                <a:cs typeface="+mn-lt"/>
              </a:rPr>
            </a:br>
            <a:r>
              <a:rPr lang="nl-NL" dirty="0"/>
              <a:t>• Maken de leerlingen een podcast (Thema doekje open) </a:t>
            </a:r>
            <a:br>
              <a:rPr lang="nl-NL" dirty="0">
                <a:cs typeface="+mn-lt"/>
              </a:rPr>
            </a:br>
            <a:r>
              <a:rPr lang="nl-NL" dirty="0"/>
              <a:t>• Brengen de leerlingen het taallandschap van de school in beeld </a:t>
            </a:r>
            <a:endParaRPr lang="nl-NL"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22</a:t>
            </a:fld>
            <a:endParaRPr lang="nl-NL"/>
          </a:p>
        </p:txBody>
      </p:sp>
    </p:spTree>
    <p:extLst>
      <p:ext uri="{BB962C8B-B14F-4D97-AF65-F5344CB8AC3E}">
        <p14:creationId xmlns:p14="http://schemas.microsoft.com/office/powerpoint/2010/main" val="2808097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Taaljacht is diversiteit in de groep een vanzelfsprekendheid. Dit doet de methode door: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kern="1200" dirty="0">
                <a:solidFill>
                  <a:schemeClr val="tx1"/>
                </a:solidFill>
                <a:effectLst/>
                <a:latin typeface="+mn-lt"/>
                <a:ea typeface="+mn-ea"/>
                <a:cs typeface="+mn-cs"/>
              </a:rPr>
              <a:t>Extra activiteiten om de thuistaal actief te betrekken: voor leerlingen bij wie Nederlands niet de moedertaal is, zijn er in de handleiding per blok tips opgenomen om de thuistaal van leerlingen te betrekken in de lessen. Bijvoorbeeld door kinderen een poster te laten maken met begroetingen in verschillende talen of door kinderen van elkaar woorden te laten leren in verschillende talen. </a:t>
            </a:r>
          </a:p>
          <a:p>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23</a:t>
            </a:fld>
            <a:endParaRPr lang="nl-NL"/>
          </a:p>
        </p:txBody>
      </p:sp>
    </p:spTree>
    <p:extLst>
      <p:ext uri="{BB962C8B-B14F-4D97-AF65-F5344CB8AC3E}">
        <p14:creationId xmlns:p14="http://schemas.microsoft.com/office/powerpoint/2010/main" val="3940123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err="1">
                <a:solidFill>
                  <a:schemeClr val="bg1"/>
                </a:solidFill>
                <a:effectLst/>
                <a:latin typeface="Calibri"/>
                <a:ea typeface="+mn-ea"/>
                <a:cs typeface="Calibri"/>
              </a:rPr>
              <a:t>Ism</a:t>
            </a:r>
            <a:r>
              <a:rPr lang="nl-NL" sz="1200" kern="1200" dirty="0">
                <a:solidFill>
                  <a:schemeClr val="bg1"/>
                </a:solidFill>
                <a:effectLst/>
                <a:latin typeface="Calibri"/>
                <a:ea typeface="+mn-ea"/>
                <a:cs typeface="Calibri"/>
              </a:rPr>
              <a:t> </a:t>
            </a:r>
            <a:r>
              <a:rPr lang="nl-NL" sz="1200" kern="1200" dirty="0" err="1">
                <a:solidFill>
                  <a:schemeClr val="bg1"/>
                </a:solidFill>
                <a:effectLst/>
                <a:latin typeface="Calibri"/>
                <a:ea typeface="+mn-ea"/>
                <a:cs typeface="Calibri"/>
              </a:rPr>
              <a:t>Josee</a:t>
            </a:r>
            <a:r>
              <a:rPr lang="nl-NL" sz="1200" kern="1200" dirty="0">
                <a:solidFill>
                  <a:schemeClr val="bg1"/>
                </a:solidFill>
                <a:effectLst/>
                <a:latin typeface="Calibri"/>
                <a:ea typeface="+mn-ea"/>
                <a:cs typeface="Calibri"/>
              </a:rPr>
              <a:t> Coenen! Bekend van Zien is Snappen. </a:t>
            </a:r>
          </a:p>
          <a:p>
            <a:pPr marL="285750" indent="-285750">
              <a:buFontTx/>
              <a:buChar char="-"/>
            </a:pPr>
            <a:endParaRPr lang="nl-NL" dirty="0"/>
          </a:p>
          <a:p>
            <a:pPr marL="285750" indent="-285750">
              <a:buFontTx/>
              <a:buChar char="-"/>
            </a:pPr>
            <a:r>
              <a:rPr lang="nl-NL" dirty="0">
                <a:solidFill>
                  <a:srgbClr val="FF0000"/>
                </a:solidFill>
              </a:rPr>
              <a:t>Gericht op het leren van het Nederlands </a:t>
            </a:r>
            <a:r>
              <a:rPr lang="nl-NL" dirty="0" err="1">
                <a:solidFill>
                  <a:srgbClr val="FF0000"/>
                </a:solidFill>
              </a:rPr>
              <a:t>a.d.v.</a:t>
            </a:r>
            <a:r>
              <a:rPr lang="nl-NL" dirty="0">
                <a:solidFill>
                  <a:srgbClr val="FF0000"/>
                </a:solidFill>
              </a:rPr>
              <a:t> gebruikte bronnen en woordenlijsten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NL" sz="1200" kern="1200" dirty="0">
                <a:solidFill>
                  <a:srgbClr val="FF0000"/>
                </a:solidFill>
                <a:effectLst/>
                <a:latin typeface="Calibri"/>
                <a:ea typeface="+mn-ea"/>
                <a:cs typeface="Calibri"/>
              </a:rPr>
              <a:t>We pakken steeds het haakje van de bron tekst om leerlingen met een andere thuistaal beter en sneller Nederlands te leren. </a:t>
            </a:r>
            <a:endParaRPr lang="nl-NL" sz="1200" kern="1200" dirty="0">
              <a:solidFill>
                <a:schemeClr val="bg1"/>
              </a:solidFill>
              <a:effectLst/>
              <a:latin typeface="Calibri"/>
              <a:ea typeface="+mn-ea"/>
              <a:cs typeface="Calibri"/>
            </a:endParaRPr>
          </a:p>
          <a:p>
            <a:pPr marL="285750" indent="-285750">
              <a:buFontTx/>
              <a:buChar char="-"/>
            </a:pPr>
            <a:r>
              <a:rPr lang="nl-NL" sz="1200" kern="1200" dirty="0">
                <a:solidFill>
                  <a:srgbClr val="FF0000"/>
                </a:solidFill>
                <a:effectLst/>
                <a:latin typeface="Calibri"/>
                <a:ea typeface="+mn-ea"/>
                <a:cs typeface="Calibri"/>
              </a:rPr>
              <a:t>Korte activiteiten van 15 min.</a:t>
            </a:r>
          </a:p>
          <a:p>
            <a:pPr marL="285750" indent="-285750">
              <a:buFontTx/>
              <a:buChar char="-"/>
            </a:pPr>
            <a:endParaRPr lang="nl-NL" sz="1200" kern="1200" dirty="0">
              <a:solidFill>
                <a:srgbClr val="FF0000"/>
              </a:solidFill>
              <a:effectLst/>
              <a:latin typeface="Calibri"/>
              <a:ea typeface="+mn-ea"/>
              <a:cs typeface="Calibri"/>
            </a:endParaRPr>
          </a:p>
          <a:p>
            <a:r>
              <a:rPr lang="nl-NL" sz="1200" dirty="0">
                <a:solidFill>
                  <a:srgbClr val="002060"/>
                </a:solidFill>
              </a:rPr>
              <a:t>Inhoud </a:t>
            </a:r>
          </a:p>
          <a:p>
            <a:r>
              <a:rPr lang="nl-NL" sz="1200" dirty="0">
                <a:solidFill>
                  <a:srgbClr val="002060"/>
                </a:solidFill>
              </a:rPr>
              <a:t>* vormleer</a:t>
            </a:r>
            <a:br>
              <a:rPr lang="nl-NL" sz="1200" dirty="0">
                <a:solidFill>
                  <a:srgbClr val="002060"/>
                </a:solidFill>
              </a:rPr>
            </a:br>
            <a:r>
              <a:rPr lang="nl-NL" sz="1200" dirty="0">
                <a:solidFill>
                  <a:srgbClr val="002060"/>
                </a:solidFill>
              </a:rPr>
              <a:t>* zinsbouw</a:t>
            </a:r>
            <a:br>
              <a:rPr lang="nl-NL" sz="1200" dirty="0">
                <a:solidFill>
                  <a:srgbClr val="002060"/>
                </a:solidFill>
              </a:rPr>
            </a:br>
            <a:r>
              <a:rPr lang="nl-NL" sz="1200" dirty="0">
                <a:solidFill>
                  <a:srgbClr val="002060"/>
                </a:solidFill>
              </a:rPr>
              <a:t>* woordenschat</a:t>
            </a:r>
            <a:br>
              <a:rPr lang="nl-NL" sz="1200" dirty="0">
                <a:solidFill>
                  <a:srgbClr val="002060"/>
                </a:solidFill>
              </a:rPr>
            </a:br>
            <a:r>
              <a:rPr lang="nl-NL" sz="1200" dirty="0">
                <a:solidFill>
                  <a:srgbClr val="002060"/>
                </a:solidFill>
              </a:rPr>
              <a:t>* klankleer </a:t>
            </a:r>
            <a:endParaRPr lang="nl-NL" sz="1200" kern="1200" dirty="0">
              <a:solidFill>
                <a:schemeClr val="bg1"/>
              </a:solidFill>
              <a:effectLst/>
              <a:latin typeface="Calibri"/>
              <a:ea typeface="+mn-ea"/>
              <a:cs typeface="Calibri"/>
            </a:endParaRPr>
          </a:p>
          <a:p>
            <a:endParaRPr lang="nl-NL" dirty="0"/>
          </a:p>
          <a:p>
            <a:r>
              <a:rPr lang="nl-NL" dirty="0"/>
              <a:t>Voorbeeld van groep 4 blok 2, thema verhalen.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19E9C-6A8D-4295-9395-E154BA3763D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838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nl-NL" sz="1200" b="0" kern="1200" dirty="0">
                <a:solidFill>
                  <a:schemeClr val="tx1"/>
                </a:solidFill>
                <a:effectLst/>
                <a:latin typeface="+mn-lt"/>
                <a:ea typeface="+mn-ea"/>
                <a:cs typeface="+mn-cs"/>
              </a:rPr>
            </a:br>
            <a:endParaRPr lang="nl-NL"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200" b="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19E9C-6A8D-4295-9395-E154BA3763D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688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jaarprogramma bestaat uit 8 blokken van 4 weken.</a:t>
            </a:r>
          </a:p>
          <a:p>
            <a:r>
              <a:rPr lang="nl-NL" dirty="0"/>
              <a:t>Na iedere 2 blokken kun je een parkeerweek inbouwen</a:t>
            </a:r>
          </a:p>
          <a:p>
            <a:r>
              <a:rPr lang="nl-NL" dirty="0"/>
              <a:t>Zo houd je voldoende ruimte in het jaarprogramma</a:t>
            </a:r>
          </a:p>
          <a:p>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26</a:t>
            </a:fld>
            <a:endParaRPr lang="nl-NL"/>
          </a:p>
        </p:txBody>
      </p:sp>
    </p:spTree>
    <p:extLst>
      <p:ext uri="{BB962C8B-B14F-4D97-AF65-F5344CB8AC3E}">
        <p14:creationId xmlns:p14="http://schemas.microsoft.com/office/powerpoint/2010/main" val="3076891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SBO adviseren we 5 themablokken per jaar. </a:t>
            </a:r>
          </a:p>
          <a:p>
            <a:r>
              <a:rPr lang="nl-NL" dirty="0"/>
              <a:t>Die je per blok uitsmeert over 7 weken. </a:t>
            </a:r>
          </a:p>
          <a:p>
            <a:r>
              <a:rPr lang="nl-NL" dirty="0"/>
              <a:t>Er is een speciale </a:t>
            </a:r>
            <a:r>
              <a:rPr lang="nl-NL" b="1" dirty="0"/>
              <a:t>SBO handleiding </a:t>
            </a:r>
            <a:r>
              <a:rPr lang="nl-NL" dirty="0"/>
              <a:t>waarin is aangeven welke themablokken je het beste met je groep kunt doen. </a:t>
            </a:r>
            <a:br>
              <a:rPr lang="nl-NL" dirty="0"/>
            </a:br>
            <a:endParaRPr lang="nl-NL" dirty="0"/>
          </a:p>
          <a:p>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27</a:t>
            </a:fld>
            <a:endParaRPr lang="nl-NL"/>
          </a:p>
        </p:txBody>
      </p:sp>
    </p:spTree>
    <p:extLst>
      <p:ext uri="{BB962C8B-B14F-4D97-AF65-F5344CB8AC3E}">
        <p14:creationId xmlns:p14="http://schemas.microsoft.com/office/powerpoint/2010/main" val="3109850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Aptos" panose="020B0004020202020204" pitchFamily="34" charset="0"/>
                <a:ea typeface="Aptos" panose="020B0004020202020204" pitchFamily="34" charset="0"/>
                <a:cs typeface="Aptos" panose="020B0004020202020204" pitchFamily="34" charset="0"/>
              </a:rPr>
              <a:t>Speciale SBO handleiding en thema-overzicht</a:t>
            </a:r>
            <a:br>
              <a:rPr lang="nl-NL" sz="1800" b="1" dirty="0">
                <a:effectLst/>
                <a:latin typeface="Aptos" panose="020B0004020202020204" pitchFamily="34" charset="0"/>
                <a:ea typeface="Aptos" panose="020B0004020202020204" pitchFamily="34" charset="0"/>
                <a:cs typeface="Aptos" panose="020B0004020202020204" pitchFamily="34" charset="0"/>
              </a:rPr>
            </a:br>
            <a:r>
              <a:rPr lang="nl-NL" sz="1800" dirty="0">
                <a:effectLst/>
                <a:latin typeface="Aptos" panose="020B0004020202020204" pitchFamily="34" charset="0"/>
                <a:ea typeface="Aptos" panose="020B0004020202020204" pitchFamily="34" charset="0"/>
                <a:cs typeface="Aptos" panose="020B0004020202020204" pitchFamily="34" charset="0"/>
              </a:rPr>
              <a:t>Taaljacht heeft samen met SBO scholen die er nu al mee werken bekeken hoe zij de methode heel effectief kunnen inzetten. Advies voor deze scholen is om langer over een blok te doen, waarbij ze 5 blokken in een jaargroep doorlopen in plaats van 8 bij het reguliere onderwijs. En om een extra les in de week op het rooster te zetten. Met een duidelijk aandachtspunt per les. Waarbij wordt toegewerkt naar streefniveau 1F. Je vindt er alles over in de SBO handleiding. En in het themaoverzicht vind je precies welke jaargroep wanneer aan welk thema met welke eindtaak werkt. Er is een opbouw gemaakt van de thema’s waarbij moeilijkere onderdelen pas later aan bod komen. Bijvoorbeeld debatteren. En waarbij bijvoorbeeld het maken van de tijdcapsule als eindblok groep 8 er nog wel in zit, want dit is voor iedereen gewoon heel leuk om te doen! </a:t>
            </a:r>
          </a:p>
          <a:p>
            <a:br>
              <a:rPr lang="nl-NL" b="0" dirty="0"/>
            </a:br>
            <a:r>
              <a:rPr lang="nl-NL" b="0" dirty="0"/>
              <a:t>Dus: </a:t>
            </a:r>
            <a:br>
              <a:rPr lang="nl-NL" b="0" dirty="0"/>
            </a:br>
            <a:r>
              <a:rPr lang="nl-NL" b="0" dirty="0"/>
              <a:t>* maar 5 blokken per leerjaar</a:t>
            </a:r>
            <a:br>
              <a:rPr lang="nl-NL" b="0" dirty="0"/>
            </a:br>
            <a:r>
              <a:rPr lang="nl-NL" b="0" dirty="0"/>
              <a:t>* 7 </a:t>
            </a:r>
            <a:r>
              <a:rPr lang="nl-NL" b="0" dirty="0" err="1"/>
              <a:t>ipv</a:t>
            </a:r>
            <a:r>
              <a:rPr lang="nl-NL" b="0" dirty="0"/>
              <a:t> 4 weken per blok</a:t>
            </a:r>
            <a:br>
              <a:rPr lang="nl-NL" b="0" dirty="0"/>
            </a:br>
            <a:r>
              <a:rPr lang="nl-NL" b="0" dirty="0"/>
              <a:t>* weekindeling met standaard 4 lessen op het programma. </a:t>
            </a:r>
            <a:br>
              <a:rPr lang="nl-NL" b="0" dirty="0"/>
            </a:b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t>Ook hebben we speciale jaarplanningen per regio gemaakt. </a:t>
            </a:r>
          </a:p>
          <a:p>
            <a:r>
              <a:rPr lang="nl-NL" b="0" dirty="0"/>
              <a:t>En een overzicht met welke thema’s met welke eindproducten wanneer aan bod komen.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19E9C-6A8D-4295-9395-E154BA3763D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828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b="0" i="0" u="none" strike="noStrike" dirty="0">
                <a:solidFill>
                  <a:srgbClr val="000000"/>
                </a:solidFill>
                <a:effectLst/>
                <a:latin typeface="Calibri" panose="020F0502020204030204" pitchFamily="34" charset="0"/>
              </a:rPr>
              <a:t>Met 3 lessen taal en 4 lessen spelling en grammatica ben je volledig </a:t>
            </a:r>
            <a:r>
              <a:rPr lang="nl-NL" b="0" i="0" u="none" strike="noStrike" dirty="0" err="1">
                <a:solidFill>
                  <a:srgbClr val="000000"/>
                </a:solidFill>
                <a:effectLst/>
                <a:latin typeface="Calibri" panose="020F0502020204030204" pitchFamily="34" charset="0"/>
              </a:rPr>
              <a:t>kerndoeldekkend</a:t>
            </a:r>
            <a:r>
              <a:rPr lang="en-US" b="0" i="0" dirty="0">
                <a:solidFill>
                  <a:srgbClr val="444444"/>
                </a:solidFill>
                <a:effectLst/>
                <a:latin typeface="Calibri" panose="020F0502020204030204" pitchFamily="34" charset="0"/>
              </a:rPr>
              <a:t>​</a:t>
            </a:r>
          </a:p>
          <a:p>
            <a:pPr algn="l" rtl="0" fontAlgn="base"/>
            <a:r>
              <a:rPr lang="nl-NL" b="0" i="0" dirty="0">
                <a:solidFill>
                  <a:srgbClr val="444444"/>
                </a:solidFill>
                <a:effectLst/>
                <a:latin typeface="Calibri" panose="020F0502020204030204" pitchFamily="34" charset="0"/>
              </a:rPr>
              <a:t>​</a:t>
            </a:r>
          </a:p>
          <a:p>
            <a:pPr algn="l" rtl="0" fontAlgn="base"/>
            <a:r>
              <a:rPr lang="nl-NL" b="1" i="0" u="none" strike="noStrike" dirty="0">
                <a:solidFill>
                  <a:srgbClr val="000000"/>
                </a:solidFill>
                <a:effectLst/>
                <a:latin typeface="Calibri" panose="020F0502020204030204" pitchFamily="34" charset="0"/>
              </a:rPr>
              <a:t>Heb je ruimte op je rooster? </a:t>
            </a:r>
            <a:r>
              <a:rPr lang="nl-NL" b="0" i="0" u="none" strike="noStrike" dirty="0">
                <a:solidFill>
                  <a:srgbClr val="000000"/>
                </a:solidFill>
                <a:effectLst/>
                <a:latin typeface="Calibri" panose="020F0502020204030204" pitchFamily="34" charset="0"/>
              </a:rPr>
              <a:t>Dan is het advies om standaard een vierde les taal in te plannen. In de drie lessen heb je alles af van je instructie en de taken. Maar de methode biedt veel mogelijkheden om meer met taal bezig te zijn. zoals het werken aan de eindtaak, Oefensoftware, taalspelletjes, woordkaartjes enz. Dit kun je dan mooi die vierde les doen. </a:t>
            </a:r>
            <a:endParaRPr lang="nl-NL"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weekprogramma voor taal geeft voldoende lucht. Je hebt dus echt tijd om ergens langer bij stil te staan, iets extra te oefenen (bijvoorbeeld met onze adaptieve software). Of meer tijd om aan de eindtaak te werken.</a:t>
            </a: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29</a:t>
            </a:fld>
            <a:endParaRPr lang="nl-NL"/>
          </a:p>
        </p:txBody>
      </p:sp>
    </p:spTree>
    <p:extLst>
      <p:ext uri="{BB962C8B-B14F-4D97-AF65-F5344CB8AC3E}">
        <p14:creationId xmlns:p14="http://schemas.microsoft.com/office/powerpoint/2010/main" val="43920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alle lessen van Taaljacht komen de werkvormen van dr. </a:t>
            </a:r>
            <a:r>
              <a:rPr lang="nl-NL" sz="1200" kern="1200" dirty="0" err="1">
                <a:solidFill>
                  <a:schemeClr val="tx1"/>
                </a:solidFill>
                <a:effectLst/>
                <a:latin typeface="+mn-lt"/>
                <a:ea typeface="+mn-ea"/>
                <a:cs typeface="+mn-cs"/>
              </a:rPr>
              <a:t>Kagan</a:t>
            </a:r>
            <a:r>
              <a:rPr lang="nl-NL" sz="1200" kern="1200" dirty="0">
                <a:solidFill>
                  <a:schemeClr val="tx1"/>
                </a:solidFill>
                <a:effectLst/>
                <a:latin typeface="+mn-lt"/>
                <a:ea typeface="+mn-ea"/>
                <a:cs typeface="+mn-cs"/>
              </a:rPr>
              <a:t> terug. Zwijsen is de eerste uitgeverij in NL met exclusieve rechten om deze te gebruiken in een methode. De oefeningen nemen twee tot drie minuten van de lestijd in beslag. De coöperatieve aanpak staat garant voor afwisseling in de les. De leerlingen krijgen ruimte te praten, samen te werken of te bewegen, allemaal in het teken van de lesstof die op het programma staat.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a:t>
            </a:r>
            <a:r>
              <a:rPr lang="nl-NL" sz="1200" kern="1200" dirty="0" err="1">
                <a:solidFill>
                  <a:schemeClr val="tx1"/>
                </a:solidFill>
                <a:effectLst/>
                <a:latin typeface="+mn-lt"/>
                <a:ea typeface="+mn-ea"/>
                <a:cs typeface="+mn-cs"/>
              </a:rPr>
              <a:t>cooperatieve</a:t>
            </a:r>
            <a:r>
              <a:rPr lang="nl-NL" sz="1200" kern="1200" dirty="0">
                <a:solidFill>
                  <a:schemeClr val="tx1"/>
                </a:solidFill>
                <a:effectLst/>
                <a:latin typeface="+mn-lt"/>
                <a:ea typeface="+mn-ea"/>
                <a:cs typeface="+mn-cs"/>
              </a:rPr>
              <a:t> werkvormen worden op het digibord aangeboden met een duidelijk stappenplan.</a:t>
            </a:r>
            <a:r>
              <a:rPr lang="nl-NL" dirty="0"/>
              <a:t> </a:t>
            </a:r>
            <a:r>
              <a:rPr lang="nl-NL" sz="1200" b="1" kern="1200" dirty="0">
                <a:solidFill>
                  <a:schemeClr val="tx1"/>
                </a:solidFill>
                <a:effectLst/>
                <a:latin typeface="+mn-lt"/>
                <a:ea typeface="+mn-ea"/>
                <a:cs typeface="+mn-cs"/>
              </a:rPr>
              <a:t>Voordeel voor de leerkracht: hoeft niet zelf na te denken over welke werkvorm op welk moment het meest effectief is. </a:t>
            </a:r>
          </a:p>
          <a:p>
            <a:pPr>
              <a:defRPr/>
            </a:pPr>
            <a:endParaRPr lang="nl-NL"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mn-lt"/>
                <a:ea typeface="+mn-ea"/>
                <a:cs typeface="+mn-cs"/>
              </a:rPr>
              <a:t>Waarom hebben we de </a:t>
            </a:r>
            <a:r>
              <a:rPr lang="nl-NL" sz="1200" b="1" kern="1200" dirty="0" err="1">
                <a:solidFill>
                  <a:schemeClr val="tx1"/>
                </a:solidFill>
                <a:effectLst/>
                <a:latin typeface="+mn-lt"/>
                <a:ea typeface="+mn-ea"/>
                <a:cs typeface="+mn-cs"/>
              </a:rPr>
              <a:t>cooperatieve</a:t>
            </a:r>
            <a:r>
              <a:rPr lang="nl-NL" sz="1200" b="1" kern="1200" dirty="0">
                <a:solidFill>
                  <a:schemeClr val="tx1"/>
                </a:solidFill>
                <a:effectLst/>
                <a:latin typeface="+mn-lt"/>
                <a:ea typeface="+mn-ea"/>
                <a:cs typeface="+mn-cs"/>
              </a:rPr>
              <a:t> werkvormen </a:t>
            </a:r>
            <a:r>
              <a:rPr lang="nl-NL" sz="1200" b="1" kern="1200" dirty="0" err="1">
                <a:solidFill>
                  <a:schemeClr val="tx1"/>
                </a:solidFill>
                <a:effectLst/>
                <a:latin typeface="+mn-lt"/>
                <a:ea typeface="+mn-ea"/>
                <a:cs typeface="+mn-cs"/>
              </a:rPr>
              <a:t>geintergreerd</a:t>
            </a:r>
            <a:r>
              <a:rPr lang="nl-NL" sz="1200" b="1" kern="1200" dirty="0">
                <a:solidFill>
                  <a:schemeClr val="tx1"/>
                </a:solidFill>
                <a:effectLst/>
                <a:latin typeface="+mn-lt"/>
                <a:ea typeface="+mn-ea"/>
                <a:cs typeface="+mn-cs"/>
              </a:rPr>
              <a:t> in Taaljacht? We merkten dat kinderen in taallessen weinig tot spreken kwamen. En als er al gesproken werd was het vaak ‘Overleg even met je maatje’. Maar dan neemt altijd de taalsterke leerling het woord en de ander komt niet aan spreken toe. Bij de </a:t>
            </a:r>
            <a:r>
              <a:rPr lang="nl-NL" sz="1200" b="1" kern="1200" dirty="0" err="1">
                <a:solidFill>
                  <a:schemeClr val="tx1"/>
                </a:solidFill>
                <a:effectLst/>
                <a:latin typeface="+mn-lt"/>
                <a:ea typeface="+mn-ea"/>
                <a:cs typeface="+mn-cs"/>
              </a:rPr>
              <a:t>cooperatieve</a:t>
            </a:r>
            <a:r>
              <a:rPr lang="nl-NL" sz="1200" b="1" kern="1200" dirty="0">
                <a:solidFill>
                  <a:schemeClr val="tx1"/>
                </a:solidFill>
                <a:effectLst/>
                <a:latin typeface="+mn-lt"/>
                <a:ea typeface="+mn-ea"/>
                <a:cs typeface="+mn-cs"/>
              </a:rPr>
              <a:t> werkvormen moet elk kind spreken. Je hebt dus echt elk kind actief! </a:t>
            </a:r>
          </a:p>
          <a:p>
            <a:pPr>
              <a:defRPr/>
            </a:pPr>
            <a:endParaRPr lang="nl-NL" dirty="0">
              <a:ea typeface="+mn-ea"/>
              <a:cs typeface="+mn-cs"/>
            </a:endParaRP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3</a:t>
            </a:fld>
            <a:endParaRPr lang="nl-NL"/>
          </a:p>
        </p:txBody>
      </p:sp>
    </p:spTree>
    <p:extLst>
      <p:ext uri="{BB962C8B-B14F-4D97-AF65-F5344CB8AC3E}">
        <p14:creationId xmlns:p14="http://schemas.microsoft.com/office/powerpoint/2010/main" val="2067533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dirty="0"/>
              <a:t>Opbouw van een lesweek voor spelling en grammatica.</a:t>
            </a:r>
          </a:p>
          <a:p>
            <a:r>
              <a:rPr lang="nl-NL" b="0" dirty="0"/>
              <a:t>Les</a:t>
            </a:r>
            <a:r>
              <a:rPr lang="nl-NL" dirty="0"/>
              <a:t> 1</a:t>
            </a:r>
            <a:r>
              <a:rPr lang="nl-NL" b="0" dirty="0"/>
              <a:t> is altijd een </a:t>
            </a:r>
            <a:r>
              <a:rPr lang="nl-NL" b="0" dirty="0" err="1"/>
              <a:t>grammaticales</a:t>
            </a:r>
            <a:endParaRPr lang="nl-NL" b="0" dirty="0"/>
          </a:p>
          <a:p>
            <a:endParaRPr lang="nl-NL" b="0" dirty="0"/>
          </a:p>
          <a:p>
            <a:r>
              <a:rPr lang="nl-NL" b="0" dirty="0"/>
              <a:t>Vanaf groep 6 blok 7 krijgt </a:t>
            </a:r>
            <a:r>
              <a:rPr lang="nl-NL" b="0" dirty="0" err="1"/>
              <a:t>werkwoorspelling</a:t>
            </a:r>
            <a:r>
              <a:rPr lang="nl-NL" b="0" dirty="0"/>
              <a:t> een prominente plek op het rooster. </a:t>
            </a:r>
          </a:p>
          <a:p>
            <a:r>
              <a:rPr lang="nl-NL" b="0" dirty="0"/>
              <a:t>Elke 1</a:t>
            </a:r>
            <a:r>
              <a:rPr lang="nl-NL" b="0" baseline="30000" dirty="0"/>
              <a:t>e</a:t>
            </a:r>
            <a:r>
              <a:rPr lang="nl-NL" b="0" dirty="0"/>
              <a:t> en 3</a:t>
            </a:r>
            <a:r>
              <a:rPr lang="nl-NL" b="0" baseline="30000" dirty="0"/>
              <a:t>e</a:t>
            </a:r>
            <a:r>
              <a:rPr lang="nl-NL" b="0" dirty="0"/>
              <a:t> week van een blok.</a:t>
            </a:r>
          </a:p>
          <a:p>
            <a:r>
              <a:rPr lang="nl-NL" b="0" dirty="0"/>
              <a:t>Twee van de drie lessen spelling. </a:t>
            </a: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30</a:t>
            </a:fld>
            <a:endParaRPr lang="nl-NL"/>
          </a:p>
        </p:txBody>
      </p:sp>
    </p:spTree>
    <p:extLst>
      <p:ext uri="{BB962C8B-B14F-4D97-AF65-F5344CB8AC3E}">
        <p14:creationId xmlns:p14="http://schemas.microsoft.com/office/powerpoint/2010/main" val="38861048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Taaljacht bevat veel materiaal voor extra instructie en oefening en voor verrijking: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Iedere les bevat een uitgewerkte verlengde 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-Het merendeel van de eindtaken is op twee niveaus uitgewerkt. Als leerkracht maak je, samen met de leerling, de keuze of deze aan de slag gaat met de taaltaak waar meer structuur en begeleiding bij zit of kiest voor de taak waarbij minder sturing en meer eigen inbreng mogelijk is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Uitgewerkte preteaching voor kinderen met een andere thuistaal</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Met de Taaljachtopdrachten kunnen kinderen zelf in het werkboek verder gaan: waarbij ze ieder blok op een andere, creatieve manier oefenen met de taaldoelen.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baseline="0" dirty="0">
                <a:solidFill>
                  <a:schemeClr val="tx1"/>
                </a:solidFill>
                <a:effectLst/>
                <a:latin typeface="+mn-lt"/>
                <a:ea typeface="+mn-ea"/>
                <a:cs typeface="+mn-cs"/>
              </a:rPr>
              <a:t>Extra achtergrondinfo eindtaken op 2 niveaus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Dit bieden we aan door printbladen op 2 niveaus. Op het basisniveau wordt de leerling met meer vragen geholpen het in te vullen. Je kunt samen met de leerling de keuze maken voor het niveau.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Niet bij alle eindtaken zijn er aparte printbladen, in dat geval kun je het 2</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niveau terugvinden in de verlengde instructie. </a:t>
            </a:r>
          </a:p>
          <a:p>
            <a:endParaRPr lang="nl-NL" sz="1200" b="0" i="0" kern="1200" dirty="0">
              <a:solidFill>
                <a:schemeClr val="tx1"/>
              </a:solidFill>
              <a:effectLst/>
              <a:latin typeface="+mn-lt"/>
              <a:ea typeface="+mn-ea"/>
              <a:cs typeface="+mn-cs"/>
            </a:endParaRPr>
          </a:p>
          <a:p>
            <a:r>
              <a:rPr lang="nl-NL" sz="1200" b="0" dirty="0">
                <a:effectLst/>
                <a:latin typeface="Aptos" panose="020B0004020202020204" pitchFamily="34" charset="0"/>
                <a:ea typeface="Aptos" panose="020B0004020202020204" pitchFamily="34" charset="0"/>
                <a:cs typeface="Aptos" panose="020B0004020202020204" pitchFamily="34" charset="0"/>
              </a:rPr>
              <a:t>Wat hebben begaafde leerlingen nodig: </a:t>
            </a:r>
          </a:p>
          <a:p>
            <a:r>
              <a:rPr lang="nl-NL" sz="1200" b="0" dirty="0">
                <a:effectLst/>
                <a:latin typeface="Aptos" panose="020B0004020202020204" pitchFamily="34" charset="0"/>
                <a:ea typeface="Aptos" panose="020B0004020202020204" pitchFamily="34" charset="0"/>
                <a:cs typeface="Aptos" panose="020B0004020202020204" pitchFamily="34" charset="0"/>
              </a:rPr>
              <a:t>Beheersten van de basisdoelen taal/spelling/grammatica</a:t>
            </a:r>
          </a:p>
          <a:p>
            <a:r>
              <a:rPr lang="nl-NL" sz="1200" b="0" dirty="0">
                <a:effectLst/>
                <a:latin typeface="Aptos" panose="020B0004020202020204" pitchFamily="34" charset="0"/>
                <a:ea typeface="Aptos" panose="020B0004020202020204" pitchFamily="34" charset="0"/>
                <a:cs typeface="Aptos" panose="020B0004020202020204" pitchFamily="34" charset="0"/>
              </a:rPr>
              <a:t>Bij verrijking streven naar complexer moeten denken en niet ‘moeilijker’ of meer van hetzelfde moeten denken (dat is wat je in de meeste methodes ziet). </a:t>
            </a:r>
          </a:p>
          <a:p>
            <a:br>
              <a:rPr lang="nl-NL" sz="1200" i="1" dirty="0">
                <a:effectLst/>
                <a:latin typeface="Aptos" panose="020B0004020202020204" pitchFamily="34" charset="0"/>
                <a:ea typeface="Aptos" panose="020B0004020202020204" pitchFamily="34" charset="0"/>
                <a:cs typeface="Aptos" panose="020B0004020202020204" pitchFamily="34" charset="0"/>
              </a:rPr>
            </a:br>
            <a:r>
              <a:rPr lang="nl-NL" sz="1200" b="1" i="0" dirty="0">
                <a:effectLst/>
                <a:latin typeface="Aptos" panose="020B0004020202020204" pitchFamily="34" charset="0"/>
                <a:ea typeface="Aptos" panose="020B0004020202020204" pitchFamily="34" charset="0"/>
                <a:cs typeface="Aptos" panose="020B0004020202020204" pitchFamily="34" charset="0"/>
              </a:rPr>
              <a:t>Plus opgaven in het werkboek</a:t>
            </a:r>
            <a:br>
              <a:rPr lang="nl-NL" sz="1200" i="1" dirty="0">
                <a:effectLst/>
                <a:latin typeface="Aptos" panose="020B0004020202020204" pitchFamily="34" charset="0"/>
                <a:ea typeface="Aptos" panose="020B0004020202020204" pitchFamily="34" charset="0"/>
                <a:cs typeface="Aptos" panose="020B0004020202020204" pitchFamily="34" charset="0"/>
              </a:rPr>
            </a:br>
            <a:endParaRPr lang="nl-NL" sz="1200" i="1" dirty="0">
              <a:effectLst/>
              <a:latin typeface="Aptos" panose="020B0004020202020204" pitchFamily="34" charset="0"/>
              <a:ea typeface="Aptos" panose="020B0004020202020204" pitchFamily="34" charset="0"/>
              <a:cs typeface="Aptos" panose="020B0004020202020204" pitchFamily="34" charset="0"/>
            </a:endParaRPr>
          </a:p>
          <a:p>
            <a:r>
              <a:rPr lang="nl-NL" sz="1200" b="1" i="0" u="none" dirty="0">
                <a:effectLst/>
                <a:latin typeface="Aptos" panose="020B0004020202020204" pitchFamily="34" charset="0"/>
                <a:ea typeface="Aptos" panose="020B0004020202020204" pitchFamily="34" charset="0"/>
                <a:cs typeface="Aptos" panose="020B0004020202020204" pitchFamily="34" charset="0"/>
              </a:rPr>
              <a:t>Productieve taalvaardigheden</a:t>
            </a:r>
          </a:p>
          <a:p>
            <a:r>
              <a:rPr lang="nl-NL" sz="1200" dirty="0">
                <a:effectLst/>
                <a:latin typeface="Aptos" panose="020B0004020202020204" pitchFamily="34" charset="0"/>
                <a:ea typeface="Aptos" panose="020B0004020202020204" pitchFamily="34" charset="0"/>
                <a:cs typeface="Aptos" panose="020B0004020202020204" pitchFamily="34" charset="0"/>
              </a:rPr>
              <a:t>Met de </a:t>
            </a:r>
            <a:r>
              <a:rPr lang="nl-NL" sz="1200" dirty="0" err="1">
                <a:effectLst/>
                <a:latin typeface="Aptos" panose="020B0004020202020204" pitchFamily="34" charset="0"/>
                <a:ea typeface="Aptos" panose="020B0004020202020204" pitchFamily="34" charset="0"/>
                <a:cs typeface="Aptos" panose="020B0004020202020204" pitchFamily="34" charset="0"/>
              </a:rPr>
              <a:t>roadmap</a:t>
            </a:r>
            <a:r>
              <a:rPr lang="nl-NL" sz="1200" dirty="0">
                <a:effectLst/>
                <a:latin typeface="Aptos" panose="020B0004020202020204" pitchFamily="34" charset="0"/>
                <a:ea typeface="Aptos" panose="020B0004020202020204" pitchFamily="34" charset="0"/>
                <a:cs typeface="Aptos" panose="020B0004020202020204" pitchFamily="34" charset="0"/>
              </a:rPr>
              <a:t> bedenken leerlingen tijdens de lessen al onderdelen van de eindtaak. Zo’n eindtaak is mondelinge en schriftelijk en hiermee </a:t>
            </a:r>
            <a:r>
              <a:rPr lang="nl-NL" sz="1200" dirty="0">
                <a:effectLst/>
                <a:latin typeface="Segoe UI" panose="020B0502040204020203" pitchFamily="34" charset="0"/>
              </a:rPr>
              <a:t>ontwikkelen ze hun productieve taalvaardigheden op hun eigen niveau.</a:t>
            </a:r>
            <a:r>
              <a:rPr lang="nl-NL" sz="1200" i="1" dirty="0">
                <a:effectLst/>
                <a:latin typeface="FaktSmCon-Normal"/>
                <a:ea typeface="Aptos" panose="020B0004020202020204" pitchFamily="34" charset="0"/>
                <a:cs typeface="Aptos" panose="020B0004020202020204" pitchFamily="34" charset="0"/>
              </a:rPr>
              <a:t>  </a:t>
            </a:r>
          </a:p>
          <a:p>
            <a:endParaRPr lang="nl-NL" sz="1200" i="1" dirty="0">
              <a:effectLst/>
              <a:latin typeface="FaktSmCon-Normal"/>
              <a:ea typeface="Aptos" panose="020B0004020202020204" pitchFamily="34" charset="0"/>
              <a:cs typeface="Aptos" panose="020B0004020202020204" pitchFamily="34" charset="0"/>
            </a:endParaRPr>
          </a:p>
          <a:p>
            <a:r>
              <a:rPr lang="nl-NL" sz="1800" b="1" u="none" dirty="0">
                <a:effectLst/>
                <a:latin typeface="Aptos" panose="020B0004020202020204" pitchFamily="34" charset="0"/>
                <a:ea typeface="Aptos" panose="020B0004020202020204" pitchFamily="34" charset="0"/>
                <a:cs typeface="Aptos" panose="020B0004020202020204" pitchFamily="34" charset="0"/>
              </a:rPr>
              <a:t>Eindtaak op 2 nivea</a:t>
            </a:r>
            <a:r>
              <a:rPr lang="nl-NL" sz="1800" b="1" u="none" dirty="0">
                <a:solidFill>
                  <a:srgbClr val="FF0000"/>
                </a:solidFill>
                <a:effectLst/>
                <a:latin typeface="Aptos" panose="020B0004020202020204" pitchFamily="34" charset="0"/>
                <a:ea typeface="Aptos" panose="020B0004020202020204" pitchFamily="34" charset="0"/>
                <a:cs typeface="Aptos" panose="020B0004020202020204" pitchFamily="34" charset="0"/>
              </a:rPr>
              <a:t>us</a:t>
            </a:r>
            <a:r>
              <a:rPr lang="nl-NL" sz="1800" b="1" u="none" dirty="0">
                <a:effectLst/>
                <a:latin typeface="Aptos" panose="020B0004020202020204" pitchFamily="34" charset="0"/>
                <a:ea typeface="Aptos" panose="020B0004020202020204" pitchFamily="34" charset="0"/>
                <a:cs typeface="Aptos" panose="020B0004020202020204" pitchFamily="34" charset="0"/>
              </a:rPr>
              <a:t> </a:t>
            </a:r>
            <a:br>
              <a:rPr lang="nl-NL" sz="1800" u="sng" dirty="0">
                <a:effectLst/>
                <a:latin typeface="Aptos" panose="020B0004020202020204" pitchFamily="34" charset="0"/>
                <a:ea typeface="Aptos" panose="020B0004020202020204" pitchFamily="34" charset="0"/>
                <a:cs typeface="Aptos" panose="020B0004020202020204" pitchFamily="34" charset="0"/>
              </a:rPr>
            </a:br>
            <a:r>
              <a:rPr lang="nl-NL" sz="1800" dirty="0">
                <a:effectLst/>
                <a:latin typeface="Aptos" panose="020B0004020202020204" pitchFamily="34" charset="0"/>
                <a:ea typeface="Aptos" panose="020B0004020202020204" pitchFamily="34" charset="0"/>
                <a:cs typeface="Aptos" panose="020B0004020202020204" pitchFamily="34" charset="0"/>
              </a:rPr>
              <a:t>Taaljacht </a:t>
            </a:r>
            <a:r>
              <a:rPr lang="nl-NL" sz="1800" dirty="0">
                <a:solidFill>
                  <a:srgbClr val="FF0000"/>
                </a:solidFill>
                <a:effectLst/>
                <a:latin typeface="Aptos" panose="020B0004020202020204" pitchFamily="34" charset="0"/>
                <a:ea typeface="Aptos" panose="020B0004020202020204" pitchFamily="34" charset="0"/>
                <a:cs typeface="Aptos" panose="020B0004020202020204" pitchFamily="34" charset="0"/>
              </a:rPr>
              <a:t>zorgt ervoor </a:t>
            </a:r>
            <a:r>
              <a:rPr lang="nl-NL" sz="1800" dirty="0">
                <a:effectLst/>
                <a:latin typeface="Aptos" panose="020B0004020202020204" pitchFamily="34" charset="0"/>
                <a:ea typeface="Aptos" panose="020B0004020202020204" pitchFamily="34" charset="0"/>
                <a:cs typeface="Aptos" panose="020B0004020202020204" pitchFamily="34" charset="0"/>
              </a:rPr>
              <a:t>dat iedere leerling groeit in zijn of haar taalvaardigheidsniveau. We bieden een format voor nagenoeg alle eindtaken. Met voor de taalzwakke leerling een format waarin die veel structuur en voorbeelden krijgt. En met voor de </a:t>
            </a:r>
            <a:r>
              <a:rPr lang="nl-NL" sz="1800" dirty="0" err="1">
                <a:effectLst/>
                <a:latin typeface="Aptos" panose="020B0004020202020204" pitchFamily="34" charset="0"/>
                <a:ea typeface="Aptos" panose="020B0004020202020204" pitchFamily="34" charset="0"/>
                <a:cs typeface="Aptos" panose="020B0004020202020204" pitchFamily="34" charset="0"/>
              </a:rPr>
              <a:t>taalzterke</a:t>
            </a:r>
            <a:r>
              <a:rPr lang="nl-NL" sz="1800" dirty="0">
                <a:effectLst/>
                <a:latin typeface="Aptos" panose="020B0004020202020204" pitchFamily="34" charset="0"/>
                <a:ea typeface="Aptos" panose="020B0004020202020204" pitchFamily="34" charset="0"/>
                <a:cs typeface="Aptos" panose="020B0004020202020204" pitchFamily="34" charset="0"/>
              </a:rPr>
              <a:t> leerling een format waarin we die meer vrij laten en de creativiteit stimuleren.</a:t>
            </a:r>
            <a:br>
              <a:rPr lang="nl-NL" sz="1800" dirty="0">
                <a:effectLst/>
                <a:latin typeface="Aptos" panose="020B0004020202020204" pitchFamily="34" charset="0"/>
                <a:ea typeface="Aptos" panose="020B0004020202020204" pitchFamily="34" charset="0"/>
                <a:cs typeface="Aptos" panose="020B0004020202020204" pitchFamily="34" charset="0"/>
              </a:rPr>
            </a:br>
            <a:br>
              <a:rPr lang="nl-NL" sz="1800" dirty="0">
                <a:effectLst/>
                <a:latin typeface="Aptos" panose="020B0004020202020204" pitchFamily="34" charset="0"/>
                <a:ea typeface="Aptos" panose="020B0004020202020204" pitchFamily="34" charset="0"/>
                <a:cs typeface="Aptos" panose="020B0004020202020204" pitchFamily="34" charset="0"/>
              </a:rPr>
            </a:br>
            <a:r>
              <a:rPr lang="nl-NL" sz="1800" b="1" dirty="0">
                <a:effectLst/>
                <a:latin typeface="Aptos" panose="020B0004020202020204" pitchFamily="34" charset="0"/>
                <a:ea typeface="Aptos" panose="020B0004020202020204" pitchFamily="34" charset="0"/>
                <a:cs typeface="Aptos" panose="020B0004020202020204" pitchFamily="34" charset="0"/>
              </a:rPr>
              <a:t>C-woorden</a:t>
            </a:r>
          </a:p>
          <a:p>
            <a:r>
              <a:rPr lang="nl-NL" sz="1800" dirty="0">
                <a:effectLst/>
                <a:latin typeface="FaktSmCon-Normal"/>
                <a:ea typeface="Aptos" panose="020B0004020202020204" pitchFamily="34" charset="0"/>
                <a:cs typeface="Aptos" panose="020B0004020202020204" pitchFamily="34" charset="0"/>
              </a:rPr>
              <a:t>Bij woordenschat werken we met </a:t>
            </a:r>
            <a:r>
              <a:rPr lang="nl-NL" sz="1800" dirty="0">
                <a:solidFill>
                  <a:srgbClr val="FFFFFF"/>
                </a:solidFill>
                <a:effectLst/>
                <a:latin typeface="FilsonProRegular"/>
                <a:ea typeface="Aptos" panose="020B0004020202020204" pitchFamily="34" charset="0"/>
                <a:cs typeface="Aptos" panose="020B0004020202020204" pitchFamily="34" charset="0"/>
              </a:rPr>
              <a:t>a-b-c</a:t>
            </a:r>
            <a:r>
              <a:rPr lang="nl-NL" sz="1800" dirty="0">
                <a:effectLst/>
                <a:latin typeface="FilsonProRegular"/>
                <a:ea typeface="Aptos" panose="020B0004020202020204" pitchFamily="34" charset="0"/>
                <a:cs typeface="Aptos" panose="020B0004020202020204" pitchFamily="34" charset="0"/>
              </a:rPr>
              <a:t> woorden. De laag frequente woorden behoren bij het plusniveau. In de woordenschattaken worden deze woorden aangeboden in de opgaven met de C voor de opgave.</a:t>
            </a:r>
            <a:r>
              <a:rPr lang="nl-NL" sz="1800" dirty="0">
                <a:effectLst/>
                <a:latin typeface="Aptos" panose="020B0004020202020204" pitchFamily="34" charset="0"/>
                <a:ea typeface="Aptos" panose="020B0004020202020204" pitchFamily="34" charset="0"/>
                <a:cs typeface="Aptos" panose="020B0004020202020204" pitchFamily="34" charset="0"/>
              </a:rPr>
              <a:t> </a:t>
            </a:r>
          </a:p>
          <a:p>
            <a:r>
              <a:rPr lang="nl-NL" sz="1800" i="1" dirty="0">
                <a:effectLst/>
                <a:latin typeface="FaktSmCon-Normal"/>
                <a:ea typeface="Aptos" panose="020B0004020202020204" pitchFamily="34" charset="0"/>
                <a:cs typeface="Aptos" panose="020B0004020202020204" pitchFamily="34" charset="0"/>
              </a:rPr>
              <a:t>Werkboek Taal groep 6.6, de lager frequente woordenschatwoorden zijn te herkennen aan het C-icoon</a:t>
            </a:r>
          </a:p>
          <a:p>
            <a:endParaRPr lang="nl-NL" sz="1800" i="1" dirty="0">
              <a:effectLst/>
              <a:latin typeface="FaktSmCon-Normal"/>
              <a:ea typeface="Aptos" panose="020B0004020202020204" pitchFamily="34" charset="0"/>
              <a:cs typeface="Aptos" panose="020B0004020202020204" pitchFamily="34" charset="0"/>
            </a:endParaRPr>
          </a:p>
          <a:p>
            <a:r>
              <a:rPr lang="nl-NL" sz="1800" b="1" u="none" dirty="0">
                <a:effectLst/>
                <a:latin typeface="Aptos" panose="020B0004020202020204" pitchFamily="34" charset="0"/>
                <a:ea typeface="Aptos" panose="020B0004020202020204" pitchFamily="34" charset="0"/>
                <a:cs typeface="Aptos" panose="020B0004020202020204" pitchFamily="34" charset="0"/>
              </a:rPr>
              <a:t>Presenteren</a:t>
            </a:r>
          </a:p>
          <a:p>
            <a:r>
              <a:rPr lang="nl-NL" sz="1800" dirty="0">
                <a:effectLst/>
                <a:latin typeface="Aptos" panose="020B0004020202020204" pitchFamily="34" charset="0"/>
                <a:ea typeface="Aptos" panose="020B0004020202020204" pitchFamily="34" charset="0"/>
                <a:cs typeface="Aptos" panose="020B0004020202020204" pitchFamily="34" charset="0"/>
              </a:rPr>
              <a:t>In les 10 presenteren alle leerlingen hun eindproduct, dit kan voor taalsterke leerlingen ook spannend zijn. Het is belangrijk om ook deze leerlingen te observeren. Hoe is de taalproductie en wat voor ontwikkelpunten wil je ze meegeven voor een volgende taaltaak (denk hierbij aan de onderdelen die in het registratiesysteem staan: samenhang, woordgebruik, doelgerichtheid, afstemming op de ander, vloeiend-verstaanbaar en correct.)</a:t>
            </a:r>
            <a:br>
              <a:rPr lang="nl-NL" sz="1800" dirty="0">
                <a:effectLst/>
                <a:latin typeface="Aptos" panose="020B0004020202020204" pitchFamily="34" charset="0"/>
                <a:ea typeface="Aptos" panose="020B0004020202020204" pitchFamily="34" charset="0"/>
                <a:cs typeface="Aptos" panose="020B0004020202020204" pitchFamily="34" charset="0"/>
              </a:rPr>
            </a:br>
            <a:endParaRPr lang="nl-NL"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000" b="1" dirty="0">
                <a:effectLst/>
                <a:latin typeface="Aptos" panose="020B0004020202020204" pitchFamily="34" charset="0"/>
                <a:ea typeface="Aptos" panose="020B0004020202020204" pitchFamily="34" charset="0"/>
                <a:cs typeface="Aptos" panose="020B0004020202020204" pitchFamily="34" charset="0"/>
              </a:rPr>
              <a:t>Pak er ook het schema van de algemene handleiding Taal op pagina 15 bij!! </a:t>
            </a:r>
            <a:r>
              <a:rPr lang="nl-NL" sz="1400" b="1" i="1" dirty="0">
                <a:effectLst/>
                <a:latin typeface="FaktSmCon-Normal"/>
                <a:ea typeface="Aptos" panose="020B0004020202020204" pitchFamily="34" charset="0"/>
                <a:cs typeface="Aptos" panose="020B0004020202020204" pitchFamily="34" charset="0"/>
              </a:rPr>
              <a:t>  </a:t>
            </a:r>
            <a:r>
              <a:rPr lang="nl-NL" sz="1200" i="1" dirty="0">
                <a:effectLst/>
                <a:latin typeface="FaktSmCon-Normal"/>
                <a:ea typeface="Aptos" panose="020B0004020202020204" pitchFamily="34" charset="0"/>
                <a:cs typeface="Aptos" panose="020B0004020202020204" pitchFamily="34" charset="0"/>
              </a:rPr>
              <a:t>                     </a:t>
            </a:r>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31</a:t>
            </a:fld>
            <a:endParaRPr lang="nl-NL"/>
          </a:p>
        </p:txBody>
      </p:sp>
    </p:spTree>
    <p:extLst>
      <p:ext uri="{BB962C8B-B14F-4D97-AF65-F5344CB8AC3E}">
        <p14:creationId xmlns:p14="http://schemas.microsoft.com/office/powerpoint/2010/main" val="1935727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dirty="0">
                <a:solidFill>
                  <a:schemeClr val="tx1"/>
                </a:solidFill>
                <a:effectLst/>
                <a:latin typeface="+mn-lt"/>
                <a:ea typeface="+mn-ea"/>
                <a:cs typeface="+mn-cs"/>
              </a:rPr>
              <a:t>Het continue herhalen van eerdere spellingcategorieën zorgt voor een solide basis met inzicht in de leerlijn. </a:t>
            </a:r>
          </a:p>
          <a:p>
            <a:pPr lvl="0"/>
            <a:r>
              <a:rPr lang="nl-NL" sz="1200" kern="1200" dirty="0">
                <a:solidFill>
                  <a:schemeClr val="tx1"/>
                </a:solidFill>
                <a:effectLst/>
                <a:latin typeface="+mn-lt"/>
                <a:ea typeface="+mn-ea"/>
                <a:cs typeface="+mn-cs"/>
              </a:rPr>
              <a:t>‘Uitstroommodel’: de meeste instructietijd gaat naar de leerlingen die hier de meeste behoefte aan hebben. Leerlingen die zelfstandig verder kunnen, vliegen eerder uit.</a:t>
            </a:r>
          </a:p>
          <a:p>
            <a:pPr lvl="0"/>
            <a:r>
              <a:rPr lang="nl-NL" sz="1200" kern="1200" dirty="0">
                <a:solidFill>
                  <a:schemeClr val="tx1"/>
                </a:solidFill>
                <a:effectLst/>
                <a:latin typeface="+mn-lt"/>
                <a:ea typeface="+mn-ea"/>
                <a:cs typeface="+mn-cs"/>
              </a:rPr>
              <a:t>De uitgewerkte tips en de verlengde instructie vormen voor leerlingen steeds een opstap naar het streefniveau. </a:t>
            </a:r>
          </a:p>
          <a:p>
            <a:endParaRPr lang="nl-NL" dirty="0"/>
          </a:p>
          <a:p>
            <a:r>
              <a:rPr lang="nl-NL" u="sng" dirty="0"/>
              <a:t>Achtergrondinfo Dyslexie </a:t>
            </a:r>
          </a:p>
          <a:p>
            <a:r>
              <a:rPr lang="nl-NL" u="none" dirty="0"/>
              <a:t>Taaljacht werkt met protocol ondersteuningsniveau Dyslexie. Net als VLL en ES komen we tegenmoet aan de 3 ondersteuningsniveaus. Niveau 1 en 2 vangen we op binnen de methode. Voor niveau 3 geven we tips. </a:t>
            </a: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32</a:t>
            </a:fld>
            <a:endParaRPr lang="nl-NL"/>
          </a:p>
        </p:txBody>
      </p:sp>
    </p:spTree>
    <p:extLst>
      <p:ext uri="{BB962C8B-B14F-4D97-AF65-F5344CB8AC3E}">
        <p14:creationId xmlns:p14="http://schemas.microsoft.com/office/powerpoint/2010/main" val="906241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Aptos" panose="020B0004020202020204" pitchFamily="34" charset="0"/>
                <a:ea typeface="Aptos" panose="020B0004020202020204" pitchFamily="34" charset="0"/>
                <a:cs typeface="Aptos" panose="020B0004020202020204" pitchFamily="34" charset="0"/>
              </a:rPr>
              <a:t>Bij spelling &amp; grammatica is voor de begaafde leerling een </a:t>
            </a:r>
            <a:r>
              <a:rPr lang="nl-NL" sz="1200" dirty="0">
                <a:solidFill>
                  <a:srgbClr val="00B050"/>
                </a:solidFill>
                <a:effectLst/>
                <a:latin typeface="Aptos" panose="020B0004020202020204" pitchFamily="34" charset="0"/>
                <a:ea typeface="Aptos" panose="020B0004020202020204" pitchFamily="34" charset="0"/>
                <a:cs typeface="Aptos" panose="020B0004020202020204" pitchFamily="34" charset="0"/>
              </a:rPr>
              <a:t>compacte </a:t>
            </a:r>
            <a:r>
              <a:rPr lang="nl-NL" sz="1200" dirty="0">
                <a:effectLst/>
                <a:latin typeface="Aptos" panose="020B0004020202020204" pitchFamily="34" charset="0"/>
                <a:ea typeface="Aptos" panose="020B0004020202020204" pitchFamily="34" charset="0"/>
                <a:cs typeface="Aptos" panose="020B0004020202020204" pitchFamily="34" charset="0"/>
              </a:rPr>
              <a:t>leerroute uitgewerkt: ondersteuningsniveau 1.</a:t>
            </a:r>
            <a:br>
              <a:rPr lang="nl-NL" sz="1200" dirty="0">
                <a:effectLst/>
                <a:latin typeface="Aptos" panose="020B0004020202020204" pitchFamily="34" charset="0"/>
                <a:ea typeface="Aptos" panose="020B0004020202020204" pitchFamily="34" charset="0"/>
                <a:cs typeface="Aptos" panose="020B0004020202020204" pitchFamily="34" charset="0"/>
              </a:rPr>
            </a:br>
            <a:r>
              <a:rPr lang="nl-NL" sz="1200" dirty="0">
                <a:effectLst/>
                <a:latin typeface="Aptos" panose="020B0004020202020204" pitchFamily="34" charset="0"/>
                <a:ea typeface="Aptos" panose="020B0004020202020204" pitchFamily="34" charset="0"/>
                <a:cs typeface="Aptos" panose="020B0004020202020204" pitchFamily="34" charset="0"/>
              </a:rPr>
              <a:t>Deze route bevat een prétoets, verkorte en minder instructiemomenten en plusopgaven.</a:t>
            </a:r>
          </a:p>
          <a:p>
            <a:pPr>
              <a:spcAft>
                <a:spcPts val="1200"/>
              </a:spcAft>
            </a:pPr>
            <a:r>
              <a:rPr lang="nl-NL" sz="1200" i="1" dirty="0">
                <a:effectLst/>
                <a:latin typeface="Aptos" panose="020B0004020202020204" pitchFamily="34" charset="0"/>
                <a:ea typeface="Aptos" panose="020B0004020202020204" pitchFamily="34" charset="0"/>
                <a:cs typeface="Aptos" panose="020B0004020202020204" pitchFamily="34" charset="0"/>
              </a:rPr>
              <a:t>Algemene handleiding spelling&amp; grammatica pag. 24-25 </a:t>
            </a:r>
            <a:br>
              <a:rPr lang="nl-NL" sz="1200" i="1" dirty="0">
                <a:effectLst/>
                <a:latin typeface="Aptos" panose="020B0004020202020204" pitchFamily="34" charset="0"/>
                <a:ea typeface="Aptos" panose="020B0004020202020204" pitchFamily="34" charset="0"/>
                <a:cs typeface="Aptos" panose="020B0004020202020204" pitchFamily="34" charset="0"/>
              </a:rPr>
            </a:br>
            <a:endParaRPr lang="nl-NL" sz="1200" dirty="0">
              <a:effectLst/>
              <a:latin typeface="Aptos" panose="020B0004020202020204" pitchFamily="34" charset="0"/>
              <a:ea typeface="Aptos" panose="020B0004020202020204" pitchFamily="34" charset="0"/>
              <a:cs typeface="Aptos" panose="020B0004020202020204" pitchFamily="34" charset="0"/>
            </a:endParaRPr>
          </a:p>
          <a:p>
            <a:r>
              <a:rPr lang="nl-NL" sz="1200" dirty="0">
                <a:effectLst/>
                <a:latin typeface="FaktSmCon-NormalItalic"/>
                <a:ea typeface="Aptos" panose="020B0004020202020204" pitchFamily="34" charset="0"/>
                <a:cs typeface="Aptos" panose="020B0004020202020204" pitchFamily="34" charset="0"/>
              </a:rPr>
              <a:t>Daarnaast gaan deze leerlingen in de 4</a:t>
            </a:r>
            <a:r>
              <a:rPr lang="nl-NL" sz="1200" baseline="30000" dirty="0">
                <a:effectLst/>
                <a:latin typeface="FaktSmCon-NormalItalic"/>
                <a:ea typeface="Aptos" panose="020B0004020202020204" pitchFamily="34" charset="0"/>
                <a:cs typeface="Aptos" panose="020B0004020202020204" pitchFamily="34" charset="0"/>
              </a:rPr>
              <a:t>e</a:t>
            </a:r>
            <a:r>
              <a:rPr lang="nl-NL" sz="1200" dirty="0">
                <a:effectLst/>
                <a:latin typeface="FaktSmCon-NormalItalic"/>
                <a:ea typeface="Aptos" panose="020B0004020202020204" pitchFamily="34" charset="0"/>
                <a:cs typeface="Aptos" panose="020B0004020202020204" pitchFamily="34" charset="0"/>
              </a:rPr>
              <a:t> les  aan de slag met een </a:t>
            </a:r>
            <a:r>
              <a:rPr lang="nl-NL" sz="1200" dirty="0" err="1">
                <a:effectLst/>
                <a:latin typeface="FaktSmCon-NormalItalic"/>
                <a:ea typeface="Aptos" panose="020B0004020202020204" pitchFamily="34" charset="0"/>
                <a:cs typeface="Aptos" panose="020B0004020202020204" pitchFamily="34" charset="0"/>
              </a:rPr>
              <a:t>DictWee</a:t>
            </a:r>
            <a:r>
              <a:rPr lang="nl-NL" sz="1200" dirty="0">
                <a:effectLst/>
                <a:latin typeface="FaktSmCon-NormalItalic"/>
                <a:ea typeface="Aptos" panose="020B0004020202020204" pitchFamily="34" charset="0"/>
                <a:cs typeface="Aptos" panose="020B0004020202020204" pitchFamily="34" charset="0"/>
              </a:rPr>
              <a:t> op plusniveau en werken ze aan </a:t>
            </a:r>
            <a:r>
              <a:rPr lang="nl-NL" sz="1200" dirty="0">
                <a:solidFill>
                  <a:srgbClr val="00B050"/>
                </a:solidFill>
                <a:effectLst/>
                <a:latin typeface="FaktSmCon-NormalItalic"/>
                <a:ea typeface="Aptos" panose="020B0004020202020204" pitchFamily="34" charset="0"/>
                <a:cs typeface="Aptos" panose="020B0004020202020204" pitchFamily="34" charset="0"/>
              </a:rPr>
              <a:t>beide </a:t>
            </a:r>
            <a:r>
              <a:rPr lang="nl-NL" sz="1200" dirty="0">
                <a:effectLst/>
                <a:latin typeface="FaktSmCon-NormalItalic"/>
                <a:ea typeface="Aptos" panose="020B0004020202020204" pitchFamily="34" charset="0"/>
                <a:cs typeface="Aptos" panose="020B0004020202020204" pitchFamily="34" charset="0"/>
              </a:rPr>
              <a:t>toepassingsopdrachten grammatica en spelling </a:t>
            </a:r>
            <a:r>
              <a:rPr lang="nl-NL" sz="1200" dirty="0">
                <a:solidFill>
                  <a:srgbClr val="00B050"/>
                </a:solidFill>
                <a:effectLst/>
                <a:latin typeface="FaktSmCon-NormalItalic"/>
                <a:ea typeface="Aptos" panose="020B0004020202020204" pitchFamily="34" charset="0"/>
                <a:cs typeface="Aptos" panose="020B0004020202020204" pitchFamily="34" charset="0"/>
              </a:rPr>
              <a:t>(complexer denken).</a:t>
            </a:r>
            <a:endParaRPr lang="nl-NL" sz="12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33</a:t>
            </a:fld>
            <a:endParaRPr lang="nl-NL"/>
          </a:p>
        </p:txBody>
      </p:sp>
    </p:spTree>
    <p:extLst>
      <p:ext uri="{BB962C8B-B14F-4D97-AF65-F5344CB8AC3E}">
        <p14:creationId xmlns:p14="http://schemas.microsoft.com/office/powerpoint/2010/main" val="389891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Elke week sluit je af met de toepassingspagina’s. </a:t>
            </a:r>
          </a:p>
          <a:p>
            <a:r>
              <a:rPr lang="nl-NL" dirty="0"/>
              <a:t>Sterke spellers laat je allebei de pagina’s maken. </a:t>
            </a:r>
          </a:p>
          <a:p>
            <a:endParaRPr lang="nl-NL" dirty="0"/>
          </a:p>
          <a:p>
            <a:r>
              <a:rPr lang="nl-NL" dirty="0"/>
              <a:t>(andere niveaus laat je een van de twee maken)</a:t>
            </a:r>
          </a:p>
          <a:p>
            <a:endParaRPr lang="nl-NL" dirty="0"/>
          </a:p>
          <a:p>
            <a:r>
              <a:rPr lang="nl-NL" dirty="0" err="1"/>
              <a:t>DicTwee</a:t>
            </a:r>
            <a:r>
              <a:rPr lang="nl-NL" dirty="0"/>
              <a:t> -&gt; plus woorden laten doen</a:t>
            </a: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34</a:t>
            </a:fld>
            <a:endParaRPr lang="nl-NL"/>
          </a:p>
        </p:txBody>
      </p:sp>
    </p:spTree>
    <p:extLst>
      <p:ext uri="{BB962C8B-B14F-4D97-AF65-F5344CB8AC3E}">
        <p14:creationId xmlns:p14="http://schemas.microsoft.com/office/powerpoint/2010/main" val="1430739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ABD0A-FB58-779F-6840-A114D3DB94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23D039-B725-AF18-B1F2-65ACB8688D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360B03-4596-21B1-116E-BBA015B9EAD8}"/>
              </a:ext>
            </a:extLst>
          </p:cNvPr>
          <p:cNvSpPr>
            <a:spLocks noGrp="1"/>
          </p:cNvSpPr>
          <p:nvPr>
            <p:ph type="body" idx="1"/>
          </p:nvPr>
        </p:nvSpPr>
        <p:spPr/>
        <p:txBody>
          <a:bodyPr/>
          <a:lstStyle/>
          <a:p>
            <a:r>
              <a:rPr lang="nl-NL" dirty="0"/>
              <a:t>Met de Leerkrachtsoftware kun je je les voorbereiden  en geven. Ook vind je hier handige tips en materialen bij Taaljacht.</a:t>
            </a:r>
          </a:p>
          <a:p>
            <a:pPr>
              <a:defRPr/>
            </a:pPr>
            <a:br>
              <a:rPr lang="nl-NL" dirty="0">
                <a:cs typeface="+mn-lt"/>
              </a:rPr>
            </a:br>
            <a:r>
              <a:rPr lang="nl-NL" dirty="0"/>
              <a:t>Er is </a:t>
            </a:r>
            <a:r>
              <a:rPr lang="nl-NL" dirty="0" err="1"/>
              <a:t>Leerlingsoftware</a:t>
            </a:r>
            <a:r>
              <a:rPr lang="nl-NL" dirty="0"/>
              <a:t> voor spelling/grammatica en woordenschat. Je kunt er voor kiezen om de Oefensoftware in combinatie met het werkboek in te zetten. De Oefensoftware heeft procesgerichte feedback. Hier zie je daar een voorbeeld van. </a:t>
            </a:r>
          </a:p>
          <a:p>
            <a:endParaRPr lang="nl-NL" dirty="0"/>
          </a:p>
          <a:p>
            <a:r>
              <a:rPr lang="nl-NL" dirty="0"/>
              <a:t>Sommige woorden verdelen we in klankgroepen. Hoor je aan het eind van de klankgroep een lange klank, dan schrijf je één teken. Het voorbeeldwoord wat hierbij hoort is krekel. Hoor je aan het eind van de klankgroep een korte klank, dan schrijf je daarna twee dezelfde medeklinkers. Het voorbeeldwoord hierbij is kikker.</a:t>
            </a:r>
          </a:p>
          <a:p>
            <a:endParaRPr lang="nl-NL" dirty="0"/>
          </a:p>
          <a:p>
            <a:r>
              <a:rPr lang="nl-NL" dirty="0"/>
              <a:t>Eindigt de klankgroep op een medeklinker of een tweetekenklank, dan schrijf je wat je hoort. </a:t>
            </a:r>
          </a:p>
          <a:p>
            <a:endParaRPr lang="nl-NL" dirty="0"/>
          </a:p>
          <a:p>
            <a:r>
              <a:rPr lang="nl-NL" dirty="0"/>
              <a:t>Klankgroepenwoorden met lange klank worden aangeleerd met krekel als voorbeeldwoord. Er is binnen die groep klankgroepenwoorden een aantal woorden met de lange klank /</a:t>
            </a:r>
            <a:r>
              <a:rPr lang="nl-NL" dirty="0" err="1"/>
              <a:t>aa</a:t>
            </a:r>
            <a:r>
              <a:rPr lang="nl-NL" dirty="0"/>
              <a:t>/ die minder lang klinkt, omdat er geen klemtoon op de lange klank ligt. (Banaan, raket, alarm). Wanneer die woorden aan bod komen in de leerlijn, gebruiken we het woord raket in de instructie. (groep 5 blok 4) Het is dus een accent binnen de klankgroepenwoorden, waar we tijdelijk een specifiek klankgroepenwoord voor gebruiken. </a:t>
            </a:r>
          </a:p>
          <a:p>
            <a:endParaRPr lang="nl-NL" dirty="0"/>
          </a:p>
        </p:txBody>
      </p:sp>
      <p:sp>
        <p:nvSpPr>
          <p:cNvPr id="4" name="Tijdelijke aanduiding voor dianummer 3">
            <a:extLst>
              <a:ext uri="{FF2B5EF4-FFF2-40B4-BE49-F238E27FC236}">
                <a16:creationId xmlns:a16="http://schemas.microsoft.com/office/drawing/2014/main" id="{A4F2354C-F104-56E3-F435-31A416C9C3F5}"/>
              </a:ext>
            </a:extLst>
          </p:cNvPr>
          <p:cNvSpPr>
            <a:spLocks noGrp="1"/>
          </p:cNvSpPr>
          <p:nvPr>
            <p:ph type="sldNum" sz="quarter" idx="5"/>
          </p:nvPr>
        </p:nvSpPr>
        <p:spPr/>
        <p:txBody>
          <a:bodyPr/>
          <a:lstStyle/>
          <a:p>
            <a:fld id="{66A19E9C-6A8D-4295-9395-E154BA3763D6}" type="slidenum">
              <a:rPr lang="nl-NL" smtClean="0"/>
              <a:t>35</a:t>
            </a:fld>
            <a:endParaRPr lang="nl-NL"/>
          </a:p>
        </p:txBody>
      </p:sp>
    </p:spTree>
    <p:extLst>
      <p:ext uri="{BB962C8B-B14F-4D97-AF65-F5344CB8AC3E}">
        <p14:creationId xmlns:p14="http://schemas.microsoft.com/office/powerpoint/2010/main" val="3090181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36</a:t>
            </a:fld>
            <a:endParaRPr lang="nl-NL"/>
          </a:p>
        </p:txBody>
      </p:sp>
    </p:spTree>
    <p:extLst>
      <p:ext uri="{BB962C8B-B14F-4D97-AF65-F5344CB8AC3E}">
        <p14:creationId xmlns:p14="http://schemas.microsoft.com/office/powerpoint/2010/main" val="2507481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Taaljacht wordt formatief evalueren concreet. De cyclus formatief evalueren (hierbij kijk je dus niet alleen naar toetsen maar het hele jaar door vanuit de doelen) van </a:t>
            </a:r>
            <a:r>
              <a:rPr lang="nl-NL" sz="1200" kern="1200" dirty="0" err="1">
                <a:solidFill>
                  <a:schemeClr val="tx1"/>
                </a:solidFill>
                <a:effectLst/>
                <a:latin typeface="+mn-lt"/>
                <a:ea typeface="+mn-ea"/>
                <a:cs typeface="+mn-cs"/>
              </a:rPr>
              <a:t>Gulikers</a:t>
            </a:r>
            <a:r>
              <a:rPr lang="nl-NL" sz="1200" kern="1200" dirty="0">
                <a:solidFill>
                  <a:schemeClr val="tx1"/>
                </a:solidFill>
                <a:effectLst/>
                <a:latin typeface="+mn-lt"/>
                <a:ea typeface="+mn-ea"/>
                <a:cs typeface="+mn-cs"/>
              </a:rPr>
              <a:t> &amp; Baartman is voor Taaljacht vertaald naar heldere lesdoelen, succescriteria, lesstappen met een </a:t>
            </a:r>
            <a:r>
              <a:rPr lang="nl-NL" sz="1200" kern="1200" dirty="0" err="1">
                <a:solidFill>
                  <a:schemeClr val="tx1"/>
                </a:solidFill>
                <a:effectLst/>
                <a:latin typeface="+mn-lt"/>
                <a:ea typeface="+mn-ea"/>
                <a:cs typeface="+mn-cs"/>
              </a:rPr>
              <a:t>roadmap</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rubrics</a:t>
            </a:r>
            <a:r>
              <a:rPr lang="nl-NL" sz="1200" kern="1200" dirty="0">
                <a:solidFill>
                  <a:schemeClr val="tx1"/>
                </a:solidFill>
                <a:effectLst/>
                <a:latin typeface="+mn-lt"/>
                <a:ea typeface="+mn-ea"/>
                <a:cs typeface="+mn-cs"/>
              </a:rPr>
              <a:t>, check-momenten, en reflectieformulieren.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Met deze hulpmiddelen wordt het eigenaarschap van de leerling bevorderd en wordt zelfreflectie gestimuleerd.</a:t>
            </a:r>
          </a:p>
          <a:p>
            <a:endParaRPr lang="nl-NL"/>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4</a:t>
            </a:fld>
            <a:endParaRPr lang="nl-NL"/>
          </a:p>
        </p:txBody>
      </p:sp>
    </p:spTree>
    <p:extLst>
      <p:ext uri="{BB962C8B-B14F-4D97-AF65-F5344CB8AC3E}">
        <p14:creationId xmlns:p14="http://schemas.microsoft.com/office/powerpoint/2010/main" val="1489100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Leerlingen volgen de voortgang via de </a:t>
            </a:r>
            <a:r>
              <a:rPr lang="nl-NL" sz="1200" kern="1200" dirty="0" err="1">
                <a:solidFill>
                  <a:schemeClr val="tx1"/>
                </a:solidFill>
                <a:effectLst/>
                <a:latin typeface="+mn-lt"/>
                <a:ea typeface="+mn-ea"/>
                <a:cs typeface="+mn-cs"/>
              </a:rPr>
              <a:t>roadmap</a:t>
            </a:r>
            <a:r>
              <a:rPr lang="nl-NL" sz="1200" kern="1200" dirty="0">
                <a:solidFill>
                  <a:schemeClr val="tx1"/>
                </a:solidFill>
                <a:effectLst/>
                <a:latin typeface="+mn-lt"/>
                <a:ea typeface="+mn-ea"/>
                <a:cs typeface="+mn-cs"/>
              </a:rPr>
              <a:t> in het leerwerkboek.</a:t>
            </a:r>
          </a:p>
          <a:p>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5</a:t>
            </a:fld>
            <a:endParaRPr lang="nl-NL"/>
          </a:p>
        </p:txBody>
      </p:sp>
    </p:spTree>
    <p:extLst>
      <p:ext uri="{BB962C8B-B14F-4D97-AF65-F5344CB8AC3E}">
        <p14:creationId xmlns:p14="http://schemas.microsoft.com/office/powerpoint/2010/main" val="2930586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CA5AD-5B57-8941-5531-4AAD99FA93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6952E7-F8C3-7E02-DCC1-56A796B2903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763699-1077-DC89-1596-7F960D3762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Een belangrijke les in elke blok is les 9: </a:t>
            </a:r>
            <a:r>
              <a:rPr lang="nl-NL" sz="1200" b="1" kern="1200" dirty="0">
                <a:solidFill>
                  <a:schemeClr val="tx1"/>
                </a:solidFill>
                <a:effectLst/>
                <a:latin typeface="+mn-lt"/>
                <a:ea typeface="+mn-ea"/>
                <a:cs typeface="+mn-cs"/>
              </a:rPr>
              <a:t>de feedback les.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Een les waarin leerlingen van een mede-</a:t>
            </a:r>
            <a:r>
              <a:rPr lang="nl-NL" sz="1200" kern="1200" dirty="0" err="1">
                <a:solidFill>
                  <a:schemeClr val="tx1"/>
                </a:solidFill>
                <a:effectLst/>
                <a:latin typeface="+mn-lt"/>
                <a:ea typeface="+mn-ea"/>
                <a:cs typeface="+mn-cs"/>
              </a:rPr>
              <a:t>leering</a:t>
            </a:r>
            <a:r>
              <a:rPr lang="nl-NL" sz="1200" kern="1200" dirty="0">
                <a:solidFill>
                  <a:schemeClr val="tx1"/>
                </a:solidFill>
                <a:effectLst/>
                <a:latin typeface="+mn-lt"/>
                <a:ea typeface="+mn-ea"/>
                <a:cs typeface="+mn-cs"/>
              </a:rPr>
              <a:t> en de juf/meester feedback krijgen op hun eindproduct. En hiermee is het dan niet klaar. Juist hierna hebben ze nog tijd om het aan te passen. En pas dan is les 10 waarin de leerlingen hun eindresultaat presenteren. </a:t>
            </a:r>
            <a:br>
              <a:rPr lang="nl-NL" sz="1200" kern="1200" dirty="0">
                <a:solidFill>
                  <a:schemeClr val="tx1"/>
                </a:solidFill>
                <a:effectLst/>
                <a:latin typeface="+mn-lt"/>
                <a:ea typeface="+mn-ea"/>
                <a:cs typeface="+mn-cs"/>
              </a:rPr>
            </a:b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 leerlingen krijgen ook les in hoe ze feedback kunnen geven. Zie de volgende dia met een fragment uit een filmpje wat ze bekijken voordat ze elkaar feedback gaan geven. </a:t>
            </a:r>
          </a:p>
        </p:txBody>
      </p:sp>
      <p:sp>
        <p:nvSpPr>
          <p:cNvPr id="4" name="Tijdelijke aanduiding voor dianummer 3">
            <a:extLst>
              <a:ext uri="{FF2B5EF4-FFF2-40B4-BE49-F238E27FC236}">
                <a16:creationId xmlns:a16="http://schemas.microsoft.com/office/drawing/2014/main" id="{63809C71-4196-B0BF-CA02-1DAD3E8C07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19E9C-6A8D-4295-9395-E154BA3763D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Ik weet wat dit is, ik kan dit of ik kan dit aan een klasgenoot uitleggen! Door het invullen van </a:t>
            </a:r>
            <a:r>
              <a:rPr lang="nl-NL" sz="1200" kern="1200" dirty="0" err="1">
                <a:solidFill>
                  <a:schemeClr val="tx1"/>
                </a:solidFill>
                <a:effectLst/>
                <a:latin typeface="+mn-lt"/>
                <a:ea typeface="+mn-ea"/>
                <a:cs typeface="+mn-cs"/>
              </a:rPr>
              <a:t>rubrics</a:t>
            </a:r>
            <a:r>
              <a:rPr lang="nl-NL" sz="1200" kern="1200" dirty="0">
                <a:solidFill>
                  <a:schemeClr val="tx1"/>
                </a:solidFill>
                <a:effectLst/>
                <a:latin typeface="+mn-lt"/>
                <a:ea typeface="+mn-ea"/>
                <a:cs typeface="+mn-cs"/>
              </a:rPr>
              <a:t> maken leerlingen het leren zichtbaar. Dit kan via een magneetbord op de muur in de klas of in het werkboek. De </a:t>
            </a:r>
            <a:r>
              <a:rPr lang="nl-NL" sz="1200" kern="1200" dirty="0" err="1">
                <a:solidFill>
                  <a:schemeClr val="tx1"/>
                </a:solidFill>
                <a:effectLst/>
                <a:latin typeface="+mn-lt"/>
                <a:ea typeface="+mn-ea"/>
                <a:cs typeface="+mn-cs"/>
              </a:rPr>
              <a:t>rubric</a:t>
            </a:r>
            <a:r>
              <a:rPr lang="nl-NL" sz="1200" kern="1200" dirty="0">
                <a:solidFill>
                  <a:schemeClr val="tx1"/>
                </a:solidFill>
                <a:effectLst/>
                <a:latin typeface="+mn-lt"/>
                <a:ea typeface="+mn-ea"/>
                <a:cs typeface="+mn-cs"/>
              </a:rPr>
              <a:t> is echt gemaakt en afgestemd op kinderen.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Zo maken we leren zichtbaar binnen Taaljacht. Gestoeld op de visie van onderwijswetenschapper Professor John </a:t>
            </a:r>
            <a:r>
              <a:rPr lang="nl-NL" sz="1200" kern="1200" dirty="0" err="1">
                <a:solidFill>
                  <a:schemeClr val="tx1"/>
                </a:solidFill>
                <a:effectLst/>
                <a:latin typeface="+mn-lt"/>
                <a:ea typeface="+mn-ea"/>
                <a:cs typeface="+mn-cs"/>
              </a:rPr>
              <a:t>Hattie</a:t>
            </a:r>
            <a:r>
              <a:rPr lang="nl-NL" sz="1200" kern="1200" dirty="0">
                <a:solidFill>
                  <a:schemeClr val="tx1"/>
                </a:solidFill>
                <a:effectLst/>
                <a:latin typeface="+mn-lt"/>
                <a:ea typeface="+mn-ea"/>
                <a:cs typeface="+mn-cs"/>
              </a:rPr>
              <a:t>: leren zichtbaar maken.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u="sng" kern="1200" baseline="0" dirty="0">
                <a:solidFill>
                  <a:schemeClr val="tx1"/>
                </a:solidFill>
                <a:effectLst/>
                <a:latin typeface="+mn-lt"/>
                <a:ea typeface="+mn-ea"/>
                <a:cs typeface="+mn-cs"/>
              </a:rPr>
              <a:t>Extra achtergrondinfo </a:t>
            </a:r>
            <a:r>
              <a:rPr lang="nl-NL" sz="1200" u="sng" kern="1200" baseline="0" dirty="0" err="1">
                <a:solidFill>
                  <a:schemeClr val="tx1"/>
                </a:solidFill>
                <a:effectLst/>
                <a:latin typeface="+mn-lt"/>
                <a:ea typeface="+mn-ea"/>
                <a:cs typeface="+mn-cs"/>
              </a:rPr>
              <a:t>rubrics</a:t>
            </a:r>
            <a:endParaRPr lang="nl-NL" sz="1200" u="sng" kern="1200" baseline="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Welke doelen komen er precies op de </a:t>
            </a:r>
            <a:r>
              <a:rPr lang="nl-NL" sz="1200" b="0" i="0" kern="1200" dirty="0" err="1">
                <a:solidFill>
                  <a:schemeClr val="tx1"/>
                </a:solidFill>
                <a:effectLst/>
                <a:latin typeface="+mn-lt"/>
                <a:ea typeface="+mn-ea"/>
                <a:cs typeface="+mn-cs"/>
              </a:rPr>
              <a:t>Rubric</a:t>
            </a:r>
            <a:r>
              <a:rPr lang="nl-NL" sz="1200" b="0" i="0" kern="1200" dirty="0">
                <a:solidFill>
                  <a:schemeClr val="tx1"/>
                </a:solidFill>
                <a:effectLst/>
                <a:latin typeface="+mn-lt"/>
                <a:ea typeface="+mn-ea"/>
                <a:cs typeface="+mn-cs"/>
              </a:rPr>
              <a:t>-poster?</a:t>
            </a:r>
          </a:p>
          <a:p>
            <a:r>
              <a:rPr lang="nl-NL" sz="1200" b="0" i="0" kern="1200" dirty="0">
                <a:solidFill>
                  <a:schemeClr val="tx1"/>
                </a:solidFill>
                <a:effectLst/>
                <a:latin typeface="+mn-lt"/>
                <a:ea typeface="+mn-ea"/>
                <a:cs typeface="+mn-cs"/>
              </a:rPr>
              <a:t>De doelen (op de poster en op de 1</a:t>
            </a:r>
            <a:r>
              <a:rPr lang="nl-NL" sz="1200" b="0" i="0" kern="1200" baseline="30000" dirty="0">
                <a:solidFill>
                  <a:schemeClr val="tx1"/>
                </a:solidFill>
                <a:effectLst/>
                <a:latin typeface="+mn-lt"/>
                <a:ea typeface="+mn-ea"/>
                <a:cs typeface="+mn-cs"/>
              </a:rPr>
              <a:t>e</a:t>
            </a:r>
            <a:r>
              <a:rPr lang="nl-NL" sz="1200" b="0" i="0" kern="1200" dirty="0">
                <a:solidFill>
                  <a:schemeClr val="tx1"/>
                </a:solidFill>
                <a:effectLst/>
                <a:latin typeface="+mn-lt"/>
                <a:ea typeface="+mn-ea"/>
                <a:cs typeface="+mn-cs"/>
              </a:rPr>
              <a:t> pagina van het leerwerkboek) zijn globaal en hebben de volgende inhoud</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1. Taalthema</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2. Eindproduct onderdeel schrijven</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2. Eindproduct onderdeel Spreken en luisteren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les 12 (terugkijken en </a:t>
            </a:r>
            <a:r>
              <a:rPr lang="nl-NL" sz="1200" kern="1200" dirty="0" err="1">
                <a:solidFill>
                  <a:schemeClr val="tx1"/>
                </a:solidFill>
                <a:effectLst/>
                <a:latin typeface="+mn-lt"/>
                <a:ea typeface="+mn-ea"/>
                <a:cs typeface="+mn-cs"/>
              </a:rPr>
              <a:t>aflsuiten</a:t>
            </a:r>
            <a:r>
              <a:rPr lang="nl-NL" sz="1200" kern="1200" dirty="0">
                <a:solidFill>
                  <a:schemeClr val="tx1"/>
                </a:solidFill>
                <a:effectLst/>
                <a:latin typeface="+mn-lt"/>
                <a:ea typeface="+mn-ea"/>
                <a:cs typeface="+mn-cs"/>
              </a:rPr>
              <a:t>, zie leerwerkboek) zie je hier ee</a:t>
            </a:r>
            <a:r>
              <a:rPr lang="nl-NL" sz="1200" b="0" i="0" kern="1200" dirty="0">
                <a:solidFill>
                  <a:schemeClr val="tx1"/>
                </a:solidFill>
                <a:effectLst/>
                <a:latin typeface="+mn-lt"/>
                <a:ea typeface="+mn-ea"/>
                <a:cs typeface="+mn-cs"/>
              </a:rPr>
              <a:t>n concretisering van op bovenstaande 3 punten, deze is dus uitgebreider.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a:p>
            <a:pPr marL="171450" indent="-171450">
              <a:buFontTx/>
              <a:buChar char="-"/>
            </a:pPr>
            <a:r>
              <a:rPr lang="nl-NL" b="0" dirty="0"/>
              <a:t>Er zijn verschillende checkmomenten gedurende het blok, </a:t>
            </a:r>
            <a:r>
              <a:rPr lang="nl-NL" b="0" dirty="0" err="1"/>
              <a:t>oa</a:t>
            </a:r>
            <a:r>
              <a:rPr lang="nl-NL" b="0" dirty="0"/>
              <a:t> </a:t>
            </a:r>
            <a:r>
              <a:rPr lang="nl-NL" b="0" dirty="0" err="1"/>
              <a:t>mbv</a:t>
            </a:r>
            <a:r>
              <a:rPr lang="nl-NL" b="0" dirty="0"/>
              <a:t> wisbordjes</a:t>
            </a:r>
          </a:p>
          <a:p>
            <a:pPr marL="171450" indent="-171450">
              <a:buFontTx/>
              <a:buChar char="-"/>
            </a:pPr>
            <a:r>
              <a:rPr lang="nl-NL" b="0" dirty="0"/>
              <a:t>Het werkboek van de leerlingen staat geheel in de handleiding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7</a:t>
            </a:fld>
            <a:endParaRPr lang="nl-NL"/>
          </a:p>
        </p:txBody>
      </p:sp>
    </p:spTree>
    <p:extLst>
      <p:ext uri="{BB962C8B-B14F-4D97-AF65-F5344CB8AC3E}">
        <p14:creationId xmlns:p14="http://schemas.microsoft.com/office/powerpoint/2010/main" val="226627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panose="020F0502020204030204"/>
              </a:rPr>
              <a:t>Je toetst op verschillende manieren. </a:t>
            </a:r>
          </a:p>
          <a:p>
            <a:r>
              <a:rPr lang="nl-NL" dirty="0">
                <a:cs typeface="Calibri" panose="020F0502020204030204"/>
              </a:rPr>
              <a:t>Zowel bij taal als bij spelling &amp; grammatica kun je formatief als </a:t>
            </a:r>
            <a:r>
              <a:rPr lang="nl-NL" dirty="0" err="1">
                <a:cs typeface="Calibri" panose="020F0502020204030204"/>
              </a:rPr>
              <a:t>summatief</a:t>
            </a:r>
            <a:r>
              <a:rPr lang="nl-NL" dirty="0">
                <a:cs typeface="Calibri" panose="020F0502020204030204"/>
              </a:rPr>
              <a:t> toetsen. </a:t>
            </a:r>
            <a:br>
              <a:rPr lang="nl-NL" dirty="0">
                <a:cs typeface="Calibri" panose="020F0502020204030204"/>
              </a:rPr>
            </a:br>
            <a:endParaRPr lang="nl-NL" dirty="0">
              <a:cs typeface="Calibri" panose="020F0502020204030204"/>
            </a:endParaRPr>
          </a:p>
          <a:p>
            <a:r>
              <a:rPr lang="nl-NL" dirty="0">
                <a:cs typeface="Calibri" panose="020F0502020204030204"/>
              </a:rPr>
              <a:t>Formatief evalueren en toetsen is in de voorgaande slides behandeld. </a:t>
            </a:r>
            <a:r>
              <a:rPr lang="nl-NL" b="0" dirty="0">
                <a:cs typeface="Calibri" panose="020F0502020204030204"/>
              </a:rPr>
              <a:t>Bijvoorbeeld ook de taal eindtaak kun je formatief toetsen. </a:t>
            </a:r>
          </a:p>
          <a:p>
            <a:endParaRPr lang="nl-NL" b="0"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err="1"/>
              <a:t>Summatief</a:t>
            </a:r>
            <a:r>
              <a:rPr lang="nl-NL" b="1" dirty="0"/>
              <a:t> </a:t>
            </a:r>
            <a:br>
              <a:rPr lang="nl-NL" dirty="0"/>
            </a:br>
            <a:r>
              <a:rPr lang="nl-NL" u="sng" dirty="0"/>
              <a:t>Taal:  </a:t>
            </a:r>
            <a:r>
              <a:rPr lang="nl-NL" b="0" dirty="0"/>
              <a:t>Woordenschattoets basis en plus</a:t>
            </a:r>
          </a:p>
          <a:p>
            <a:r>
              <a:rPr lang="nl-NL" u="sng" dirty="0"/>
              <a:t>Spelling &amp; grammatica: </a:t>
            </a:r>
            <a:r>
              <a:rPr lang="nl-NL" dirty="0"/>
              <a:t>Grammaticatoets (vanaf groep 5) en het Blokdictee</a:t>
            </a:r>
            <a:br>
              <a:rPr lang="nl-NL" dirty="0"/>
            </a:br>
            <a:br>
              <a:rPr lang="nl-NL" dirty="0"/>
            </a:br>
            <a:endParaRPr lang="nl-NL" dirty="0"/>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8</a:t>
            </a:fld>
            <a:endParaRPr lang="nl-NL"/>
          </a:p>
        </p:txBody>
      </p:sp>
    </p:spTree>
    <p:extLst>
      <p:ext uri="{BB962C8B-B14F-4D97-AF65-F5344CB8AC3E}">
        <p14:creationId xmlns:p14="http://schemas.microsoft.com/office/powerpoint/2010/main" val="3219826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van hoe je een taalthema eenvoudig verbindt met je thema van wereldoriëntatie.</a:t>
            </a:r>
          </a:p>
        </p:txBody>
      </p:sp>
      <p:sp>
        <p:nvSpPr>
          <p:cNvPr id="4" name="Tijdelijke aanduiding voor dianummer 3"/>
          <p:cNvSpPr>
            <a:spLocks noGrp="1"/>
          </p:cNvSpPr>
          <p:nvPr>
            <p:ph type="sldNum" sz="quarter" idx="5"/>
          </p:nvPr>
        </p:nvSpPr>
        <p:spPr/>
        <p:txBody>
          <a:bodyPr/>
          <a:lstStyle/>
          <a:p>
            <a:fld id="{66A19E9C-6A8D-4295-9395-E154BA3763D6}" type="slidenum">
              <a:rPr lang="nl-NL" smtClean="0"/>
              <a:t>9</a:t>
            </a:fld>
            <a:endParaRPr lang="nl-NL"/>
          </a:p>
        </p:txBody>
      </p:sp>
    </p:spTree>
    <p:extLst>
      <p:ext uri="{BB962C8B-B14F-4D97-AF65-F5344CB8AC3E}">
        <p14:creationId xmlns:p14="http://schemas.microsoft.com/office/powerpoint/2010/main" val="396574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9F868-352D-4F52-8F49-6B199CA4C30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3A11E80-71BD-4C1D-B88A-8C1623D51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8FCC122-A8D3-4104-941B-D9375E53BCEB}"/>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5" name="Tijdelijke aanduiding voor voettekst 4">
            <a:extLst>
              <a:ext uri="{FF2B5EF4-FFF2-40B4-BE49-F238E27FC236}">
                <a16:creationId xmlns:a16="http://schemas.microsoft.com/office/drawing/2014/main" id="{6913290D-C79E-4D78-B93C-65516C0B5A1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3BAA25-8B4F-4A9B-91D6-B5BC139967A9}"/>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4024574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475B19-FAA0-4FBE-96F4-26D0891089C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A9F47EA-9E08-4DA7-9ECD-61CD4E2E174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E128D06-B8C0-4F83-9641-B5E653552276}"/>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5" name="Tijdelijke aanduiding voor voettekst 4">
            <a:extLst>
              <a:ext uri="{FF2B5EF4-FFF2-40B4-BE49-F238E27FC236}">
                <a16:creationId xmlns:a16="http://schemas.microsoft.com/office/drawing/2014/main" id="{8472733A-A113-451F-A6F7-3BD2157EFA8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5B3BFE6-9396-4D10-9B04-C28F840DD4C7}"/>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1195081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9EEE2D4-34E4-485C-86BB-F62EAA1408B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DB0F117-8F56-4293-B0F2-F2CF7B0212E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4DA1579-BD0C-431B-ADE4-35473C59EDA8}"/>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5" name="Tijdelijke aanduiding voor voettekst 4">
            <a:extLst>
              <a:ext uri="{FF2B5EF4-FFF2-40B4-BE49-F238E27FC236}">
                <a16:creationId xmlns:a16="http://schemas.microsoft.com/office/drawing/2014/main" id="{22EE454C-B81D-462D-A04E-07A4EAED0B2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2EDF6F7-1332-4EA4-A5A1-11571860DABA}"/>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4225226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50% Afbeelding 5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AC8693-6E6D-4A15-9CF6-5C563E475E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C975C1D-A633-4292-B9E0-8BD8B62ABD7A}"/>
              </a:ext>
            </a:extLst>
          </p:cNvPr>
          <p:cNvSpPr>
            <a:spLocks noGrp="1"/>
          </p:cNvSpPr>
          <p:nvPr>
            <p:ph type="dt" sz="half" idx="10"/>
          </p:nvPr>
        </p:nvSpPr>
        <p:spPr/>
        <p:txBody>
          <a:bodyPr/>
          <a:lstStyle/>
          <a:p>
            <a:fld id="{BDEA6A61-6C75-4EFF-9FD4-45C65C740197}" type="datetimeFigureOut">
              <a:rPr lang="nl-NL" smtClean="0"/>
              <a:t>5-8-2024</a:t>
            </a:fld>
            <a:endParaRPr lang="nl-NL"/>
          </a:p>
        </p:txBody>
      </p:sp>
      <p:sp>
        <p:nvSpPr>
          <p:cNvPr id="4" name="Tijdelijke aanduiding voor voettekst 3">
            <a:extLst>
              <a:ext uri="{FF2B5EF4-FFF2-40B4-BE49-F238E27FC236}">
                <a16:creationId xmlns:a16="http://schemas.microsoft.com/office/drawing/2014/main" id="{7C0DB018-7018-4050-A731-0F067B3D1FB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A906FEB-9388-42C2-BAFE-F886615200C7}"/>
              </a:ext>
            </a:extLst>
          </p:cNvPr>
          <p:cNvSpPr>
            <a:spLocks noGrp="1"/>
          </p:cNvSpPr>
          <p:nvPr>
            <p:ph type="sldNum" sz="quarter" idx="12"/>
          </p:nvPr>
        </p:nvSpPr>
        <p:spPr/>
        <p:txBody>
          <a:bodyPr/>
          <a:lstStyle/>
          <a:p>
            <a:fld id="{5EAF57A9-D19F-41DC-A912-5C5A5013BC41}" type="slidenum">
              <a:rPr lang="nl-NL" smtClean="0"/>
              <a:t>‹nr.›</a:t>
            </a:fld>
            <a:endParaRPr lang="nl-NL"/>
          </a:p>
        </p:txBody>
      </p:sp>
      <p:sp>
        <p:nvSpPr>
          <p:cNvPr id="6" name="Tijdelijke aanduiding voor afbeelding 4">
            <a:extLst>
              <a:ext uri="{FF2B5EF4-FFF2-40B4-BE49-F238E27FC236}">
                <a16:creationId xmlns:a16="http://schemas.microsoft.com/office/drawing/2014/main" id="{2E7526B0-48FA-4783-8765-9D5754DA65F8}"/>
              </a:ext>
            </a:extLst>
          </p:cNvPr>
          <p:cNvSpPr>
            <a:spLocks noGrp="1"/>
          </p:cNvSpPr>
          <p:nvPr>
            <p:ph type="pic" sz="quarter" idx="14"/>
          </p:nvPr>
        </p:nvSpPr>
        <p:spPr>
          <a:xfrm>
            <a:off x="7607634" y="1364777"/>
            <a:ext cx="4594198" cy="5493223"/>
          </a:xfrm>
          <a:custGeom>
            <a:avLst/>
            <a:gdLst>
              <a:gd name="connsiteX0" fmla="*/ 0 w 4333875"/>
              <a:gd name="connsiteY0" fmla="*/ 0 h 5493222"/>
              <a:gd name="connsiteX1" fmla="*/ 4333875 w 4333875"/>
              <a:gd name="connsiteY1" fmla="*/ 0 h 5493222"/>
              <a:gd name="connsiteX2" fmla="*/ 4333875 w 4333875"/>
              <a:gd name="connsiteY2" fmla="*/ 5493222 h 5493222"/>
              <a:gd name="connsiteX3" fmla="*/ 0 w 4333875"/>
              <a:gd name="connsiteY3" fmla="*/ 5493222 h 5493222"/>
              <a:gd name="connsiteX4" fmla="*/ 0 w 4333875"/>
              <a:gd name="connsiteY4" fmla="*/ 0 h 5493222"/>
              <a:gd name="connsiteX0" fmla="*/ 620201 w 4333875"/>
              <a:gd name="connsiteY0" fmla="*/ 779228 h 5493222"/>
              <a:gd name="connsiteX1" fmla="*/ 4333875 w 4333875"/>
              <a:gd name="connsiteY1" fmla="*/ 0 h 5493222"/>
              <a:gd name="connsiteX2" fmla="*/ 4333875 w 4333875"/>
              <a:gd name="connsiteY2" fmla="*/ 5493222 h 5493222"/>
              <a:gd name="connsiteX3" fmla="*/ 0 w 4333875"/>
              <a:gd name="connsiteY3" fmla="*/ 5493222 h 5493222"/>
              <a:gd name="connsiteX4" fmla="*/ 620201 w 4333875"/>
              <a:gd name="connsiteY4" fmla="*/ 779228 h 5493222"/>
              <a:gd name="connsiteX0" fmla="*/ 0 w 3713674"/>
              <a:gd name="connsiteY0" fmla="*/ 779228 h 5493222"/>
              <a:gd name="connsiteX1" fmla="*/ 3713674 w 3713674"/>
              <a:gd name="connsiteY1" fmla="*/ 0 h 5493222"/>
              <a:gd name="connsiteX2" fmla="*/ 3713674 w 3713674"/>
              <a:gd name="connsiteY2" fmla="*/ 5493222 h 5493222"/>
              <a:gd name="connsiteX3" fmla="*/ 675862 w 3713674"/>
              <a:gd name="connsiteY3" fmla="*/ 5493222 h 5493222"/>
              <a:gd name="connsiteX4" fmla="*/ 0 w 3713674"/>
              <a:gd name="connsiteY4" fmla="*/ 779228 h 5493222"/>
              <a:gd name="connsiteX0" fmla="*/ 0 w 3793187"/>
              <a:gd name="connsiteY0" fmla="*/ 1057524 h 5493222"/>
              <a:gd name="connsiteX1" fmla="*/ 3793187 w 3793187"/>
              <a:gd name="connsiteY1" fmla="*/ 0 h 5493222"/>
              <a:gd name="connsiteX2" fmla="*/ 3793187 w 3793187"/>
              <a:gd name="connsiteY2" fmla="*/ 5493222 h 5493222"/>
              <a:gd name="connsiteX3" fmla="*/ 755375 w 3793187"/>
              <a:gd name="connsiteY3" fmla="*/ 5493222 h 5493222"/>
              <a:gd name="connsiteX4" fmla="*/ 0 w 3793187"/>
              <a:gd name="connsiteY4" fmla="*/ 1057524 h 5493222"/>
              <a:gd name="connsiteX0" fmla="*/ 0 w 3793187"/>
              <a:gd name="connsiteY0" fmla="*/ 1057524 h 5493222"/>
              <a:gd name="connsiteX1" fmla="*/ 3793187 w 3793187"/>
              <a:gd name="connsiteY1" fmla="*/ 0 h 5493222"/>
              <a:gd name="connsiteX2" fmla="*/ 3793187 w 3793187"/>
              <a:gd name="connsiteY2" fmla="*/ 5493222 h 5493222"/>
              <a:gd name="connsiteX3" fmla="*/ 755375 w 3793187"/>
              <a:gd name="connsiteY3" fmla="*/ 5493222 h 5493222"/>
              <a:gd name="connsiteX4" fmla="*/ 0 w 3793187"/>
              <a:gd name="connsiteY4" fmla="*/ 1057524 h 5493222"/>
              <a:gd name="connsiteX0" fmla="*/ 0 w 3793187"/>
              <a:gd name="connsiteY0" fmla="*/ 1097281 h 5532979"/>
              <a:gd name="connsiteX1" fmla="*/ 3793187 w 3793187"/>
              <a:gd name="connsiteY1" fmla="*/ 0 h 5532979"/>
              <a:gd name="connsiteX2" fmla="*/ 3793187 w 3793187"/>
              <a:gd name="connsiteY2" fmla="*/ 5532979 h 5532979"/>
              <a:gd name="connsiteX3" fmla="*/ 755375 w 3793187"/>
              <a:gd name="connsiteY3" fmla="*/ 5532979 h 5532979"/>
              <a:gd name="connsiteX4" fmla="*/ 0 w 3793187"/>
              <a:gd name="connsiteY4" fmla="*/ 1097281 h 5532979"/>
              <a:gd name="connsiteX0" fmla="*/ 0 w 3793187"/>
              <a:gd name="connsiteY0" fmla="*/ 1097281 h 5532979"/>
              <a:gd name="connsiteX1" fmla="*/ 3793187 w 3793187"/>
              <a:gd name="connsiteY1" fmla="*/ 0 h 5532979"/>
              <a:gd name="connsiteX2" fmla="*/ 3793187 w 3793187"/>
              <a:gd name="connsiteY2" fmla="*/ 5532979 h 5532979"/>
              <a:gd name="connsiteX3" fmla="*/ 755375 w 3793187"/>
              <a:gd name="connsiteY3" fmla="*/ 5532979 h 5532979"/>
              <a:gd name="connsiteX4" fmla="*/ 0 w 3793187"/>
              <a:gd name="connsiteY4" fmla="*/ 1097281 h 5532979"/>
              <a:gd name="connsiteX0" fmla="*/ 1472 w 3794659"/>
              <a:gd name="connsiteY0" fmla="*/ 1097281 h 5532979"/>
              <a:gd name="connsiteX1" fmla="*/ 3794659 w 3794659"/>
              <a:gd name="connsiteY1" fmla="*/ 0 h 5532979"/>
              <a:gd name="connsiteX2" fmla="*/ 3794659 w 3794659"/>
              <a:gd name="connsiteY2" fmla="*/ 5532979 h 5532979"/>
              <a:gd name="connsiteX3" fmla="*/ 756847 w 3794659"/>
              <a:gd name="connsiteY3" fmla="*/ 5532979 h 5532979"/>
              <a:gd name="connsiteX4" fmla="*/ 1472 w 3794659"/>
              <a:gd name="connsiteY4" fmla="*/ 1097281 h 5532979"/>
              <a:gd name="connsiteX0" fmla="*/ 1477 w 3786713"/>
              <a:gd name="connsiteY0" fmla="*/ 1184745 h 5532979"/>
              <a:gd name="connsiteX1" fmla="*/ 3786713 w 3786713"/>
              <a:gd name="connsiteY1" fmla="*/ 0 h 5532979"/>
              <a:gd name="connsiteX2" fmla="*/ 3786713 w 3786713"/>
              <a:gd name="connsiteY2" fmla="*/ 5532979 h 5532979"/>
              <a:gd name="connsiteX3" fmla="*/ 748901 w 3786713"/>
              <a:gd name="connsiteY3" fmla="*/ 5532979 h 5532979"/>
              <a:gd name="connsiteX4" fmla="*/ 1477 w 3786713"/>
              <a:gd name="connsiteY4" fmla="*/ 1184745 h 5532979"/>
              <a:gd name="connsiteX0" fmla="*/ 299 w 3785535"/>
              <a:gd name="connsiteY0" fmla="*/ 1184745 h 5532979"/>
              <a:gd name="connsiteX1" fmla="*/ 3785535 w 3785535"/>
              <a:gd name="connsiteY1" fmla="*/ 0 h 5532979"/>
              <a:gd name="connsiteX2" fmla="*/ 3785535 w 3785535"/>
              <a:gd name="connsiteY2" fmla="*/ 5532979 h 5532979"/>
              <a:gd name="connsiteX3" fmla="*/ 747723 w 3785535"/>
              <a:gd name="connsiteY3" fmla="*/ 5532979 h 5532979"/>
              <a:gd name="connsiteX4" fmla="*/ 299 w 3785535"/>
              <a:gd name="connsiteY4" fmla="*/ 1184745 h 5532979"/>
              <a:gd name="connsiteX0" fmla="*/ 299 w 3785535"/>
              <a:gd name="connsiteY0" fmla="*/ 1184745 h 5532979"/>
              <a:gd name="connsiteX1" fmla="*/ 3785535 w 3785535"/>
              <a:gd name="connsiteY1" fmla="*/ 0 h 5532979"/>
              <a:gd name="connsiteX2" fmla="*/ 3785535 w 3785535"/>
              <a:gd name="connsiteY2" fmla="*/ 5532979 h 5532979"/>
              <a:gd name="connsiteX3" fmla="*/ 747723 w 3785535"/>
              <a:gd name="connsiteY3" fmla="*/ 5532979 h 5532979"/>
              <a:gd name="connsiteX4" fmla="*/ 299 w 3785535"/>
              <a:gd name="connsiteY4" fmla="*/ 1184745 h 5532979"/>
              <a:gd name="connsiteX0" fmla="*/ 380 w 3785616"/>
              <a:gd name="connsiteY0" fmla="*/ 1184745 h 5532979"/>
              <a:gd name="connsiteX1" fmla="*/ 3785616 w 3785616"/>
              <a:gd name="connsiteY1" fmla="*/ 0 h 5532979"/>
              <a:gd name="connsiteX2" fmla="*/ 3785616 w 3785616"/>
              <a:gd name="connsiteY2" fmla="*/ 5532979 h 5532979"/>
              <a:gd name="connsiteX3" fmla="*/ 747804 w 3785616"/>
              <a:gd name="connsiteY3" fmla="*/ 5532979 h 5532979"/>
              <a:gd name="connsiteX4" fmla="*/ 380 w 3785616"/>
              <a:gd name="connsiteY4" fmla="*/ 1184745 h 5532979"/>
              <a:gd name="connsiteX0" fmla="*/ 30901 w 3816137"/>
              <a:gd name="connsiteY0" fmla="*/ 1474422 h 5822656"/>
              <a:gd name="connsiteX1" fmla="*/ 579956 w 3816137"/>
              <a:gd name="connsiteY1" fmla="*/ 841165 h 5822656"/>
              <a:gd name="connsiteX2" fmla="*/ 3816137 w 3816137"/>
              <a:gd name="connsiteY2" fmla="*/ 289677 h 5822656"/>
              <a:gd name="connsiteX3" fmla="*/ 3816137 w 3816137"/>
              <a:gd name="connsiteY3" fmla="*/ 5822656 h 5822656"/>
              <a:gd name="connsiteX4" fmla="*/ 778325 w 3816137"/>
              <a:gd name="connsiteY4" fmla="*/ 5822656 h 5822656"/>
              <a:gd name="connsiteX5" fmla="*/ 30901 w 3816137"/>
              <a:gd name="connsiteY5" fmla="*/ 1474422 h 5822656"/>
              <a:gd name="connsiteX0" fmla="*/ 2351 w 3787587"/>
              <a:gd name="connsiteY0" fmla="*/ 1474422 h 5822656"/>
              <a:gd name="connsiteX1" fmla="*/ 551406 w 3787587"/>
              <a:gd name="connsiteY1" fmla="*/ 841165 h 5822656"/>
              <a:gd name="connsiteX2" fmla="*/ 3787587 w 3787587"/>
              <a:gd name="connsiteY2" fmla="*/ 289677 h 5822656"/>
              <a:gd name="connsiteX3" fmla="*/ 3787587 w 3787587"/>
              <a:gd name="connsiteY3" fmla="*/ 5822656 h 5822656"/>
              <a:gd name="connsiteX4" fmla="*/ 749775 w 3787587"/>
              <a:gd name="connsiteY4" fmla="*/ 5822656 h 5822656"/>
              <a:gd name="connsiteX5" fmla="*/ 2351 w 3787587"/>
              <a:gd name="connsiteY5" fmla="*/ 1474422 h 5822656"/>
              <a:gd name="connsiteX0" fmla="*/ 2351 w 3787587"/>
              <a:gd name="connsiteY0" fmla="*/ 1480450 h 5828684"/>
              <a:gd name="connsiteX1" fmla="*/ 551406 w 3787587"/>
              <a:gd name="connsiteY1" fmla="*/ 847193 h 5828684"/>
              <a:gd name="connsiteX2" fmla="*/ 3787587 w 3787587"/>
              <a:gd name="connsiteY2" fmla="*/ 295705 h 5828684"/>
              <a:gd name="connsiteX3" fmla="*/ 3787587 w 3787587"/>
              <a:gd name="connsiteY3" fmla="*/ 5828684 h 5828684"/>
              <a:gd name="connsiteX4" fmla="*/ 749775 w 3787587"/>
              <a:gd name="connsiteY4" fmla="*/ 5828684 h 5828684"/>
              <a:gd name="connsiteX5" fmla="*/ 2351 w 3787587"/>
              <a:gd name="connsiteY5" fmla="*/ 1480450 h 5828684"/>
              <a:gd name="connsiteX0" fmla="*/ 4945 w 3790181"/>
              <a:gd name="connsiteY0" fmla="*/ 1480450 h 5828684"/>
              <a:gd name="connsiteX1" fmla="*/ 554000 w 3790181"/>
              <a:gd name="connsiteY1" fmla="*/ 847193 h 5828684"/>
              <a:gd name="connsiteX2" fmla="*/ 3790181 w 3790181"/>
              <a:gd name="connsiteY2" fmla="*/ 295705 h 5828684"/>
              <a:gd name="connsiteX3" fmla="*/ 3790181 w 3790181"/>
              <a:gd name="connsiteY3" fmla="*/ 5828684 h 5828684"/>
              <a:gd name="connsiteX4" fmla="*/ 752369 w 3790181"/>
              <a:gd name="connsiteY4" fmla="*/ 5828684 h 5828684"/>
              <a:gd name="connsiteX5" fmla="*/ 4945 w 3790181"/>
              <a:gd name="connsiteY5" fmla="*/ 1480450 h 5828684"/>
              <a:gd name="connsiteX0" fmla="*/ 4945 w 3790181"/>
              <a:gd name="connsiteY0" fmla="*/ 1449042 h 5797276"/>
              <a:gd name="connsiteX1" fmla="*/ 554000 w 3790181"/>
              <a:gd name="connsiteY1" fmla="*/ 815785 h 5797276"/>
              <a:gd name="connsiteX2" fmla="*/ 3790181 w 3790181"/>
              <a:gd name="connsiteY2" fmla="*/ 264297 h 5797276"/>
              <a:gd name="connsiteX3" fmla="*/ 3790181 w 3790181"/>
              <a:gd name="connsiteY3" fmla="*/ 5797276 h 5797276"/>
              <a:gd name="connsiteX4" fmla="*/ 752369 w 3790181"/>
              <a:gd name="connsiteY4" fmla="*/ 5797276 h 5797276"/>
              <a:gd name="connsiteX5" fmla="*/ 4945 w 3790181"/>
              <a:gd name="connsiteY5" fmla="*/ 1449042 h 5797276"/>
              <a:gd name="connsiteX0" fmla="*/ 2324 w 3787560"/>
              <a:gd name="connsiteY0" fmla="*/ 1463767 h 5812001"/>
              <a:gd name="connsiteX1" fmla="*/ 1301392 w 3787560"/>
              <a:gd name="connsiteY1" fmla="*/ 727768 h 5812001"/>
              <a:gd name="connsiteX2" fmla="*/ 3787560 w 3787560"/>
              <a:gd name="connsiteY2" fmla="*/ 279022 h 5812001"/>
              <a:gd name="connsiteX3" fmla="*/ 3787560 w 3787560"/>
              <a:gd name="connsiteY3" fmla="*/ 5812001 h 5812001"/>
              <a:gd name="connsiteX4" fmla="*/ 749748 w 3787560"/>
              <a:gd name="connsiteY4" fmla="*/ 5812001 h 5812001"/>
              <a:gd name="connsiteX5" fmla="*/ 2324 w 3787560"/>
              <a:gd name="connsiteY5" fmla="*/ 1463767 h 5812001"/>
              <a:gd name="connsiteX0" fmla="*/ 2789 w 3788025"/>
              <a:gd name="connsiteY0" fmla="*/ 1496739 h 5844973"/>
              <a:gd name="connsiteX1" fmla="*/ 1065551 w 3788025"/>
              <a:gd name="connsiteY1" fmla="*/ 565531 h 5844973"/>
              <a:gd name="connsiteX2" fmla="*/ 3788025 w 3788025"/>
              <a:gd name="connsiteY2" fmla="*/ 311994 h 5844973"/>
              <a:gd name="connsiteX3" fmla="*/ 3788025 w 3788025"/>
              <a:gd name="connsiteY3" fmla="*/ 5844973 h 5844973"/>
              <a:gd name="connsiteX4" fmla="*/ 750213 w 3788025"/>
              <a:gd name="connsiteY4" fmla="*/ 5844973 h 5844973"/>
              <a:gd name="connsiteX5" fmla="*/ 2789 w 3788025"/>
              <a:gd name="connsiteY5" fmla="*/ 1496739 h 5844973"/>
              <a:gd name="connsiteX0" fmla="*/ 0 w 3785236"/>
              <a:gd name="connsiteY0" fmla="*/ 1435285 h 5783519"/>
              <a:gd name="connsiteX1" fmla="*/ 3785236 w 3785236"/>
              <a:gd name="connsiteY1" fmla="*/ 250540 h 5783519"/>
              <a:gd name="connsiteX2" fmla="*/ 3785236 w 3785236"/>
              <a:gd name="connsiteY2" fmla="*/ 5783519 h 5783519"/>
              <a:gd name="connsiteX3" fmla="*/ 747424 w 3785236"/>
              <a:gd name="connsiteY3" fmla="*/ 5783519 h 5783519"/>
              <a:gd name="connsiteX4" fmla="*/ 0 w 3785236"/>
              <a:gd name="connsiteY4" fmla="*/ 1435285 h 5783519"/>
              <a:gd name="connsiteX0" fmla="*/ 0 w 3785236"/>
              <a:gd name="connsiteY0" fmla="*/ 1184745 h 5532979"/>
              <a:gd name="connsiteX1" fmla="*/ 3785236 w 3785236"/>
              <a:gd name="connsiteY1" fmla="*/ 0 h 5532979"/>
              <a:gd name="connsiteX2" fmla="*/ 3785236 w 3785236"/>
              <a:gd name="connsiteY2" fmla="*/ 5532979 h 5532979"/>
              <a:gd name="connsiteX3" fmla="*/ 747424 w 3785236"/>
              <a:gd name="connsiteY3" fmla="*/ 5532979 h 5532979"/>
              <a:gd name="connsiteX4" fmla="*/ 0 w 3785236"/>
              <a:gd name="connsiteY4" fmla="*/ 1184745 h 5532979"/>
              <a:gd name="connsiteX0" fmla="*/ 0 w 3785236"/>
              <a:gd name="connsiteY0" fmla="*/ 1184745 h 5532979"/>
              <a:gd name="connsiteX1" fmla="*/ 3785236 w 3785236"/>
              <a:gd name="connsiteY1" fmla="*/ 0 h 5532979"/>
              <a:gd name="connsiteX2" fmla="*/ 3785236 w 3785236"/>
              <a:gd name="connsiteY2" fmla="*/ 5532979 h 5532979"/>
              <a:gd name="connsiteX3" fmla="*/ 747424 w 3785236"/>
              <a:gd name="connsiteY3" fmla="*/ 5532979 h 5532979"/>
              <a:gd name="connsiteX4" fmla="*/ 0 w 3785236"/>
              <a:gd name="connsiteY4" fmla="*/ 1184745 h 5532979"/>
              <a:gd name="connsiteX0" fmla="*/ 0 w 3810921"/>
              <a:gd name="connsiteY0" fmla="*/ 1169334 h 5517568"/>
              <a:gd name="connsiteX1" fmla="*/ 3810921 w 3810921"/>
              <a:gd name="connsiteY1" fmla="*/ 0 h 5517568"/>
              <a:gd name="connsiteX2" fmla="*/ 3785236 w 3810921"/>
              <a:gd name="connsiteY2" fmla="*/ 5517568 h 5517568"/>
              <a:gd name="connsiteX3" fmla="*/ 747424 w 3810921"/>
              <a:gd name="connsiteY3" fmla="*/ 5517568 h 5517568"/>
              <a:gd name="connsiteX4" fmla="*/ 0 w 3810921"/>
              <a:gd name="connsiteY4" fmla="*/ 1169334 h 5517568"/>
              <a:gd name="connsiteX0" fmla="*/ 0 w 3790373"/>
              <a:gd name="connsiteY0" fmla="*/ 1174471 h 5522705"/>
              <a:gd name="connsiteX1" fmla="*/ 3790373 w 3790373"/>
              <a:gd name="connsiteY1" fmla="*/ 0 h 5522705"/>
              <a:gd name="connsiteX2" fmla="*/ 3785236 w 3790373"/>
              <a:gd name="connsiteY2" fmla="*/ 5522705 h 5522705"/>
              <a:gd name="connsiteX3" fmla="*/ 747424 w 3790373"/>
              <a:gd name="connsiteY3" fmla="*/ 5522705 h 5522705"/>
              <a:gd name="connsiteX4" fmla="*/ 0 w 3790373"/>
              <a:gd name="connsiteY4" fmla="*/ 1174471 h 5522705"/>
              <a:gd name="connsiteX0" fmla="*/ 0 w 3790373"/>
              <a:gd name="connsiteY0" fmla="*/ 1174471 h 5522705"/>
              <a:gd name="connsiteX1" fmla="*/ 3790373 w 3790373"/>
              <a:gd name="connsiteY1" fmla="*/ 0 h 5522705"/>
              <a:gd name="connsiteX2" fmla="*/ 3785236 w 3790373"/>
              <a:gd name="connsiteY2" fmla="*/ 5522705 h 5522705"/>
              <a:gd name="connsiteX3" fmla="*/ 747424 w 3790373"/>
              <a:gd name="connsiteY3" fmla="*/ 5522705 h 5522705"/>
              <a:gd name="connsiteX4" fmla="*/ 0 w 3790373"/>
              <a:gd name="connsiteY4" fmla="*/ 1174471 h 5522705"/>
              <a:gd name="connsiteX0" fmla="*/ 0 w 3790373"/>
              <a:gd name="connsiteY0" fmla="*/ 1174471 h 5522705"/>
              <a:gd name="connsiteX1" fmla="*/ 3790373 w 3790373"/>
              <a:gd name="connsiteY1" fmla="*/ 0 h 5522705"/>
              <a:gd name="connsiteX2" fmla="*/ 3785236 w 3790373"/>
              <a:gd name="connsiteY2" fmla="*/ 5522705 h 5522705"/>
              <a:gd name="connsiteX3" fmla="*/ 747424 w 3790373"/>
              <a:gd name="connsiteY3" fmla="*/ 5522705 h 5522705"/>
              <a:gd name="connsiteX4" fmla="*/ 0 w 3790373"/>
              <a:gd name="connsiteY4" fmla="*/ 1174471 h 5522705"/>
              <a:gd name="connsiteX0" fmla="*/ 0 w 3790373"/>
              <a:gd name="connsiteY0" fmla="*/ 1174471 h 5522705"/>
              <a:gd name="connsiteX1" fmla="*/ 3790373 w 3790373"/>
              <a:gd name="connsiteY1" fmla="*/ 0 h 5522705"/>
              <a:gd name="connsiteX2" fmla="*/ 3785236 w 3790373"/>
              <a:gd name="connsiteY2" fmla="*/ 5522705 h 5522705"/>
              <a:gd name="connsiteX3" fmla="*/ 747424 w 3790373"/>
              <a:gd name="connsiteY3" fmla="*/ 5522705 h 5522705"/>
              <a:gd name="connsiteX4" fmla="*/ 0 w 3790373"/>
              <a:gd name="connsiteY4" fmla="*/ 1174471 h 5522705"/>
              <a:gd name="connsiteX0" fmla="*/ 951 w 3791324"/>
              <a:gd name="connsiteY0" fmla="*/ 1174471 h 5522705"/>
              <a:gd name="connsiteX1" fmla="*/ 3791324 w 3791324"/>
              <a:gd name="connsiteY1" fmla="*/ 0 h 5522705"/>
              <a:gd name="connsiteX2" fmla="*/ 3786187 w 3791324"/>
              <a:gd name="connsiteY2" fmla="*/ 5522705 h 5522705"/>
              <a:gd name="connsiteX3" fmla="*/ 748375 w 3791324"/>
              <a:gd name="connsiteY3" fmla="*/ 5522705 h 5522705"/>
              <a:gd name="connsiteX4" fmla="*/ 951 w 3791324"/>
              <a:gd name="connsiteY4" fmla="*/ 1174471 h 5522705"/>
              <a:gd name="connsiteX0" fmla="*/ 0 w 3790373"/>
              <a:gd name="connsiteY0" fmla="*/ 1174471 h 5522705"/>
              <a:gd name="connsiteX1" fmla="*/ 3790373 w 3790373"/>
              <a:gd name="connsiteY1" fmla="*/ 0 h 5522705"/>
              <a:gd name="connsiteX2" fmla="*/ 3785236 w 3790373"/>
              <a:gd name="connsiteY2" fmla="*/ 5522705 h 5522705"/>
              <a:gd name="connsiteX3" fmla="*/ 747424 w 3790373"/>
              <a:gd name="connsiteY3" fmla="*/ 5522705 h 5522705"/>
              <a:gd name="connsiteX4" fmla="*/ 0 w 3790373"/>
              <a:gd name="connsiteY4" fmla="*/ 1174471 h 5522705"/>
              <a:gd name="connsiteX0" fmla="*/ 0 w 3800648"/>
              <a:gd name="connsiteY0" fmla="*/ 1210431 h 5522705"/>
              <a:gd name="connsiteX1" fmla="*/ 3800648 w 3800648"/>
              <a:gd name="connsiteY1" fmla="*/ 0 h 5522705"/>
              <a:gd name="connsiteX2" fmla="*/ 3795511 w 3800648"/>
              <a:gd name="connsiteY2" fmla="*/ 5522705 h 5522705"/>
              <a:gd name="connsiteX3" fmla="*/ 757699 w 3800648"/>
              <a:gd name="connsiteY3" fmla="*/ 5522705 h 5522705"/>
              <a:gd name="connsiteX4" fmla="*/ 0 w 3800648"/>
              <a:gd name="connsiteY4" fmla="*/ 1210431 h 5522705"/>
              <a:gd name="connsiteX0" fmla="*/ 0 w 3800648"/>
              <a:gd name="connsiteY0" fmla="*/ 1210431 h 5522705"/>
              <a:gd name="connsiteX1" fmla="*/ 3800648 w 3800648"/>
              <a:gd name="connsiteY1" fmla="*/ 0 h 5522705"/>
              <a:gd name="connsiteX2" fmla="*/ 3795511 w 3800648"/>
              <a:gd name="connsiteY2" fmla="*/ 5522705 h 5522705"/>
              <a:gd name="connsiteX3" fmla="*/ 757699 w 3800648"/>
              <a:gd name="connsiteY3" fmla="*/ 5522705 h 5522705"/>
              <a:gd name="connsiteX4" fmla="*/ 0 w 3800648"/>
              <a:gd name="connsiteY4" fmla="*/ 1210431 h 5522705"/>
              <a:gd name="connsiteX0" fmla="*/ 0 w 3800648"/>
              <a:gd name="connsiteY0" fmla="*/ 1210431 h 5522705"/>
              <a:gd name="connsiteX1" fmla="*/ 3800648 w 3800648"/>
              <a:gd name="connsiteY1" fmla="*/ 0 h 5522705"/>
              <a:gd name="connsiteX2" fmla="*/ 3795511 w 3800648"/>
              <a:gd name="connsiteY2" fmla="*/ 5522705 h 5522705"/>
              <a:gd name="connsiteX3" fmla="*/ 757699 w 3800648"/>
              <a:gd name="connsiteY3" fmla="*/ 5522705 h 5522705"/>
              <a:gd name="connsiteX4" fmla="*/ 0 w 3800648"/>
              <a:gd name="connsiteY4" fmla="*/ 1210431 h 5522705"/>
              <a:gd name="connsiteX0" fmla="*/ 0 w 3728728"/>
              <a:gd name="connsiteY0" fmla="*/ 1539204 h 5522705"/>
              <a:gd name="connsiteX1" fmla="*/ 3728728 w 3728728"/>
              <a:gd name="connsiteY1" fmla="*/ 0 h 5522705"/>
              <a:gd name="connsiteX2" fmla="*/ 3723591 w 3728728"/>
              <a:gd name="connsiteY2" fmla="*/ 5522705 h 5522705"/>
              <a:gd name="connsiteX3" fmla="*/ 685779 w 3728728"/>
              <a:gd name="connsiteY3" fmla="*/ 5522705 h 5522705"/>
              <a:gd name="connsiteX4" fmla="*/ 0 w 3728728"/>
              <a:gd name="connsiteY4" fmla="*/ 1539204 h 5522705"/>
              <a:gd name="connsiteX0" fmla="*/ 55879 w 3784607"/>
              <a:gd name="connsiteY0" fmla="*/ 1539204 h 5522705"/>
              <a:gd name="connsiteX1" fmla="*/ 3784607 w 3784607"/>
              <a:gd name="connsiteY1" fmla="*/ 0 h 5522705"/>
              <a:gd name="connsiteX2" fmla="*/ 3779470 w 3784607"/>
              <a:gd name="connsiteY2" fmla="*/ 5522705 h 5522705"/>
              <a:gd name="connsiteX3" fmla="*/ 741658 w 3784607"/>
              <a:gd name="connsiteY3" fmla="*/ 5522705 h 5522705"/>
              <a:gd name="connsiteX4" fmla="*/ 55879 w 3784607"/>
              <a:gd name="connsiteY4" fmla="*/ 1539204 h 5522705"/>
              <a:gd name="connsiteX0" fmla="*/ 55696 w 3789561"/>
              <a:gd name="connsiteY0" fmla="*/ 1477559 h 5522705"/>
              <a:gd name="connsiteX1" fmla="*/ 3789561 w 3789561"/>
              <a:gd name="connsiteY1" fmla="*/ 0 h 5522705"/>
              <a:gd name="connsiteX2" fmla="*/ 3784424 w 3789561"/>
              <a:gd name="connsiteY2" fmla="*/ 5522705 h 5522705"/>
              <a:gd name="connsiteX3" fmla="*/ 746612 w 3789561"/>
              <a:gd name="connsiteY3" fmla="*/ 5522705 h 5522705"/>
              <a:gd name="connsiteX4" fmla="*/ 55696 w 3789561"/>
              <a:gd name="connsiteY4" fmla="*/ 1477559 h 5522705"/>
              <a:gd name="connsiteX0" fmla="*/ 55514 w 3794517"/>
              <a:gd name="connsiteY0" fmla="*/ 1498107 h 5522705"/>
              <a:gd name="connsiteX1" fmla="*/ 3794517 w 3794517"/>
              <a:gd name="connsiteY1" fmla="*/ 0 h 5522705"/>
              <a:gd name="connsiteX2" fmla="*/ 3789380 w 3794517"/>
              <a:gd name="connsiteY2" fmla="*/ 5522705 h 5522705"/>
              <a:gd name="connsiteX3" fmla="*/ 751568 w 3794517"/>
              <a:gd name="connsiteY3" fmla="*/ 5522705 h 5522705"/>
              <a:gd name="connsiteX4" fmla="*/ 55514 w 3794517"/>
              <a:gd name="connsiteY4" fmla="*/ 1498107 h 5522705"/>
              <a:gd name="connsiteX0" fmla="*/ 56250 w 3774705"/>
              <a:gd name="connsiteY0" fmla="*/ 1657356 h 5522705"/>
              <a:gd name="connsiteX1" fmla="*/ 3774705 w 3774705"/>
              <a:gd name="connsiteY1" fmla="*/ 0 h 5522705"/>
              <a:gd name="connsiteX2" fmla="*/ 3769568 w 3774705"/>
              <a:gd name="connsiteY2" fmla="*/ 5522705 h 5522705"/>
              <a:gd name="connsiteX3" fmla="*/ 731756 w 3774705"/>
              <a:gd name="connsiteY3" fmla="*/ 5522705 h 5522705"/>
              <a:gd name="connsiteX4" fmla="*/ 56250 w 3774705"/>
              <a:gd name="connsiteY4" fmla="*/ 1657356 h 5522705"/>
              <a:gd name="connsiteX0" fmla="*/ 17909 w 3736364"/>
              <a:gd name="connsiteY0" fmla="*/ 1657356 h 5522705"/>
              <a:gd name="connsiteX1" fmla="*/ 3736364 w 3736364"/>
              <a:gd name="connsiteY1" fmla="*/ 0 h 5522705"/>
              <a:gd name="connsiteX2" fmla="*/ 3731227 w 3736364"/>
              <a:gd name="connsiteY2" fmla="*/ 5522705 h 5522705"/>
              <a:gd name="connsiteX3" fmla="*/ 693415 w 3736364"/>
              <a:gd name="connsiteY3" fmla="*/ 5522705 h 5522705"/>
              <a:gd name="connsiteX4" fmla="*/ 17909 w 3736364"/>
              <a:gd name="connsiteY4" fmla="*/ 1657356 h 5522705"/>
              <a:gd name="connsiteX0" fmla="*/ 17301 w 3776852"/>
              <a:gd name="connsiteY0" fmla="*/ 1446736 h 5522705"/>
              <a:gd name="connsiteX1" fmla="*/ 3776852 w 3776852"/>
              <a:gd name="connsiteY1" fmla="*/ 0 h 5522705"/>
              <a:gd name="connsiteX2" fmla="*/ 3771715 w 3776852"/>
              <a:gd name="connsiteY2" fmla="*/ 5522705 h 5522705"/>
              <a:gd name="connsiteX3" fmla="*/ 733903 w 3776852"/>
              <a:gd name="connsiteY3" fmla="*/ 5522705 h 5522705"/>
              <a:gd name="connsiteX4" fmla="*/ 17301 w 3776852"/>
              <a:gd name="connsiteY4" fmla="*/ 1446736 h 5522705"/>
              <a:gd name="connsiteX0" fmla="*/ 23259 w 3782810"/>
              <a:gd name="connsiteY0" fmla="*/ 1446736 h 5522705"/>
              <a:gd name="connsiteX1" fmla="*/ 3782810 w 3782810"/>
              <a:gd name="connsiteY1" fmla="*/ 0 h 5522705"/>
              <a:gd name="connsiteX2" fmla="*/ 3777673 w 3782810"/>
              <a:gd name="connsiteY2" fmla="*/ 5522705 h 5522705"/>
              <a:gd name="connsiteX3" fmla="*/ 739861 w 3782810"/>
              <a:gd name="connsiteY3" fmla="*/ 5522705 h 5522705"/>
              <a:gd name="connsiteX4" fmla="*/ 23259 w 3782810"/>
              <a:gd name="connsiteY4" fmla="*/ 1446736 h 5522705"/>
              <a:gd name="connsiteX0" fmla="*/ 24328 w 3727371"/>
              <a:gd name="connsiteY0" fmla="*/ 1754960 h 5522705"/>
              <a:gd name="connsiteX1" fmla="*/ 3727371 w 3727371"/>
              <a:gd name="connsiteY1" fmla="*/ 0 h 5522705"/>
              <a:gd name="connsiteX2" fmla="*/ 3722234 w 3727371"/>
              <a:gd name="connsiteY2" fmla="*/ 5522705 h 5522705"/>
              <a:gd name="connsiteX3" fmla="*/ 684422 w 3727371"/>
              <a:gd name="connsiteY3" fmla="*/ 5522705 h 5522705"/>
              <a:gd name="connsiteX4" fmla="*/ 24328 w 3727371"/>
              <a:gd name="connsiteY4" fmla="*/ 1754960 h 5522705"/>
              <a:gd name="connsiteX0" fmla="*/ 42101 w 3745144"/>
              <a:gd name="connsiteY0" fmla="*/ 1754960 h 5522705"/>
              <a:gd name="connsiteX1" fmla="*/ 3745144 w 3745144"/>
              <a:gd name="connsiteY1" fmla="*/ 0 h 5522705"/>
              <a:gd name="connsiteX2" fmla="*/ 3740007 w 3745144"/>
              <a:gd name="connsiteY2" fmla="*/ 5522705 h 5522705"/>
              <a:gd name="connsiteX3" fmla="*/ 702195 w 3745144"/>
              <a:gd name="connsiteY3" fmla="*/ 5522705 h 5522705"/>
              <a:gd name="connsiteX4" fmla="*/ 42101 w 3745144"/>
              <a:gd name="connsiteY4" fmla="*/ 1754960 h 5522705"/>
              <a:gd name="connsiteX0" fmla="*/ 40828 w 3743871"/>
              <a:gd name="connsiteY0" fmla="*/ 1754960 h 5522705"/>
              <a:gd name="connsiteX1" fmla="*/ 3743871 w 3743871"/>
              <a:gd name="connsiteY1" fmla="*/ 0 h 5522705"/>
              <a:gd name="connsiteX2" fmla="*/ 3738734 w 3743871"/>
              <a:gd name="connsiteY2" fmla="*/ 5522705 h 5522705"/>
              <a:gd name="connsiteX3" fmla="*/ 700922 w 3743871"/>
              <a:gd name="connsiteY3" fmla="*/ 5522705 h 5522705"/>
              <a:gd name="connsiteX4" fmla="*/ 40828 w 3743871"/>
              <a:gd name="connsiteY4" fmla="*/ 1754960 h 5522705"/>
              <a:gd name="connsiteX0" fmla="*/ 39521 w 3788797"/>
              <a:gd name="connsiteY0" fmla="*/ 1605985 h 5522705"/>
              <a:gd name="connsiteX1" fmla="*/ 3788797 w 3788797"/>
              <a:gd name="connsiteY1" fmla="*/ 0 h 5522705"/>
              <a:gd name="connsiteX2" fmla="*/ 3783660 w 3788797"/>
              <a:gd name="connsiteY2" fmla="*/ 5522705 h 5522705"/>
              <a:gd name="connsiteX3" fmla="*/ 745848 w 3788797"/>
              <a:gd name="connsiteY3" fmla="*/ 5522705 h 5522705"/>
              <a:gd name="connsiteX4" fmla="*/ 39521 w 3788797"/>
              <a:gd name="connsiteY4" fmla="*/ 1605985 h 5522705"/>
              <a:gd name="connsiteX0" fmla="*/ 105976 w 3855252"/>
              <a:gd name="connsiteY0" fmla="*/ 1605985 h 5522705"/>
              <a:gd name="connsiteX1" fmla="*/ 3855252 w 3855252"/>
              <a:gd name="connsiteY1" fmla="*/ 0 h 5522705"/>
              <a:gd name="connsiteX2" fmla="*/ 3850115 w 3855252"/>
              <a:gd name="connsiteY2" fmla="*/ 5522705 h 5522705"/>
              <a:gd name="connsiteX3" fmla="*/ 812303 w 3855252"/>
              <a:gd name="connsiteY3" fmla="*/ 5522705 h 5522705"/>
              <a:gd name="connsiteX4" fmla="*/ 105976 w 3855252"/>
              <a:gd name="connsiteY4" fmla="*/ 1605985 h 5522705"/>
              <a:gd name="connsiteX0" fmla="*/ 33482 w 3782758"/>
              <a:gd name="connsiteY0" fmla="*/ 1605985 h 5522705"/>
              <a:gd name="connsiteX1" fmla="*/ 3782758 w 3782758"/>
              <a:gd name="connsiteY1" fmla="*/ 0 h 5522705"/>
              <a:gd name="connsiteX2" fmla="*/ 3777621 w 3782758"/>
              <a:gd name="connsiteY2" fmla="*/ 5522705 h 5522705"/>
              <a:gd name="connsiteX3" fmla="*/ 739809 w 3782758"/>
              <a:gd name="connsiteY3" fmla="*/ 5522705 h 5522705"/>
              <a:gd name="connsiteX4" fmla="*/ 33482 w 3782758"/>
              <a:gd name="connsiteY4" fmla="*/ 1605985 h 5522705"/>
              <a:gd name="connsiteX0" fmla="*/ 28394 w 3777670"/>
              <a:gd name="connsiteY0" fmla="*/ 1605985 h 5522705"/>
              <a:gd name="connsiteX1" fmla="*/ 3777670 w 3777670"/>
              <a:gd name="connsiteY1" fmla="*/ 0 h 5522705"/>
              <a:gd name="connsiteX2" fmla="*/ 3772533 w 3777670"/>
              <a:gd name="connsiteY2" fmla="*/ 5522705 h 5522705"/>
              <a:gd name="connsiteX3" fmla="*/ 734721 w 3777670"/>
              <a:gd name="connsiteY3" fmla="*/ 5522705 h 5522705"/>
              <a:gd name="connsiteX4" fmla="*/ 28394 w 3777670"/>
              <a:gd name="connsiteY4" fmla="*/ 1605985 h 5522705"/>
              <a:gd name="connsiteX0" fmla="*/ 28394 w 3777670"/>
              <a:gd name="connsiteY0" fmla="*/ 1605985 h 5522705"/>
              <a:gd name="connsiteX1" fmla="*/ 3777670 w 3777670"/>
              <a:gd name="connsiteY1" fmla="*/ 0 h 5522705"/>
              <a:gd name="connsiteX2" fmla="*/ 3772533 w 3777670"/>
              <a:gd name="connsiteY2" fmla="*/ 5522705 h 5522705"/>
              <a:gd name="connsiteX3" fmla="*/ 734721 w 3777670"/>
              <a:gd name="connsiteY3" fmla="*/ 5522705 h 5522705"/>
              <a:gd name="connsiteX4" fmla="*/ 28394 w 3777670"/>
              <a:gd name="connsiteY4" fmla="*/ 1605985 h 5522705"/>
              <a:gd name="connsiteX0" fmla="*/ 28394 w 3777670"/>
              <a:gd name="connsiteY0" fmla="*/ 1605985 h 5522705"/>
              <a:gd name="connsiteX1" fmla="*/ 3777670 w 3777670"/>
              <a:gd name="connsiteY1" fmla="*/ 0 h 5522705"/>
              <a:gd name="connsiteX2" fmla="*/ 3772533 w 3777670"/>
              <a:gd name="connsiteY2" fmla="*/ 5522705 h 5522705"/>
              <a:gd name="connsiteX3" fmla="*/ 734721 w 3777670"/>
              <a:gd name="connsiteY3" fmla="*/ 5522705 h 5522705"/>
              <a:gd name="connsiteX4" fmla="*/ 28394 w 3777670"/>
              <a:gd name="connsiteY4" fmla="*/ 1605985 h 5522705"/>
              <a:gd name="connsiteX0" fmla="*/ 28394 w 3777670"/>
              <a:gd name="connsiteY0" fmla="*/ 1605985 h 5522705"/>
              <a:gd name="connsiteX1" fmla="*/ 3777670 w 3777670"/>
              <a:gd name="connsiteY1" fmla="*/ 0 h 5522705"/>
              <a:gd name="connsiteX2" fmla="*/ 3772533 w 3777670"/>
              <a:gd name="connsiteY2" fmla="*/ 5522705 h 5522705"/>
              <a:gd name="connsiteX3" fmla="*/ 734721 w 3777670"/>
              <a:gd name="connsiteY3" fmla="*/ 5522705 h 5522705"/>
              <a:gd name="connsiteX4" fmla="*/ 28394 w 3777670"/>
              <a:gd name="connsiteY4" fmla="*/ 1605985 h 5522705"/>
              <a:gd name="connsiteX0" fmla="*/ 28216 w 3777492"/>
              <a:gd name="connsiteY0" fmla="*/ 1605985 h 5522705"/>
              <a:gd name="connsiteX1" fmla="*/ 3777492 w 3777492"/>
              <a:gd name="connsiteY1" fmla="*/ 0 h 5522705"/>
              <a:gd name="connsiteX2" fmla="*/ 3772355 w 3777492"/>
              <a:gd name="connsiteY2" fmla="*/ 5522705 h 5522705"/>
              <a:gd name="connsiteX3" fmla="*/ 734543 w 3777492"/>
              <a:gd name="connsiteY3" fmla="*/ 5522705 h 5522705"/>
              <a:gd name="connsiteX4" fmla="*/ 28216 w 3777492"/>
              <a:gd name="connsiteY4" fmla="*/ 1605985 h 5522705"/>
              <a:gd name="connsiteX0" fmla="*/ 16730 w 3766006"/>
              <a:gd name="connsiteY0" fmla="*/ 1605985 h 5522705"/>
              <a:gd name="connsiteX1" fmla="*/ 3766006 w 3766006"/>
              <a:gd name="connsiteY1" fmla="*/ 0 h 5522705"/>
              <a:gd name="connsiteX2" fmla="*/ 3760869 w 3766006"/>
              <a:gd name="connsiteY2" fmla="*/ 5522705 h 5522705"/>
              <a:gd name="connsiteX3" fmla="*/ 723057 w 3766006"/>
              <a:gd name="connsiteY3" fmla="*/ 5522705 h 5522705"/>
              <a:gd name="connsiteX4" fmla="*/ 16730 w 3766006"/>
              <a:gd name="connsiteY4" fmla="*/ 1605985 h 5522705"/>
              <a:gd name="connsiteX0" fmla="*/ 17410 w 3766686"/>
              <a:gd name="connsiteY0" fmla="*/ 1605985 h 5522705"/>
              <a:gd name="connsiteX1" fmla="*/ 3766686 w 3766686"/>
              <a:gd name="connsiteY1" fmla="*/ 0 h 5522705"/>
              <a:gd name="connsiteX2" fmla="*/ 3761549 w 3766686"/>
              <a:gd name="connsiteY2" fmla="*/ 5522705 h 5522705"/>
              <a:gd name="connsiteX3" fmla="*/ 723737 w 3766686"/>
              <a:gd name="connsiteY3" fmla="*/ 5522705 h 5522705"/>
              <a:gd name="connsiteX4" fmla="*/ 17410 w 3766686"/>
              <a:gd name="connsiteY4" fmla="*/ 1605985 h 5522705"/>
              <a:gd name="connsiteX0" fmla="*/ 26155 w 3775431"/>
              <a:gd name="connsiteY0" fmla="*/ 1605985 h 5522705"/>
              <a:gd name="connsiteX1" fmla="*/ 3775431 w 3775431"/>
              <a:gd name="connsiteY1" fmla="*/ 0 h 5522705"/>
              <a:gd name="connsiteX2" fmla="*/ 3770294 w 3775431"/>
              <a:gd name="connsiteY2" fmla="*/ 5522705 h 5522705"/>
              <a:gd name="connsiteX3" fmla="*/ 732482 w 3775431"/>
              <a:gd name="connsiteY3" fmla="*/ 5522705 h 5522705"/>
              <a:gd name="connsiteX4" fmla="*/ 26155 w 3775431"/>
              <a:gd name="connsiteY4" fmla="*/ 1605985 h 5522705"/>
              <a:gd name="connsiteX0" fmla="*/ 44596 w 3793872"/>
              <a:gd name="connsiteY0" fmla="*/ 1605985 h 5522705"/>
              <a:gd name="connsiteX1" fmla="*/ 3793872 w 3793872"/>
              <a:gd name="connsiteY1" fmla="*/ 0 h 5522705"/>
              <a:gd name="connsiteX2" fmla="*/ 3788735 w 3793872"/>
              <a:gd name="connsiteY2" fmla="*/ 5522705 h 5522705"/>
              <a:gd name="connsiteX3" fmla="*/ 750923 w 3793872"/>
              <a:gd name="connsiteY3" fmla="*/ 5522705 h 5522705"/>
              <a:gd name="connsiteX4" fmla="*/ 44596 w 3793872"/>
              <a:gd name="connsiteY4" fmla="*/ 1605985 h 5522705"/>
              <a:gd name="connsiteX0" fmla="*/ 46002 w 3795278"/>
              <a:gd name="connsiteY0" fmla="*/ 1605985 h 5522705"/>
              <a:gd name="connsiteX1" fmla="*/ 3795278 w 3795278"/>
              <a:gd name="connsiteY1" fmla="*/ 0 h 5522705"/>
              <a:gd name="connsiteX2" fmla="*/ 3790141 w 3795278"/>
              <a:gd name="connsiteY2" fmla="*/ 5522705 h 5522705"/>
              <a:gd name="connsiteX3" fmla="*/ 752329 w 3795278"/>
              <a:gd name="connsiteY3" fmla="*/ 5522705 h 5522705"/>
              <a:gd name="connsiteX4" fmla="*/ 46002 w 3795278"/>
              <a:gd name="connsiteY4" fmla="*/ 1605985 h 5522705"/>
              <a:gd name="connsiteX0" fmla="*/ 47481 w 3796757"/>
              <a:gd name="connsiteY0" fmla="*/ 1605985 h 5522705"/>
              <a:gd name="connsiteX1" fmla="*/ 3796757 w 3796757"/>
              <a:gd name="connsiteY1" fmla="*/ 0 h 5522705"/>
              <a:gd name="connsiteX2" fmla="*/ 3791620 w 3796757"/>
              <a:gd name="connsiteY2" fmla="*/ 5522705 h 5522705"/>
              <a:gd name="connsiteX3" fmla="*/ 753808 w 3796757"/>
              <a:gd name="connsiteY3" fmla="*/ 5522705 h 5522705"/>
              <a:gd name="connsiteX4" fmla="*/ 47481 w 3796757"/>
              <a:gd name="connsiteY4" fmla="*/ 1605985 h 5522705"/>
              <a:gd name="connsiteX0" fmla="*/ 47698 w 3796974"/>
              <a:gd name="connsiteY0" fmla="*/ 1605985 h 5522705"/>
              <a:gd name="connsiteX1" fmla="*/ 3796974 w 3796974"/>
              <a:gd name="connsiteY1" fmla="*/ 0 h 5522705"/>
              <a:gd name="connsiteX2" fmla="*/ 3791837 w 3796974"/>
              <a:gd name="connsiteY2" fmla="*/ 5522705 h 5522705"/>
              <a:gd name="connsiteX3" fmla="*/ 754025 w 3796974"/>
              <a:gd name="connsiteY3" fmla="*/ 5522705 h 5522705"/>
              <a:gd name="connsiteX4" fmla="*/ 47698 w 3796974"/>
              <a:gd name="connsiteY4" fmla="*/ 1605985 h 5522705"/>
              <a:gd name="connsiteX0" fmla="*/ 47698 w 3796974"/>
              <a:gd name="connsiteY0" fmla="*/ 1605985 h 5522705"/>
              <a:gd name="connsiteX1" fmla="*/ 3796974 w 3796974"/>
              <a:gd name="connsiteY1" fmla="*/ 0 h 5522705"/>
              <a:gd name="connsiteX2" fmla="*/ 3791837 w 3796974"/>
              <a:gd name="connsiteY2" fmla="*/ 5522705 h 5522705"/>
              <a:gd name="connsiteX3" fmla="*/ 754025 w 3796974"/>
              <a:gd name="connsiteY3" fmla="*/ 5522705 h 5522705"/>
              <a:gd name="connsiteX4" fmla="*/ 47698 w 3796974"/>
              <a:gd name="connsiteY4" fmla="*/ 1605985 h 5522705"/>
              <a:gd name="connsiteX0" fmla="*/ 51156 w 3800432"/>
              <a:gd name="connsiteY0" fmla="*/ 1605985 h 5522705"/>
              <a:gd name="connsiteX1" fmla="*/ 3800432 w 3800432"/>
              <a:gd name="connsiteY1" fmla="*/ 0 h 5522705"/>
              <a:gd name="connsiteX2" fmla="*/ 3795295 w 3800432"/>
              <a:gd name="connsiteY2" fmla="*/ 5522705 h 5522705"/>
              <a:gd name="connsiteX3" fmla="*/ 757483 w 3800432"/>
              <a:gd name="connsiteY3" fmla="*/ 5522705 h 5522705"/>
              <a:gd name="connsiteX4" fmla="*/ 51156 w 3800432"/>
              <a:gd name="connsiteY4" fmla="*/ 1605985 h 5522705"/>
              <a:gd name="connsiteX0" fmla="*/ 44597 w 3793873"/>
              <a:gd name="connsiteY0" fmla="*/ 1605985 h 5522705"/>
              <a:gd name="connsiteX1" fmla="*/ 3793873 w 3793873"/>
              <a:gd name="connsiteY1" fmla="*/ 0 h 5522705"/>
              <a:gd name="connsiteX2" fmla="*/ 3788736 w 3793873"/>
              <a:gd name="connsiteY2" fmla="*/ 5522705 h 5522705"/>
              <a:gd name="connsiteX3" fmla="*/ 750924 w 3793873"/>
              <a:gd name="connsiteY3" fmla="*/ 5522705 h 5522705"/>
              <a:gd name="connsiteX4" fmla="*/ 44597 w 3793873"/>
              <a:gd name="connsiteY4" fmla="*/ 1605985 h 5522705"/>
              <a:gd name="connsiteX0" fmla="*/ 44597 w 3793873"/>
              <a:gd name="connsiteY0" fmla="*/ 1605985 h 5522705"/>
              <a:gd name="connsiteX1" fmla="*/ 3793873 w 3793873"/>
              <a:gd name="connsiteY1" fmla="*/ 0 h 5522705"/>
              <a:gd name="connsiteX2" fmla="*/ 3788736 w 3793873"/>
              <a:gd name="connsiteY2" fmla="*/ 5522705 h 5522705"/>
              <a:gd name="connsiteX3" fmla="*/ 750924 w 3793873"/>
              <a:gd name="connsiteY3" fmla="*/ 5522705 h 5522705"/>
              <a:gd name="connsiteX4" fmla="*/ 44597 w 3793873"/>
              <a:gd name="connsiteY4" fmla="*/ 1605985 h 5522705"/>
              <a:gd name="connsiteX0" fmla="*/ 29582 w 3778858"/>
              <a:gd name="connsiteY0" fmla="*/ 1605985 h 5522705"/>
              <a:gd name="connsiteX1" fmla="*/ 3778858 w 3778858"/>
              <a:gd name="connsiteY1" fmla="*/ 0 h 5522705"/>
              <a:gd name="connsiteX2" fmla="*/ 3773721 w 3778858"/>
              <a:gd name="connsiteY2" fmla="*/ 5522705 h 5522705"/>
              <a:gd name="connsiteX3" fmla="*/ 735909 w 3778858"/>
              <a:gd name="connsiteY3" fmla="*/ 5522705 h 5522705"/>
              <a:gd name="connsiteX4" fmla="*/ 29582 w 3778858"/>
              <a:gd name="connsiteY4" fmla="*/ 1605985 h 5522705"/>
              <a:gd name="connsiteX0" fmla="*/ 33514 w 3782790"/>
              <a:gd name="connsiteY0" fmla="*/ 1605985 h 5522705"/>
              <a:gd name="connsiteX1" fmla="*/ 3782790 w 3782790"/>
              <a:gd name="connsiteY1" fmla="*/ 0 h 5522705"/>
              <a:gd name="connsiteX2" fmla="*/ 3777653 w 3782790"/>
              <a:gd name="connsiteY2" fmla="*/ 5522705 h 5522705"/>
              <a:gd name="connsiteX3" fmla="*/ 739841 w 3782790"/>
              <a:gd name="connsiteY3" fmla="*/ 5522705 h 5522705"/>
              <a:gd name="connsiteX4" fmla="*/ 33514 w 3782790"/>
              <a:gd name="connsiteY4" fmla="*/ 1605985 h 5522705"/>
              <a:gd name="connsiteX0" fmla="*/ 33514 w 3782790"/>
              <a:gd name="connsiteY0" fmla="*/ 1605985 h 5522705"/>
              <a:gd name="connsiteX1" fmla="*/ 3782790 w 3782790"/>
              <a:gd name="connsiteY1" fmla="*/ 0 h 5522705"/>
              <a:gd name="connsiteX2" fmla="*/ 3777653 w 3782790"/>
              <a:gd name="connsiteY2" fmla="*/ 5522705 h 5522705"/>
              <a:gd name="connsiteX3" fmla="*/ 739841 w 3782790"/>
              <a:gd name="connsiteY3" fmla="*/ 5522705 h 5522705"/>
              <a:gd name="connsiteX4" fmla="*/ 33514 w 3782790"/>
              <a:gd name="connsiteY4" fmla="*/ 1605985 h 5522705"/>
              <a:gd name="connsiteX0" fmla="*/ 13189 w 3762465"/>
              <a:gd name="connsiteY0" fmla="*/ 1912857 h 5829577"/>
              <a:gd name="connsiteX1" fmla="*/ 598026 w 3762465"/>
              <a:gd name="connsiteY1" fmla="*/ 841476 h 5829577"/>
              <a:gd name="connsiteX2" fmla="*/ 3762465 w 3762465"/>
              <a:gd name="connsiteY2" fmla="*/ 306872 h 5829577"/>
              <a:gd name="connsiteX3" fmla="*/ 3757328 w 3762465"/>
              <a:gd name="connsiteY3" fmla="*/ 5829577 h 5829577"/>
              <a:gd name="connsiteX4" fmla="*/ 719516 w 3762465"/>
              <a:gd name="connsiteY4" fmla="*/ 5829577 h 5829577"/>
              <a:gd name="connsiteX5" fmla="*/ 13189 w 3762465"/>
              <a:gd name="connsiteY5" fmla="*/ 1912857 h 5829577"/>
              <a:gd name="connsiteX0" fmla="*/ 16172 w 3765448"/>
              <a:gd name="connsiteY0" fmla="*/ 1911962 h 5828682"/>
              <a:gd name="connsiteX1" fmla="*/ 575323 w 3765448"/>
              <a:gd name="connsiteY1" fmla="*/ 845718 h 5828682"/>
              <a:gd name="connsiteX2" fmla="*/ 3765448 w 3765448"/>
              <a:gd name="connsiteY2" fmla="*/ 305977 h 5828682"/>
              <a:gd name="connsiteX3" fmla="*/ 3760311 w 3765448"/>
              <a:gd name="connsiteY3" fmla="*/ 5828682 h 5828682"/>
              <a:gd name="connsiteX4" fmla="*/ 722499 w 3765448"/>
              <a:gd name="connsiteY4" fmla="*/ 5828682 h 5828682"/>
              <a:gd name="connsiteX5" fmla="*/ 16172 w 3765448"/>
              <a:gd name="connsiteY5" fmla="*/ 1911962 h 5828682"/>
              <a:gd name="connsiteX0" fmla="*/ 16172 w 3765448"/>
              <a:gd name="connsiteY0" fmla="*/ 1911962 h 5828682"/>
              <a:gd name="connsiteX1" fmla="*/ 575323 w 3765448"/>
              <a:gd name="connsiteY1" fmla="*/ 845718 h 5828682"/>
              <a:gd name="connsiteX2" fmla="*/ 3765448 w 3765448"/>
              <a:gd name="connsiteY2" fmla="*/ 305977 h 5828682"/>
              <a:gd name="connsiteX3" fmla="*/ 3760311 w 3765448"/>
              <a:gd name="connsiteY3" fmla="*/ 5828682 h 5828682"/>
              <a:gd name="connsiteX4" fmla="*/ 722499 w 3765448"/>
              <a:gd name="connsiteY4" fmla="*/ 5828682 h 5828682"/>
              <a:gd name="connsiteX5" fmla="*/ 16172 w 3765448"/>
              <a:gd name="connsiteY5" fmla="*/ 1911962 h 5828682"/>
              <a:gd name="connsiteX0" fmla="*/ 33080 w 3782356"/>
              <a:gd name="connsiteY0" fmla="*/ 1911962 h 5828682"/>
              <a:gd name="connsiteX1" fmla="*/ 592231 w 3782356"/>
              <a:gd name="connsiteY1" fmla="*/ 845718 h 5828682"/>
              <a:gd name="connsiteX2" fmla="*/ 3782356 w 3782356"/>
              <a:gd name="connsiteY2" fmla="*/ 305977 h 5828682"/>
              <a:gd name="connsiteX3" fmla="*/ 3777219 w 3782356"/>
              <a:gd name="connsiteY3" fmla="*/ 5828682 h 5828682"/>
              <a:gd name="connsiteX4" fmla="*/ 739407 w 3782356"/>
              <a:gd name="connsiteY4" fmla="*/ 5828682 h 5828682"/>
              <a:gd name="connsiteX5" fmla="*/ 33080 w 3782356"/>
              <a:gd name="connsiteY5" fmla="*/ 1911962 h 5828682"/>
              <a:gd name="connsiteX0" fmla="*/ 33080 w 3782356"/>
              <a:gd name="connsiteY0" fmla="*/ 1913562 h 5830282"/>
              <a:gd name="connsiteX1" fmla="*/ 592231 w 3782356"/>
              <a:gd name="connsiteY1" fmla="*/ 847318 h 5830282"/>
              <a:gd name="connsiteX2" fmla="*/ 3782356 w 3782356"/>
              <a:gd name="connsiteY2" fmla="*/ 307577 h 5830282"/>
              <a:gd name="connsiteX3" fmla="*/ 3777219 w 3782356"/>
              <a:gd name="connsiteY3" fmla="*/ 5830282 h 5830282"/>
              <a:gd name="connsiteX4" fmla="*/ 739407 w 3782356"/>
              <a:gd name="connsiteY4" fmla="*/ 5830282 h 5830282"/>
              <a:gd name="connsiteX5" fmla="*/ 33080 w 3782356"/>
              <a:gd name="connsiteY5" fmla="*/ 1913562 h 5830282"/>
              <a:gd name="connsiteX0" fmla="*/ 5952 w 3755228"/>
              <a:gd name="connsiteY0" fmla="*/ 1913562 h 5830282"/>
              <a:gd name="connsiteX1" fmla="*/ 565103 w 3755228"/>
              <a:gd name="connsiteY1" fmla="*/ 847318 h 5830282"/>
              <a:gd name="connsiteX2" fmla="*/ 3755228 w 3755228"/>
              <a:gd name="connsiteY2" fmla="*/ 307577 h 5830282"/>
              <a:gd name="connsiteX3" fmla="*/ 3750091 w 3755228"/>
              <a:gd name="connsiteY3" fmla="*/ 5830282 h 5830282"/>
              <a:gd name="connsiteX4" fmla="*/ 712279 w 3755228"/>
              <a:gd name="connsiteY4" fmla="*/ 5830282 h 5830282"/>
              <a:gd name="connsiteX5" fmla="*/ 5952 w 3755228"/>
              <a:gd name="connsiteY5" fmla="*/ 1913562 h 5830282"/>
              <a:gd name="connsiteX0" fmla="*/ 48440 w 3797716"/>
              <a:gd name="connsiteY0" fmla="*/ 1913562 h 5830282"/>
              <a:gd name="connsiteX1" fmla="*/ 607591 w 3797716"/>
              <a:gd name="connsiteY1" fmla="*/ 847318 h 5830282"/>
              <a:gd name="connsiteX2" fmla="*/ 3797716 w 3797716"/>
              <a:gd name="connsiteY2" fmla="*/ 307577 h 5830282"/>
              <a:gd name="connsiteX3" fmla="*/ 3792579 w 3797716"/>
              <a:gd name="connsiteY3" fmla="*/ 5830282 h 5830282"/>
              <a:gd name="connsiteX4" fmla="*/ 754767 w 3797716"/>
              <a:gd name="connsiteY4" fmla="*/ 5830282 h 5830282"/>
              <a:gd name="connsiteX5" fmla="*/ 48440 w 3797716"/>
              <a:gd name="connsiteY5" fmla="*/ 1913562 h 5830282"/>
              <a:gd name="connsiteX0" fmla="*/ 48440 w 3797716"/>
              <a:gd name="connsiteY0" fmla="*/ 1605985 h 5522705"/>
              <a:gd name="connsiteX1" fmla="*/ 607591 w 3797716"/>
              <a:gd name="connsiteY1" fmla="*/ 539741 h 5522705"/>
              <a:gd name="connsiteX2" fmla="*/ 3797716 w 3797716"/>
              <a:gd name="connsiteY2" fmla="*/ 0 h 5522705"/>
              <a:gd name="connsiteX3" fmla="*/ 3792579 w 3797716"/>
              <a:gd name="connsiteY3" fmla="*/ 5522705 h 5522705"/>
              <a:gd name="connsiteX4" fmla="*/ 754767 w 3797716"/>
              <a:gd name="connsiteY4" fmla="*/ 5522705 h 5522705"/>
              <a:gd name="connsiteX5" fmla="*/ 48440 w 3797716"/>
              <a:gd name="connsiteY5" fmla="*/ 1605985 h 5522705"/>
              <a:gd name="connsiteX0" fmla="*/ 48440 w 3797716"/>
              <a:gd name="connsiteY0" fmla="*/ 1605985 h 5522705"/>
              <a:gd name="connsiteX1" fmla="*/ 607591 w 3797716"/>
              <a:gd name="connsiteY1" fmla="*/ 539741 h 5522705"/>
              <a:gd name="connsiteX2" fmla="*/ 3797716 w 3797716"/>
              <a:gd name="connsiteY2" fmla="*/ 0 h 5522705"/>
              <a:gd name="connsiteX3" fmla="*/ 3792579 w 3797716"/>
              <a:gd name="connsiteY3" fmla="*/ 5522705 h 5522705"/>
              <a:gd name="connsiteX4" fmla="*/ 754767 w 3797716"/>
              <a:gd name="connsiteY4" fmla="*/ 5522705 h 5522705"/>
              <a:gd name="connsiteX5" fmla="*/ 48440 w 3797716"/>
              <a:gd name="connsiteY5" fmla="*/ 1605985 h 5522705"/>
              <a:gd name="connsiteX0" fmla="*/ 35586 w 3784862"/>
              <a:gd name="connsiteY0" fmla="*/ 1605985 h 5522705"/>
              <a:gd name="connsiteX1" fmla="*/ 594737 w 3784862"/>
              <a:gd name="connsiteY1" fmla="*/ 539741 h 5522705"/>
              <a:gd name="connsiteX2" fmla="*/ 3784862 w 3784862"/>
              <a:gd name="connsiteY2" fmla="*/ 0 h 5522705"/>
              <a:gd name="connsiteX3" fmla="*/ 3779725 w 3784862"/>
              <a:gd name="connsiteY3" fmla="*/ 5522705 h 5522705"/>
              <a:gd name="connsiteX4" fmla="*/ 741913 w 3784862"/>
              <a:gd name="connsiteY4" fmla="*/ 5522705 h 5522705"/>
              <a:gd name="connsiteX5" fmla="*/ 35586 w 3784862"/>
              <a:gd name="connsiteY5" fmla="*/ 1605985 h 5522705"/>
              <a:gd name="connsiteX0" fmla="*/ 34683 w 3783959"/>
              <a:gd name="connsiteY0" fmla="*/ 1605985 h 5522705"/>
              <a:gd name="connsiteX1" fmla="*/ 593834 w 3783959"/>
              <a:gd name="connsiteY1" fmla="*/ 539741 h 5522705"/>
              <a:gd name="connsiteX2" fmla="*/ 3783959 w 3783959"/>
              <a:gd name="connsiteY2" fmla="*/ 0 h 5522705"/>
              <a:gd name="connsiteX3" fmla="*/ 3778822 w 3783959"/>
              <a:gd name="connsiteY3" fmla="*/ 5522705 h 5522705"/>
              <a:gd name="connsiteX4" fmla="*/ 741010 w 3783959"/>
              <a:gd name="connsiteY4" fmla="*/ 5522705 h 5522705"/>
              <a:gd name="connsiteX5" fmla="*/ 34683 w 3783959"/>
              <a:gd name="connsiteY5" fmla="*/ 1605985 h 5522705"/>
              <a:gd name="connsiteX0" fmla="*/ 34683 w 3783959"/>
              <a:gd name="connsiteY0" fmla="*/ 1605985 h 5522705"/>
              <a:gd name="connsiteX1" fmla="*/ 593834 w 3783959"/>
              <a:gd name="connsiteY1" fmla="*/ 539741 h 5522705"/>
              <a:gd name="connsiteX2" fmla="*/ 3783959 w 3783959"/>
              <a:gd name="connsiteY2" fmla="*/ 0 h 5522705"/>
              <a:gd name="connsiteX3" fmla="*/ 3778822 w 3783959"/>
              <a:gd name="connsiteY3" fmla="*/ 5522705 h 5522705"/>
              <a:gd name="connsiteX4" fmla="*/ 741010 w 3783959"/>
              <a:gd name="connsiteY4" fmla="*/ 5522705 h 5522705"/>
              <a:gd name="connsiteX5" fmla="*/ 34683 w 3783959"/>
              <a:gd name="connsiteY5" fmla="*/ 1605985 h 5522705"/>
              <a:gd name="connsiteX0" fmla="*/ 40931 w 3790207"/>
              <a:gd name="connsiteY0" fmla="*/ 1605985 h 5522705"/>
              <a:gd name="connsiteX1" fmla="*/ 600082 w 3790207"/>
              <a:gd name="connsiteY1" fmla="*/ 539741 h 5522705"/>
              <a:gd name="connsiteX2" fmla="*/ 3790207 w 3790207"/>
              <a:gd name="connsiteY2" fmla="*/ 0 h 5522705"/>
              <a:gd name="connsiteX3" fmla="*/ 3785070 w 3790207"/>
              <a:gd name="connsiteY3" fmla="*/ 5522705 h 5522705"/>
              <a:gd name="connsiteX4" fmla="*/ 747258 w 3790207"/>
              <a:gd name="connsiteY4" fmla="*/ 5522705 h 5522705"/>
              <a:gd name="connsiteX5" fmla="*/ 40931 w 3790207"/>
              <a:gd name="connsiteY5" fmla="*/ 1605985 h 5522705"/>
              <a:gd name="connsiteX0" fmla="*/ 48932 w 3798208"/>
              <a:gd name="connsiteY0" fmla="*/ 1605985 h 5522705"/>
              <a:gd name="connsiteX1" fmla="*/ 608083 w 3798208"/>
              <a:gd name="connsiteY1" fmla="*/ 539741 h 5522705"/>
              <a:gd name="connsiteX2" fmla="*/ 3798208 w 3798208"/>
              <a:gd name="connsiteY2" fmla="*/ 0 h 5522705"/>
              <a:gd name="connsiteX3" fmla="*/ 3793071 w 3798208"/>
              <a:gd name="connsiteY3" fmla="*/ 5522705 h 5522705"/>
              <a:gd name="connsiteX4" fmla="*/ 755259 w 3798208"/>
              <a:gd name="connsiteY4" fmla="*/ 5522705 h 5522705"/>
              <a:gd name="connsiteX5" fmla="*/ 48932 w 3798208"/>
              <a:gd name="connsiteY5" fmla="*/ 1605985 h 5522705"/>
              <a:gd name="connsiteX0" fmla="*/ 50749 w 3781143"/>
              <a:gd name="connsiteY0" fmla="*/ 1600590 h 5522705"/>
              <a:gd name="connsiteX1" fmla="*/ 591018 w 3781143"/>
              <a:gd name="connsiteY1" fmla="*/ 539741 h 5522705"/>
              <a:gd name="connsiteX2" fmla="*/ 3781143 w 3781143"/>
              <a:gd name="connsiteY2" fmla="*/ 0 h 5522705"/>
              <a:gd name="connsiteX3" fmla="*/ 3776006 w 3781143"/>
              <a:gd name="connsiteY3" fmla="*/ 5522705 h 5522705"/>
              <a:gd name="connsiteX4" fmla="*/ 738194 w 3781143"/>
              <a:gd name="connsiteY4" fmla="*/ 5522705 h 5522705"/>
              <a:gd name="connsiteX5" fmla="*/ 50749 w 3781143"/>
              <a:gd name="connsiteY5" fmla="*/ 1600590 h 5522705"/>
              <a:gd name="connsiteX0" fmla="*/ 40679 w 3771073"/>
              <a:gd name="connsiteY0" fmla="*/ 1600590 h 5522705"/>
              <a:gd name="connsiteX1" fmla="*/ 580948 w 3771073"/>
              <a:gd name="connsiteY1" fmla="*/ 539741 h 5522705"/>
              <a:gd name="connsiteX2" fmla="*/ 3771073 w 3771073"/>
              <a:gd name="connsiteY2" fmla="*/ 0 h 5522705"/>
              <a:gd name="connsiteX3" fmla="*/ 3765936 w 3771073"/>
              <a:gd name="connsiteY3" fmla="*/ 5522705 h 5522705"/>
              <a:gd name="connsiteX4" fmla="*/ 728124 w 3771073"/>
              <a:gd name="connsiteY4" fmla="*/ 5522705 h 5522705"/>
              <a:gd name="connsiteX5" fmla="*/ 40679 w 3771073"/>
              <a:gd name="connsiteY5" fmla="*/ 1600590 h 5522705"/>
              <a:gd name="connsiteX0" fmla="*/ 41669 w 3772063"/>
              <a:gd name="connsiteY0" fmla="*/ 1600590 h 5522705"/>
              <a:gd name="connsiteX1" fmla="*/ 581938 w 3772063"/>
              <a:gd name="connsiteY1" fmla="*/ 539741 h 5522705"/>
              <a:gd name="connsiteX2" fmla="*/ 3772063 w 3772063"/>
              <a:gd name="connsiteY2" fmla="*/ 0 h 5522705"/>
              <a:gd name="connsiteX3" fmla="*/ 3766926 w 3772063"/>
              <a:gd name="connsiteY3" fmla="*/ 5522705 h 5522705"/>
              <a:gd name="connsiteX4" fmla="*/ 729114 w 3772063"/>
              <a:gd name="connsiteY4" fmla="*/ 5522705 h 5522705"/>
              <a:gd name="connsiteX5" fmla="*/ 41669 w 3772063"/>
              <a:gd name="connsiteY5" fmla="*/ 1600590 h 5522705"/>
              <a:gd name="connsiteX0" fmla="*/ 41669 w 3772063"/>
              <a:gd name="connsiteY0" fmla="*/ 1600590 h 5522705"/>
              <a:gd name="connsiteX1" fmla="*/ 581938 w 3772063"/>
              <a:gd name="connsiteY1" fmla="*/ 539741 h 5522705"/>
              <a:gd name="connsiteX2" fmla="*/ 3772063 w 3772063"/>
              <a:gd name="connsiteY2" fmla="*/ 0 h 5522705"/>
              <a:gd name="connsiteX3" fmla="*/ 3766926 w 3772063"/>
              <a:gd name="connsiteY3" fmla="*/ 5522705 h 5522705"/>
              <a:gd name="connsiteX4" fmla="*/ 729114 w 3772063"/>
              <a:gd name="connsiteY4" fmla="*/ 5522705 h 5522705"/>
              <a:gd name="connsiteX5" fmla="*/ 41669 w 3772063"/>
              <a:gd name="connsiteY5" fmla="*/ 1600590 h 5522705"/>
              <a:gd name="connsiteX0" fmla="*/ 41669 w 3772063"/>
              <a:gd name="connsiteY0" fmla="*/ 1600590 h 5522705"/>
              <a:gd name="connsiteX1" fmla="*/ 581938 w 3772063"/>
              <a:gd name="connsiteY1" fmla="*/ 539741 h 5522705"/>
              <a:gd name="connsiteX2" fmla="*/ 3772063 w 3772063"/>
              <a:gd name="connsiteY2" fmla="*/ 0 h 5522705"/>
              <a:gd name="connsiteX3" fmla="*/ 3766926 w 3772063"/>
              <a:gd name="connsiteY3" fmla="*/ 5522705 h 5522705"/>
              <a:gd name="connsiteX4" fmla="*/ 729114 w 3772063"/>
              <a:gd name="connsiteY4" fmla="*/ 5522705 h 5522705"/>
              <a:gd name="connsiteX5" fmla="*/ 41669 w 3772063"/>
              <a:gd name="connsiteY5" fmla="*/ 1600590 h 5522705"/>
              <a:gd name="connsiteX0" fmla="*/ 41669 w 3772063"/>
              <a:gd name="connsiteY0" fmla="*/ 1600590 h 5522705"/>
              <a:gd name="connsiteX1" fmla="*/ 581938 w 3772063"/>
              <a:gd name="connsiteY1" fmla="*/ 539741 h 5522705"/>
              <a:gd name="connsiteX2" fmla="*/ 3772063 w 3772063"/>
              <a:gd name="connsiteY2" fmla="*/ 0 h 5522705"/>
              <a:gd name="connsiteX3" fmla="*/ 3766926 w 3772063"/>
              <a:gd name="connsiteY3" fmla="*/ 5522705 h 5522705"/>
              <a:gd name="connsiteX4" fmla="*/ 729114 w 3772063"/>
              <a:gd name="connsiteY4" fmla="*/ 5522705 h 5522705"/>
              <a:gd name="connsiteX5" fmla="*/ 41669 w 3772063"/>
              <a:gd name="connsiteY5" fmla="*/ 1600590 h 5522705"/>
              <a:gd name="connsiteX0" fmla="*/ 40956 w 3771350"/>
              <a:gd name="connsiteY0" fmla="*/ 1600590 h 5522705"/>
              <a:gd name="connsiteX1" fmla="*/ 589317 w 3771350"/>
              <a:gd name="connsiteY1" fmla="*/ 545136 h 5522705"/>
              <a:gd name="connsiteX2" fmla="*/ 3771350 w 3771350"/>
              <a:gd name="connsiteY2" fmla="*/ 0 h 5522705"/>
              <a:gd name="connsiteX3" fmla="*/ 3766213 w 3771350"/>
              <a:gd name="connsiteY3" fmla="*/ 5522705 h 5522705"/>
              <a:gd name="connsiteX4" fmla="*/ 728401 w 3771350"/>
              <a:gd name="connsiteY4" fmla="*/ 5522705 h 5522705"/>
              <a:gd name="connsiteX5" fmla="*/ 40956 w 3771350"/>
              <a:gd name="connsiteY5" fmla="*/ 1600590 h 5522705"/>
              <a:gd name="connsiteX0" fmla="*/ 40956 w 3771350"/>
              <a:gd name="connsiteY0" fmla="*/ 1600590 h 5522705"/>
              <a:gd name="connsiteX1" fmla="*/ 589317 w 3771350"/>
              <a:gd name="connsiteY1" fmla="*/ 545136 h 5522705"/>
              <a:gd name="connsiteX2" fmla="*/ 3771350 w 3771350"/>
              <a:gd name="connsiteY2" fmla="*/ 0 h 5522705"/>
              <a:gd name="connsiteX3" fmla="*/ 3766213 w 3771350"/>
              <a:gd name="connsiteY3" fmla="*/ 5522705 h 5522705"/>
              <a:gd name="connsiteX4" fmla="*/ 728401 w 3771350"/>
              <a:gd name="connsiteY4" fmla="*/ 5522705 h 5522705"/>
              <a:gd name="connsiteX5" fmla="*/ 40956 w 3771350"/>
              <a:gd name="connsiteY5" fmla="*/ 1600590 h 5522705"/>
              <a:gd name="connsiteX0" fmla="*/ 40956 w 3771350"/>
              <a:gd name="connsiteY0" fmla="*/ 1600590 h 5522705"/>
              <a:gd name="connsiteX1" fmla="*/ 589317 w 3771350"/>
              <a:gd name="connsiteY1" fmla="*/ 545136 h 5522705"/>
              <a:gd name="connsiteX2" fmla="*/ 3771350 w 3771350"/>
              <a:gd name="connsiteY2" fmla="*/ 0 h 5522705"/>
              <a:gd name="connsiteX3" fmla="*/ 3766213 w 3771350"/>
              <a:gd name="connsiteY3" fmla="*/ 5522705 h 5522705"/>
              <a:gd name="connsiteX4" fmla="*/ 728401 w 3771350"/>
              <a:gd name="connsiteY4" fmla="*/ 5522705 h 5522705"/>
              <a:gd name="connsiteX5" fmla="*/ 40956 w 3771350"/>
              <a:gd name="connsiteY5" fmla="*/ 1600590 h 552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1350" h="5522705">
                <a:moveTo>
                  <a:pt x="40956" y="1600590"/>
                </a:moveTo>
                <a:cubicBezTo>
                  <a:pt x="-113456" y="787613"/>
                  <a:pt x="190454" y="618364"/>
                  <a:pt x="589317" y="545136"/>
                </a:cubicBezTo>
                <a:lnTo>
                  <a:pt x="3771350" y="0"/>
                </a:lnTo>
                <a:cubicBezTo>
                  <a:pt x="3769638" y="1840902"/>
                  <a:pt x="3767925" y="3681803"/>
                  <a:pt x="3766213" y="5522705"/>
                </a:cubicBezTo>
                <a:lnTo>
                  <a:pt x="728401" y="5522705"/>
                </a:lnTo>
                <a:lnTo>
                  <a:pt x="40956" y="1600590"/>
                </a:lnTo>
                <a:close/>
              </a:path>
            </a:pathLst>
          </a:custGeom>
          <a:solidFill>
            <a:schemeClr val="bg1">
              <a:lumMod val="95000"/>
              <a:alpha val="62000"/>
            </a:schemeClr>
          </a:solidFill>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nl-NL"/>
              <a:t>Klik op het pictogram als u een afbeelding wilt toevoegen</a:t>
            </a:r>
          </a:p>
        </p:txBody>
      </p:sp>
      <p:sp>
        <p:nvSpPr>
          <p:cNvPr id="8" name="Tijdelijke aanduiding voor tekst 6">
            <a:extLst>
              <a:ext uri="{FF2B5EF4-FFF2-40B4-BE49-F238E27FC236}">
                <a16:creationId xmlns:a16="http://schemas.microsoft.com/office/drawing/2014/main" id="{BF1886EE-FEA7-424C-90C1-E82308B06A36}"/>
              </a:ext>
            </a:extLst>
          </p:cNvPr>
          <p:cNvSpPr>
            <a:spLocks noGrp="1"/>
          </p:cNvSpPr>
          <p:nvPr>
            <p:ph type="body" sz="quarter" idx="13"/>
          </p:nvPr>
        </p:nvSpPr>
        <p:spPr>
          <a:xfrm>
            <a:off x="838201" y="1828492"/>
            <a:ext cx="5671781" cy="436759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0" name="Afbeelding 9">
            <a:extLst>
              <a:ext uri="{FF2B5EF4-FFF2-40B4-BE49-F238E27FC236}">
                <a16:creationId xmlns:a16="http://schemas.microsoft.com/office/drawing/2014/main" id="{800E6EBC-58D4-4B73-8963-C370A2ED25E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776224" y="3221308"/>
            <a:ext cx="1457936" cy="701745"/>
          </a:xfrm>
          <a:prstGeom prst="rect">
            <a:avLst/>
          </a:prstGeom>
        </p:spPr>
      </p:pic>
      <p:grpSp>
        <p:nvGrpSpPr>
          <p:cNvPr id="11" name="Instructie">
            <a:extLst>
              <a:ext uri="{FF2B5EF4-FFF2-40B4-BE49-F238E27FC236}">
                <a16:creationId xmlns:a16="http://schemas.microsoft.com/office/drawing/2014/main" id="{86A717BF-B834-4AD8-AFB1-A60B26E4AEC9}"/>
              </a:ext>
            </a:extLst>
          </p:cNvPr>
          <p:cNvGrpSpPr/>
          <p:nvPr userDrawn="1"/>
        </p:nvGrpSpPr>
        <p:grpSpPr>
          <a:xfrm>
            <a:off x="12420704" y="0"/>
            <a:ext cx="3183678" cy="4665046"/>
            <a:chOff x="12391601" y="0"/>
            <a:chExt cx="3183678" cy="4665046"/>
          </a:xfrm>
        </p:grpSpPr>
        <p:pic>
          <p:nvPicPr>
            <p:cNvPr id="12" name="Picture 3">
              <a:extLst>
                <a:ext uri="{FF2B5EF4-FFF2-40B4-BE49-F238E27FC236}">
                  <a16:creationId xmlns:a16="http://schemas.microsoft.com/office/drawing/2014/main" id="{7170D611-A64A-4E72-B40A-5035549D6A98}"/>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3062231" y="3830425"/>
              <a:ext cx="143086" cy="231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Rechthoek 12">
              <a:extLst>
                <a:ext uri="{FF2B5EF4-FFF2-40B4-BE49-F238E27FC236}">
                  <a16:creationId xmlns:a16="http://schemas.microsoft.com/office/drawing/2014/main" id="{20F55732-7BE4-4F64-896A-358F4340BF15}"/>
                </a:ext>
              </a:extLst>
            </p:cNvPr>
            <p:cNvSpPr/>
            <p:nvPr userDrawn="1"/>
          </p:nvSpPr>
          <p:spPr>
            <a:xfrm>
              <a:off x="12757284" y="4072923"/>
              <a:ext cx="2817995" cy="5921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1050" b="0" i="0" u="none" strike="noStrike" kern="0" cap="none" spc="0" normalizeH="0" baseline="0" noProof="0">
                <a:ln>
                  <a:noFill/>
                </a:ln>
                <a:solidFill>
                  <a:srgbClr val="000000"/>
                </a:solidFill>
                <a:effectLst/>
                <a:uLnTx/>
                <a:uFillTx/>
                <a:latin typeface="+mn-lt"/>
                <a:cs typeface="Arial" panose="020B0604020202020204" pitchFamily="34" charset="0"/>
              </a:endParaRPr>
            </a:p>
          </p:txBody>
        </p:sp>
        <p:sp>
          <p:nvSpPr>
            <p:cNvPr id="14" name="Rechthoek 13">
              <a:extLst>
                <a:ext uri="{FF2B5EF4-FFF2-40B4-BE49-F238E27FC236}">
                  <a16:creationId xmlns:a16="http://schemas.microsoft.com/office/drawing/2014/main" id="{933C21F6-709B-4469-8166-60382C0F4097}"/>
                </a:ext>
              </a:extLst>
            </p:cNvPr>
            <p:cNvSpPr/>
            <p:nvPr userDrawn="1"/>
          </p:nvSpPr>
          <p:spPr>
            <a:xfrm>
              <a:off x="12397262" y="0"/>
              <a:ext cx="3178016"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200" b="1" i="0" u="none" strike="noStrike" kern="0" cap="all" spc="0" normalizeH="0" baseline="0" noProof="0">
                  <a:ln>
                    <a:noFill/>
                  </a:ln>
                  <a:solidFill>
                    <a:schemeClr val="accent1"/>
                  </a:solidFill>
                  <a:effectLst/>
                  <a:uLnTx/>
                  <a:uFillTx/>
                  <a:latin typeface="+mj-lt"/>
                  <a:cs typeface="Arial" panose="020B0604020202020204" pitchFamily="34" charset="0"/>
                </a:rPr>
                <a:t>Afbeelding invoegen/veranderen</a:t>
              </a:r>
            </a:p>
          </p:txBody>
        </p:sp>
        <p:sp>
          <p:nvSpPr>
            <p:cNvPr id="15" name="Ovaal 14">
              <a:extLst>
                <a:ext uri="{FF2B5EF4-FFF2-40B4-BE49-F238E27FC236}">
                  <a16:creationId xmlns:a16="http://schemas.microsoft.com/office/drawing/2014/main" id="{993AF4BD-6245-4D9F-AE21-B0E7BFA9FD8E}"/>
                </a:ext>
              </a:extLst>
            </p:cNvPr>
            <p:cNvSpPr/>
            <p:nvPr userDrawn="1"/>
          </p:nvSpPr>
          <p:spPr>
            <a:xfrm>
              <a:off x="12391601" y="366490"/>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Arial" panose="020B0604020202020204" pitchFamily="34" charset="0"/>
                </a:rPr>
                <a:t>1</a:t>
              </a:r>
            </a:p>
          </p:txBody>
        </p:sp>
        <p:cxnSp>
          <p:nvCxnSpPr>
            <p:cNvPr id="16" name="Rechte verbindingslijn 15">
              <a:extLst>
                <a:ext uri="{FF2B5EF4-FFF2-40B4-BE49-F238E27FC236}">
                  <a16:creationId xmlns:a16="http://schemas.microsoft.com/office/drawing/2014/main" id="{A6B339A3-9E84-4EEF-82E2-5CCF5961DEA8}"/>
                </a:ext>
              </a:extLst>
            </p:cNvPr>
            <p:cNvCxnSpPr>
              <a:cxnSpLocks/>
            </p:cNvCxnSpPr>
            <p:nvPr userDrawn="1"/>
          </p:nvCxnSpPr>
          <p:spPr>
            <a:xfrm>
              <a:off x="12397261" y="241635"/>
              <a:ext cx="3178017" cy="0"/>
            </a:xfrm>
            <a:prstGeom prst="line">
              <a:avLst/>
            </a:prstGeom>
            <a:noFill/>
            <a:ln w="3175" cap="flat" cmpd="sng" algn="ctr">
              <a:solidFill>
                <a:schemeClr val="accent1"/>
              </a:solidFill>
              <a:prstDash val="solid"/>
            </a:ln>
            <a:effectLst/>
          </p:spPr>
        </p:cxnSp>
        <p:cxnSp>
          <p:nvCxnSpPr>
            <p:cNvPr id="17" name="Rechte verbindingslijn 16">
              <a:extLst>
                <a:ext uri="{FF2B5EF4-FFF2-40B4-BE49-F238E27FC236}">
                  <a16:creationId xmlns:a16="http://schemas.microsoft.com/office/drawing/2014/main" id="{1D407A28-7ABC-4B03-B2BA-A24F5115D6E4}"/>
                </a:ext>
              </a:extLst>
            </p:cNvPr>
            <p:cNvCxnSpPr>
              <a:cxnSpLocks/>
            </p:cNvCxnSpPr>
            <p:nvPr userDrawn="1"/>
          </p:nvCxnSpPr>
          <p:spPr>
            <a:xfrm>
              <a:off x="12397261" y="1577933"/>
              <a:ext cx="3178017" cy="0"/>
            </a:xfrm>
            <a:prstGeom prst="line">
              <a:avLst/>
            </a:prstGeom>
            <a:noFill/>
            <a:ln w="3175" cap="flat" cmpd="sng" algn="ctr">
              <a:solidFill>
                <a:schemeClr val="accent1"/>
              </a:solidFill>
              <a:prstDash val="solid"/>
            </a:ln>
            <a:effectLst/>
          </p:spPr>
        </p:cxnSp>
        <p:sp>
          <p:nvSpPr>
            <p:cNvPr id="18" name="Rechthoek 17">
              <a:extLst>
                <a:ext uri="{FF2B5EF4-FFF2-40B4-BE49-F238E27FC236}">
                  <a16:creationId xmlns:a16="http://schemas.microsoft.com/office/drawing/2014/main" id="{2C08DA3A-E5DF-4D82-A0FA-72EC7943B668}"/>
                </a:ext>
              </a:extLst>
            </p:cNvPr>
            <p:cNvSpPr/>
            <p:nvPr userDrawn="1"/>
          </p:nvSpPr>
          <p:spPr>
            <a:xfrm>
              <a:off x="12757282" y="432552"/>
              <a:ext cx="2817995"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Arial" panose="020B0604020202020204" pitchFamily="34" charset="0"/>
                </a:rPr>
                <a:t>Wanneer nodig, verwijder de bestaande afbeelding d.m.v. de </a:t>
              </a:r>
              <a:r>
                <a:rPr kumimoji="0" lang="nl-NL" sz="1050" b="1" i="0" u="none" strike="noStrike" kern="0" cap="none" spc="0" normalizeH="0" baseline="0" noProof="0">
                  <a:ln>
                    <a:noFill/>
                  </a:ln>
                  <a:solidFill>
                    <a:srgbClr val="000000"/>
                  </a:solidFill>
                  <a:effectLst/>
                  <a:uLnTx/>
                  <a:uFillTx/>
                  <a:latin typeface="+mn-lt"/>
                  <a:cs typeface="Arial" panose="020B0604020202020204" pitchFamily="34" charset="0"/>
                </a:rPr>
                <a:t>‘Delete’-knop</a:t>
              </a:r>
              <a:r>
                <a:rPr kumimoji="0" lang="nl-NL" sz="1050" b="0" i="0" u="none" strike="noStrike" kern="0" cap="none" spc="0" normalizeH="0" baseline="0" noProof="0">
                  <a:ln>
                    <a:noFill/>
                  </a:ln>
                  <a:solidFill>
                    <a:srgbClr val="000000"/>
                  </a:solidFill>
                  <a:effectLst/>
                  <a:uLnTx/>
                  <a:uFillTx/>
                  <a:latin typeface="+mn-lt"/>
                  <a:cs typeface="Arial" panose="020B0604020202020204" pitchFamily="34" charset="0"/>
                </a:rPr>
                <a:t>. Klik op het pictogram om een nieuwe afbeelding in te voegen. </a:t>
              </a:r>
              <a:r>
                <a:rPr kumimoji="0" lang="nl-NL" sz="1050" b="0" i="1" u="none" strike="noStrike" kern="0" cap="none" spc="0" normalizeH="0" baseline="0" noProof="0">
                  <a:ln>
                    <a:noFill/>
                  </a:ln>
                  <a:solidFill>
                    <a:srgbClr val="000000"/>
                  </a:solidFill>
                  <a:effectLst/>
                  <a:uLnTx/>
                  <a:uFillTx/>
                  <a:latin typeface="+mn-lt"/>
                  <a:cs typeface="Arial" panose="020B0604020202020204" pitchFamily="34" charset="0"/>
                </a:rPr>
                <a:t>(zie onderstaand voorbeeld).</a:t>
              </a:r>
              <a:endParaRPr kumimoji="0" lang="nl-NL" sz="1050" b="0" i="0" u="none" strike="noStrike" kern="0" cap="none" spc="0" normalizeH="0" baseline="0" noProof="0">
                <a:ln>
                  <a:noFill/>
                </a:ln>
                <a:solidFill>
                  <a:srgbClr val="000000"/>
                </a:solidFill>
                <a:effectLst/>
                <a:uLnTx/>
                <a:uFillTx/>
                <a:latin typeface="+mn-lt"/>
                <a:cs typeface="Arial" panose="020B0604020202020204" pitchFamily="34" charset="0"/>
              </a:endParaRPr>
            </a:p>
          </p:txBody>
        </p:sp>
        <p:cxnSp>
          <p:nvCxnSpPr>
            <p:cNvPr id="19" name="Rechte verbindingslijn 18">
              <a:extLst>
                <a:ext uri="{FF2B5EF4-FFF2-40B4-BE49-F238E27FC236}">
                  <a16:creationId xmlns:a16="http://schemas.microsoft.com/office/drawing/2014/main" id="{9FCAF16E-898D-4F0B-B0FF-18446A2482BD}"/>
                </a:ext>
              </a:extLst>
            </p:cNvPr>
            <p:cNvCxnSpPr>
              <a:cxnSpLocks/>
            </p:cNvCxnSpPr>
            <p:nvPr userDrawn="1"/>
          </p:nvCxnSpPr>
          <p:spPr>
            <a:xfrm>
              <a:off x="12397261" y="4197971"/>
              <a:ext cx="3178017" cy="0"/>
            </a:xfrm>
            <a:prstGeom prst="line">
              <a:avLst/>
            </a:prstGeom>
            <a:noFill/>
            <a:ln w="3175" cap="flat" cmpd="sng" algn="ctr">
              <a:solidFill>
                <a:schemeClr val="accent1"/>
              </a:solidFill>
              <a:prstDash val="solid"/>
            </a:ln>
            <a:effectLst/>
          </p:spPr>
        </p:cxnSp>
        <p:sp>
          <p:nvSpPr>
            <p:cNvPr id="20" name="Ovaal 19">
              <a:extLst>
                <a:ext uri="{FF2B5EF4-FFF2-40B4-BE49-F238E27FC236}">
                  <a16:creationId xmlns:a16="http://schemas.microsoft.com/office/drawing/2014/main" id="{6CCBCD58-DD94-4C44-88AA-673F26F1CAEE}"/>
                </a:ext>
              </a:extLst>
            </p:cNvPr>
            <p:cNvSpPr/>
            <p:nvPr userDrawn="1"/>
          </p:nvSpPr>
          <p:spPr>
            <a:xfrm>
              <a:off x="12391601" y="1706398"/>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Arial" panose="020B0604020202020204" pitchFamily="34" charset="0"/>
                </a:rPr>
                <a:t>2</a:t>
              </a:r>
            </a:p>
          </p:txBody>
        </p:sp>
        <p:sp>
          <p:nvSpPr>
            <p:cNvPr id="21" name="Rechthoek 20">
              <a:extLst>
                <a:ext uri="{FF2B5EF4-FFF2-40B4-BE49-F238E27FC236}">
                  <a16:creationId xmlns:a16="http://schemas.microsoft.com/office/drawing/2014/main" id="{17225CE5-27CD-41A3-8520-1BF44BBF8B4A}"/>
                </a:ext>
              </a:extLst>
            </p:cNvPr>
            <p:cNvSpPr/>
            <p:nvPr userDrawn="1"/>
          </p:nvSpPr>
          <p:spPr>
            <a:xfrm>
              <a:off x="12757282" y="1772461"/>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050" b="0" i="0" u="none" strike="noStrike" kern="0" cap="none" spc="0" normalizeH="0" baseline="0" noProof="0">
                  <a:ln>
                    <a:noFill/>
                  </a:ln>
                  <a:solidFill>
                    <a:srgbClr val="000000"/>
                  </a:solidFill>
                  <a:effectLst/>
                  <a:uLnTx/>
                  <a:uFillTx/>
                  <a:latin typeface="+mn-lt"/>
                  <a:cs typeface="Arial" panose="020B0604020202020204" pitchFamily="34" charset="0"/>
                </a:rPr>
                <a:t>Selecteer de gewenste afbeelding</a:t>
              </a:r>
              <a:br>
                <a:rPr kumimoji="0" lang="nl-NL" sz="1050" b="0" i="0" u="none" strike="noStrike" kern="0" cap="none" spc="0" normalizeH="0" baseline="0" noProof="0">
                  <a:ln>
                    <a:noFill/>
                  </a:ln>
                  <a:solidFill>
                    <a:srgbClr val="000000"/>
                  </a:solidFill>
                  <a:effectLst/>
                  <a:uLnTx/>
                  <a:uFillTx/>
                  <a:latin typeface="+mn-lt"/>
                  <a:cs typeface="Arial" panose="020B0604020202020204" pitchFamily="34" charset="0"/>
                </a:rPr>
              </a:br>
              <a:r>
                <a:rPr kumimoji="0" lang="nl-NL" sz="1050" b="0" i="0" u="none" strike="noStrike" kern="0" cap="none" spc="0" normalizeH="0" baseline="0" noProof="0">
                  <a:ln>
                    <a:noFill/>
                  </a:ln>
                  <a:solidFill>
                    <a:srgbClr val="000000"/>
                  </a:solidFill>
                  <a:effectLst/>
                  <a:uLnTx/>
                  <a:uFillTx/>
                  <a:latin typeface="+mn-lt"/>
                  <a:cs typeface="Arial" panose="020B0604020202020204" pitchFamily="34" charset="0"/>
                </a:rPr>
                <a:t>en klik op </a:t>
              </a:r>
              <a:r>
                <a:rPr kumimoji="0" lang="nl-NL" sz="1050" b="1" i="0" u="none" strike="noStrike" kern="0" cap="none" spc="0" normalizeH="0" baseline="0" noProof="0">
                  <a:ln>
                    <a:noFill/>
                  </a:ln>
                  <a:solidFill>
                    <a:srgbClr val="000000"/>
                  </a:solidFill>
                  <a:effectLst/>
                  <a:uLnTx/>
                  <a:uFillTx/>
                  <a:latin typeface="+mn-lt"/>
                  <a:cs typeface="Arial" panose="020B0604020202020204" pitchFamily="34" charset="0"/>
                </a:rPr>
                <a:t>‘Invoegen’</a:t>
              </a:r>
              <a:r>
                <a:rPr kumimoji="0" lang="nl-NL" sz="1050" b="0" i="0" u="none" strike="noStrike" kern="0" cap="none" spc="0" normalizeH="0" baseline="0" noProof="0">
                  <a:ln>
                    <a:noFill/>
                  </a:ln>
                  <a:solidFill>
                    <a:srgbClr val="000000"/>
                  </a:solidFill>
                  <a:effectLst/>
                  <a:uLnTx/>
                  <a:uFillTx/>
                  <a:latin typeface="+mn-lt"/>
                  <a:cs typeface="Arial" panose="020B0604020202020204" pitchFamily="34" charset="0"/>
                </a:rPr>
                <a:t>.</a:t>
              </a:r>
              <a:endParaRPr kumimoji="0" lang="nl-NL" sz="1050" b="1" i="0" u="none" strike="noStrike" kern="0" cap="none" spc="0" normalizeH="0" baseline="0" noProof="0">
                <a:ln>
                  <a:noFill/>
                </a:ln>
                <a:solidFill>
                  <a:srgbClr val="000000"/>
                </a:solidFill>
                <a:effectLst/>
                <a:uLnTx/>
                <a:uFillTx/>
                <a:latin typeface="+mn-lt"/>
                <a:cs typeface="Arial" panose="020B0604020202020204" pitchFamily="34" charset="0"/>
              </a:endParaRPr>
            </a:p>
          </p:txBody>
        </p:sp>
        <p:grpSp>
          <p:nvGrpSpPr>
            <p:cNvPr id="22" name="Groep 21">
              <a:extLst>
                <a:ext uri="{FF2B5EF4-FFF2-40B4-BE49-F238E27FC236}">
                  <a16:creationId xmlns:a16="http://schemas.microsoft.com/office/drawing/2014/main" id="{D5262366-4611-4667-8E82-7C5FB771F2F8}"/>
                </a:ext>
              </a:extLst>
            </p:cNvPr>
            <p:cNvGrpSpPr/>
            <p:nvPr userDrawn="1"/>
          </p:nvGrpSpPr>
          <p:grpSpPr>
            <a:xfrm>
              <a:off x="12757282" y="2184550"/>
              <a:ext cx="825500" cy="209550"/>
              <a:chOff x="13504624" y="2482850"/>
              <a:chExt cx="825500" cy="209550"/>
            </a:xfrm>
          </p:grpSpPr>
          <p:sp>
            <p:nvSpPr>
              <p:cNvPr id="33" name="Rechthoek 32">
                <a:extLst>
                  <a:ext uri="{FF2B5EF4-FFF2-40B4-BE49-F238E27FC236}">
                    <a16:creationId xmlns:a16="http://schemas.microsoft.com/office/drawing/2014/main" id="{684F3BCD-DFE7-474A-8974-4F06BFBFEBC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700" b="0" noProof="0">
                    <a:solidFill>
                      <a:schemeClr val="tx1"/>
                    </a:solidFill>
                    <a:latin typeface="Arial" panose="020B0604020202020204" pitchFamily="34" charset="0"/>
                    <a:cs typeface="Arial" panose="020B0604020202020204" pitchFamily="34" charset="0"/>
                  </a:rPr>
                  <a:t>Invoegen</a:t>
                </a:r>
              </a:p>
            </p:txBody>
          </p:sp>
          <p:cxnSp>
            <p:nvCxnSpPr>
              <p:cNvPr id="34" name="Rechte verbindingslijn 33">
                <a:extLst>
                  <a:ext uri="{FF2B5EF4-FFF2-40B4-BE49-F238E27FC236}">
                    <a16:creationId xmlns:a16="http://schemas.microsoft.com/office/drawing/2014/main" id="{6E564559-D7BA-4F73-AA27-D1E242A20DA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5" name="Gelijkbenige driehoek 34">
                <a:extLst>
                  <a:ext uri="{FF2B5EF4-FFF2-40B4-BE49-F238E27FC236}">
                    <a16:creationId xmlns:a16="http://schemas.microsoft.com/office/drawing/2014/main" id="{535D501A-9D05-4D5B-AB70-A8832E54854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grpSp>
        <p:grpSp>
          <p:nvGrpSpPr>
            <p:cNvPr id="23" name="Groep 22">
              <a:extLst>
                <a:ext uri="{FF2B5EF4-FFF2-40B4-BE49-F238E27FC236}">
                  <a16:creationId xmlns:a16="http://schemas.microsoft.com/office/drawing/2014/main" id="{EE8BD15F-51A7-42C4-9AFF-789416BDAE95}"/>
                </a:ext>
              </a:extLst>
            </p:cNvPr>
            <p:cNvGrpSpPr/>
            <p:nvPr userDrawn="1"/>
          </p:nvGrpSpPr>
          <p:grpSpPr>
            <a:xfrm>
              <a:off x="12757282" y="1141626"/>
              <a:ext cx="294789" cy="318834"/>
              <a:chOff x="14466489" y="1001522"/>
              <a:chExt cx="290627" cy="314333"/>
            </a:xfrm>
          </p:grpSpPr>
          <p:sp>
            <p:nvSpPr>
              <p:cNvPr id="27" name="Rechthoek 26">
                <a:extLst>
                  <a:ext uri="{FF2B5EF4-FFF2-40B4-BE49-F238E27FC236}">
                    <a16:creationId xmlns:a16="http://schemas.microsoft.com/office/drawing/2014/main" id="{393BBCEE-612A-40B1-936C-2BB5B0523454}"/>
                  </a:ext>
                </a:extLst>
              </p:cNvPr>
              <p:cNvSpPr/>
              <p:nvPr userDrawn="1"/>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sp>
            <p:nvSpPr>
              <p:cNvPr id="28" name="Ovaal 27">
                <a:extLst>
                  <a:ext uri="{FF2B5EF4-FFF2-40B4-BE49-F238E27FC236}">
                    <a16:creationId xmlns:a16="http://schemas.microsoft.com/office/drawing/2014/main" id="{0AD9EB96-C000-457A-A8A3-51D9DF417D5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29" name="Vrije vorm: vorm 28">
                <a:extLst>
                  <a:ext uri="{FF2B5EF4-FFF2-40B4-BE49-F238E27FC236}">
                    <a16:creationId xmlns:a16="http://schemas.microsoft.com/office/drawing/2014/main" id="{A0DB736C-C772-4DB7-85F6-8E2EA0EBBE7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a:solidFill>
                    <a:schemeClr val="tx1"/>
                  </a:solidFill>
                </a:endParaRPr>
              </a:p>
            </p:txBody>
          </p:sp>
          <p:sp>
            <p:nvSpPr>
              <p:cNvPr id="30" name="Rechthoek: afgeronde hoeken 29">
                <a:extLst>
                  <a:ext uri="{FF2B5EF4-FFF2-40B4-BE49-F238E27FC236}">
                    <a16:creationId xmlns:a16="http://schemas.microsoft.com/office/drawing/2014/main" id="{86689253-CD47-4550-B5DD-EA899043A3BC}"/>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700" b="0" noProof="0">
                  <a:solidFill>
                    <a:schemeClr val="tx1"/>
                  </a:solidFill>
                  <a:latin typeface="Arial" panose="020B0604020202020204" pitchFamily="34" charset="0"/>
                  <a:cs typeface="Arial" panose="020B0604020202020204" pitchFamily="34" charset="0"/>
                </a:endParaRPr>
              </a:p>
            </p:txBody>
          </p:sp>
          <p:cxnSp>
            <p:nvCxnSpPr>
              <p:cNvPr id="31" name="Rechte verbindingslijn 30">
                <a:extLst>
                  <a:ext uri="{FF2B5EF4-FFF2-40B4-BE49-F238E27FC236}">
                    <a16:creationId xmlns:a16="http://schemas.microsoft.com/office/drawing/2014/main" id="{8A35017C-6C10-4536-B5A5-65FE7BFC81D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32" name="Rechte verbindingslijn 31">
                <a:extLst>
                  <a:ext uri="{FF2B5EF4-FFF2-40B4-BE49-F238E27FC236}">
                    <a16:creationId xmlns:a16="http://schemas.microsoft.com/office/drawing/2014/main" id="{8DA1C5FF-1145-4A03-8437-064CD7D0A646}"/>
                  </a:ext>
                </a:extLst>
              </p:cNvPr>
              <p:cNvCxnSpPr>
                <a:cxnSpLocks/>
                <a:stCxn id="3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4" name="Ovaal 23">
              <a:extLst>
                <a:ext uri="{FF2B5EF4-FFF2-40B4-BE49-F238E27FC236}">
                  <a16:creationId xmlns:a16="http://schemas.microsoft.com/office/drawing/2014/main" id="{41A4CA29-2EE3-4667-A480-1DEBCBED6ABB}"/>
                </a:ext>
              </a:extLst>
            </p:cNvPr>
            <p:cNvSpPr/>
            <p:nvPr userDrawn="1"/>
          </p:nvSpPr>
          <p:spPr>
            <a:xfrm>
              <a:off x="12391601" y="2617951"/>
              <a:ext cx="260914" cy="259683"/>
            </a:xfrm>
            <a:prstGeom prst="ellipse">
              <a:avLst/>
            </a:prstGeom>
            <a:solidFill>
              <a:schemeClr val="accent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chemeClr val="bg1"/>
                  </a:solidFill>
                  <a:effectLst/>
                  <a:uLnTx/>
                  <a:uFillTx/>
                  <a:latin typeface="+mn-lt"/>
                  <a:cs typeface="Arial" panose="020B0604020202020204" pitchFamily="34" charset="0"/>
                </a:rPr>
                <a:t>3</a:t>
              </a:r>
            </a:p>
          </p:txBody>
        </p:sp>
        <p:sp>
          <p:nvSpPr>
            <p:cNvPr id="25" name="Rechthoek 24">
              <a:extLst>
                <a:ext uri="{FF2B5EF4-FFF2-40B4-BE49-F238E27FC236}">
                  <a16:creationId xmlns:a16="http://schemas.microsoft.com/office/drawing/2014/main" id="{076604E0-57AA-49DC-B40A-1120345C8527}"/>
                </a:ext>
              </a:extLst>
            </p:cNvPr>
            <p:cNvSpPr/>
            <p:nvPr userDrawn="1"/>
          </p:nvSpPr>
          <p:spPr>
            <a:xfrm>
              <a:off x="12757281" y="2616072"/>
              <a:ext cx="2817996" cy="2574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lang="nl-NL" sz="1050" kern="0">
                  <a:solidFill>
                    <a:srgbClr val="000000"/>
                  </a:solidFill>
                  <a:cs typeface="Arial" panose="020B0604020202020204" pitchFamily="34" charset="0"/>
                </a:rPr>
                <a:t>Valt de foto niet goed in het kader? Dubbelklik op de afbeelding en klik </a:t>
              </a:r>
              <a:r>
                <a:rPr lang="nl-NL" sz="1050" kern="0" err="1">
                  <a:solidFill>
                    <a:srgbClr val="000000"/>
                  </a:solidFill>
                  <a:cs typeface="Arial" panose="020B0604020202020204" pitchFamily="34" charset="0"/>
                </a:rPr>
                <a:t>rechtsbovenin</a:t>
              </a:r>
              <a:r>
                <a:rPr lang="nl-NL" sz="1050" kern="0">
                  <a:solidFill>
                    <a:srgbClr val="000000"/>
                  </a:solidFill>
                  <a:cs typeface="Arial" panose="020B0604020202020204" pitchFamily="34" charset="0"/>
                </a:rPr>
                <a:t> op ‘bijsnijden’.  Je kunt nu de volledige afbeelding verplaatsen binnen het kader. </a:t>
              </a:r>
              <a:endParaRPr kumimoji="0" lang="nl-NL" sz="1050" i="0" u="none" strike="noStrike" kern="0" cap="none" spc="0" normalizeH="0" baseline="0" noProof="0">
                <a:ln>
                  <a:noFill/>
                </a:ln>
                <a:solidFill>
                  <a:srgbClr val="000000"/>
                </a:solidFill>
                <a:effectLst/>
                <a:uLnTx/>
                <a:uFillTx/>
                <a:latin typeface="+mn-lt"/>
                <a:cs typeface="Arial" panose="020B0604020202020204" pitchFamily="34" charset="0"/>
              </a:endParaRPr>
            </a:p>
          </p:txBody>
        </p:sp>
        <p:cxnSp>
          <p:nvCxnSpPr>
            <p:cNvPr id="26" name="Rechte verbindingslijn 25">
              <a:extLst>
                <a:ext uri="{FF2B5EF4-FFF2-40B4-BE49-F238E27FC236}">
                  <a16:creationId xmlns:a16="http://schemas.microsoft.com/office/drawing/2014/main" id="{5980B8DC-80EB-4FCF-BA58-ED8701A522A5}"/>
                </a:ext>
              </a:extLst>
            </p:cNvPr>
            <p:cNvCxnSpPr>
              <a:cxnSpLocks/>
            </p:cNvCxnSpPr>
            <p:nvPr userDrawn="1"/>
          </p:nvCxnSpPr>
          <p:spPr>
            <a:xfrm>
              <a:off x="12397261" y="2499789"/>
              <a:ext cx="3178017" cy="0"/>
            </a:xfrm>
            <a:prstGeom prst="line">
              <a:avLst/>
            </a:prstGeom>
            <a:noFill/>
            <a:ln w="3175" cap="flat" cmpd="sng" algn="ctr">
              <a:solidFill>
                <a:schemeClr val="accent1"/>
              </a:solidFill>
              <a:prstDash val="solid"/>
            </a:ln>
            <a:effectLst/>
          </p:spPr>
        </p:cxnSp>
      </p:grpSp>
    </p:spTree>
    <p:extLst>
      <p:ext uri="{BB962C8B-B14F-4D97-AF65-F5344CB8AC3E}">
        <p14:creationId xmlns:p14="http://schemas.microsoft.com/office/powerpoint/2010/main" val="269466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14150-775C-4EBF-9E0E-D3B5FF38B5A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3135B73-4022-40A4-B85D-45AA0B389AB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14C3DA-3A3C-4D8A-B442-5B4CAC11F004}"/>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5" name="Tijdelijke aanduiding voor voettekst 4">
            <a:extLst>
              <a:ext uri="{FF2B5EF4-FFF2-40B4-BE49-F238E27FC236}">
                <a16:creationId xmlns:a16="http://schemas.microsoft.com/office/drawing/2014/main" id="{E61435AE-CE9C-4810-AB79-B8CC6AA238D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2F5E4A-EA5F-47FE-BC24-082A571CC952}"/>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213661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ED272-7F6C-4CBA-B16D-CDD038A2078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FBF3DD5-22B3-4830-96AB-46772EEA6D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CC1847D-E39B-47AD-BECD-0155F99D69E5}"/>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5" name="Tijdelijke aanduiding voor voettekst 4">
            <a:extLst>
              <a:ext uri="{FF2B5EF4-FFF2-40B4-BE49-F238E27FC236}">
                <a16:creationId xmlns:a16="http://schemas.microsoft.com/office/drawing/2014/main" id="{832332FA-620B-4C7D-BDB0-7658AE769A3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89D4026-9BB1-4AF5-AC35-CE8425C5D7A0}"/>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368267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8B802-2A7E-47E0-914D-5A11CF83B36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684DA7D-6403-4E3C-BA28-05F828E4891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6B639C1-07FD-4739-8651-A638290BB1B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7CCD09A-4109-489F-B8F6-DA2E39F0692E}"/>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6" name="Tijdelijke aanduiding voor voettekst 5">
            <a:extLst>
              <a:ext uri="{FF2B5EF4-FFF2-40B4-BE49-F238E27FC236}">
                <a16:creationId xmlns:a16="http://schemas.microsoft.com/office/drawing/2014/main" id="{5357C2DA-9FC4-4919-915C-8A9D8DFB941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136D362-46DB-485D-879A-A8AFA6CC7481}"/>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2808611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41767E-811B-49BF-851E-19ADDA454A7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F28ECDB-E229-4453-9640-94B3854BBA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8052975-EF3F-47E1-9055-AA04296401F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6909388-3698-4C47-B1EA-AF53472E5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0F70447-FF45-495E-9507-FC50AB85B39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0B8CDCD-45C5-469D-A271-89787A84699D}"/>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8" name="Tijdelijke aanduiding voor voettekst 7">
            <a:extLst>
              <a:ext uri="{FF2B5EF4-FFF2-40B4-BE49-F238E27FC236}">
                <a16:creationId xmlns:a16="http://schemas.microsoft.com/office/drawing/2014/main" id="{28C28A97-94EF-408A-AF4F-9D718EF3C62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1A3E25-0B8C-4EB4-8CAC-CDBE3F64149E}"/>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23403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94A49-7976-44D5-9B1E-722AC96A9ED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C9BD724-243E-4A54-BC05-17E42C8A0329}"/>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4" name="Tijdelijke aanduiding voor voettekst 3">
            <a:extLst>
              <a:ext uri="{FF2B5EF4-FFF2-40B4-BE49-F238E27FC236}">
                <a16:creationId xmlns:a16="http://schemas.microsoft.com/office/drawing/2014/main" id="{E8827639-4042-4B62-A649-576C1BC6523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7944503-D49E-4DC4-9A46-8115478D1B12}"/>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347600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923FC20-0D28-4946-9300-6447CAA6FAF6}"/>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3" name="Tijdelijke aanduiding voor voettekst 2">
            <a:extLst>
              <a:ext uri="{FF2B5EF4-FFF2-40B4-BE49-F238E27FC236}">
                <a16:creationId xmlns:a16="http://schemas.microsoft.com/office/drawing/2014/main" id="{1D5210BE-947F-4BAC-AA94-67C6267D2DF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70B5F8C-4452-411C-8805-72FD35881BCD}"/>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1942949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BF178C-A1A3-453D-A613-2807C058658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9828090-B631-49E8-A992-9D2445173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5A15BA0-CD01-4DEB-B6E7-865733BDC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B74FAB5-168C-488E-830F-A5DCB971B9FF}"/>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6" name="Tijdelijke aanduiding voor voettekst 5">
            <a:extLst>
              <a:ext uri="{FF2B5EF4-FFF2-40B4-BE49-F238E27FC236}">
                <a16:creationId xmlns:a16="http://schemas.microsoft.com/office/drawing/2014/main" id="{5A87B1A1-7E7A-4CB7-8695-3875072C931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8C960C4-AD6B-4A6C-B2DF-194437D0A4B8}"/>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3004287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CFC76-2A15-48B9-804C-EE0CA270978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679FC87-551A-4CC2-8A4F-89412A126A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DE94EBC-446F-4E9B-AC1F-FEED70236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E60A267-A7AD-4B73-8DAB-B50332F73CC8}"/>
              </a:ext>
            </a:extLst>
          </p:cNvPr>
          <p:cNvSpPr>
            <a:spLocks noGrp="1"/>
          </p:cNvSpPr>
          <p:nvPr>
            <p:ph type="dt" sz="half" idx="10"/>
          </p:nvPr>
        </p:nvSpPr>
        <p:spPr/>
        <p:txBody>
          <a:bodyPr/>
          <a:lstStyle/>
          <a:p>
            <a:fld id="{27CE8C27-FFCD-4FE3-8B67-D283241B48F5}" type="datetimeFigureOut">
              <a:rPr lang="nl-NL" smtClean="0"/>
              <a:t>5-8-2024</a:t>
            </a:fld>
            <a:endParaRPr lang="nl-NL"/>
          </a:p>
        </p:txBody>
      </p:sp>
      <p:sp>
        <p:nvSpPr>
          <p:cNvPr id="6" name="Tijdelijke aanduiding voor voettekst 5">
            <a:extLst>
              <a:ext uri="{FF2B5EF4-FFF2-40B4-BE49-F238E27FC236}">
                <a16:creationId xmlns:a16="http://schemas.microsoft.com/office/drawing/2014/main" id="{D24D169D-47E0-4A13-9C13-A852D6D9FBB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838B4C5-B1DE-471F-80B4-582DA1706CD3}"/>
              </a:ext>
            </a:extLst>
          </p:cNvPr>
          <p:cNvSpPr>
            <a:spLocks noGrp="1"/>
          </p:cNvSpPr>
          <p:nvPr>
            <p:ph type="sldNum" sz="quarter" idx="12"/>
          </p:nvPr>
        </p:nvSpPr>
        <p:spPr/>
        <p:txBody>
          <a:bodyPr/>
          <a:lstStyle/>
          <a:p>
            <a:fld id="{D9D38747-5253-45B2-8DA5-74A451DF2881}" type="slidenum">
              <a:rPr lang="nl-NL" smtClean="0"/>
              <a:t>‹nr.›</a:t>
            </a:fld>
            <a:endParaRPr lang="nl-NL"/>
          </a:p>
        </p:txBody>
      </p:sp>
    </p:spTree>
    <p:extLst>
      <p:ext uri="{BB962C8B-B14F-4D97-AF65-F5344CB8AC3E}">
        <p14:creationId xmlns:p14="http://schemas.microsoft.com/office/powerpoint/2010/main" val="302257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AE49C08-8719-4F03-8193-A0B9961BA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CCA2CA4-CFFA-4962-8EFC-41503F858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0CBE9E4-53E9-4308-AA98-314042C64E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E8C27-FFCD-4FE3-8B67-D283241B48F5}" type="datetimeFigureOut">
              <a:rPr lang="nl-NL" smtClean="0"/>
              <a:t>5-8-2024</a:t>
            </a:fld>
            <a:endParaRPr lang="nl-NL"/>
          </a:p>
        </p:txBody>
      </p:sp>
      <p:sp>
        <p:nvSpPr>
          <p:cNvPr id="5" name="Tijdelijke aanduiding voor voettekst 4">
            <a:extLst>
              <a:ext uri="{FF2B5EF4-FFF2-40B4-BE49-F238E27FC236}">
                <a16:creationId xmlns:a16="http://schemas.microsoft.com/office/drawing/2014/main" id="{BD6B2E8D-4E15-493E-AE9E-7B4B1D61A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BAC1ECE-E7DC-4228-AD3A-84FC61092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38747-5253-45B2-8DA5-74A451DF2881}" type="slidenum">
              <a:rPr lang="nl-NL" smtClean="0"/>
              <a:t>‹nr.›</a:t>
            </a:fld>
            <a:endParaRPr lang="nl-NL"/>
          </a:p>
        </p:txBody>
      </p:sp>
    </p:spTree>
    <p:extLst>
      <p:ext uri="{BB962C8B-B14F-4D97-AF65-F5344CB8AC3E}">
        <p14:creationId xmlns:p14="http://schemas.microsoft.com/office/powerpoint/2010/main" val="2375524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hyperlink" Target="https://webredactiezwijsen.bbvms.com/p/default/c/4898129.html?inheritDimensions=true&amp;placementOption=default" TargetMode="External"/><Relationship Id="rId3" Type="http://schemas.openxmlformats.org/officeDocument/2006/relationships/slide" Target="slide12.xml"/><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 Target="slide12.xml"/><Relationship Id="rId7" Type="http://schemas.openxmlformats.org/officeDocument/2006/relationships/image" Target="../media/image2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5.png"/><Relationship Id="rId5" Type="http://schemas.openxmlformats.org/officeDocument/2006/relationships/image" Target="../media/image33.svg"/><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12.xml"/><Relationship Id="rId7" Type="http://schemas.openxmlformats.org/officeDocument/2006/relationships/image" Target="../media/image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sv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 Target="slide12.xml"/><Relationship Id="rId7"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 Target="slide12.xml"/><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slide" Target="slide12.xml"/><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tiff"/></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7.png"/><Relationship Id="rId7"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8.sv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 Target="slide12.xml"/><Relationship Id="rId7" Type="http://schemas.openxmlformats.org/officeDocument/2006/relationships/image" Target="../media/image53.sv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 Target="slide12.xml"/><Relationship Id="rId7" Type="http://schemas.openxmlformats.org/officeDocument/2006/relationships/image" Target="../media/image53.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53.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9.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4.sv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svg"/><Relationship Id="rId9"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slide" Target="slide12.xml"/><Relationship Id="rId7"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16.sv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3.png"/><Relationship Id="rId7"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84.sv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 Target="slide12.xml"/><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34.xml"/><Relationship Id="rId7"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12.xml"/><Relationship Id="rId5" Type="http://schemas.openxmlformats.org/officeDocument/2006/relationships/image" Target="../media/image23.jpe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259E85C-DFCE-47BF-B2D5-5B7EDF8F2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5469566"/>
          </a:xfrm>
          <a:prstGeom prst="rect">
            <a:avLst/>
          </a:prstGeom>
        </p:spPr>
      </p:pic>
      <p:grpSp>
        <p:nvGrpSpPr>
          <p:cNvPr id="5" name="Groep 4">
            <a:extLst>
              <a:ext uri="{FF2B5EF4-FFF2-40B4-BE49-F238E27FC236}">
                <a16:creationId xmlns:a16="http://schemas.microsoft.com/office/drawing/2014/main" id="{924EA600-C82B-4187-9203-ED8C6A7E7E21}"/>
              </a:ext>
            </a:extLst>
          </p:cNvPr>
          <p:cNvGrpSpPr/>
          <p:nvPr/>
        </p:nvGrpSpPr>
        <p:grpSpPr>
          <a:xfrm>
            <a:off x="0" y="5469383"/>
            <a:ext cx="12192001" cy="1388617"/>
            <a:chOff x="0" y="5469383"/>
            <a:chExt cx="12192001" cy="1388617"/>
          </a:xfrm>
        </p:grpSpPr>
        <p:sp>
          <p:nvSpPr>
            <p:cNvPr id="67" name="Vrije vorm: vorm 66">
              <a:extLst>
                <a:ext uri="{FF2B5EF4-FFF2-40B4-BE49-F238E27FC236}">
                  <a16:creationId xmlns:a16="http://schemas.microsoft.com/office/drawing/2014/main" id="{B024FA29-B1C6-430A-8B14-D798E27CE92E}"/>
                </a:ext>
              </a:extLst>
            </p:cNvPr>
            <p:cNvSpPr/>
            <p:nvPr/>
          </p:nvSpPr>
          <p:spPr>
            <a:xfrm>
              <a:off x="1" y="5469383"/>
              <a:ext cx="12192000" cy="1388617"/>
            </a:xfrm>
            <a:custGeom>
              <a:avLst/>
              <a:gdLst>
                <a:gd name="connsiteX0" fmla="*/ 0 w 12202287"/>
                <a:gd name="connsiteY0" fmla="*/ 0 h 1396746"/>
                <a:gd name="connsiteX1" fmla="*/ 12202287 w 12202287"/>
                <a:gd name="connsiteY1" fmla="*/ 0 h 1396746"/>
                <a:gd name="connsiteX2" fmla="*/ 12202287 w 12202287"/>
                <a:gd name="connsiteY2" fmla="*/ 1396746 h 1396746"/>
                <a:gd name="connsiteX3" fmla="*/ 0 w 12202287"/>
                <a:gd name="connsiteY3" fmla="*/ 1396746 h 1396746"/>
              </a:gdLst>
              <a:ahLst/>
              <a:cxnLst>
                <a:cxn ang="0">
                  <a:pos x="connsiteX0" y="connsiteY0"/>
                </a:cxn>
                <a:cxn ang="0">
                  <a:pos x="connsiteX1" y="connsiteY1"/>
                </a:cxn>
                <a:cxn ang="0">
                  <a:pos x="connsiteX2" y="connsiteY2"/>
                </a:cxn>
                <a:cxn ang="0">
                  <a:pos x="connsiteX3" y="connsiteY3"/>
                </a:cxn>
              </a:cxnLst>
              <a:rect l="l" t="t" r="r" b="b"/>
              <a:pathLst>
                <a:path w="12202287" h="1396746">
                  <a:moveTo>
                    <a:pt x="0" y="0"/>
                  </a:moveTo>
                  <a:lnTo>
                    <a:pt x="12202287" y="0"/>
                  </a:lnTo>
                  <a:lnTo>
                    <a:pt x="12202287" y="1396746"/>
                  </a:lnTo>
                  <a:lnTo>
                    <a:pt x="0" y="1396746"/>
                  </a:lnTo>
                  <a:close/>
                </a:path>
              </a:pathLst>
            </a:custGeom>
            <a:solidFill>
              <a:srgbClr val="0062AE">
                <a:alpha val="15000"/>
              </a:srgbClr>
            </a:solidFill>
            <a:ln w="12697"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49F0CF9B-0628-48C6-BEFF-FE348B5E6621}"/>
                </a:ext>
              </a:extLst>
            </p:cNvPr>
            <p:cNvSpPr/>
            <p:nvPr/>
          </p:nvSpPr>
          <p:spPr>
            <a:xfrm>
              <a:off x="0" y="5471091"/>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grpSp>
        <p:nvGrpSpPr>
          <p:cNvPr id="43" name="!!Vergrootglas">
            <a:extLst>
              <a:ext uri="{FF2B5EF4-FFF2-40B4-BE49-F238E27FC236}">
                <a16:creationId xmlns:a16="http://schemas.microsoft.com/office/drawing/2014/main" id="{66BBFB44-576A-4C47-84C8-510FC57AECB9}"/>
              </a:ext>
            </a:extLst>
          </p:cNvPr>
          <p:cNvGrpSpPr/>
          <p:nvPr/>
        </p:nvGrpSpPr>
        <p:grpSpPr>
          <a:xfrm>
            <a:off x="8678736" y="1969997"/>
            <a:ext cx="1368552" cy="1404592"/>
            <a:chOff x="8678736" y="1969997"/>
            <a:chExt cx="1368552" cy="1404592"/>
          </a:xfrm>
        </p:grpSpPr>
        <p:sp>
          <p:nvSpPr>
            <p:cNvPr id="28" name="Vrije vorm: vorm 27">
              <a:extLst>
                <a:ext uri="{FF2B5EF4-FFF2-40B4-BE49-F238E27FC236}">
                  <a16:creationId xmlns:a16="http://schemas.microsoft.com/office/drawing/2014/main" id="{17F14CE8-AF75-4518-B116-41664D62B95B}"/>
                </a:ext>
              </a:extLst>
            </p:cNvPr>
            <p:cNvSpPr/>
            <p:nvPr/>
          </p:nvSpPr>
          <p:spPr>
            <a:xfrm>
              <a:off x="8678736" y="1969997"/>
              <a:ext cx="1368552" cy="1404592"/>
            </a:xfrm>
            <a:custGeom>
              <a:avLst/>
              <a:gdLst>
                <a:gd name="connsiteX0" fmla="*/ 1137473 w 1368552"/>
                <a:gd name="connsiteY0" fmla="*/ 519836 h 1404592"/>
                <a:gd name="connsiteX1" fmla="*/ 787207 w 1368552"/>
                <a:gd name="connsiteY1" fmla="*/ 794029 h 1404592"/>
                <a:gd name="connsiteX2" fmla="*/ 595945 w 1368552"/>
                <a:gd name="connsiteY2" fmla="*/ 693699 h 1404592"/>
                <a:gd name="connsiteX3" fmla="*/ 595183 w 1368552"/>
                <a:gd name="connsiteY3" fmla="*/ 685698 h 1404592"/>
                <a:gd name="connsiteX4" fmla="*/ 699831 w 1368552"/>
                <a:gd name="connsiteY4" fmla="*/ 260375 h 1404592"/>
                <a:gd name="connsiteX5" fmla="*/ 704149 w 1368552"/>
                <a:gd name="connsiteY5" fmla="*/ 256692 h 1404592"/>
                <a:gd name="connsiteX6" fmla="*/ 888299 w 1368552"/>
                <a:gd name="connsiteY6" fmla="*/ 161950 h 1404592"/>
                <a:gd name="connsiteX7" fmla="*/ 1137473 w 1368552"/>
                <a:gd name="connsiteY7" fmla="*/ 519836 h 1404592"/>
                <a:gd name="connsiteX8" fmla="*/ 547685 w 1368552"/>
                <a:gd name="connsiteY8" fmla="*/ 390931 h 1404592"/>
                <a:gd name="connsiteX9" fmla="*/ 572069 w 1368552"/>
                <a:gd name="connsiteY9" fmla="*/ 337337 h 1404592"/>
                <a:gd name="connsiteX10" fmla="*/ 588960 w 1368552"/>
                <a:gd name="connsiteY10" fmla="*/ 348767 h 1404592"/>
                <a:gd name="connsiteX11" fmla="*/ 564322 w 1368552"/>
                <a:gd name="connsiteY11" fmla="*/ 401218 h 1404592"/>
                <a:gd name="connsiteX12" fmla="*/ 547685 w 1368552"/>
                <a:gd name="connsiteY12" fmla="*/ 390931 h 1404592"/>
                <a:gd name="connsiteX13" fmla="*/ 543748 w 1368552"/>
                <a:gd name="connsiteY13" fmla="*/ 473735 h 1404592"/>
                <a:gd name="connsiteX14" fmla="*/ 531048 w 1368552"/>
                <a:gd name="connsiteY14" fmla="*/ 466623 h 1404592"/>
                <a:gd name="connsiteX15" fmla="*/ 531937 w 1368552"/>
                <a:gd name="connsiteY15" fmla="*/ 456336 h 1404592"/>
                <a:gd name="connsiteX16" fmla="*/ 543367 w 1368552"/>
                <a:gd name="connsiteY16" fmla="*/ 407060 h 1404592"/>
                <a:gd name="connsiteX17" fmla="*/ 559242 w 1368552"/>
                <a:gd name="connsiteY17" fmla="*/ 417093 h 1404592"/>
                <a:gd name="connsiteX18" fmla="*/ 544383 w 1368552"/>
                <a:gd name="connsiteY18" fmla="*/ 473735 h 1404592"/>
                <a:gd name="connsiteX19" fmla="*/ 538160 w 1368552"/>
                <a:gd name="connsiteY19" fmla="*/ 577621 h 1404592"/>
                <a:gd name="connsiteX20" fmla="*/ 529270 w 1368552"/>
                <a:gd name="connsiteY20" fmla="*/ 484276 h 1404592"/>
                <a:gd name="connsiteX21" fmla="*/ 541970 w 1368552"/>
                <a:gd name="connsiteY21" fmla="*/ 491642 h 1404592"/>
                <a:gd name="connsiteX22" fmla="*/ 538795 w 1368552"/>
                <a:gd name="connsiteY22" fmla="*/ 577621 h 1404592"/>
                <a:gd name="connsiteX23" fmla="*/ 614869 w 1368552"/>
                <a:gd name="connsiteY23" fmla="*/ 277901 h 1404592"/>
                <a:gd name="connsiteX24" fmla="*/ 628838 w 1368552"/>
                <a:gd name="connsiteY24" fmla="*/ 289077 h 1404592"/>
                <a:gd name="connsiteX25" fmla="*/ 597215 w 1368552"/>
                <a:gd name="connsiteY25" fmla="*/ 334797 h 1404592"/>
                <a:gd name="connsiteX26" fmla="*/ 580705 w 1368552"/>
                <a:gd name="connsiteY26" fmla="*/ 323748 h 1404592"/>
                <a:gd name="connsiteX27" fmla="*/ 614869 w 1368552"/>
                <a:gd name="connsiteY27" fmla="*/ 277901 h 1404592"/>
                <a:gd name="connsiteX28" fmla="*/ 665669 w 1368552"/>
                <a:gd name="connsiteY28" fmla="*/ 231165 h 1404592"/>
                <a:gd name="connsiteX29" fmla="*/ 675066 w 1368552"/>
                <a:gd name="connsiteY29" fmla="*/ 239039 h 1404592"/>
                <a:gd name="connsiteX30" fmla="*/ 639252 w 1368552"/>
                <a:gd name="connsiteY30" fmla="*/ 276377 h 1404592"/>
                <a:gd name="connsiteX31" fmla="*/ 626552 w 1368552"/>
                <a:gd name="connsiteY31" fmla="*/ 265836 h 1404592"/>
                <a:gd name="connsiteX32" fmla="*/ 666176 w 1368552"/>
                <a:gd name="connsiteY32" fmla="*/ 231165 h 1404592"/>
                <a:gd name="connsiteX33" fmla="*/ 743773 w 1368552"/>
                <a:gd name="connsiteY33" fmla="*/ 186969 h 1404592"/>
                <a:gd name="connsiteX34" fmla="*/ 687894 w 1368552"/>
                <a:gd name="connsiteY34" fmla="*/ 227990 h 1404592"/>
                <a:gd name="connsiteX35" fmla="*/ 680146 w 1368552"/>
                <a:gd name="connsiteY35" fmla="*/ 220878 h 1404592"/>
                <a:gd name="connsiteX36" fmla="*/ 743646 w 1368552"/>
                <a:gd name="connsiteY36" fmla="*/ 186969 h 1404592"/>
                <a:gd name="connsiteX37" fmla="*/ 884362 w 1368552"/>
                <a:gd name="connsiteY37" fmla="*/ 128549 h 1404592"/>
                <a:gd name="connsiteX38" fmla="*/ 497774 w 1368552"/>
                <a:gd name="connsiteY38" fmla="*/ 454050 h 1404592"/>
                <a:gd name="connsiteX39" fmla="*/ 786826 w 1368552"/>
                <a:gd name="connsiteY39" fmla="*/ 826922 h 1404592"/>
                <a:gd name="connsiteX40" fmla="*/ 1173414 w 1368552"/>
                <a:gd name="connsiteY40" fmla="*/ 501421 h 1404592"/>
                <a:gd name="connsiteX41" fmla="*/ 905317 w 1368552"/>
                <a:gd name="connsiteY41" fmla="*/ 131203 h 1404592"/>
                <a:gd name="connsiteX42" fmla="*/ 884362 w 1368552"/>
                <a:gd name="connsiteY42" fmla="*/ 128549 h 1404592"/>
                <a:gd name="connsiteX43" fmla="*/ 1022538 w 1368552"/>
                <a:gd name="connsiteY43" fmla="*/ 454939 h 1404592"/>
                <a:gd name="connsiteX44" fmla="*/ 1007539 w 1368552"/>
                <a:gd name="connsiteY44" fmla="*/ 472833 h 1404592"/>
                <a:gd name="connsiteX45" fmla="*/ 1022538 w 1368552"/>
                <a:gd name="connsiteY45" fmla="*/ 487832 h 1404592"/>
                <a:gd name="connsiteX46" fmla="*/ 1037536 w 1368552"/>
                <a:gd name="connsiteY46" fmla="*/ 469938 h 1404592"/>
                <a:gd name="connsiteX47" fmla="*/ 1022538 w 1368552"/>
                <a:gd name="connsiteY47" fmla="*/ 454939 h 1404592"/>
                <a:gd name="connsiteX48" fmla="*/ 1003488 w 1368552"/>
                <a:gd name="connsiteY48" fmla="*/ 539775 h 1404592"/>
                <a:gd name="connsiteX49" fmla="*/ 818322 w 1368552"/>
                <a:gd name="connsiteY49" fmla="*/ 705637 h 1404592"/>
                <a:gd name="connsiteX50" fmla="*/ 827085 w 1368552"/>
                <a:gd name="connsiteY50" fmla="*/ 737260 h 1404592"/>
                <a:gd name="connsiteX51" fmla="*/ 1035111 w 1368552"/>
                <a:gd name="connsiteY51" fmla="*/ 548538 h 1404592"/>
                <a:gd name="connsiteX52" fmla="*/ 1023681 w 1368552"/>
                <a:gd name="connsiteY52" fmla="*/ 528345 h 1404592"/>
                <a:gd name="connsiteX53" fmla="*/ 1003488 w 1368552"/>
                <a:gd name="connsiteY53" fmla="*/ 539775 h 1404592"/>
                <a:gd name="connsiteX54" fmla="*/ 1330640 w 1368552"/>
                <a:gd name="connsiteY54" fmla="*/ 561746 h 1404592"/>
                <a:gd name="connsiteX55" fmla="*/ 1295461 w 1368552"/>
                <a:gd name="connsiteY55" fmla="*/ 515264 h 1404592"/>
                <a:gd name="connsiteX56" fmla="*/ 1300668 w 1368552"/>
                <a:gd name="connsiteY56" fmla="*/ 469036 h 1404592"/>
                <a:gd name="connsiteX57" fmla="*/ 1324925 w 1368552"/>
                <a:gd name="connsiteY57" fmla="*/ 502691 h 1404592"/>
                <a:gd name="connsiteX58" fmla="*/ 1334069 w 1368552"/>
                <a:gd name="connsiteY58" fmla="*/ 505866 h 1404592"/>
                <a:gd name="connsiteX59" fmla="*/ 1330640 w 1368552"/>
                <a:gd name="connsiteY59" fmla="*/ 561746 h 1404592"/>
                <a:gd name="connsiteX60" fmla="*/ 1312479 w 1368552"/>
                <a:gd name="connsiteY60" fmla="*/ 636549 h 1404592"/>
                <a:gd name="connsiteX61" fmla="*/ 1278697 w 1368552"/>
                <a:gd name="connsiteY61" fmla="*/ 584352 h 1404592"/>
                <a:gd name="connsiteX62" fmla="*/ 1291397 w 1368552"/>
                <a:gd name="connsiteY62" fmla="*/ 539140 h 1404592"/>
                <a:gd name="connsiteX63" fmla="*/ 1327973 w 1368552"/>
                <a:gd name="connsiteY63" fmla="*/ 581558 h 1404592"/>
                <a:gd name="connsiteX64" fmla="*/ 1312987 w 1368552"/>
                <a:gd name="connsiteY64" fmla="*/ 636549 h 1404592"/>
                <a:gd name="connsiteX65" fmla="*/ 1280475 w 1368552"/>
                <a:gd name="connsiteY65" fmla="*/ 711733 h 1404592"/>
                <a:gd name="connsiteX66" fmla="*/ 1247455 w 1368552"/>
                <a:gd name="connsiteY66" fmla="*/ 660933 h 1404592"/>
                <a:gd name="connsiteX67" fmla="*/ 1272855 w 1368552"/>
                <a:gd name="connsiteY67" fmla="*/ 603910 h 1404592"/>
                <a:gd name="connsiteX68" fmla="*/ 1300668 w 1368552"/>
                <a:gd name="connsiteY68" fmla="*/ 646963 h 1404592"/>
                <a:gd name="connsiteX69" fmla="*/ 1308669 w 1368552"/>
                <a:gd name="connsiteY69" fmla="*/ 650646 h 1404592"/>
                <a:gd name="connsiteX70" fmla="*/ 1280856 w 1368552"/>
                <a:gd name="connsiteY70" fmla="*/ 711606 h 1404592"/>
                <a:gd name="connsiteX71" fmla="*/ 1244280 w 1368552"/>
                <a:gd name="connsiteY71" fmla="*/ 769645 h 1404592"/>
                <a:gd name="connsiteX72" fmla="*/ 1214689 w 1368552"/>
                <a:gd name="connsiteY72" fmla="*/ 718083 h 1404592"/>
                <a:gd name="connsiteX73" fmla="*/ 1214689 w 1368552"/>
                <a:gd name="connsiteY73" fmla="*/ 718083 h 1404592"/>
                <a:gd name="connsiteX74" fmla="*/ 1239454 w 1368552"/>
                <a:gd name="connsiteY74" fmla="*/ 678078 h 1404592"/>
                <a:gd name="connsiteX75" fmla="*/ 1270315 w 1368552"/>
                <a:gd name="connsiteY75" fmla="*/ 725322 h 1404592"/>
                <a:gd name="connsiteX76" fmla="*/ 1272855 w 1368552"/>
                <a:gd name="connsiteY76" fmla="*/ 727862 h 1404592"/>
                <a:gd name="connsiteX77" fmla="*/ 1244661 w 1368552"/>
                <a:gd name="connsiteY77" fmla="*/ 770280 h 1404592"/>
                <a:gd name="connsiteX78" fmla="*/ 1200973 w 1368552"/>
                <a:gd name="connsiteY78" fmla="*/ 822604 h 1404592"/>
                <a:gd name="connsiteX79" fmla="*/ 1173287 w 1368552"/>
                <a:gd name="connsiteY79" fmla="*/ 771804 h 1404592"/>
                <a:gd name="connsiteX80" fmla="*/ 1203767 w 1368552"/>
                <a:gd name="connsiteY80" fmla="*/ 733704 h 1404592"/>
                <a:gd name="connsiteX81" fmla="*/ 1234501 w 1368552"/>
                <a:gd name="connsiteY81" fmla="*/ 783615 h 1404592"/>
                <a:gd name="connsiteX82" fmla="*/ 1200973 w 1368552"/>
                <a:gd name="connsiteY82" fmla="*/ 822604 h 1404592"/>
                <a:gd name="connsiteX83" fmla="*/ 1151062 w 1368552"/>
                <a:gd name="connsiteY83" fmla="*/ 867054 h 1404592"/>
                <a:gd name="connsiteX84" fmla="*/ 1123757 w 1368552"/>
                <a:gd name="connsiteY84" fmla="*/ 821334 h 1404592"/>
                <a:gd name="connsiteX85" fmla="*/ 1160587 w 1368552"/>
                <a:gd name="connsiteY85" fmla="*/ 785012 h 1404592"/>
                <a:gd name="connsiteX86" fmla="*/ 1188654 w 1368552"/>
                <a:gd name="connsiteY86" fmla="*/ 833526 h 1404592"/>
                <a:gd name="connsiteX87" fmla="*/ 1150554 w 1368552"/>
                <a:gd name="connsiteY87" fmla="*/ 867054 h 1404592"/>
                <a:gd name="connsiteX88" fmla="*/ 1093531 w 1368552"/>
                <a:gd name="connsiteY88" fmla="*/ 907186 h 1404592"/>
                <a:gd name="connsiteX89" fmla="*/ 1070163 w 1368552"/>
                <a:gd name="connsiteY89" fmla="*/ 863498 h 1404592"/>
                <a:gd name="connsiteX90" fmla="*/ 1110676 w 1368552"/>
                <a:gd name="connsiteY90" fmla="*/ 832256 h 1404592"/>
                <a:gd name="connsiteX91" fmla="*/ 1137600 w 1368552"/>
                <a:gd name="connsiteY91" fmla="*/ 877468 h 1404592"/>
                <a:gd name="connsiteX92" fmla="*/ 1093531 w 1368552"/>
                <a:gd name="connsiteY92" fmla="*/ 907186 h 1404592"/>
                <a:gd name="connsiteX93" fmla="*/ 1031174 w 1368552"/>
                <a:gd name="connsiteY93" fmla="*/ 940206 h 1404592"/>
                <a:gd name="connsiteX94" fmla="*/ 1012505 w 1368552"/>
                <a:gd name="connsiteY94" fmla="*/ 899058 h 1404592"/>
                <a:gd name="connsiteX95" fmla="*/ 1056828 w 1368552"/>
                <a:gd name="connsiteY95" fmla="*/ 872642 h 1404592"/>
                <a:gd name="connsiteX96" fmla="*/ 1079307 w 1368552"/>
                <a:gd name="connsiteY96" fmla="*/ 915822 h 1404592"/>
                <a:gd name="connsiteX97" fmla="*/ 1031174 w 1368552"/>
                <a:gd name="connsiteY97" fmla="*/ 940206 h 1404592"/>
                <a:gd name="connsiteX98" fmla="*/ 978215 w 1368552"/>
                <a:gd name="connsiteY98" fmla="*/ 960145 h 1404592"/>
                <a:gd name="connsiteX99" fmla="*/ 961578 w 1368552"/>
                <a:gd name="connsiteY99" fmla="*/ 922807 h 1404592"/>
                <a:gd name="connsiteX100" fmla="*/ 997900 w 1368552"/>
                <a:gd name="connsiteY100" fmla="*/ 906551 h 1404592"/>
                <a:gd name="connsiteX101" fmla="*/ 1016061 w 1368552"/>
                <a:gd name="connsiteY101" fmla="*/ 946429 h 1404592"/>
                <a:gd name="connsiteX102" fmla="*/ 977961 w 1368552"/>
                <a:gd name="connsiteY102" fmla="*/ 960145 h 1404592"/>
                <a:gd name="connsiteX103" fmla="*/ 913445 w 1368552"/>
                <a:gd name="connsiteY103" fmla="*/ 976401 h 1404592"/>
                <a:gd name="connsiteX104" fmla="*/ 897062 w 1368552"/>
                <a:gd name="connsiteY104" fmla="*/ 944016 h 1404592"/>
                <a:gd name="connsiteX105" fmla="*/ 947100 w 1368552"/>
                <a:gd name="connsiteY105" fmla="*/ 928649 h 1404592"/>
                <a:gd name="connsiteX106" fmla="*/ 963356 w 1368552"/>
                <a:gd name="connsiteY106" fmla="*/ 965098 h 1404592"/>
                <a:gd name="connsiteX107" fmla="*/ 914080 w 1368552"/>
                <a:gd name="connsiteY107" fmla="*/ 976147 h 1404592"/>
                <a:gd name="connsiteX108" fmla="*/ 885632 w 1368552"/>
                <a:gd name="connsiteY108" fmla="*/ 980719 h 1404592"/>
                <a:gd name="connsiteX109" fmla="*/ 852739 w 1368552"/>
                <a:gd name="connsiteY109" fmla="*/ 983513 h 1404592"/>
                <a:gd name="connsiteX110" fmla="*/ 858226 w 1368552"/>
                <a:gd name="connsiteY110" fmla="*/ 974445 h 1404592"/>
                <a:gd name="connsiteX111" fmla="*/ 857184 w 1368552"/>
                <a:gd name="connsiteY111" fmla="*/ 972083 h 1404592"/>
                <a:gd name="connsiteX112" fmla="*/ 845373 w 1368552"/>
                <a:gd name="connsiteY112" fmla="*/ 953795 h 1404592"/>
                <a:gd name="connsiteX113" fmla="*/ 880425 w 1368552"/>
                <a:gd name="connsiteY113" fmla="*/ 947826 h 1404592"/>
                <a:gd name="connsiteX114" fmla="*/ 896935 w 1368552"/>
                <a:gd name="connsiteY114" fmla="*/ 978941 h 1404592"/>
                <a:gd name="connsiteX115" fmla="*/ 885632 w 1368552"/>
                <a:gd name="connsiteY115" fmla="*/ 980719 h 1404592"/>
                <a:gd name="connsiteX116" fmla="*/ 802193 w 1368552"/>
                <a:gd name="connsiteY116" fmla="*/ 983894 h 1404592"/>
                <a:gd name="connsiteX117" fmla="*/ 791652 w 1368552"/>
                <a:gd name="connsiteY117" fmla="*/ 957224 h 1404592"/>
                <a:gd name="connsiteX118" fmla="*/ 827085 w 1368552"/>
                <a:gd name="connsiteY118" fmla="*/ 955700 h 1404592"/>
                <a:gd name="connsiteX119" fmla="*/ 843087 w 1368552"/>
                <a:gd name="connsiteY119" fmla="*/ 980338 h 1404592"/>
                <a:gd name="connsiteX120" fmla="*/ 847659 w 1368552"/>
                <a:gd name="connsiteY120" fmla="*/ 983640 h 1404592"/>
                <a:gd name="connsiteX121" fmla="*/ 802193 w 1368552"/>
                <a:gd name="connsiteY121" fmla="*/ 983640 h 1404592"/>
                <a:gd name="connsiteX122" fmla="*/ 769173 w 1368552"/>
                <a:gd name="connsiteY122" fmla="*/ 921283 h 1404592"/>
                <a:gd name="connsiteX123" fmla="*/ 411669 w 1368552"/>
                <a:gd name="connsiteY123" fmla="*/ 425983 h 1404592"/>
                <a:gd name="connsiteX124" fmla="*/ 904047 w 1368552"/>
                <a:gd name="connsiteY124" fmla="*/ 33426 h 1404592"/>
                <a:gd name="connsiteX125" fmla="*/ 1261552 w 1368552"/>
                <a:gd name="connsiteY125" fmla="*/ 528726 h 1404592"/>
                <a:gd name="connsiteX126" fmla="*/ 769173 w 1368552"/>
                <a:gd name="connsiteY126" fmla="*/ 921156 h 1404592"/>
                <a:gd name="connsiteX127" fmla="*/ 739074 w 1368552"/>
                <a:gd name="connsiteY127" fmla="*/ 976401 h 1404592"/>
                <a:gd name="connsiteX128" fmla="*/ 739074 w 1368552"/>
                <a:gd name="connsiteY128" fmla="*/ 973353 h 1404592"/>
                <a:gd name="connsiteX129" fmla="*/ 731327 w 1368552"/>
                <a:gd name="connsiteY129" fmla="*/ 952652 h 1404592"/>
                <a:gd name="connsiteX130" fmla="*/ 773745 w 1368552"/>
                <a:gd name="connsiteY130" fmla="*/ 956716 h 1404592"/>
                <a:gd name="connsiteX131" fmla="*/ 783905 w 1368552"/>
                <a:gd name="connsiteY131" fmla="*/ 982116 h 1404592"/>
                <a:gd name="connsiteX132" fmla="*/ 739455 w 1368552"/>
                <a:gd name="connsiteY132" fmla="*/ 976020 h 1404592"/>
                <a:gd name="connsiteX133" fmla="*/ 670748 w 1368552"/>
                <a:gd name="connsiteY133" fmla="*/ 956462 h 1404592"/>
                <a:gd name="connsiteX134" fmla="*/ 664017 w 1368552"/>
                <a:gd name="connsiteY134" fmla="*/ 936269 h 1404592"/>
                <a:gd name="connsiteX135" fmla="*/ 712658 w 1368552"/>
                <a:gd name="connsiteY135" fmla="*/ 948969 h 1404592"/>
                <a:gd name="connsiteX136" fmla="*/ 721294 w 1368552"/>
                <a:gd name="connsiteY136" fmla="*/ 972083 h 1404592"/>
                <a:gd name="connsiteX137" fmla="*/ 670494 w 1368552"/>
                <a:gd name="connsiteY137" fmla="*/ 956335 h 1404592"/>
                <a:gd name="connsiteX138" fmla="*/ 546034 w 1368552"/>
                <a:gd name="connsiteY138" fmla="*/ 874801 h 1404592"/>
                <a:gd name="connsiteX139" fmla="*/ 644078 w 1368552"/>
                <a:gd name="connsiteY139" fmla="*/ 930300 h 1404592"/>
                <a:gd name="connsiteX140" fmla="*/ 650301 w 1368552"/>
                <a:gd name="connsiteY140" fmla="*/ 949096 h 1404592"/>
                <a:gd name="connsiteX141" fmla="*/ 546034 w 1368552"/>
                <a:gd name="connsiteY141" fmla="*/ 874801 h 1404592"/>
                <a:gd name="connsiteX142" fmla="*/ 498155 w 1368552"/>
                <a:gd name="connsiteY142" fmla="*/ 989101 h 1404592"/>
                <a:gd name="connsiteX143" fmla="*/ 494599 w 1368552"/>
                <a:gd name="connsiteY143" fmla="*/ 988212 h 1404592"/>
                <a:gd name="connsiteX144" fmla="*/ 376997 w 1368552"/>
                <a:gd name="connsiteY144" fmla="*/ 866927 h 1404592"/>
                <a:gd name="connsiteX145" fmla="*/ 375473 w 1368552"/>
                <a:gd name="connsiteY145" fmla="*/ 859815 h 1404592"/>
                <a:gd name="connsiteX146" fmla="*/ 446466 w 1368552"/>
                <a:gd name="connsiteY146" fmla="*/ 785520 h 1404592"/>
                <a:gd name="connsiteX147" fmla="*/ 517967 w 1368552"/>
                <a:gd name="connsiteY147" fmla="*/ 893089 h 1404592"/>
                <a:gd name="connsiteX148" fmla="*/ 517967 w 1368552"/>
                <a:gd name="connsiteY148" fmla="*/ 893089 h 1404592"/>
                <a:gd name="connsiteX149" fmla="*/ 473644 w 1368552"/>
                <a:gd name="connsiteY149" fmla="*/ 945921 h 1404592"/>
                <a:gd name="connsiteX150" fmla="*/ 485328 w 1368552"/>
                <a:gd name="connsiteY150" fmla="*/ 957605 h 1404592"/>
                <a:gd name="connsiteX151" fmla="*/ 529524 w 1368552"/>
                <a:gd name="connsiteY151" fmla="*/ 904646 h 1404592"/>
                <a:gd name="connsiteX152" fmla="*/ 529524 w 1368552"/>
                <a:gd name="connsiteY152" fmla="*/ 904646 h 1404592"/>
                <a:gd name="connsiteX153" fmla="*/ 551369 w 1368552"/>
                <a:gd name="connsiteY153" fmla="*/ 924839 h 1404592"/>
                <a:gd name="connsiteX154" fmla="*/ 498409 w 1368552"/>
                <a:gd name="connsiteY154" fmla="*/ 988339 h 1404592"/>
                <a:gd name="connsiteX155" fmla="*/ 363662 w 1368552"/>
                <a:gd name="connsiteY155" fmla="*/ 1151026 h 1404592"/>
                <a:gd name="connsiteX156" fmla="*/ 267396 w 1368552"/>
                <a:gd name="connsiteY156" fmla="*/ 1275105 h 1404592"/>
                <a:gd name="connsiteX157" fmla="*/ 264729 w 1368552"/>
                <a:gd name="connsiteY157" fmla="*/ 1273708 h 1404592"/>
                <a:gd name="connsiteX158" fmla="*/ 133665 w 1368552"/>
                <a:gd name="connsiteY158" fmla="*/ 1112418 h 1404592"/>
                <a:gd name="connsiteX159" fmla="*/ 133665 w 1368552"/>
                <a:gd name="connsiteY159" fmla="*/ 1112418 h 1404592"/>
                <a:gd name="connsiteX160" fmla="*/ 346644 w 1368552"/>
                <a:gd name="connsiteY160" fmla="*/ 889914 h 1404592"/>
                <a:gd name="connsiteX161" fmla="*/ 429067 w 1368552"/>
                <a:gd name="connsiteY161" fmla="*/ 1004214 h 1404592"/>
                <a:gd name="connsiteX162" fmla="*/ 228788 w 1368552"/>
                <a:gd name="connsiteY162" fmla="*/ 1239037 h 1404592"/>
                <a:gd name="connsiteX163" fmla="*/ 240345 w 1368552"/>
                <a:gd name="connsiteY163" fmla="*/ 1250721 h 1404592"/>
                <a:gd name="connsiteX164" fmla="*/ 444434 w 1368552"/>
                <a:gd name="connsiteY164" fmla="*/ 1010945 h 1404592"/>
                <a:gd name="connsiteX165" fmla="*/ 473898 w 1368552"/>
                <a:gd name="connsiteY165" fmla="*/ 1018692 h 1404592"/>
                <a:gd name="connsiteX166" fmla="*/ 363662 w 1368552"/>
                <a:gd name="connsiteY166" fmla="*/ 1151026 h 1404592"/>
                <a:gd name="connsiteX167" fmla="*/ 175829 w 1368552"/>
                <a:gd name="connsiteY167" fmla="*/ 1370101 h 1404592"/>
                <a:gd name="connsiteX168" fmla="*/ 33589 w 1368552"/>
                <a:gd name="connsiteY168" fmla="*/ 1216050 h 1404592"/>
                <a:gd name="connsiteX169" fmla="*/ 105090 w 1368552"/>
                <a:gd name="connsiteY169" fmla="*/ 1141374 h 1404592"/>
                <a:gd name="connsiteX170" fmla="*/ 197800 w 1368552"/>
                <a:gd name="connsiteY170" fmla="*/ 1277772 h 1404592"/>
                <a:gd name="connsiteX171" fmla="*/ 143063 w 1368552"/>
                <a:gd name="connsiteY171" fmla="*/ 1325016 h 1404592"/>
                <a:gd name="connsiteX172" fmla="*/ 154620 w 1368552"/>
                <a:gd name="connsiteY172" fmla="*/ 1336573 h 1404592"/>
                <a:gd name="connsiteX173" fmla="*/ 212532 w 1368552"/>
                <a:gd name="connsiteY173" fmla="*/ 1286662 h 1404592"/>
                <a:gd name="connsiteX174" fmla="*/ 245171 w 1368552"/>
                <a:gd name="connsiteY174" fmla="*/ 1301140 h 1404592"/>
                <a:gd name="connsiteX175" fmla="*/ 175829 w 1368552"/>
                <a:gd name="connsiteY175" fmla="*/ 1370101 h 1404592"/>
                <a:gd name="connsiteX176" fmla="*/ 1333307 w 1368552"/>
                <a:gd name="connsiteY176" fmla="*/ 485292 h 1404592"/>
                <a:gd name="connsiteX177" fmla="*/ 1302954 w 1368552"/>
                <a:gd name="connsiteY177" fmla="*/ 443128 h 1404592"/>
                <a:gd name="connsiteX178" fmla="*/ 1301938 w 1368552"/>
                <a:gd name="connsiteY178" fmla="*/ 442239 h 1404592"/>
                <a:gd name="connsiteX179" fmla="*/ 1300922 w 1368552"/>
                <a:gd name="connsiteY179" fmla="*/ 408330 h 1404592"/>
                <a:gd name="connsiteX180" fmla="*/ 1288222 w 1368552"/>
                <a:gd name="connsiteY180" fmla="*/ 327939 h 1404592"/>
                <a:gd name="connsiteX181" fmla="*/ 1333307 w 1368552"/>
                <a:gd name="connsiteY181" fmla="*/ 485292 h 1404592"/>
                <a:gd name="connsiteX182" fmla="*/ 1121217 w 1368552"/>
                <a:gd name="connsiteY182" fmla="*/ 78130 h 1404592"/>
                <a:gd name="connsiteX183" fmla="*/ 1111184 w 1368552"/>
                <a:gd name="connsiteY183" fmla="*/ 75082 h 1404592"/>
                <a:gd name="connsiteX184" fmla="*/ 903412 w 1368552"/>
                <a:gd name="connsiteY184" fmla="*/ 533 h 1404592"/>
                <a:gd name="connsiteX185" fmla="*/ 424369 w 1368552"/>
                <a:gd name="connsiteY185" fmla="*/ 736117 h 1404592"/>
                <a:gd name="connsiteX186" fmla="*/ 431607 w 1368552"/>
                <a:gd name="connsiteY186" fmla="*/ 753008 h 1404592"/>
                <a:gd name="connsiteX187" fmla="*/ 4506 w 1368552"/>
                <a:gd name="connsiteY187" fmla="*/ 1199540 h 1404592"/>
                <a:gd name="connsiteX188" fmla="*/ 315 w 1368552"/>
                <a:gd name="connsiteY188" fmla="*/ 1213510 h 1404592"/>
                <a:gd name="connsiteX189" fmla="*/ 315 w 1368552"/>
                <a:gd name="connsiteY189" fmla="*/ 1215542 h 1404592"/>
                <a:gd name="connsiteX190" fmla="*/ 187259 w 1368552"/>
                <a:gd name="connsiteY190" fmla="*/ 1401978 h 1404592"/>
                <a:gd name="connsiteX191" fmla="*/ 196149 w 1368552"/>
                <a:gd name="connsiteY191" fmla="*/ 1396390 h 1404592"/>
                <a:gd name="connsiteX192" fmla="*/ 386649 w 1368552"/>
                <a:gd name="connsiteY192" fmla="*/ 1174267 h 1404592"/>
                <a:gd name="connsiteX193" fmla="*/ 577149 w 1368552"/>
                <a:gd name="connsiteY193" fmla="*/ 945667 h 1404592"/>
                <a:gd name="connsiteX194" fmla="*/ 979993 w 1368552"/>
                <a:gd name="connsiteY194" fmla="*/ 995578 h 1404592"/>
                <a:gd name="connsiteX195" fmla="*/ 1366835 w 1368552"/>
                <a:gd name="connsiteY195" fmla="*/ 543458 h 1404592"/>
                <a:gd name="connsiteX196" fmla="*/ 1121471 w 1368552"/>
                <a:gd name="connsiteY196" fmla="*/ 79146 h 140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368552" h="1404592">
                  <a:moveTo>
                    <a:pt x="1137473" y="519836"/>
                  </a:moveTo>
                  <a:cubicBezTo>
                    <a:pt x="1103691" y="679348"/>
                    <a:pt x="953450" y="806729"/>
                    <a:pt x="787207" y="794029"/>
                  </a:cubicBezTo>
                  <a:cubicBezTo>
                    <a:pt x="712290" y="788606"/>
                    <a:pt x="642999" y="752259"/>
                    <a:pt x="595945" y="693699"/>
                  </a:cubicBezTo>
                  <a:cubicBezTo>
                    <a:pt x="596428" y="691007"/>
                    <a:pt x="596161" y="688251"/>
                    <a:pt x="595183" y="685698"/>
                  </a:cubicBezTo>
                  <a:cubicBezTo>
                    <a:pt x="534985" y="527202"/>
                    <a:pt x="586166" y="364134"/>
                    <a:pt x="699831" y="260375"/>
                  </a:cubicBezTo>
                  <a:cubicBezTo>
                    <a:pt x="701660" y="259702"/>
                    <a:pt x="703184" y="258394"/>
                    <a:pt x="704149" y="256692"/>
                  </a:cubicBezTo>
                  <a:cubicBezTo>
                    <a:pt x="756626" y="210172"/>
                    <a:pt x="819947" y="177597"/>
                    <a:pt x="888299" y="161950"/>
                  </a:cubicBezTo>
                  <a:cubicBezTo>
                    <a:pt x="1063940" y="183286"/>
                    <a:pt x="1174049" y="347243"/>
                    <a:pt x="1137473" y="519836"/>
                  </a:cubicBezTo>
                  <a:moveTo>
                    <a:pt x="547685" y="390931"/>
                  </a:moveTo>
                  <a:cubicBezTo>
                    <a:pt x="554327" y="372427"/>
                    <a:pt x="562481" y="354507"/>
                    <a:pt x="572069" y="337337"/>
                  </a:cubicBezTo>
                  <a:lnTo>
                    <a:pt x="588960" y="348767"/>
                  </a:lnTo>
                  <a:cubicBezTo>
                    <a:pt x="579575" y="365671"/>
                    <a:pt x="571346" y="383197"/>
                    <a:pt x="564322" y="401218"/>
                  </a:cubicBezTo>
                  <a:lnTo>
                    <a:pt x="547685" y="390931"/>
                  </a:lnTo>
                  <a:moveTo>
                    <a:pt x="543748" y="473735"/>
                  </a:moveTo>
                  <a:cubicBezTo>
                    <a:pt x="539646" y="471131"/>
                    <a:pt x="535404" y="468757"/>
                    <a:pt x="531048" y="466623"/>
                  </a:cubicBezTo>
                  <a:cubicBezTo>
                    <a:pt x="531048" y="463194"/>
                    <a:pt x="531048" y="459765"/>
                    <a:pt x="531937" y="456336"/>
                  </a:cubicBezTo>
                  <a:cubicBezTo>
                    <a:pt x="534553" y="439661"/>
                    <a:pt x="538376" y="423189"/>
                    <a:pt x="543367" y="407060"/>
                  </a:cubicBezTo>
                  <a:cubicBezTo>
                    <a:pt x="548701" y="410362"/>
                    <a:pt x="554035" y="413664"/>
                    <a:pt x="559242" y="417093"/>
                  </a:cubicBezTo>
                  <a:cubicBezTo>
                    <a:pt x="552994" y="435610"/>
                    <a:pt x="548028" y="454533"/>
                    <a:pt x="544383" y="473735"/>
                  </a:cubicBezTo>
                  <a:moveTo>
                    <a:pt x="538160" y="577621"/>
                  </a:moveTo>
                  <a:cubicBezTo>
                    <a:pt x="530527" y="547128"/>
                    <a:pt x="527530" y="515658"/>
                    <a:pt x="529270" y="484276"/>
                  </a:cubicBezTo>
                  <a:cubicBezTo>
                    <a:pt x="533639" y="486486"/>
                    <a:pt x="537881" y="488950"/>
                    <a:pt x="541970" y="491642"/>
                  </a:cubicBezTo>
                  <a:cubicBezTo>
                    <a:pt x="537855" y="520103"/>
                    <a:pt x="536789" y="548932"/>
                    <a:pt x="538795" y="577621"/>
                  </a:cubicBezTo>
                  <a:moveTo>
                    <a:pt x="614869" y="277901"/>
                  </a:moveTo>
                  <a:cubicBezTo>
                    <a:pt x="619694" y="281457"/>
                    <a:pt x="624394" y="285140"/>
                    <a:pt x="628838" y="289077"/>
                  </a:cubicBezTo>
                  <a:cubicBezTo>
                    <a:pt x="617294" y="303593"/>
                    <a:pt x="606727" y="318871"/>
                    <a:pt x="597215" y="334797"/>
                  </a:cubicBezTo>
                  <a:lnTo>
                    <a:pt x="580705" y="323748"/>
                  </a:lnTo>
                  <a:cubicBezTo>
                    <a:pt x="590840" y="307568"/>
                    <a:pt x="602270" y="292239"/>
                    <a:pt x="614869" y="277901"/>
                  </a:cubicBezTo>
                  <a:moveTo>
                    <a:pt x="665669" y="231165"/>
                  </a:moveTo>
                  <a:cubicBezTo>
                    <a:pt x="668970" y="233578"/>
                    <a:pt x="672107" y="236207"/>
                    <a:pt x="675066" y="239039"/>
                  </a:cubicBezTo>
                  <a:cubicBezTo>
                    <a:pt x="662430" y="250787"/>
                    <a:pt x="650466" y="263258"/>
                    <a:pt x="639252" y="276377"/>
                  </a:cubicBezTo>
                  <a:cubicBezTo>
                    <a:pt x="635061" y="272694"/>
                    <a:pt x="630616" y="269138"/>
                    <a:pt x="626552" y="265836"/>
                  </a:cubicBezTo>
                  <a:cubicBezTo>
                    <a:pt x="638821" y="253250"/>
                    <a:pt x="652066" y="241655"/>
                    <a:pt x="666176" y="231165"/>
                  </a:cubicBezTo>
                  <a:moveTo>
                    <a:pt x="743773" y="186969"/>
                  </a:moveTo>
                  <a:cubicBezTo>
                    <a:pt x="724152" y="199237"/>
                    <a:pt x="705482" y="212953"/>
                    <a:pt x="687894" y="227990"/>
                  </a:cubicBezTo>
                  <a:cubicBezTo>
                    <a:pt x="685480" y="225577"/>
                    <a:pt x="682813" y="223164"/>
                    <a:pt x="680146" y="220878"/>
                  </a:cubicBezTo>
                  <a:cubicBezTo>
                    <a:pt x="700047" y="207353"/>
                    <a:pt x="721333" y="195986"/>
                    <a:pt x="743646" y="186969"/>
                  </a:cubicBezTo>
                  <a:moveTo>
                    <a:pt x="884362" y="128549"/>
                  </a:moveTo>
                  <a:cubicBezTo>
                    <a:pt x="691449" y="122860"/>
                    <a:pt x="525028" y="262979"/>
                    <a:pt x="497774" y="454050"/>
                  </a:cubicBezTo>
                  <a:cubicBezTo>
                    <a:pt x="472374" y="637311"/>
                    <a:pt x="597850" y="813587"/>
                    <a:pt x="786826" y="826922"/>
                  </a:cubicBezTo>
                  <a:cubicBezTo>
                    <a:pt x="975802" y="840257"/>
                    <a:pt x="1147506" y="687222"/>
                    <a:pt x="1173414" y="501421"/>
                  </a:cubicBezTo>
                  <a:cubicBezTo>
                    <a:pt x="1201621" y="325158"/>
                    <a:pt x="1081580" y="159410"/>
                    <a:pt x="905317" y="131203"/>
                  </a:cubicBezTo>
                  <a:cubicBezTo>
                    <a:pt x="898371" y="130086"/>
                    <a:pt x="891373" y="129210"/>
                    <a:pt x="884362" y="128549"/>
                  </a:cubicBezTo>
                  <a:moveTo>
                    <a:pt x="1022538" y="454939"/>
                  </a:moveTo>
                  <a:cubicBezTo>
                    <a:pt x="1013457" y="455739"/>
                    <a:pt x="1006739" y="463753"/>
                    <a:pt x="1007539" y="472833"/>
                  </a:cubicBezTo>
                  <a:cubicBezTo>
                    <a:pt x="1008238" y="480809"/>
                    <a:pt x="1014563" y="487134"/>
                    <a:pt x="1022538" y="487832"/>
                  </a:cubicBezTo>
                  <a:cubicBezTo>
                    <a:pt x="1031618" y="487032"/>
                    <a:pt x="1038337" y="479018"/>
                    <a:pt x="1037536" y="469938"/>
                  </a:cubicBezTo>
                  <a:cubicBezTo>
                    <a:pt x="1036838" y="461962"/>
                    <a:pt x="1030514" y="455637"/>
                    <a:pt x="1022538" y="454939"/>
                  </a:cubicBezTo>
                  <a:moveTo>
                    <a:pt x="1003488" y="539775"/>
                  </a:moveTo>
                  <a:cubicBezTo>
                    <a:pt x="979853" y="626719"/>
                    <a:pt x="907337" y="691680"/>
                    <a:pt x="818322" y="705637"/>
                  </a:cubicBezTo>
                  <a:cubicBezTo>
                    <a:pt x="797494" y="709066"/>
                    <a:pt x="806384" y="740562"/>
                    <a:pt x="827085" y="737260"/>
                  </a:cubicBezTo>
                  <a:cubicBezTo>
                    <a:pt x="927326" y="720356"/>
                    <a:pt x="1008555" y="646658"/>
                    <a:pt x="1035111" y="548538"/>
                  </a:cubicBezTo>
                  <a:cubicBezTo>
                    <a:pt x="1037536" y="539800"/>
                    <a:pt x="1032419" y="530771"/>
                    <a:pt x="1023681" y="528345"/>
                  </a:cubicBezTo>
                  <a:cubicBezTo>
                    <a:pt x="1014943" y="525919"/>
                    <a:pt x="1005901" y="531038"/>
                    <a:pt x="1003488" y="539775"/>
                  </a:cubicBezTo>
                  <a:moveTo>
                    <a:pt x="1330640" y="561746"/>
                  </a:moveTo>
                  <a:cubicBezTo>
                    <a:pt x="1316898" y="547890"/>
                    <a:pt x="1305075" y="532257"/>
                    <a:pt x="1295461" y="515264"/>
                  </a:cubicBezTo>
                  <a:cubicBezTo>
                    <a:pt x="1297874" y="500024"/>
                    <a:pt x="1299652" y="484530"/>
                    <a:pt x="1300668" y="469036"/>
                  </a:cubicBezTo>
                  <a:lnTo>
                    <a:pt x="1324925" y="502691"/>
                  </a:lnTo>
                  <a:cubicBezTo>
                    <a:pt x="1326970" y="505612"/>
                    <a:pt x="1330653" y="506895"/>
                    <a:pt x="1334069" y="505866"/>
                  </a:cubicBezTo>
                  <a:cubicBezTo>
                    <a:pt x="1334514" y="524560"/>
                    <a:pt x="1333358" y="543255"/>
                    <a:pt x="1330640" y="561746"/>
                  </a:cubicBezTo>
                  <a:moveTo>
                    <a:pt x="1312479" y="636549"/>
                  </a:moveTo>
                  <a:cubicBezTo>
                    <a:pt x="1301303" y="619112"/>
                    <a:pt x="1290038" y="601713"/>
                    <a:pt x="1278697" y="584352"/>
                  </a:cubicBezTo>
                  <a:cubicBezTo>
                    <a:pt x="1283396" y="569493"/>
                    <a:pt x="1287587" y="554507"/>
                    <a:pt x="1291397" y="539140"/>
                  </a:cubicBezTo>
                  <a:cubicBezTo>
                    <a:pt x="1301913" y="554647"/>
                    <a:pt x="1314181" y="568883"/>
                    <a:pt x="1327973" y="581558"/>
                  </a:cubicBezTo>
                  <a:cubicBezTo>
                    <a:pt x="1324163" y="600189"/>
                    <a:pt x="1319160" y="618553"/>
                    <a:pt x="1312987" y="636549"/>
                  </a:cubicBezTo>
                  <a:moveTo>
                    <a:pt x="1280475" y="711733"/>
                  </a:moveTo>
                  <a:lnTo>
                    <a:pt x="1247455" y="660933"/>
                  </a:lnTo>
                  <a:cubicBezTo>
                    <a:pt x="1257031" y="642442"/>
                    <a:pt x="1265515" y="623405"/>
                    <a:pt x="1272855" y="603910"/>
                  </a:cubicBezTo>
                  <a:lnTo>
                    <a:pt x="1300668" y="646963"/>
                  </a:lnTo>
                  <a:cubicBezTo>
                    <a:pt x="1302332" y="649706"/>
                    <a:pt x="1305507" y="651167"/>
                    <a:pt x="1308669" y="650646"/>
                  </a:cubicBezTo>
                  <a:cubicBezTo>
                    <a:pt x="1300884" y="671614"/>
                    <a:pt x="1291588" y="691984"/>
                    <a:pt x="1280856" y="711606"/>
                  </a:cubicBezTo>
                  <a:moveTo>
                    <a:pt x="1244280" y="769645"/>
                  </a:moveTo>
                  <a:cubicBezTo>
                    <a:pt x="1231784" y="754113"/>
                    <a:pt x="1221788" y="736714"/>
                    <a:pt x="1214689" y="718083"/>
                  </a:cubicBezTo>
                  <a:lnTo>
                    <a:pt x="1214689" y="718083"/>
                  </a:lnTo>
                  <a:cubicBezTo>
                    <a:pt x="1223579" y="705383"/>
                    <a:pt x="1231707" y="691794"/>
                    <a:pt x="1239454" y="678078"/>
                  </a:cubicBezTo>
                  <a:lnTo>
                    <a:pt x="1270315" y="725322"/>
                  </a:lnTo>
                  <a:cubicBezTo>
                    <a:pt x="1270887" y="726402"/>
                    <a:pt x="1271776" y="727290"/>
                    <a:pt x="1272855" y="727862"/>
                  </a:cubicBezTo>
                  <a:cubicBezTo>
                    <a:pt x="1264219" y="742594"/>
                    <a:pt x="1254567" y="756564"/>
                    <a:pt x="1244661" y="770280"/>
                  </a:cubicBezTo>
                  <a:moveTo>
                    <a:pt x="1200973" y="822604"/>
                  </a:moveTo>
                  <a:cubicBezTo>
                    <a:pt x="1189912" y="806742"/>
                    <a:pt x="1180628" y="789698"/>
                    <a:pt x="1173287" y="771804"/>
                  </a:cubicBezTo>
                  <a:cubicBezTo>
                    <a:pt x="1183955" y="759104"/>
                    <a:pt x="1194115" y="746404"/>
                    <a:pt x="1203767" y="733704"/>
                  </a:cubicBezTo>
                  <a:cubicBezTo>
                    <a:pt x="1211641" y="751687"/>
                    <a:pt x="1221979" y="768489"/>
                    <a:pt x="1234501" y="783615"/>
                  </a:cubicBezTo>
                  <a:cubicBezTo>
                    <a:pt x="1223833" y="797077"/>
                    <a:pt x="1212911" y="810285"/>
                    <a:pt x="1200973" y="822604"/>
                  </a:cubicBezTo>
                  <a:moveTo>
                    <a:pt x="1151062" y="867054"/>
                  </a:moveTo>
                  <a:lnTo>
                    <a:pt x="1123757" y="821334"/>
                  </a:lnTo>
                  <a:cubicBezTo>
                    <a:pt x="1136457" y="809777"/>
                    <a:pt x="1149157" y="797585"/>
                    <a:pt x="1160587" y="785012"/>
                  </a:cubicBezTo>
                  <a:cubicBezTo>
                    <a:pt x="1168296" y="802081"/>
                    <a:pt x="1177694" y="818337"/>
                    <a:pt x="1188654" y="833526"/>
                  </a:cubicBezTo>
                  <a:cubicBezTo>
                    <a:pt x="1176589" y="845337"/>
                    <a:pt x="1164143" y="856513"/>
                    <a:pt x="1150554" y="867054"/>
                  </a:cubicBezTo>
                  <a:moveTo>
                    <a:pt x="1093531" y="907186"/>
                  </a:moveTo>
                  <a:cubicBezTo>
                    <a:pt x="1087448" y="891781"/>
                    <a:pt x="1079599" y="877112"/>
                    <a:pt x="1070163" y="863498"/>
                  </a:cubicBezTo>
                  <a:cubicBezTo>
                    <a:pt x="1084133" y="853719"/>
                    <a:pt x="1097595" y="843305"/>
                    <a:pt x="1110676" y="832256"/>
                  </a:cubicBezTo>
                  <a:lnTo>
                    <a:pt x="1137600" y="877468"/>
                  </a:lnTo>
                  <a:cubicBezTo>
                    <a:pt x="1123376" y="888136"/>
                    <a:pt x="1108644" y="898042"/>
                    <a:pt x="1093531" y="907186"/>
                  </a:cubicBezTo>
                  <a:moveTo>
                    <a:pt x="1031174" y="940206"/>
                  </a:moveTo>
                  <a:lnTo>
                    <a:pt x="1012505" y="899058"/>
                  </a:lnTo>
                  <a:cubicBezTo>
                    <a:pt x="1027618" y="891057"/>
                    <a:pt x="1042477" y="882167"/>
                    <a:pt x="1056828" y="872642"/>
                  </a:cubicBezTo>
                  <a:cubicBezTo>
                    <a:pt x="1066099" y="886040"/>
                    <a:pt x="1073656" y="900544"/>
                    <a:pt x="1079307" y="915822"/>
                  </a:cubicBezTo>
                  <a:cubicBezTo>
                    <a:pt x="1063686" y="924712"/>
                    <a:pt x="1047557" y="932840"/>
                    <a:pt x="1031174" y="940206"/>
                  </a:cubicBezTo>
                  <a:moveTo>
                    <a:pt x="978215" y="960145"/>
                  </a:moveTo>
                  <a:lnTo>
                    <a:pt x="961578" y="922807"/>
                  </a:lnTo>
                  <a:cubicBezTo>
                    <a:pt x="974278" y="917854"/>
                    <a:pt x="985962" y="912393"/>
                    <a:pt x="997900" y="906551"/>
                  </a:cubicBezTo>
                  <a:cubicBezTo>
                    <a:pt x="1003996" y="919251"/>
                    <a:pt x="1009965" y="933094"/>
                    <a:pt x="1016061" y="946429"/>
                  </a:cubicBezTo>
                  <a:cubicBezTo>
                    <a:pt x="1003361" y="951509"/>
                    <a:pt x="990661" y="955954"/>
                    <a:pt x="977961" y="960145"/>
                  </a:cubicBezTo>
                  <a:moveTo>
                    <a:pt x="913445" y="976401"/>
                  </a:moveTo>
                  <a:lnTo>
                    <a:pt x="897062" y="944016"/>
                  </a:lnTo>
                  <a:cubicBezTo>
                    <a:pt x="914017" y="939825"/>
                    <a:pt x="930717" y="934694"/>
                    <a:pt x="947100" y="928649"/>
                  </a:cubicBezTo>
                  <a:lnTo>
                    <a:pt x="963356" y="965098"/>
                  </a:lnTo>
                  <a:cubicBezTo>
                    <a:pt x="947126" y="969619"/>
                    <a:pt x="930679" y="973302"/>
                    <a:pt x="914080" y="976147"/>
                  </a:cubicBezTo>
                  <a:moveTo>
                    <a:pt x="885632" y="980719"/>
                  </a:moveTo>
                  <a:cubicBezTo>
                    <a:pt x="874583" y="981989"/>
                    <a:pt x="863661" y="982878"/>
                    <a:pt x="852739" y="983513"/>
                  </a:cubicBezTo>
                  <a:cubicBezTo>
                    <a:pt x="856752" y="982522"/>
                    <a:pt x="859216" y="978458"/>
                    <a:pt x="858226" y="974445"/>
                  </a:cubicBezTo>
                  <a:cubicBezTo>
                    <a:pt x="858023" y="973607"/>
                    <a:pt x="857667" y="972807"/>
                    <a:pt x="857184" y="972083"/>
                  </a:cubicBezTo>
                  <a:lnTo>
                    <a:pt x="845373" y="953795"/>
                  </a:lnTo>
                  <a:cubicBezTo>
                    <a:pt x="857184" y="952271"/>
                    <a:pt x="868868" y="950239"/>
                    <a:pt x="880425" y="947826"/>
                  </a:cubicBezTo>
                  <a:lnTo>
                    <a:pt x="896935" y="978941"/>
                  </a:lnTo>
                  <a:cubicBezTo>
                    <a:pt x="893125" y="978941"/>
                    <a:pt x="889442" y="980338"/>
                    <a:pt x="885632" y="980719"/>
                  </a:cubicBezTo>
                  <a:moveTo>
                    <a:pt x="802193" y="983894"/>
                  </a:moveTo>
                  <a:lnTo>
                    <a:pt x="791652" y="957224"/>
                  </a:lnTo>
                  <a:cubicBezTo>
                    <a:pt x="803501" y="957224"/>
                    <a:pt x="815312" y="956716"/>
                    <a:pt x="827085" y="955700"/>
                  </a:cubicBezTo>
                  <a:lnTo>
                    <a:pt x="843087" y="980338"/>
                  </a:lnTo>
                  <a:cubicBezTo>
                    <a:pt x="844128" y="981989"/>
                    <a:pt x="845767" y="983183"/>
                    <a:pt x="847659" y="983640"/>
                  </a:cubicBezTo>
                  <a:cubicBezTo>
                    <a:pt x="832419" y="984402"/>
                    <a:pt x="817179" y="984529"/>
                    <a:pt x="802193" y="983640"/>
                  </a:cubicBezTo>
                  <a:moveTo>
                    <a:pt x="769173" y="921283"/>
                  </a:moveTo>
                  <a:cubicBezTo>
                    <a:pt x="521142" y="902487"/>
                    <a:pt x="366075" y="662711"/>
                    <a:pt x="411669" y="425983"/>
                  </a:cubicBezTo>
                  <a:cubicBezTo>
                    <a:pt x="456499" y="193700"/>
                    <a:pt x="667319" y="21996"/>
                    <a:pt x="904047" y="33426"/>
                  </a:cubicBezTo>
                  <a:cubicBezTo>
                    <a:pt x="1151189" y="57937"/>
                    <a:pt x="1307907" y="287426"/>
                    <a:pt x="1261552" y="528726"/>
                  </a:cubicBezTo>
                  <a:cubicBezTo>
                    <a:pt x="1217737" y="755929"/>
                    <a:pt x="1004885" y="939190"/>
                    <a:pt x="769173" y="921156"/>
                  </a:cubicBezTo>
                  <a:moveTo>
                    <a:pt x="739074" y="976401"/>
                  </a:moveTo>
                  <a:cubicBezTo>
                    <a:pt x="739303" y="975398"/>
                    <a:pt x="739303" y="974356"/>
                    <a:pt x="739074" y="973353"/>
                  </a:cubicBezTo>
                  <a:cubicBezTo>
                    <a:pt x="736407" y="966495"/>
                    <a:pt x="733867" y="959637"/>
                    <a:pt x="731327" y="952652"/>
                  </a:cubicBezTo>
                  <a:cubicBezTo>
                    <a:pt x="745386" y="954773"/>
                    <a:pt x="759546" y="956119"/>
                    <a:pt x="773745" y="956716"/>
                  </a:cubicBezTo>
                  <a:cubicBezTo>
                    <a:pt x="777174" y="965225"/>
                    <a:pt x="780476" y="973861"/>
                    <a:pt x="783905" y="982116"/>
                  </a:cubicBezTo>
                  <a:cubicBezTo>
                    <a:pt x="768996" y="980859"/>
                    <a:pt x="754162" y="978827"/>
                    <a:pt x="739455" y="976020"/>
                  </a:cubicBezTo>
                  <a:moveTo>
                    <a:pt x="670748" y="956462"/>
                  </a:moveTo>
                  <a:cubicBezTo>
                    <a:pt x="668589" y="949731"/>
                    <a:pt x="666303" y="943000"/>
                    <a:pt x="664017" y="936269"/>
                  </a:cubicBezTo>
                  <a:cubicBezTo>
                    <a:pt x="679943" y="941527"/>
                    <a:pt x="696199" y="945769"/>
                    <a:pt x="712658" y="948969"/>
                  </a:cubicBezTo>
                  <a:lnTo>
                    <a:pt x="721294" y="972083"/>
                  </a:lnTo>
                  <a:cubicBezTo>
                    <a:pt x="704035" y="967956"/>
                    <a:pt x="687055" y="962698"/>
                    <a:pt x="670494" y="956335"/>
                  </a:cubicBezTo>
                  <a:moveTo>
                    <a:pt x="546034" y="874801"/>
                  </a:moveTo>
                  <a:cubicBezTo>
                    <a:pt x="576006" y="897724"/>
                    <a:pt x="609001" y="916393"/>
                    <a:pt x="644078" y="930300"/>
                  </a:cubicBezTo>
                  <a:lnTo>
                    <a:pt x="650301" y="949096"/>
                  </a:lnTo>
                  <a:cubicBezTo>
                    <a:pt x="611159" y="931164"/>
                    <a:pt x="575765" y="905941"/>
                    <a:pt x="546034" y="874801"/>
                  </a:cubicBezTo>
                  <a:moveTo>
                    <a:pt x="498155" y="989101"/>
                  </a:moveTo>
                  <a:cubicBezTo>
                    <a:pt x="497000" y="988720"/>
                    <a:pt x="495806" y="988415"/>
                    <a:pt x="494599" y="988212"/>
                  </a:cubicBezTo>
                  <a:cubicBezTo>
                    <a:pt x="428851" y="986688"/>
                    <a:pt x="376489" y="932688"/>
                    <a:pt x="376997" y="866927"/>
                  </a:cubicBezTo>
                  <a:cubicBezTo>
                    <a:pt x="376997" y="864476"/>
                    <a:pt x="376476" y="862050"/>
                    <a:pt x="375473" y="859815"/>
                  </a:cubicBezTo>
                  <a:lnTo>
                    <a:pt x="446466" y="785520"/>
                  </a:lnTo>
                  <a:cubicBezTo>
                    <a:pt x="465211" y="824509"/>
                    <a:pt x="489278" y="860717"/>
                    <a:pt x="517967" y="893089"/>
                  </a:cubicBezTo>
                  <a:lnTo>
                    <a:pt x="517967" y="893089"/>
                  </a:lnTo>
                  <a:cubicBezTo>
                    <a:pt x="503235" y="910780"/>
                    <a:pt x="488465" y="928395"/>
                    <a:pt x="473644" y="945921"/>
                  </a:cubicBezTo>
                  <a:cubicBezTo>
                    <a:pt x="466913" y="954049"/>
                    <a:pt x="478470" y="965733"/>
                    <a:pt x="485328" y="957605"/>
                  </a:cubicBezTo>
                  <a:lnTo>
                    <a:pt x="529524" y="904646"/>
                  </a:lnTo>
                  <a:lnTo>
                    <a:pt x="529524" y="904646"/>
                  </a:lnTo>
                  <a:cubicBezTo>
                    <a:pt x="536636" y="911758"/>
                    <a:pt x="543875" y="918489"/>
                    <a:pt x="551369" y="924839"/>
                  </a:cubicBezTo>
                  <a:lnTo>
                    <a:pt x="498409" y="988339"/>
                  </a:lnTo>
                  <a:moveTo>
                    <a:pt x="363662" y="1151026"/>
                  </a:moveTo>
                  <a:cubicBezTo>
                    <a:pt x="332039" y="1189126"/>
                    <a:pt x="300162" y="1233449"/>
                    <a:pt x="267396" y="1275105"/>
                  </a:cubicBezTo>
                  <a:cubicBezTo>
                    <a:pt x="266381" y="1275105"/>
                    <a:pt x="265745" y="1273962"/>
                    <a:pt x="264729" y="1273708"/>
                  </a:cubicBezTo>
                  <a:cubicBezTo>
                    <a:pt x="191729" y="1252474"/>
                    <a:pt x="139520" y="1188224"/>
                    <a:pt x="133665" y="1112418"/>
                  </a:cubicBezTo>
                  <a:lnTo>
                    <a:pt x="133665" y="1112418"/>
                  </a:lnTo>
                  <a:lnTo>
                    <a:pt x="346644" y="889914"/>
                  </a:lnTo>
                  <a:cubicBezTo>
                    <a:pt x="353795" y="939190"/>
                    <a:pt x="384566" y="981862"/>
                    <a:pt x="429067" y="1004214"/>
                  </a:cubicBezTo>
                  <a:cubicBezTo>
                    <a:pt x="366495" y="1085964"/>
                    <a:pt x="299641" y="1164348"/>
                    <a:pt x="228788" y="1239037"/>
                  </a:cubicBezTo>
                  <a:cubicBezTo>
                    <a:pt x="221549" y="1246657"/>
                    <a:pt x="233106" y="1258341"/>
                    <a:pt x="240345" y="1250721"/>
                  </a:cubicBezTo>
                  <a:cubicBezTo>
                    <a:pt x="312583" y="1174483"/>
                    <a:pt x="380705" y="1094435"/>
                    <a:pt x="444434" y="1010945"/>
                  </a:cubicBezTo>
                  <a:cubicBezTo>
                    <a:pt x="453985" y="1014450"/>
                    <a:pt x="463852" y="1017041"/>
                    <a:pt x="473898" y="1018692"/>
                  </a:cubicBezTo>
                  <a:lnTo>
                    <a:pt x="363662" y="1151026"/>
                  </a:lnTo>
                  <a:moveTo>
                    <a:pt x="175829" y="1370101"/>
                  </a:moveTo>
                  <a:cubicBezTo>
                    <a:pt x="91882" y="1384579"/>
                    <a:pt x="45781" y="1284503"/>
                    <a:pt x="33589" y="1216050"/>
                  </a:cubicBezTo>
                  <a:lnTo>
                    <a:pt x="105090" y="1141374"/>
                  </a:lnTo>
                  <a:cubicBezTo>
                    <a:pt x="116508" y="1197406"/>
                    <a:pt x="149896" y="1246543"/>
                    <a:pt x="197800" y="1277772"/>
                  </a:cubicBezTo>
                  <a:lnTo>
                    <a:pt x="143063" y="1325016"/>
                  </a:lnTo>
                  <a:cubicBezTo>
                    <a:pt x="135062" y="1331874"/>
                    <a:pt x="146746" y="1343431"/>
                    <a:pt x="154620" y="1336573"/>
                  </a:cubicBezTo>
                  <a:lnTo>
                    <a:pt x="212532" y="1286662"/>
                  </a:lnTo>
                  <a:cubicBezTo>
                    <a:pt x="223023" y="1292326"/>
                    <a:pt x="233931" y="1297178"/>
                    <a:pt x="245171" y="1301140"/>
                  </a:cubicBezTo>
                  <a:cubicBezTo>
                    <a:pt x="224229" y="1326210"/>
                    <a:pt x="201013" y="1349298"/>
                    <a:pt x="175829" y="1370101"/>
                  </a:cubicBezTo>
                  <a:moveTo>
                    <a:pt x="1333307" y="485292"/>
                  </a:moveTo>
                  <a:cubicBezTo>
                    <a:pt x="1323147" y="471195"/>
                    <a:pt x="1312987" y="457225"/>
                    <a:pt x="1302954" y="443128"/>
                  </a:cubicBezTo>
                  <a:lnTo>
                    <a:pt x="1301938" y="442239"/>
                  </a:lnTo>
                  <a:cubicBezTo>
                    <a:pt x="1301938" y="430936"/>
                    <a:pt x="1301938" y="419633"/>
                    <a:pt x="1300922" y="408330"/>
                  </a:cubicBezTo>
                  <a:cubicBezTo>
                    <a:pt x="1299068" y="381215"/>
                    <a:pt x="1294813" y="354304"/>
                    <a:pt x="1288222" y="327939"/>
                  </a:cubicBezTo>
                  <a:cubicBezTo>
                    <a:pt x="1312949" y="377113"/>
                    <a:pt x="1328240" y="430479"/>
                    <a:pt x="1333307" y="485292"/>
                  </a:cubicBezTo>
                  <a:moveTo>
                    <a:pt x="1121217" y="78130"/>
                  </a:moveTo>
                  <a:cubicBezTo>
                    <a:pt x="1118385" y="75857"/>
                    <a:pt x="1114791" y="74765"/>
                    <a:pt x="1111184" y="75082"/>
                  </a:cubicBezTo>
                  <a:cubicBezTo>
                    <a:pt x="1049195" y="33363"/>
                    <a:pt x="977784" y="7747"/>
                    <a:pt x="903412" y="533"/>
                  </a:cubicBezTo>
                  <a:cubicBezTo>
                    <a:pt x="528762" y="-17374"/>
                    <a:pt x="243012" y="419633"/>
                    <a:pt x="424369" y="736117"/>
                  </a:cubicBezTo>
                  <a:cubicBezTo>
                    <a:pt x="426654" y="741705"/>
                    <a:pt x="429067" y="747420"/>
                    <a:pt x="431607" y="753008"/>
                  </a:cubicBezTo>
                  <a:cubicBezTo>
                    <a:pt x="289113" y="901941"/>
                    <a:pt x="146746" y="1050785"/>
                    <a:pt x="4506" y="1199540"/>
                  </a:cubicBezTo>
                  <a:cubicBezTo>
                    <a:pt x="849" y="1203198"/>
                    <a:pt x="-726" y="1208443"/>
                    <a:pt x="315" y="1213510"/>
                  </a:cubicBezTo>
                  <a:cubicBezTo>
                    <a:pt x="315" y="1214145"/>
                    <a:pt x="315" y="1214780"/>
                    <a:pt x="315" y="1215542"/>
                  </a:cubicBezTo>
                  <a:cubicBezTo>
                    <a:pt x="13015" y="1305585"/>
                    <a:pt x="78801" y="1423695"/>
                    <a:pt x="187259" y="1401978"/>
                  </a:cubicBezTo>
                  <a:cubicBezTo>
                    <a:pt x="190828" y="1401330"/>
                    <a:pt x="194016" y="1399324"/>
                    <a:pt x="196149" y="1396390"/>
                  </a:cubicBezTo>
                  <a:cubicBezTo>
                    <a:pt x="269428" y="1338859"/>
                    <a:pt x="327467" y="1245768"/>
                    <a:pt x="386649" y="1174267"/>
                  </a:cubicBezTo>
                  <a:cubicBezTo>
                    <a:pt x="450060" y="1098067"/>
                    <a:pt x="513560" y="1021867"/>
                    <a:pt x="577149" y="945667"/>
                  </a:cubicBezTo>
                  <a:cubicBezTo>
                    <a:pt x="691449" y="1026947"/>
                    <a:pt x="845754" y="1035583"/>
                    <a:pt x="979993" y="995578"/>
                  </a:cubicBezTo>
                  <a:cubicBezTo>
                    <a:pt x="1181923" y="935507"/>
                    <a:pt x="1345499" y="755675"/>
                    <a:pt x="1366835" y="543458"/>
                  </a:cubicBezTo>
                  <a:cubicBezTo>
                    <a:pt x="1384869" y="365658"/>
                    <a:pt x="1257996" y="183159"/>
                    <a:pt x="1121471" y="79146"/>
                  </a:cubicBezTo>
                </a:path>
              </a:pathLst>
            </a:custGeom>
            <a:solidFill>
              <a:srgbClr val="000000"/>
            </a:solidFill>
            <a:ln w="12690"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B02D2273-AF01-4CF8-9FC7-B691D9F129D8}"/>
                </a:ext>
              </a:extLst>
            </p:cNvPr>
            <p:cNvSpPr/>
            <p:nvPr/>
          </p:nvSpPr>
          <p:spPr>
            <a:xfrm>
              <a:off x="8812401" y="2859911"/>
              <a:ext cx="340232" cy="385190"/>
            </a:xfrm>
            <a:custGeom>
              <a:avLst/>
              <a:gdLst>
                <a:gd name="connsiteX0" fmla="*/ 229997 w 340232"/>
                <a:gd name="connsiteY0" fmla="*/ 261112 h 385190"/>
                <a:gd name="connsiteX1" fmla="*/ 133731 w 340232"/>
                <a:gd name="connsiteY1" fmla="*/ 385191 h 385190"/>
                <a:gd name="connsiteX2" fmla="*/ 131064 w 340232"/>
                <a:gd name="connsiteY2" fmla="*/ 383794 h 385190"/>
                <a:gd name="connsiteX3" fmla="*/ 0 w 340232"/>
                <a:gd name="connsiteY3" fmla="*/ 222504 h 385190"/>
                <a:gd name="connsiteX4" fmla="*/ 0 w 340232"/>
                <a:gd name="connsiteY4" fmla="*/ 222504 h 385190"/>
                <a:gd name="connsiteX5" fmla="*/ 212978 w 340232"/>
                <a:gd name="connsiteY5" fmla="*/ 0 h 385190"/>
                <a:gd name="connsiteX6" fmla="*/ 295402 w 340232"/>
                <a:gd name="connsiteY6" fmla="*/ 114300 h 385190"/>
                <a:gd name="connsiteX7" fmla="*/ 95123 w 340232"/>
                <a:gd name="connsiteY7" fmla="*/ 349123 h 385190"/>
                <a:gd name="connsiteX8" fmla="*/ 106680 w 340232"/>
                <a:gd name="connsiteY8" fmla="*/ 360807 h 385190"/>
                <a:gd name="connsiteX9" fmla="*/ 310769 w 340232"/>
                <a:gd name="connsiteY9" fmla="*/ 121031 h 385190"/>
                <a:gd name="connsiteX10" fmla="*/ 340233 w 340232"/>
                <a:gd name="connsiteY10" fmla="*/ 128778 h 385190"/>
                <a:gd name="connsiteX11" fmla="*/ 229997 w 340232"/>
                <a:gd name="connsiteY11" fmla="*/ 261112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232" h="385190">
                  <a:moveTo>
                    <a:pt x="229997" y="261112"/>
                  </a:moveTo>
                  <a:cubicBezTo>
                    <a:pt x="198374" y="299212"/>
                    <a:pt x="166497" y="343535"/>
                    <a:pt x="133731" y="385191"/>
                  </a:cubicBezTo>
                  <a:cubicBezTo>
                    <a:pt x="132715" y="385191"/>
                    <a:pt x="132080" y="384048"/>
                    <a:pt x="131064" y="383794"/>
                  </a:cubicBezTo>
                  <a:cubicBezTo>
                    <a:pt x="58064" y="362560"/>
                    <a:pt x="5855" y="298310"/>
                    <a:pt x="0" y="222504"/>
                  </a:cubicBezTo>
                  <a:lnTo>
                    <a:pt x="0" y="222504"/>
                  </a:lnTo>
                  <a:lnTo>
                    <a:pt x="212978" y="0"/>
                  </a:lnTo>
                  <a:cubicBezTo>
                    <a:pt x="220129" y="49276"/>
                    <a:pt x="250901" y="91948"/>
                    <a:pt x="295402" y="114300"/>
                  </a:cubicBezTo>
                  <a:cubicBezTo>
                    <a:pt x="232829" y="196050"/>
                    <a:pt x="165976" y="274434"/>
                    <a:pt x="95123" y="349123"/>
                  </a:cubicBezTo>
                  <a:cubicBezTo>
                    <a:pt x="87884" y="356743"/>
                    <a:pt x="99440" y="368427"/>
                    <a:pt x="106680" y="360807"/>
                  </a:cubicBezTo>
                  <a:cubicBezTo>
                    <a:pt x="178918" y="284569"/>
                    <a:pt x="247040" y="204521"/>
                    <a:pt x="310769" y="121031"/>
                  </a:cubicBezTo>
                  <a:cubicBezTo>
                    <a:pt x="320319" y="124536"/>
                    <a:pt x="330187" y="127127"/>
                    <a:pt x="340233" y="128778"/>
                  </a:cubicBezTo>
                  <a:lnTo>
                    <a:pt x="229997" y="261112"/>
                  </a:lnTo>
                </a:path>
              </a:pathLst>
            </a:custGeom>
            <a:solidFill>
              <a:srgbClr val="E30F17"/>
            </a:solidFill>
            <a:ln w="12690"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47D630CA-019F-43BC-B6D5-0917F604204C}"/>
                </a:ext>
              </a:extLst>
            </p:cNvPr>
            <p:cNvSpPr/>
            <p:nvPr/>
          </p:nvSpPr>
          <p:spPr>
            <a:xfrm>
              <a:off x="9081834" y="2003392"/>
              <a:ext cx="865950" cy="889622"/>
            </a:xfrm>
            <a:custGeom>
              <a:avLst/>
              <a:gdLst>
                <a:gd name="connsiteX0" fmla="*/ 500314 w 865950"/>
                <a:gd name="connsiteY0" fmla="*/ 539 h 889622"/>
                <a:gd name="connsiteX1" fmla="*/ 7935 w 865950"/>
                <a:gd name="connsiteY1" fmla="*/ 393096 h 889622"/>
                <a:gd name="connsiteX2" fmla="*/ 365440 w 865950"/>
                <a:gd name="connsiteY2" fmla="*/ 888396 h 889622"/>
                <a:gd name="connsiteX3" fmla="*/ 857820 w 865950"/>
                <a:gd name="connsiteY3" fmla="*/ 495966 h 889622"/>
                <a:gd name="connsiteX4" fmla="*/ 500314 w 865950"/>
                <a:gd name="connsiteY4" fmla="*/ 539 h 889622"/>
                <a:gd name="connsiteX5" fmla="*/ 770697 w 865950"/>
                <a:gd name="connsiteY5" fmla="*/ 468026 h 889622"/>
                <a:gd name="connsiteX6" fmla="*/ 384109 w 865950"/>
                <a:gd name="connsiteY6" fmla="*/ 793527 h 889622"/>
                <a:gd name="connsiteX7" fmla="*/ 95058 w 865950"/>
                <a:gd name="connsiteY7" fmla="*/ 420655 h 889622"/>
                <a:gd name="connsiteX8" fmla="*/ 481264 w 865950"/>
                <a:gd name="connsiteY8" fmla="*/ 95154 h 889622"/>
                <a:gd name="connsiteX9" fmla="*/ 773377 w 865950"/>
                <a:gd name="connsiteY9" fmla="*/ 446728 h 889622"/>
                <a:gd name="connsiteX10" fmla="*/ 770697 w 865950"/>
                <a:gd name="connsiteY10" fmla="*/ 468026 h 88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950" h="889622">
                  <a:moveTo>
                    <a:pt x="500314" y="539"/>
                  </a:moveTo>
                  <a:cubicBezTo>
                    <a:pt x="263586" y="-10891"/>
                    <a:pt x="52766" y="160813"/>
                    <a:pt x="7935" y="393096"/>
                  </a:cubicBezTo>
                  <a:cubicBezTo>
                    <a:pt x="-37658" y="629570"/>
                    <a:pt x="117409" y="869346"/>
                    <a:pt x="365440" y="888396"/>
                  </a:cubicBezTo>
                  <a:cubicBezTo>
                    <a:pt x="601152" y="906430"/>
                    <a:pt x="814004" y="723296"/>
                    <a:pt x="857820" y="495966"/>
                  </a:cubicBezTo>
                  <a:cubicBezTo>
                    <a:pt x="904174" y="254793"/>
                    <a:pt x="747964" y="25050"/>
                    <a:pt x="500314" y="539"/>
                  </a:cubicBezTo>
                  <a:close/>
                  <a:moveTo>
                    <a:pt x="770697" y="468026"/>
                  </a:moveTo>
                  <a:cubicBezTo>
                    <a:pt x="745297" y="653573"/>
                    <a:pt x="574863" y="806989"/>
                    <a:pt x="384109" y="793527"/>
                  </a:cubicBezTo>
                  <a:cubicBezTo>
                    <a:pt x="193355" y="780065"/>
                    <a:pt x="69403" y="603916"/>
                    <a:pt x="95058" y="420655"/>
                  </a:cubicBezTo>
                  <a:cubicBezTo>
                    <a:pt x="122299" y="229736"/>
                    <a:pt x="288491" y="89667"/>
                    <a:pt x="481264" y="95154"/>
                  </a:cubicBezTo>
                  <a:cubicBezTo>
                    <a:pt x="659013" y="111575"/>
                    <a:pt x="789798" y="268979"/>
                    <a:pt x="773377" y="446728"/>
                  </a:cubicBezTo>
                  <a:cubicBezTo>
                    <a:pt x="772716" y="453853"/>
                    <a:pt x="771828" y="460952"/>
                    <a:pt x="770697" y="468026"/>
                  </a:cubicBezTo>
                  <a:close/>
                </a:path>
              </a:pathLst>
            </a:custGeom>
            <a:solidFill>
              <a:srgbClr val="E30F17"/>
            </a:solidFill>
            <a:ln w="12690" cap="flat">
              <a:noFill/>
              <a:prstDash val="solid"/>
              <a:miter/>
            </a:ln>
          </p:spPr>
          <p:txBody>
            <a:bodyPr rtlCol="0" anchor="ctr"/>
            <a:lstStyle/>
            <a:p>
              <a:endParaRPr lang="nl-NL"/>
            </a:p>
          </p:txBody>
        </p:sp>
      </p:grpSp>
      <p:grpSp>
        <p:nvGrpSpPr>
          <p:cNvPr id="53" name="!!2">
            <a:extLst>
              <a:ext uri="{FF2B5EF4-FFF2-40B4-BE49-F238E27FC236}">
                <a16:creationId xmlns:a16="http://schemas.microsoft.com/office/drawing/2014/main" id="{8C15559E-A0E9-4DF6-9302-7DEF1FD14958}"/>
              </a:ext>
            </a:extLst>
          </p:cNvPr>
          <p:cNvGrpSpPr/>
          <p:nvPr/>
        </p:nvGrpSpPr>
        <p:grpSpPr>
          <a:xfrm rot="18516469">
            <a:off x="517827" y="-1119748"/>
            <a:ext cx="7920127" cy="6880581"/>
            <a:chOff x="-94596" y="-211798"/>
            <a:chExt cx="7920127" cy="6880581"/>
          </a:xfrm>
        </p:grpSpPr>
        <p:sp>
          <p:nvSpPr>
            <p:cNvPr id="54" name="Vrije vorm: vorm 53">
              <a:extLst>
                <a:ext uri="{FF2B5EF4-FFF2-40B4-BE49-F238E27FC236}">
                  <a16:creationId xmlns:a16="http://schemas.microsoft.com/office/drawing/2014/main" id="{CEC5DD52-FE5B-47FE-9751-2EE505FF8717}"/>
                </a:ext>
              </a:extLst>
            </p:cNvPr>
            <p:cNvSpPr/>
            <p:nvPr/>
          </p:nvSpPr>
          <p:spPr>
            <a:xfrm>
              <a:off x="-21986" y="-211798"/>
              <a:ext cx="1892163" cy="982195"/>
            </a:xfrm>
            <a:custGeom>
              <a:avLst/>
              <a:gdLst>
                <a:gd name="connsiteX0" fmla="*/ 27983 w 1892163"/>
                <a:gd name="connsiteY0" fmla="*/ 982212 h 982195"/>
                <a:gd name="connsiteX1" fmla="*/ 7 w 1892163"/>
                <a:gd name="connsiteY1" fmla="*/ 960340 h 982195"/>
                <a:gd name="connsiteX2" fmla="*/ 66640 w 1892163"/>
                <a:gd name="connsiteY2" fmla="*/ 878575 h 982195"/>
                <a:gd name="connsiteX3" fmla="*/ 93725 w 1892163"/>
                <a:gd name="connsiteY3" fmla="*/ 901718 h 982195"/>
                <a:gd name="connsiteX4" fmla="*/ 27983 w 1892163"/>
                <a:gd name="connsiteY4" fmla="*/ 982212 h 982195"/>
                <a:gd name="connsiteX5" fmla="*/ 138740 w 1892163"/>
                <a:gd name="connsiteY5" fmla="*/ 850981 h 982195"/>
                <a:gd name="connsiteX6" fmla="*/ 112418 w 1892163"/>
                <a:gd name="connsiteY6" fmla="*/ 827710 h 982195"/>
                <a:gd name="connsiteX7" fmla="*/ 184391 w 1892163"/>
                <a:gd name="connsiteY7" fmla="*/ 751414 h 982195"/>
                <a:gd name="connsiteX8" fmla="*/ 209824 w 1892163"/>
                <a:gd name="connsiteY8" fmla="*/ 776846 h 982195"/>
                <a:gd name="connsiteX9" fmla="*/ 138740 w 1892163"/>
                <a:gd name="connsiteY9" fmla="*/ 850981 h 982195"/>
                <a:gd name="connsiteX10" fmla="*/ 258272 w 1892163"/>
                <a:gd name="connsiteY10" fmla="*/ 727507 h 982195"/>
                <a:gd name="connsiteX11" fmla="*/ 233603 w 1892163"/>
                <a:gd name="connsiteY11" fmla="*/ 702075 h 982195"/>
                <a:gd name="connsiteX12" fmla="*/ 309900 w 1892163"/>
                <a:gd name="connsiteY12" fmla="*/ 630483 h 982195"/>
                <a:gd name="connsiteX13" fmla="*/ 333679 w 1892163"/>
                <a:gd name="connsiteY13" fmla="*/ 657060 h 982195"/>
                <a:gd name="connsiteX14" fmla="*/ 258272 w 1892163"/>
                <a:gd name="connsiteY14" fmla="*/ 727507 h 982195"/>
                <a:gd name="connsiteX15" fmla="*/ 385434 w 1892163"/>
                <a:gd name="connsiteY15" fmla="*/ 612045 h 982195"/>
                <a:gd name="connsiteX16" fmla="*/ 362163 w 1892163"/>
                <a:gd name="connsiteY16" fmla="*/ 584959 h 982195"/>
                <a:gd name="connsiteX17" fmla="*/ 443547 w 1892163"/>
                <a:gd name="connsiteY17" fmla="*/ 518454 h 982195"/>
                <a:gd name="connsiteX18" fmla="*/ 465546 w 1892163"/>
                <a:gd name="connsiteY18" fmla="*/ 546429 h 982195"/>
                <a:gd name="connsiteX19" fmla="*/ 385688 w 1892163"/>
                <a:gd name="connsiteY19" fmla="*/ 611536 h 982195"/>
                <a:gd name="connsiteX20" fmla="*/ 519716 w 1892163"/>
                <a:gd name="connsiteY20" fmla="*/ 504975 h 982195"/>
                <a:gd name="connsiteX21" fmla="*/ 498353 w 1892163"/>
                <a:gd name="connsiteY21" fmla="*/ 476363 h 982195"/>
                <a:gd name="connsiteX22" fmla="*/ 583679 w 1892163"/>
                <a:gd name="connsiteY22" fmla="*/ 415198 h 982195"/>
                <a:gd name="connsiteX23" fmla="*/ 603770 w 1892163"/>
                <a:gd name="connsiteY23" fmla="*/ 444573 h 982195"/>
                <a:gd name="connsiteX24" fmla="*/ 519971 w 1892163"/>
                <a:gd name="connsiteY24" fmla="*/ 504975 h 982195"/>
                <a:gd name="connsiteX25" fmla="*/ 660484 w 1892163"/>
                <a:gd name="connsiteY25" fmla="*/ 406679 h 982195"/>
                <a:gd name="connsiteX26" fmla="*/ 641919 w 1892163"/>
                <a:gd name="connsiteY26" fmla="*/ 376796 h 982195"/>
                <a:gd name="connsiteX27" fmla="*/ 730932 w 1892163"/>
                <a:gd name="connsiteY27" fmla="*/ 321226 h 982195"/>
                <a:gd name="connsiteX28" fmla="*/ 749116 w 1892163"/>
                <a:gd name="connsiteY28" fmla="*/ 351745 h 982195"/>
                <a:gd name="connsiteX29" fmla="*/ 660738 w 1892163"/>
                <a:gd name="connsiteY29" fmla="*/ 406679 h 982195"/>
                <a:gd name="connsiteX30" fmla="*/ 807228 w 1892163"/>
                <a:gd name="connsiteY30" fmla="*/ 317666 h 982195"/>
                <a:gd name="connsiteX31" fmla="*/ 790316 w 1892163"/>
                <a:gd name="connsiteY31" fmla="*/ 286638 h 982195"/>
                <a:gd name="connsiteX32" fmla="*/ 883525 w 1892163"/>
                <a:gd name="connsiteY32" fmla="*/ 237045 h 982195"/>
                <a:gd name="connsiteX33" fmla="*/ 899675 w 1892163"/>
                <a:gd name="connsiteY33" fmla="*/ 268836 h 982195"/>
                <a:gd name="connsiteX34" fmla="*/ 807228 w 1892163"/>
                <a:gd name="connsiteY34" fmla="*/ 317666 h 982195"/>
                <a:gd name="connsiteX35" fmla="*/ 959822 w 1892163"/>
                <a:gd name="connsiteY35" fmla="*/ 238698 h 982195"/>
                <a:gd name="connsiteX36" fmla="*/ 945072 w 1892163"/>
                <a:gd name="connsiteY36" fmla="*/ 206654 h 982195"/>
                <a:gd name="connsiteX37" fmla="*/ 1041078 w 1892163"/>
                <a:gd name="connsiteY37" fmla="*/ 163673 h 982195"/>
                <a:gd name="connsiteX38" fmla="*/ 1054812 w 1892163"/>
                <a:gd name="connsiteY38" fmla="*/ 196481 h 982195"/>
                <a:gd name="connsiteX39" fmla="*/ 959822 w 1892163"/>
                <a:gd name="connsiteY39" fmla="*/ 238698 h 982195"/>
                <a:gd name="connsiteX40" fmla="*/ 1118138 w 1892163"/>
                <a:gd name="connsiteY40" fmla="*/ 170921 h 982195"/>
                <a:gd name="connsiteX41" fmla="*/ 1105422 w 1892163"/>
                <a:gd name="connsiteY41" fmla="*/ 137732 h 982195"/>
                <a:gd name="connsiteX42" fmla="*/ 1204354 w 1892163"/>
                <a:gd name="connsiteY42" fmla="*/ 102127 h 982195"/>
                <a:gd name="connsiteX43" fmla="*/ 1215671 w 1892163"/>
                <a:gd name="connsiteY43" fmla="*/ 135952 h 982195"/>
                <a:gd name="connsiteX44" fmla="*/ 1118138 w 1892163"/>
                <a:gd name="connsiteY44" fmla="*/ 170921 h 982195"/>
                <a:gd name="connsiteX45" fmla="*/ 1280524 w 1892163"/>
                <a:gd name="connsiteY45" fmla="*/ 115606 h 982195"/>
                <a:gd name="connsiteX46" fmla="*/ 1270351 w 1892163"/>
                <a:gd name="connsiteY46" fmla="*/ 81527 h 982195"/>
                <a:gd name="connsiteX47" fmla="*/ 1372080 w 1892163"/>
                <a:gd name="connsiteY47" fmla="*/ 53933 h 982195"/>
                <a:gd name="connsiteX48" fmla="*/ 1380473 w 1892163"/>
                <a:gd name="connsiteY48" fmla="*/ 88521 h 982195"/>
                <a:gd name="connsiteX49" fmla="*/ 1280524 w 1892163"/>
                <a:gd name="connsiteY49" fmla="*/ 115606 h 982195"/>
                <a:gd name="connsiteX50" fmla="*/ 1446851 w 1892163"/>
                <a:gd name="connsiteY50" fmla="*/ 73515 h 982195"/>
                <a:gd name="connsiteX51" fmla="*/ 1439603 w 1892163"/>
                <a:gd name="connsiteY51" fmla="*/ 38673 h 982195"/>
                <a:gd name="connsiteX52" fmla="*/ 1543239 w 1892163"/>
                <a:gd name="connsiteY52" fmla="*/ 20108 h 982195"/>
                <a:gd name="connsiteX53" fmla="*/ 1548453 w 1892163"/>
                <a:gd name="connsiteY53" fmla="*/ 55331 h 982195"/>
                <a:gd name="connsiteX54" fmla="*/ 1446851 w 1892163"/>
                <a:gd name="connsiteY54" fmla="*/ 73388 h 982195"/>
                <a:gd name="connsiteX55" fmla="*/ 1615976 w 1892163"/>
                <a:gd name="connsiteY55" fmla="*/ 46430 h 982195"/>
                <a:gd name="connsiteX56" fmla="*/ 1612034 w 1892163"/>
                <a:gd name="connsiteY56" fmla="*/ 11079 h 982195"/>
                <a:gd name="connsiteX57" fmla="*/ 1716942 w 1892163"/>
                <a:gd name="connsiteY57" fmla="*/ 2305 h 982195"/>
                <a:gd name="connsiteX58" fmla="*/ 1718849 w 1892163"/>
                <a:gd name="connsiteY58" fmla="*/ 37783 h 982195"/>
                <a:gd name="connsiteX59" fmla="*/ 1615976 w 1892163"/>
                <a:gd name="connsiteY59" fmla="*/ 46303 h 982195"/>
                <a:gd name="connsiteX60" fmla="*/ 1889882 w 1892163"/>
                <a:gd name="connsiteY60" fmla="*/ 37402 h 982195"/>
                <a:gd name="connsiteX61" fmla="*/ 1786754 w 1892163"/>
                <a:gd name="connsiteY61" fmla="*/ 35494 h 982195"/>
                <a:gd name="connsiteX62" fmla="*/ 1786754 w 1892163"/>
                <a:gd name="connsiteY62" fmla="*/ 16 h 982195"/>
                <a:gd name="connsiteX63" fmla="*/ 1892171 w 1892163"/>
                <a:gd name="connsiteY63" fmla="*/ 1796 h 98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892163" h="982195">
                  <a:moveTo>
                    <a:pt x="27983" y="982212"/>
                  </a:moveTo>
                  <a:lnTo>
                    <a:pt x="7" y="960340"/>
                  </a:lnTo>
                  <a:cubicBezTo>
                    <a:pt x="21370" y="933000"/>
                    <a:pt x="44259" y="905660"/>
                    <a:pt x="66640" y="878575"/>
                  </a:cubicBezTo>
                  <a:lnTo>
                    <a:pt x="93725" y="901718"/>
                  </a:lnTo>
                  <a:cubicBezTo>
                    <a:pt x="71090" y="928422"/>
                    <a:pt x="49092" y="954872"/>
                    <a:pt x="27983" y="982212"/>
                  </a:cubicBezTo>
                  <a:close/>
                  <a:moveTo>
                    <a:pt x="138740" y="850981"/>
                  </a:moveTo>
                  <a:lnTo>
                    <a:pt x="112418" y="827710"/>
                  </a:lnTo>
                  <a:cubicBezTo>
                    <a:pt x="135689" y="802278"/>
                    <a:pt x="159976" y="776210"/>
                    <a:pt x="184391" y="751414"/>
                  </a:cubicBezTo>
                  <a:lnTo>
                    <a:pt x="209824" y="776846"/>
                  </a:lnTo>
                  <a:cubicBezTo>
                    <a:pt x="185663" y="800116"/>
                    <a:pt x="161757" y="825549"/>
                    <a:pt x="138740" y="850981"/>
                  </a:cubicBezTo>
                  <a:close/>
                  <a:moveTo>
                    <a:pt x="258272" y="727507"/>
                  </a:moveTo>
                  <a:lnTo>
                    <a:pt x="233603" y="702075"/>
                  </a:lnTo>
                  <a:cubicBezTo>
                    <a:pt x="259035" y="677914"/>
                    <a:pt x="284467" y="653753"/>
                    <a:pt x="309900" y="630483"/>
                  </a:cubicBezTo>
                  <a:lnTo>
                    <a:pt x="333679" y="657060"/>
                  </a:lnTo>
                  <a:cubicBezTo>
                    <a:pt x="308501" y="679822"/>
                    <a:pt x="282942" y="703601"/>
                    <a:pt x="258272" y="727507"/>
                  </a:cubicBezTo>
                  <a:close/>
                  <a:moveTo>
                    <a:pt x="385434" y="612045"/>
                  </a:moveTo>
                  <a:lnTo>
                    <a:pt x="362163" y="584959"/>
                  </a:lnTo>
                  <a:cubicBezTo>
                    <a:pt x="388740" y="562324"/>
                    <a:pt x="416080" y="539944"/>
                    <a:pt x="443547" y="518454"/>
                  </a:cubicBezTo>
                  <a:lnTo>
                    <a:pt x="465546" y="546429"/>
                  </a:lnTo>
                  <a:cubicBezTo>
                    <a:pt x="438460" y="567665"/>
                    <a:pt x="411756" y="589791"/>
                    <a:pt x="385688" y="611536"/>
                  </a:cubicBezTo>
                  <a:close/>
                  <a:moveTo>
                    <a:pt x="519716" y="504975"/>
                  </a:moveTo>
                  <a:lnTo>
                    <a:pt x="498353" y="476363"/>
                  </a:lnTo>
                  <a:cubicBezTo>
                    <a:pt x="526202" y="455636"/>
                    <a:pt x="554940" y="435036"/>
                    <a:pt x="583679" y="415198"/>
                  </a:cubicBezTo>
                  <a:lnTo>
                    <a:pt x="603770" y="444573"/>
                  </a:lnTo>
                  <a:cubicBezTo>
                    <a:pt x="575667" y="464156"/>
                    <a:pt x="547438" y="484374"/>
                    <a:pt x="519971" y="504975"/>
                  </a:cubicBezTo>
                  <a:close/>
                  <a:moveTo>
                    <a:pt x="660484" y="406679"/>
                  </a:moveTo>
                  <a:lnTo>
                    <a:pt x="641919" y="376796"/>
                  </a:lnTo>
                  <a:cubicBezTo>
                    <a:pt x="671039" y="357721"/>
                    <a:pt x="701049" y="338647"/>
                    <a:pt x="730932" y="321226"/>
                  </a:cubicBezTo>
                  <a:lnTo>
                    <a:pt x="749116" y="351745"/>
                  </a:lnTo>
                  <a:cubicBezTo>
                    <a:pt x="719233" y="369929"/>
                    <a:pt x="689604" y="387859"/>
                    <a:pt x="660738" y="406679"/>
                  </a:cubicBezTo>
                  <a:close/>
                  <a:moveTo>
                    <a:pt x="807228" y="317666"/>
                  </a:moveTo>
                  <a:lnTo>
                    <a:pt x="790316" y="286638"/>
                  </a:lnTo>
                  <a:cubicBezTo>
                    <a:pt x="820708" y="269471"/>
                    <a:pt x="851862" y="252813"/>
                    <a:pt x="883525" y="237045"/>
                  </a:cubicBezTo>
                  <a:lnTo>
                    <a:pt x="899675" y="268836"/>
                  </a:lnTo>
                  <a:cubicBezTo>
                    <a:pt x="868520" y="284349"/>
                    <a:pt x="837747" y="300753"/>
                    <a:pt x="807228" y="317666"/>
                  </a:cubicBezTo>
                  <a:close/>
                  <a:moveTo>
                    <a:pt x="959822" y="238698"/>
                  </a:moveTo>
                  <a:lnTo>
                    <a:pt x="945072" y="206654"/>
                  </a:lnTo>
                  <a:cubicBezTo>
                    <a:pt x="976862" y="191521"/>
                    <a:pt x="1008652" y="177152"/>
                    <a:pt x="1041078" y="163673"/>
                  </a:cubicBezTo>
                  <a:lnTo>
                    <a:pt x="1054812" y="196481"/>
                  </a:lnTo>
                  <a:cubicBezTo>
                    <a:pt x="1023403" y="209705"/>
                    <a:pt x="991613" y="223948"/>
                    <a:pt x="959822" y="238698"/>
                  </a:cubicBezTo>
                  <a:close/>
                  <a:moveTo>
                    <a:pt x="1118138" y="170921"/>
                  </a:moveTo>
                  <a:lnTo>
                    <a:pt x="1105422" y="137732"/>
                  </a:lnTo>
                  <a:cubicBezTo>
                    <a:pt x="1138103" y="125016"/>
                    <a:pt x="1171292" y="113190"/>
                    <a:pt x="1204354" y="102127"/>
                  </a:cubicBezTo>
                  <a:lnTo>
                    <a:pt x="1215671" y="135952"/>
                  </a:lnTo>
                  <a:cubicBezTo>
                    <a:pt x="1182991" y="146761"/>
                    <a:pt x="1150565" y="158587"/>
                    <a:pt x="1118138" y="170921"/>
                  </a:cubicBezTo>
                  <a:close/>
                  <a:moveTo>
                    <a:pt x="1280524" y="115606"/>
                  </a:moveTo>
                  <a:lnTo>
                    <a:pt x="1270351" y="81527"/>
                  </a:lnTo>
                  <a:cubicBezTo>
                    <a:pt x="1304049" y="71354"/>
                    <a:pt x="1338255" y="62198"/>
                    <a:pt x="1372080" y="53933"/>
                  </a:cubicBezTo>
                  <a:lnTo>
                    <a:pt x="1380473" y="88521"/>
                  </a:lnTo>
                  <a:cubicBezTo>
                    <a:pt x="1347283" y="96405"/>
                    <a:pt x="1313713" y="105560"/>
                    <a:pt x="1280524" y="115606"/>
                  </a:cubicBezTo>
                  <a:close/>
                  <a:moveTo>
                    <a:pt x="1446851" y="73515"/>
                  </a:moveTo>
                  <a:lnTo>
                    <a:pt x="1439603" y="38673"/>
                  </a:lnTo>
                  <a:cubicBezTo>
                    <a:pt x="1474191" y="31552"/>
                    <a:pt x="1509033" y="25957"/>
                    <a:pt x="1543239" y="20108"/>
                  </a:cubicBezTo>
                  <a:lnTo>
                    <a:pt x="1548453" y="55331"/>
                  </a:lnTo>
                  <a:cubicBezTo>
                    <a:pt x="1515010" y="60291"/>
                    <a:pt x="1481185" y="66394"/>
                    <a:pt x="1446851" y="73388"/>
                  </a:cubicBezTo>
                  <a:close/>
                  <a:moveTo>
                    <a:pt x="1615976" y="46430"/>
                  </a:moveTo>
                  <a:lnTo>
                    <a:pt x="1612034" y="11079"/>
                  </a:lnTo>
                  <a:cubicBezTo>
                    <a:pt x="1646876" y="7137"/>
                    <a:pt x="1682227" y="4212"/>
                    <a:pt x="1716942" y="2305"/>
                  </a:cubicBezTo>
                  <a:lnTo>
                    <a:pt x="1718849" y="37783"/>
                  </a:lnTo>
                  <a:cubicBezTo>
                    <a:pt x="1684643" y="39309"/>
                    <a:pt x="1650182" y="42488"/>
                    <a:pt x="1615976" y="46303"/>
                  </a:cubicBezTo>
                  <a:close/>
                  <a:moveTo>
                    <a:pt x="1889882" y="37402"/>
                  </a:moveTo>
                  <a:cubicBezTo>
                    <a:pt x="1855802" y="35621"/>
                    <a:pt x="1821087" y="35113"/>
                    <a:pt x="1786754" y="35494"/>
                  </a:cubicBezTo>
                  <a:lnTo>
                    <a:pt x="1786754" y="16"/>
                  </a:lnTo>
                  <a:cubicBezTo>
                    <a:pt x="1821850" y="16"/>
                    <a:pt x="1857328" y="16"/>
                    <a:pt x="1892171" y="1796"/>
                  </a:cubicBezTo>
                  <a:close/>
                </a:path>
              </a:pathLst>
            </a:custGeom>
            <a:solidFill>
              <a:srgbClr val="FFFFFF"/>
            </a:solidFill>
            <a:ln w="12707"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383348A5-580D-4747-8AB5-0E2F5685484D}"/>
                </a:ext>
              </a:extLst>
            </p:cNvPr>
            <p:cNvSpPr/>
            <p:nvPr/>
          </p:nvSpPr>
          <p:spPr>
            <a:xfrm>
              <a:off x="2104916" y="-177337"/>
              <a:ext cx="1083288" cy="1778735"/>
            </a:xfrm>
            <a:custGeom>
              <a:avLst/>
              <a:gdLst>
                <a:gd name="connsiteX0" fmla="*/ 1047818 w 1083288"/>
                <a:gd name="connsiteY0" fmla="*/ 1778751 h 1778735"/>
                <a:gd name="connsiteX1" fmla="*/ 1043367 w 1083288"/>
                <a:gd name="connsiteY1" fmla="*/ 1674352 h 1778735"/>
                <a:gd name="connsiteX2" fmla="*/ 1078973 w 1083288"/>
                <a:gd name="connsiteY2" fmla="*/ 1672190 h 1778735"/>
                <a:gd name="connsiteX3" fmla="*/ 1083296 w 1083288"/>
                <a:gd name="connsiteY3" fmla="*/ 1777988 h 1778735"/>
                <a:gd name="connsiteX4" fmla="*/ 1038154 w 1083288"/>
                <a:gd name="connsiteY4" fmla="*/ 1605430 h 1778735"/>
                <a:gd name="connsiteX5" fmla="*/ 1026709 w 1083288"/>
                <a:gd name="connsiteY5" fmla="*/ 1501666 h 1778735"/>
                <a:gd name="connsiteX6" fmla="*/ 1061933 w 1083288"/>
                <a:gd name="connsiteY6" fmla="*/ 1496961 h 1778735"/>
                <a:gd name="connsiteX7" fmla="*/ 1073632 w 1083288"/>
                <a:gd name="connsiteY7" fmla="*/ 1602251 h 1778735"/>
                <a:gd name="connsiteX8" fmla="*/ 1016791 w 1083288"/>
                <a:gd name="connsiteY8" fmla="*/ 1433254 h 1778735"/>
                <a:gd name="connsiteX9" fmla="*/ 998352 w 1083288"/>
                <a:gd name="connsiteY9" fmla="*/ 1330380 h 1778735"/>
                <a:gd name="connsiteX10" fmla="*/ 1033322 w 1083288"/>
                <a:gd name="connsiteY10" fmla="*/ 1323386 h 1778735"/>
                <a:gd name="connsiteX11" fmla="*/ 1051887 w 1083288"/>
                <a:gd name="connsiteY11" fmla="*/ 1427658 h 1778735"/>
                <a:gd name="connsiteX12" fmla="*/ 983983 w 1083288"/>
                <a:gd name="connsiteY12" fmla="*/ 1262603 h 1778735"/>
                <a:gd name="connsiteX13" fmla="*/ 958551 w 1083288"/>
                <a:gd name="connsiteY13" fmla="*/ 1160874 h 1778735"/>
                <a:gd name="connsiteX14" fmla="*/ 992884 w 1083288"/>
                <a:gd name="connsiteY14" fmla="*/ 1151591 h 1778735"/>
                <a:gd name="connsiteX15" fmla="*/ 1018317 w 1083288"/>
                <a:gd name="connsiteY15" fmla="*/ 1254464 h 1778735"/>
                <a:gd name="connsiteX16" fmla="*/ 939731 w 1083288"/>
                <a:gd name="connsiteY16" fmla="*/ 1094750 h 1778735"/>
                <a:gd name="connsiteX17" fmla="*/ 907432 w 1083288"/>
                <a:gd name="connsiteY17" fmla="*/ 995436 h 1778735"/>
                <a:gd name="connsiteX18" fmla="*/ 941002 w 1083288"/>
                <a:gd name="connsiteY18" fmla="*/ 983738 h 1778735"/>
                <a:gd name="connsiteX19" fmla="*/ 973810 w 1083288"/>
                <a:gd name="connsiteY19" fmla="*/ 1084450 h 1778735"/>
                <a:gd name="connsiteX20" fmla="*/ 883653 w 1083288"/>
                <a:gd name="connsiteY20" fmla="*/ 930711 h 1778735"/>
                <a:gd name="connsiteX21" fmla="*/ 844105 w 1083288"/>
                <a:gd name="connsiteY21" fmla="*/ 834323 h 1778735"/>
                <a:gd name="connsiteX22" fmla="*/ 876659 w 1083288"/>
                <a:gd name="connsiteY22" fmla="*/ 819954 h 1778735"/>
                <a:gd name="connsiteX23" fmla="*/ 916969 w 1083288"/>
                <a:gd name="connsiteY23" fmla="*/ 917995 h 1778735"/>
                <a:gd name="connsiteX24" fmla="*/ 815367 w 1083288"/>
                <a:gd name="connsiteY24" fmla="*/ 771759 h 1778735"/>
                <a:gd name="connsiteX25" fmla="*/ 767681 w 1083288"/>
                <a:gd name="connsiteY25" fmla="*/ 679059 h 1778735"/>
                <a:gd name="connsiteX26" fmla="*/ 798963 w 1083288"/>
                <a:gd name="connsiteY26" fmla="*/ 662019 h 1778735"/>
                <a:gd name="connsiteX27" fmla="*/ 847412 w 1083288"/>
                <a:gd name="connsiteY27" fmla="*/ 756373 h 1778735"/>
                <a:gd name="connsiteX28" fmla="*/ 733475 w 1083288"/>
                <a:gd name="connsiteY28" fmla="*/ 619166 h 1778735"/>
                <a:gd name="connsiteX29" fmla="*/ 676761 w 1083288"/>
                <a:gd name="connsiteY29" fmla="*/ 531806 h 1778735"/>
                <a:gd name="connsiteX30" fmla="*/ 706135 w 1083288"/>
                <a:gd name="connsiteY30" fmla="*/ 511587 h 1778735"/>
                <a:gd name="connsiteX31" fmla="*/ 763485 w 1083288"/>
                <a:gd name="connsiteY31" fmla="*/ 600600 h 1778735"/>
                <a:gd name="connsiteX32" fmla="*/ 637086 w 1083288"/>
                <a:gd name="connsiteY32" fmla="*/ 475346 h 1778735"/>
                <a:gd name="connsiteX33" fmla="*/ 571853 w 1083288"/>
                <a:gd name="connsiteY33" fmla="*/ 394725 h 1778735"/>
                <a:gd name="connsiteX34" fmla="*/ 598684 w 1083288"/>
                <a:gd name="connsiteY34" fmla="*/ 371328 h 1778735"/>
                <a:gd name="connsiteX35" fmla="*/ 665571 w 1083288"/>
                <a:gd name="connsiteY35" fmla="*/ 453983 h 1778735"/>
                <a:gd name="connsiteX36" fmla="*/ 525439 w 1083288"/>
                <a:gd name="connsiteY36" fmla="*/ 344624 h 1778735"/>
                <a:gd name="connsiteX37" fmla="*/ 450541 w 1083288"/>
                <a:gd name="connsiteY37" fmla="*/ 273032 h 1778735"/>
                <a:gd name="connsiteX38" fmla="*/ 474065 w 1083288"/>
                <a:gd name="connsiteY38" fmla="*/ 246455 h 1778735"/>
                <a:gd name="connsiteX39" fmla="*/ 551125 w 1083288"/>
                <a:gd name="connsiteY39" fmla="*/ 320082 h 1778735"/>
                <a:gd name="connsiteX40" fmla="*/ 398277 w 1083288"/>
                <a:gd name="connsiteY40" fmla="*/ 229288 h 1778735"/>
                <a:gd name="connsiteX41" fmla="*/ 313715 w 1083288"/>
                <a:gd name="connsiteY41" fmla="*/ 170158 h 1778735"/>
                <a:gd name="connsiteX42" fmla="*/ 333425 w 1083288"/>
                <a:gd name="connsiteY42" fmla="*/ 139512 h 1778735"/>
                <a:gd name="connsiteX43" fmla="*/ 420276 w 1083288"/>
                <a:gd name="connsiteY43" fmla="*/ 201313 h 1778735"/>
                <a:gd name="connsiteX44" fmla="*/ 255093 w 1083288"/>
                <a:gd name="connsiteY44" fmla="*/ 134426 h 1778735"/>
                <a:gd name="connsiteX45" fmla="*/ 162520 w 1083288"/>
                <a:gd name="connsiteY45" fmla="*/ 88775 h 1778735"/>
                <a:gd name="connsiteX46" fmla="*/ 176507 w 1083288"/>
                <a:gd name="connsiteY46" fmla="*/ 55713 h 1778735"/>
                <a:gd name="connsiteX47" fmla="*/ 272387 w 1083288"/>
                <a:gd name="connsiteY47" fmla="*/ 102890 h 1778735"/>
                <a:gd name="connsiteX48" fmla="*/ 98939 w 1083288"/>
                <a:gd name="connsiteY48" fmla="*/ 63978 h 1778735"/>
                <a:gd name="connsiteX49" fmla="*/ 7 w 1083288"/>
                <a:gd name="connsiteY49" fmla="*/ 34604 h 1778735"/>
                <a:gd name="connsiteX50" fmla="*/ 8400 w 1083288"/>
                <a:gd name="connsiteY50" fmla="*/ 16 h 1778735"/>
                <a:gd name="connsiteX51" fmla="*/ 110765 w 1083288"/>
                <a:gd name="connsiteY51" fmla="*/ 30281 h 177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3288" h="1778735">
                  <a:moveTo>
                    <a:pt x="1047818" y="1778751"/>
                  </a:moveTo>
                  <a:cubicBezTo>
                    <a:pt x="1047055" y="1744418"/>
                    <a:pt x="1045656" y="1709321"/>
                    <a:pt x="1043367" y="1674352"/>
                  </a:cubicBezTo>
                  <a:lnTo>
                    <a:pt x="1078973" y="1672190"/>
                  </a:lnTo>
                  <a:cubicBezTo>
                    <a:pt x="1081134" y="1707541"/>
                    <a:pt x="1082660" y="1743146"/>
                    <a:pt x="1083296" y="1777988"/>
                  </a:cubicBezTo>
                  <a:close/>
                  <a:moveTo>
                    <a:pt x="1038154" y="1605430"/>
                  </a:moveTo>
                  <a:cubicBezTo>
                    <a:pt x="1034975" y="1570970"/>
                    <a:pt x="1031160" y="1536127"/>
                    <a:pt x="1026709" y="1501666"/>
                  </a:cubicBezTo>
                  <a:lnTo>
                    <a:pt x="1061933" y="1496961"/>
                  </a:lnTo>
                  <a:cubicBezTo>
                    <a:pt x="1066511" y="1531931"/>
                    <a:pt x="1070453" y="1567282"/>
                    <a:pt x="1073632" y="1602251"/>
                  </a:cubicBezTo>
                  <a:close/>
                  <a:moveTo>
                    <a:pt x="1016791" y="1433254"/>
                  </a:moveTo>
                  <a:cubicBezTo>
                    <a:pt x="1011323" y="1398920"/>
                    <a:pt x="1005092" y="1364332"/>
                    <a:pt x="998352" y="1330380"/>
                  </a:cubicBezTo>
                  <a:lnTo>
                    <a:pt x="1033322" y="1323386"/>
                  </a:lnTo>
                  <a:cubicBezTo>
                    <a:pt x="1040188" y="1357847"/>
                    <a:pt x="1046038" y="1392816"/>
                    <a:pt x="1051887" y="1427658"/>
                  </a:cubicBezTo>
                  <a:close/>
                  <a:moveTo>
                    <a:pt x="983983" y="1262603"/>
                  </a:moveTo>
                  <a:cubicBezTo>
                    <a:pt x="976226" y="1228651"/>
                    <a:pt x="967706" y="1194444"/>
                    <a:pt x="958551" y="1160874"/>
                  </a:cubicBezTo>
                  <a:lnTo>
                    <a:pt x="992884" y="1151591"/>
                  </a:lnTo>
                  <a:cubicBezTo>
                    <a:pt x="1002040" y="1185416"/>
                    <a:pt x="1010687" y="1220004"/>
                    <a:pt x="1018317" y="1254464"/>
                  </a:cubicBezTo>
                  <a:close/>
                  <a:moveTo>
                    <a:pt x="939731" y="1094750"/>
                  </a:moveTo>
                  <a:cubicBezTo>
                    <a:pt x="929685" y="1061306"/>
                    <a:pt x="918749" y="1027863"/>
                    <a:pt x="907432" y="995436"/>
                  </a:cubicBezTo>
                  <a:lnTo>
                    <a:pt x="941002" y="983738"/>
                  </a:lnTo>
                  <a:cubicBezTo>
                    <a:pt x="952574" y="1016672"/>
                    <a:pt x="963510" y="1050497"/>
                    <a:pt x="973810" y="1084450"/>
                  </a:cubicBezTo>
                  <a:close/>
                  <a:moveTo>
                    <a:pt x="883653" y="930711"/>
                  </a:moveTo>
                  <a:cubicBezTo>
                    <a:pt x="870936" y="898031"/>
                    <a:pt x="858220" y="865605"/>
                    <a:pt x="844105" y="834323"/>
                  </a:cubicBezTo>
                  <a:lnTo>
                    <a:pt x="876659" y="819954"/>
                  </a:lnTo>
                  <a:cubicBezTo>
                    <a:pt x="890647" y="851744"/>
                    <a:pt x="904126" y="884806"/>
                    <a:pt x="916969" y="917995"/>
                  </a:cubicBezTo>
                  <a:close/>
                  <a:moveTo>
                    <a:pt x="815367" y="771759"/>
                  </a:moveTo>
                  <a:cubicBezTo>
                    <a:pt x="800107" y="740223"/>
                    <a:pt x="784085" y="709069"/>
                    <a:pt x="767681" y="679059"/>
                  </a:cubicBezTo>
                  <a:lnTo>
                    <a:pt x="798963" y="662019"/>
                  </a:lnTo>
                  <a:cubicBezTo>
                    <a:pt x="815621" y="692538"/>
                    <a:pt x="831898" y="724328"/>
                    <a:pt x="847412" y="756373"/>
                  </a:cubicBezTo>
                  <a:close/>
                  <a:moveTo>
                    <a:pt x="733475" y="619166"/>
                  </a:moveTo>
                  <a:cubicBezTo>
                    <a:pt x="714909" y="589791"/>
                    <a:pt x="696598" y="559908"/>
                    <a:pt x="676761" y="531806"/>
                  </a:cubicBezTo>
                  <a:lnTo>
                    <a:pt x="706135" y="511587"/>
                  </a:lnTo>
                  <a:cubicBezTo>
                    <a:pt x="725845" y="540325"/>
                    <a:pt x="745174" y="570463"/>
                    <a:pt x="763485" y="600600"/>
                  </a:cubicBezTo>
                  <a:close/>
                  <a:moveTo>
                    <a:pt x="637086" y="475346"/>
                  </a:moveTo>
                  <a:cubicBezTo>
                    <a:pt x="616105" y="447497"/>
                    <a:pt x="594106" y="420285"/>
                    <a:pt x="571853" y="394725"/>
                  </a:cubicBezTo>
                  <a:lnTo>
                    <a:pt x="598684" y="371328"/>
                  </a:lnTo>
                  <a:cubicBezTo>
                    <a:pt x="621573" y="397523"/>
                    <a:pt x="644080" y="425371"/>
                    <a:pt x="665571" y="453983"/>
                  </a:cubicBezTo>
                  <a:close/>
                  <a:moveTo>
                    <a:pt x="525439" y="344624"/>
                  </a:moveTo>
                  <a:cubicBezTo>
                    <a:pt x="501278" y="319192"/>
                    <a:pt x="476100" y="295412"/>
                    <a:pt x="450541" y="273032"/>
                  </a:cubicBezTo>
                  <a:lnTo>
                    <a:pt x="474065" y="246455"/>
                  </a:lnTo>
                  <a:cubicBezTo>
                    <a:pt x="500261" y="269471"/>
                    <a:pt x="526202" y="294268"/>
                    <a:pt x="551125" y="320082"/>
                  </a:cubicBezTo>
                  <a:close/>
                  <a:moveTo>
                    <a:pt x="398277" y="229288"/>
                  </a:moveTo>
                  <a:cubicBezTo>
                    <a:pt x="370683" y="208307"/>
                    <a:pt x="342326" y="187834"/>
                    <a:pt x="313715" y="170158"/>
                  </a:cubicBezTo>
                  <a:lnTo>
                    <a:pt x="333425" y="139512"/>
                  </a:lnTo>
                  <a:cubicBezTo>
                    <a:pt x="362799" y="158459"/>
                    <a:pt x="392046" y="179187"/>
                    <a:pt x="420276" y="201313"/>
                  </a:cubicBezTo>
                  <a:close/>
                  <a:moveTo>
                    <a:pt x="255093" y="134426"/>
                  </a:moveTo>
                  <a:cubicBezTo>
                    <a:pt x="225020" y="117662"/>
                    <a:pt x="194119" y="102425"/>
                    <a:pt x="162520" y="88775"/>
                  </a:cubicBezTo>
                  <a:lnTo>
                    <a:pt x="176507" y="55713"/>
                  </a:lnTo>
                  <a:cubicBezTo>
                    <a:pt x="208934" y="69701"/>
                    <a:pt x="241106" y="85596"/>
                    <a:pt x="272387" y="102890"/>
                  </a:cubicBezTo>
                  <a:close/>
                  <a:moveTo>
                    <a:pt x="98939" y="63978"/>
                  </a:moveTo>
                  <a:cubicBezTo>
                    <a:pt x="66475" y="52518"/>
                    <a:pt x="33463" y="42714"/>
                    <a:pt x="7" y="34604"/>
                  </a:cubicBezTo>
                  <a:lnTo>
                    <a:pt x="8400" y="16"/>
                  </a:lnTo>
                  <a:cubicBezTo>
                    <a:pt x="43013" y="8364"/>
                    <a:pt x="77182" y="18466"/>
                    <a:pt x="110765" y="30281"/>
                  </a:cubicBezTo>
                  <a:close/>
                </a:path>
              </a:pathLst>
            </a:custGeom>
            <a:solidFill>
              <a:srgbClr val="FFFFFF"/>
            </a:solidFill>
            <a:ln w="12707"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4EA9934F-D2A4-4EB3-8569-FDDD4B659905}"/>
                </a:ext>
              </a:extLst>
            </p:cNvPr>
            <p:cNvSpPr/>
            <p:nvPr/>
          </p:nvSpPr>
          <p:spPr>
            <a:xfrm>
              <a:off x="2027475" y="1845293"/>
              <a:ext cx="1152464" cy="1800479"/>
            </a:xfrm>
            <a:custGeom>
              <a:avLst/>
              <a:gdLst>
                <a:gd name="connsiteX0" fmla="*/ 9036 w 1152464"/>
                <a:gd name="connsiteY0" fmla="*/ 1800496 h 1800479"/>
                <a:gd name="connsiteX1" fmla="*/ 7 w 1152464"/>
                <a:gd name="connsiteY1" fmla="*/ 1766035 h 1800479"/>
                <a:gd name="connsiteX2" fmla="*/ 99193 w 1152464"/>
                <a:gd name="connsiteY2" fmla="*/ 1733991 h 1800479"/>
                <a:gd name="connsiteX3" fmla="*/ 111909 w 1152464"/>
                <a:gd name="connsiteY3" fmla="*/ 1767307 h 1800479"/>
                <a:gd name="connsiteX4" fmla="*/ 9036 w 1152464"/>
                <a:gd name="connsiteY4" fmla="*/ 1800496 h 1800479"/>
                <a:gd name="connsiteX5" fmla="*/ 178033 w 1152464"/>
                <a:gd name="connsiteY5" fmla="*/ 1739331 h 1800479"/>
                <a:gd name="connsiteX6" fmla="*/ 163028 w 1152464"/>
                <a:gd name="connsiteY6" fmla="*/ 1707033 h 1800479"/>
                <a:gd name="connsiteX7" fmla="*/ 255475 w 1152464"/>
                <a:gd name="connsiteY7" fmla="*/ 1658457 h 1800479"/>
                <a:gd name="connsiteX8" fmla="*/ 273532 w 1152464"/>
                <a:gd name="connsiteY8" fmla="*/ 1689103 h 1800479"/>
                <a:gd name="connsiteX9" fmla="*/ 178033 w 1152464"/>
                <a:gd name="connsiteY9" fmla="*/ 1739331 h 1800479"/>
                <a:gd name="connsiteX10" fmla="*/ 334315 w 1152464"/>
                <a:gd name="connsiteY10" fmla="*/ 1650318 h 1800479"/>
                <a:gd name="connsiteX11" fmla="*/ 314350 w 1152464"/>
                <a:gd name="connsiteY11" fmla="*/ 1620944 h 1800479"/>
                <a:gd name="connsiteX12" fmla="*/ 398404 w 1152464"/>
                <a:gd name="connsiteY12" fmla="*/ 1558381 h 1800479"/>
                <a:gd name="connsiteX13" fmla="*/ 420785 w 1152464"/>
                <a:gd name="connsiteY13" fmla="*/ 1585975 h 1800479"/>
                <a:gd name="connsiteX14" fmla="*/ 334569 w 1152464"/>
                <a:gd name="connsiteY14" fmla="*/ 1650573 h 1800479"/>
                <a:gd name="connsiteX15" fmla="*/ 475210 w 1152464"/>
                <a:gd name="connsiteY15" fmla="*/ 1539307 h 1800479"/>
                <a:gd name="connsiteX16" fmla="*/ 451303 w 1152464"/>
                <a:gd name="connsiteY16" fmla="*/ 1512984 h 1800479"/>
                <a:gd name="connsiteX17" fmla="*/ 526456 w 1152464"/>
                <a:gd name="connsiteY17" fmla="*/ 1439612 h 1800479"/>
                <a:gd name="connsiteX18" fmla="*/ 551888 w 1152464"/>
                <a:gd name="connsiteY18" fmla="*/ 1464154 h 1800479"/>
                <a:gd name="connsiteX19" fmla="*/ 475210 w 1152464"/>
                <a:gd name="connsiteY19" fmla="*/ 1539561 h 1800479"/>
                <a:gd name="connsiteX20" fmla="*/ 600337 w 1152464"/>
                <a:gd name="connsiteY20" fmla="*/ 1411127 h 1800479"/>
                <a:gd name="connsiteX21" fmla="*/ 573506 w 1152464"/>
                <a:gd name="connsiteY21" fmla="*/ 1387857 h 1800479"/>
                <a:gd name="connsiteX22" fmla="*/ 639884 w 1152464"/>
                <a:gd name="connsiteY22" fmla="*/ 1306219 h 1800479"/>
                <a:gd name="connsiteX23" fmla="*/ 668114 w 1152464"/>
                <a:gd name="connsiteY23" fmla="*/ 1327837 h 1800479"/>
                <a:gd name="connsiteX24" fmla="*/ 600337 w 1152464"/>
                <a:gd name="connsiteY24" fmla="*/ 1411382 h 1800479"/>
                <a:gd name="connsiteX25" fmla="*/ 710331 w 1152464"/>
                <a:gd name="connsiteY25" fmla="*/ 1270105 h 1800479"/>
                <a:gd name="connsiteX26" fmla="*/ 681339 w 1152464"/>
                <a:gd name="connsiteY26" fmla="*/ 1250268 h 1800479"/>
                <a:gd name="connsiteX27" fmla="*/ 739579 w 1152464"/>
                <a:gd name="connsiteY27" fmla="*/ 1162527 h 1800479"/>
                <a:gd name="connsiteX28" fmla="*/ 769716 w 1152464"/>
                <a:gd name="connsiteY28" fmla="*/ 1181347 h 1800479"/>
                <a:gd name="connsiteX29" fmla="*/ 710331 w 1152464"/>
                <a:gd name="connsiteY29" fmla="*/ 1270360 h 1800479"/>
                <a:gd name="connsiteX30" fmla="*/ 806593 w 1152464"/>
                <a:gd name="connsiteY30" fmla="*/ 1119546 h 1800479"/>
                <a:gd name="connsiteX31" fmla="*/ 775820 w 1152464"/>
                <a:gd name="connsiteY31" fmla="*/ 1101744 h 1800479"/>
                <a:gd name="connsiteX32" fmla="*/ 826684 w 1152464"/>
                <a:gd name="connsiteY32" fmla="*/ 1009170 h 1800479"/>
                <a:gd name="connsiteX33" fmla="*/ 858220 w 1152464"/>
                <a:gd name="connsiteY33" fmla="*/ 1025574 h 1800479"/>
                <a:gd name="connsiteX34" fmla="*/ 806593 w 1152464"/>
                <a:gd name="connsiteY34" fmla="*/ 1119801 h 1800479"/>
                <a:gd name="connsiteX35" fmla="*/ 890138 w 1152464"/>
                <a:gd name="connsiteY35" fmla="*/ 961612 h 1800479"/>
                <a:gd name="connsiteX36" fmla="*/ 858093 w 1152464"/>
                <a:gd name="connsiteY36" fmla="*/ 946225 h 1800479"/>
                <a:gd name="connsiteX37" fmla="*/ 901837 w 1152464"/>
                <a:gd name="connsiteY37" fmla="*/ 849964 h 1800479"/>
                <a:gd name="connsiteX38" fmla="*/ 934517 w 1152464"/>
                <a:gd name="connsiteY38" fmla="*/ 864079 h 1800479"/>
                <a:gd name="connsiteX39" fmla="*/ 890138 w 1152464"/>
                <a:gd name="connsiteY39" fmla="*/ 961866 h 1800479"/>
                <a:gd name="connsiteX40" fmla="*/ 961857 w 1152464"/>
                <a:gd name="connsiteY40" fmla="*/ 798209 h 1800479"/>
                <a:gd name="connsiteX41" fmla="*/ 928795 w 1152464"/>
                <a:gd name="connsiteY41" fmla="*/ 785493 h 1800479"/>
                <a:gd name="connsiteX42" fmla="*/ 966053 w 1152464"/>
                <a:gd name="connsiteY42" fmla="*/ 686561 h 1800479"/>
                <a:gd name="connsiteX43" fmla="*/ 999624 w 1152464"/>
                <a:gd name="connsiteY43" fmla="*/ 698387 h 1800479"/>
                <a:gd name="connsiteX44" fmla="*/ 961857 w 1152464"/>
                <a:gd name="connsiteY44" fmla="*/ 798463 h 1800479"/>
                <a:gd name="connsiteX45" fmla="*/ 1022640 w 1152464"/>
                <a:gd name="connsiteY45" fmla="*/ 630610 h 1800479"/>
                <a:gd name="connsiteX46" fmla="*/ 988815 w 1152464"/>
                <a:gd name="connsiteY46" fmla="*/ 619547 h 1800479"/>
                <a:gd name="connsiteX47" fmla="*/ 1019715 w 1152464"/>
                <a:gd name="connsiteY47" fmla="*/ 518581 h 1800479"/>
                <a:gd name="connsiteX48" fmla="*/ 1053922 w 1152464"/>
                <a:gd name="connsiteY48" fmla="*/ 528372 h 1800479"/>
                <a:gd name="connsiteX49" fmla="*/ 1022640 w 1152464"/>
                <a:gd name="connsiteY49" fmla="*/ 630864 h 1800479"/>
                <a:gd name="connsiteX50" fmla="*/ 1072742 w 1152464"/>
                <a:gd name="connsiteY50" fmla="*/ 459578 h 1800479"/>
                <a:gd name="connsiteX51" fmla="*/ 1038281 w 1152464"/>
                <a:gd name="connsiteY51" fmla="*/ 450677 h 1800479"/>
                <a:gd name="connsiteX52" fmla="*/ 1062950 w 1152464"/>
                <a:gd name="connsiteY52" fmla="*/ 347803 h 1800479"/>
                <a:gd name="connsiteX53" fmla="*/ 1097793 w 1152464"/>
                <a:gd name="connsiteY53" fmla="*/ 355560 h 1800479"/>
                <a:gd name="connsiteX54" fmla="*/ 1072742 w 1152464"/>
                <a:gd name="connsiteY54" fmla="*/ 459832 h 1800479"/>
                <a:gd name="connsiteX55" fmla="*/ 1112289 w 1152464"/>
                <a:gd name="connsiteY55" fmla="*/ 285748 h 1800479"/>
                <a:gd name="connsiteX56" fmla="*/ 1077320 w 1152464"/>
                <a:gd name="connsiteY56" fmla="*/ 278881 h 1800479"/>
                <a:gd name="connsiteX57" fmla="*/ 1095758 w 1152464"/>
                <a:gd name="connsiteY57" fmla="*/ 174736 h 1800479"/>
                <a:gd name="connsiteX58" fmla="*/ 1130854 w 1152464"/>
                <a:gd name="connsiteY58" fmla="*/ 180331 h 1800479"/>
                <a:gd name="connsiteX59" fmla="*/ 1112289 w 1152464"/>
                <a:gd name="connsiteY59" fmla="*/ 286002 h 1800479"/>
                <a:gd name="connsiteX60" fmla="*/ 1140900 w 1152464"/>
                <a:gd name="connsiteY60" fmla="*/ 109757 h 1800479"/>
                <a:gd name="connsiteX61" fmla="*/ 1105677 w 1152464"/>
                <a:gd name="connsiteY61" fmla="*/ 105179 h 1800479"/>
                <a:gd name="connsiteX62" fmla="*/ 1116994 w 1152464"/>
                <a:gd name="connsiteY62" fmla="*/ 16 h 1800479"/>
                <a:gd name="connsiteX63" fmla="*/ 1152472 w 1152464"/>
                <a:gd name="connsiteY63" fmla="*/ 3195 h 1800479"/>
                <a:gd name="connsiteX64" fmla="*/ 1140900 w 1152464"/>
                <a:gd name="connsiteY64" fmla="*/ 110011 h 180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52464" h="1800479">
                  <a:moveTo>
                    <a:pt x="9036" y="1800496"/>
                  </a:moveTo>
                  <a:lnTo>
                    <a:pt x="7" y="1766035"/>
                  </a:lnTo>
                  <a:cubicBezTo>
                    <a:pt x="33629" y="1757159"/>
                    <a:pt x="66742" y="1746465"/>
                    <a:pt x="99193" y="1733991"/>
                  </a:cubicBezTo>
                  <a:lnTo>
                    <a:pt x="111909" y="1767307"/>
                  </a:lnTo>
                  <a:cubicBezTo>
                    <a:pt x="78224" y="1780176"/>
                    <a:pt x="43891" y="1791264"/>
                    <a:pt x="9036" y="1800496"/>
                  </a:cubicBezTo>
                  <a:close/>
                  <a:moveTo>
                    <a:pt x="178033" y="1739331"/>
                  </a:moveTo>
                  <a:lnTo>
                    <a:pt x="163028" y="1707033"/>
                  </a:lnTo>
                  <a:cubicBezTo>
                    <a:pt x="194183" y="1692663"/>
                    <a:pt x="225210" y="1676259"/>
                    <a:pt x="255475" y="1658457"/>
                  </a:cubicBezTo>
                  <a:lnTo>
                    <a:pt x="273532" y="1689103"/>
                  </a:lnTo>
                  <a:cubicBezTo>
                    <a:pt x="242568" y="1707439"/>
                    <a:pt x="210688" y="1724199"/>
                    <a:pt x="178033" y="1739331"/>
                  </a:cubicBezTo>
                  <a:close/>
                  <a:moveTo>
                    <a:pt x="334315" y="1650318"/>
                  </a:moveTo>
                  <a:lnTo>
                    <a:pt x="314350" y="1620944"/>
                  </a:lnTo>
                  <a:cubicBezTo>
                    <a:pt x="342707" y="1601616"/>
                    <a:pt x="370937" y="1580634"/>
                    <a:pt x="398404" y="1558381"/>
                  </a:cubicBezTo>
                  <a:lnTo>
                    <a:pt x="420785" y="1585975"/>
                  </a:lnTo>
                  <a:cubicBezTo>
                    <a:pt x="392682" y="1609118"/>
                    <a:pt x="363562" y="1630863"/>
                    <a:pt x="334569" y="1650573"/>
                  </a:cubicBezTo>
                  <a:close/>
                  <a:moveTo>
                    <a:pt x="475210" y="1539307"/>
                  </a:moveTo>
                  <a:lnTo>
                    <a:pt x="451303" y="1512984"/>
                  </a:lnTo>
                  <a:cubicBezTo>
                    <a:pt x="476736" y="1489968"/>
                    <a:pt x="502168" y="1465298"/>
                    <a:pt x="526456" y="1439612"/>
                  </a:cubicBezTo>
                  <a:lnTo>
                    <a:pt x="551888" y="1464154"/>
                  </a:lnTo>
                  <a:cubicBezTo>
                    <a:pt x="527092" y="1490731"/>
                    <a:pt x="501278" y="1516036"/>
                    <a:pt x="475210" y="1539561"/>
                  </a:cubicBezTo>
                  <a:close/>
                  <a:moveTo>
                    <a:pt x="600337" y="1411127"/>
                  </a:moveTo>
                  <a:lnTo>
                    <a:pt x="573506" y="1387857"/>
                  </a:lnTo>
                  <a:cubicBezTo>
                    <a:pt x="595886" y="1362425"/>
                    <a:pt x="618266" y="1334449"/>
                    <a:pt x="639884" y="1306219"/>
                  </a:cubicBezTo>
                  <a:lnTo>
                    <a:pt x="668114" y="1327837"/>
                  </a:lnTo>
                  <a:cubicBezTo>
                    <a:pt x="646115" y="1356957"/>
                    <a:pt x="623353" y="1384932"/>
                    <a:pt x="600337" y="1411382"/>
                  </a:cubicBezTo>
                  <a:close/>
                  <a:moveTo>
                    <a:pt x="710331" y="1270105"/>
                  </a:moveTo>
                  <a:lnTo>
                    <a:pt x="681339" y="1250268"/>
                  </a:lnTo>
                  <a:cubicBezTo>
                    <a:pt x="701176" y="1222038"/>
                    <a:pt x="720759" y="1192537"/>
                    <a:pt x="739579" y="1162527"/>
                  </a:cubicBezTo>
                  <a:lnTo>
                    <a:pt x="769716" y="1181347"/>
                  </a:lnTo>
                  <a:cubicBezTo>
                    <a:pt x="750642" y="1212120"/>
                    <a:pt x="730677" y="1241621"/>
                    <a:pt x="710331" y="1270360"/>
                  </a:cubicBezTo>
                  <a:close/>
                  <a:moveTo>
                    <a:pt x="806593" y="1119546"/>
                  </a:moveTo>
                  <a:lnTo>
                    <a:pt x="775820" y="1101744"/>
                  </a:lnTo>
                  <a:cubicBezTo>
                    <a:pt x="793113" y="1071861"/>
                    <a:pt x="810153" y="1040706"/>
                    <a:pt x="826684" y="1009170"/>
                  </a:cubicBezTo>
                  <a:lnTo>
                    <a:pt x="858220" y="1025574"/>
                  </a:lnTo>
                  <a:cubicBezTo>
                    <a:pt x="841562" y="1057873"/>
                    <a:pt x="824141" y="1089536"/>
                    <a:pt x="806593" y="1119801"/>
                  </a:cubicBezTo>
                  <a:close/>
                  <a:moveTo>
                    <a:pt x="890138" y="961612"/>
                  </a:moveTo>
                  <a:lnTo>
                    <a:pt x="858093" y="946225"/>
                  </a:lnTo>
                  <a:cubicBezTo>
                    <a:pt x="873098" y="914943"/>
                    <a:pt x="887849" y="882644"/>
                    <a:pt x="901837" y="849964"/>
                  </a:cubicBezTo>
                  <a:lnTo>
                    <a:pt x="934517" y="864079"/>
                  </a:lnTo>
                  <a:cubicBezTo>
                    <a:pt x="920402" y="897395"/>
                    <a:pt x="905397" y="930203"/>
                    <a:pt x="890138" y="961866"/>
                  </a:cubicBezTo>
                  <a:close/>
                  <a:moveTo>
                    <a:pt x="961857" y="798209"/>
                  </a:moveTo>
                  <a:lnTo>
                    <a:pt x="928795" y="785493"/>
                  </a:lnTo>
                  <a:cubicBezTo>
                    <a:pt x="941511" y="753067"/>
                    <a:pt x="954227" y="719750"/>
                    <a:pt x="966053" y="686561"/>
                  </a:cubicBezTo>
                  <a:lnTo>
                    <a:pt x="999624" y="698387"/>
                  </a:lnTo>
                  <a:cubicBezTo>
                    <a:pt x="987671" y="731831"/>
                    <a:pt x="974954" y="765529"/>
                    <a:pt x="961857" y="798463"/>
                  </a:cubicBezTo>
                  <a:close/>
                  <a:moveTo>
                    <a:pt x="1022640" y="630610"/>
                  </a:moveTo>
                  <a:lnTo>
                    <a:pt x="988815" y="619547"/>
                  </a:lnTo>
                  <a:cubicBezTo>
                    <a:pt x="999624" y="586358"/>
                    <a:pt x="1010051" y="552406"/>
                    <a:pt x="1019715" y="518581"/>
                  </a:cubicBezTo>
                  <a:lnTo>
                    <a:pt x="1053922" y="528372"/>
                  </a:lnTo>
                  <a:cubicBezTo>
                    <a:pt x="1044130" y="562833"/>
                    <a:pt x="1033957" y="597167"/>
                    <a:pt x="1022640" y="630864"/>
                  </a:cubicBezTo>
                  <a:close/>
                  <a:moveTo>
                    <a:pt x="1072742" y="459578"/>
                  </a:moveTo>
                  <a:lnTo>
                    <a:pt x="1038281" y="450677"/>
                  </a:lnTo>
                  <a:cubicBezTo>
                    <a:pt x="1047055" y="416597"/>
                    <a:pt x="1055448" y="382009"/>
                    <a:pt x="1062950" y="347803"/>
                  </a:cubicBezTo>
                  <a:lnTo>
                    <a:pt x="1097793" y="355560"/>
                  </a:lnTo>
                  <a:cubicBezTo>
                    <a:pt x="1090036" y="390402"/>
                    <a:pt x="1081643" y="425372"/>
                    <a:pt x="1072742" y="459832"/>
                  </a:cubicBezTo>
                  <a:close/>
                  <a:moveTo>
                    <a:pt x="1112289" y="285748"/>
                  </a:moveTo>
                  <a:lnTo>
                    <a:pt x="1077320" y="278881"/>
                  </a:lnTo>
                  <a:cubicBezTo>
                    <a:pt x="1084186" y="244293"/>
                    <a:pt x="1090036" y="209197"/>
                    <a:pt x="1095758" y="174736"/>
                  </a:cubicBezTo>
                  <a:lnTo>
                    <a:pt x="1130854" y="180331"/>
                  </a:lnTo>
                  <a:cubicBezTo>
                    <a:pt x="1125387" y="215428"/>
                    <a:pt x="1119156" y="250906"/>
                    <a:pt x="1112289" y="286002"/>
                  </a:cubicBezTo>
                  <a:close/>
                  <a:moveTo>
                    <a:pt x="1140900" y="109757"/>
                  </a:moveTo>
                  <a:lnTo>
                    <a:pt x="1105677" y="105179"/>
                  </a:lnTo>
                  <a:cubicBezTo>
                    <a:pt x="1110254" y="69828"/>
                    <a:pt x="1114069" y="34477"/>
                    <a:pt x="1116994" y="16"/>
                  </a:cubicBezTo>
                  <a:lnTo>
                    <a:pt x="1152472" y="3195"/>
                  </a:lnTo>
                  <a:cubicBezTo>
                    <a:pt x="1149420" y="38419"/>
                    <a:pt x="1145605" y="74151"/>
                    <a:pt x="1140900" y="110011"/>
                  </a:cubicBezTo>
                  <a:close/>
                </a:path>
              </a:pathLst>
            </a:custGeom>
            <a:solidFill>
              <a:srgbClr val="FFFFFF"/>
            </a:solidFill>
            <a:ln w="12707"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F829AC0A-63F4-4890-8AD3-2B37A1352133}"/>
                </a:ext>
              </a:extLst>
            </p:cNvPr>
            <p:cNvSpPr/>
            <p:nvPr/>
          </p:nvSpPr>
          <p:spPr>
            <a:xfrm>
              <a:off x="1018194" y="2404803"/>
              <a:ext cx="772378" cy="1273777"/>
            </a:xfrm>
            <a:custGeom>
              <a:avLst/>
              <a:gdLst>
                <a:gd name="connsiteX0" fmla="*/ 772386 w 772378"/>
                <a:gd name="connsiteY0" fmla="*/ 1273793 h 1273777"/>
                <a:gd name="connsiteX1" fmla="*/ 666461 w 772378"/>
                <a:gd name="connsiteY1" fmla="*/ 1266545 h 1273777"/>
                <a:gd name="connsiteX2" fmla="*/ 671420 w 772378"/>
                <a:gd name="connsiteY2" fmla="*/ 1231194 h 1273777"/>
                <a:gd name="connsiteX3" fmla="*/ 772386 w 772378"/>
                <a:gd name="connsiteY3" fmla="*/ 1238188 h 1273777"/>
                <a:gd name="connsiteX4" fmla="*/ 597666 w 772378"/>
                <a:gd name="connsiteY4" fmla="*/ 1253320 h 1273777"/>
                <a:gd name="connsiteX5" fmla="*/ 495937 w 772378"/>
                <a:gd name="connsiteY5" fmla="*/ 1219495 h 1273777"/>
                <a:gd name="connsiteX6" fmla="*/ 510052 w 772378"/>
                <a:gd name="connsiteY6" fmla="*/ 1186815 h 1273777"/>
                <a:gd name="connsiteX7" fmla="*/ 605677 w 772378"/>
                <a:gd name="connsiteY7" fmla="*/ 1218732 h 1273777"/>
                <a:gd name="connsiteX8" fmla="*/ 433628 w 772378"/>
                <a:gd name="connsiteY8" fmla="*/ 1188341 h 1273777"/>
                <a:gd name="connsiteX9" fmla="*/ 345505 w 772378"/>
                <a:gd name="connsiteY9" fmla="*/ 1128193 h 1273777"/>
                <a:gd name="connsiteX10" fmla="*/ 367885 w 772378"/>
                <a:gd name="connsiteY10" fmla="*/ 1100599 h 1273777"/>
                <a:gd name="connsiteX11" fmla="*/ 451176 w 772378"/>
                <a:gd name="connsiteY11" fmla="*/ 1157313 h 1273777"/>
                <a:gd name="connsiteX12" fmla="*/ 293750 w 772378"/>
                <a:gd name="connsiteY12" fmla="*/ 1081525 h 1273777"/>
                <a:gd name="connsiteX13" fmla="*/ 223811 w 772378"/>
                <a:gd name="connsiteY13" fmla="*/ 1001413 h 1273777"/>
                <a:gd name="connsiteX14" fmla="*/ 252168 w 772378"/>
                <a:gd name="connsiteY14" fmla="*/ 979923 h 1273777"/>
                <a:gd name="connsiteX15" fmla="*/ 318801 w 772378"/>
                <a:gd name="connsiteY15" fmla="*/ 1056220 h 1273777"/>
                <a:gd name="connsiteX16" fmla="*/ 183883 w 772378"/>
                <a:gd name="connsiteY16" fmla="*/ 944190 h 1273777"/>
                <a:gd name="connsiteX17" fmla="*/ 132128 w 772378"/>
                <a:gd name="connsiteY17" fmla="*/ 851744 h 1273777"/>
                <a:gd name="connsiteX18" fmla="*/ 164046 w 772378"/>
                <a:gd name="connsiteY18" fmla="*/ 836103 h 1273777"/>
                <a:gd name="connsiteX19" fmla="*/ 213893 w 772378"/>
                <a:gd name="connsiteY19" fmla="*/ 925116 h 1273777"/>
                <a:gd name="connsiteX20" fmla="*/ 103517 w 772378"/>
                <a:gd name="connsiteY20" fmla="*/ 788418 h 1273777"/>
                <a:gd name="connsiteX21" fmla="*/ 67657 w 772378"/>
                <a:gd name="connsiteY21" fmla="*/ 689232 h 1273777"/>
                <a:gd name="connsiteX22" fmla="*/ 101609 w 772378"/>
                <a:gd name="connsiteY22" fmla="*/ 678550 h 1273777"/>
                <a:gd name="connsiteX23" fmla="*/ 136452 w 772378"/>
                <a:gd name="connsiteY23" fmla="*/ 774811 h 1273777"/>
                <a:gd name="connsiteX24" fmla="*/ 48583 w 772378"/>
                <a:gd name="connsiteY24" fmla="*/ 623108 h 1273777"/>
                <a:gd name="connsiteX25" fmla="*/ 26075 w 772378"/>
                <a:gd name="connsiteY25" fmla="*/ 520361 h 1273777"/>
                <a:gd name="connsiteX26" fmla="*/ 61045 w 772378"/>
                <a:gd name="connsiteY26" fmla="*/ 514003 h 1273777"/>
                <a:gd name="connsiteX27" fmla="*/ 83044 w 772378"/>
                <a:gd name="connsiteY27" fmla="*/ 614206 h 1273777"/>
                <a:gd name="connsiteX28" fmla="*/ 15267 w 772378"/>
                <a:gd name="connsiteY28" fmla="*/ 452075 h 1273777"/>
                <a:gd name="connsiteX29" fmla="*/ 4331 w 772378"/>
                <a:gd name="connsiteY29" fmla="*/ 347549 h 1273777"/>
                <a:gd name="connsiteX30" fmla="*/ 39809 w 772378"/>
                <a:gd name="connsiteY30" fmla="*/ 345005 h 1273777"/>
                <a:gd name="connsiteX31" fmla="*/ 50490 w 772378"/>
                <a:gd name="connsiteY31" fmla="*/ 446735 h 1273777"/>
                <a:gd name="connsiteX32" fmla="*/ 770 w 772378"/>
                <a:gd name="connsiteY32" fmla="*/ 278500 h 1273777"/>
                <a:gd name="connsiteX33" fmla="*/ 7 w 772378"/>
                <a:gd name="connsiteY33" fmla="*/ 223820 h 1273777"/>
                <a:gd name="connsiteX34" fmla="*/ 7 w 772378"/>
                <a:gd name="connsiteY34" fmla="*/ 172956 h 1273777"/>
                <a:gd name="connsiteX35" fmla="*/ 35612 w 772378"/>
                <a:gd name="connsiteY35" fmla="*/ 173846 h 1273777"/>
                <a:gd name="connsiteX36" fmla="*/ 34849 w 772378"/>
                <a:gd name="connsiteY36" fmla="*/ 223185 h 1273777"/>
                <a:gd name="connsiteX37" fmla="*/ 35740 w 772378"/>
                <a:gd name="connsiteY37" fmla="*/ 276847 h 1273777"/>
                <a:gd name="connsiteX38" fmla="*/ 39554 w 772378"/>
                <a:gd name="connsiteY38" fmla="*/ 106959 h 1273777"/>
                <a:gd name="connsiteX39" fmla="*/ 3949 w 772378"/>
                <a:gd name="connsiteY39" fmla="*/ 104543 h 1273777"/>
                <a:gd name="connsiteX40" fmla="*/ 14376 w 772378"/>
                <a:gd name="connsiteY40" fmla="*/ 16 h 1273777"/>
                <a:gd name="connsiteX41" fmla="*/ 49600 w 772378"/>
                <a:gd name="connsiteY41" fmla="*/ 4594 h 1273777"/>
                <a:gd name="connsiteX42" fmla="*/ 39173 w 772378"/>
                <a:gd name="connsiteY42" fmla="*/ 106450 h 127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2378" h="1273777">
                  <a:moveTo>
                    <a:pt x="772386" y="1273793"/>
                  </a:moveTo>
                  <a:cubicBezTo>
                    <a:pt x="736959" y="1273793"/>
                    <a:pt x="701557" y="1271364"/>
                    <a:pt x="666461" y="1266545"/>
                  </a:cubicBezTo>
                  <a:lnTo>
                    <a:pt x="671420" y="1231194"/>
                  </a:lnTo>
                  <a:cubicBezTo>
                    <a:pt x="704863" y="1235925"/>
                    <a:pt x="738612" y="1238264"/>
                    <a:pt x="772386" y="1238188"/>
                  </a:cubicBezTo>
                  <a:close/>
                  <a:moveTo>
                    <a:pt x="597666" y="1253320"/>
                  </a:moveTo>
                  <a:cubicBezTo>
                    <a:pt x="562900" y="1244800"/>
                    <a:pt x="528885" y="1233483"/>
                    <a:pt x="495937" y="1219495"/>
                  </a:cubicBezTo>
                  <a:lnTo>
                    <a:pt x="510052" y="1186815"/>
                  </a:lnTo>
                  <a:cubicBezTo>
                    <a:pt x="541003" y="1200027"/>
                    <a:pt x="572984" y="1210708"/>
                    <a:pt x="605677" y="1218732"/>
                  </a:cubicBezTo>
                  <a:close/>
                  <a:moveTo>
                    <a:pt x="433628" y="1188341"/>
                  </a:moveTo>
                  <a:cubicBezTo>
                    <a:pt x="402677" y="1170716"/>
                    <a:pt x="373201" y="1150599"/>
                    <a:pt x="345505" y="1128193"/>
                  </a:cubicBezTo>
                  <a:lnTo>
                    <a:pt x="367885" y="1100599"/>
                  </a:lnTo>
                  <a:cubicBezTo>
                    <a:pt x="394055" y="1121746"/>
                    <a:pt x="421916" y="1140706"/>
                    <a:pt x="451176" y="1157313"/>
                  </a:cubicBezTo>
                  <a:close/>
                  <a:moveTo>
                    <a:pt x="293750" y="1081525"/>
                  </a:moveTo>
                  <a:cubicBezTo>
                    <a:pt x="268636" y="1056449"/>
                    <a:pt x="245269" y="1029681"/>
                    <a:pt x="223811" y="1001413"/>
                  </a:cubicBezTo>
                  <a:lnTo>
                    <a:pt x="252168" y="979923"/>
                  </a:lnTo>
                  <a:cubicBezTo>
                    <a:pt x="272629" y="1006830"/>
                    <a:pt x="294882" y="1032326"/>
                    <a:pt x="318801" y="1056220"/>
                  </a:cubicBezTo>
                  <a:close/>
                  <a:moveTo>
                    <a:pt x="183883" y="944190"/>
                  </a:moveTo>
                  <a:cubicBezTo>
                    <a:pt x="164945" y="914346"/>
                    <a:pt x="147666" y="883484"/>
                    <a:pt x="132128" y="851744"/>
                  </a:cubicBezTo>
                  <a:lnTo>
                    <a:pt x="164046" y="836103"/>
                  </a:lnTo>
                  <a:cubicBezTo>
                    <a:pt x="179070" y="866635"/>
                    <a:pt x="195709" y="896352"/>
                    <a:pt x="213893" y="925116"/>
                  </a:cubicBezTo>
                  <a:close/>
                  <a:moveTo>
                    <a:pt x="103517" y="788418"/>
                  </a:moveTo>
                  <a:cubicBezTo>
                    <a:pt x="90801" y="756754"/>
                    <a:pt x="78084" y="723438"/>
                    <a:pt x="67657" y="689232"/>
                  </a:cubicBezTo>
                  <a:lnTo>
                    <a:pt x="101609" y="678550"/>
                  </a:lnTo>
                  <a:cubicBezTo>
                    <a:pt x="111909" y="711739"/>
                    <a:pt x="123735" y="744165"/>
                    <a:pt x="136452" y="774811"/>
                  </a:cubicBezTo>
                  <a:close/>
                  <a:moveTo>
                    <a:pt x="48583" y="623108"/>
                  </a:moveTo>
                  <a:cubicBezTo>
                    <a:pt x="39936" y="589791"/>
                    <a:pt x="32433" y="555203"/>
                    <a:pt x="26075" y="520361"/>
                  </a:cubicBezTo>
                  <a:lnTo>
                    <a:pt x="61045" y="514003"/>
                  </a:lnTo>
                  <a:cubicBezTo>
                    <a:pt x="67276" y="548082"/>
                    <a:pt x="74651" y="581780"/>
                    <a:pt x="83044" y="614206"/>
                  </a:cubicBezTo>
                  <a:close/>
                  <a:moveTo>
                    <a:pt x="15267" y="452075"/>
                  </a:moveTo>
                  <a:cubicBezTo>
                    <a:pt x="10562" y="417869"/>
                    <a:pt x="6874" y="382645"/>
                    <a:pt x="4331" y="347549"/>
                  </a:cubicBezTo>
                  <a:lnTo>
                    <a:pt x="39809" y="345005"/>
                  </a:lnTo>
                  <a:cubicBezTo>
                    <a:pt x="42352" y="379339"/>
                    <a:pt x="45913" y="413800"/>
                    <a:pt x="50490" y="446735"/>
                  </a:cubicBezTo>
                  <a:close/>
                  <a:moveTo>
                    <a:pt x="770" y="278500"/>
                  </a:moveTo>
                  <a:cubicBezTo>
                    <a:pt x="770" y="260443"/>
                    <a:pt x="7" y="242132"/>
                    <a:pt x="7" y="223820"/>
                  </a:cubicBezTo>
                  <a:cubicBezTo>
                    <a:pt x="7" y="205509"/>
                    <a:pt x="7" y="190250"/>
                    <a:pt x="7" y="172956"/>
                  </a:cubicBezTo>
                  <a:lnTo>
                    <a:pt x="35612" y="173846"/>
                  </a:lnTo>
                  <a:cubicBezTo>
                    <a:pt x="35612" y="190377"/>
                    <a:pt x="34849" y="206908"/>
                    <a:pt x="34849" y="223185"/>
                  </a:cubicBezTo>
                  <a:cubicBezTo>
                    <a:pt x="34849" y="239461"/>
                    <a:pt x="34849" y="259044"/>
                    <a:pt x="35740" y="276847"/>
                  </a:cubicBezTo>
                  <a:close/>
                  <a:moveTo>
                    <a:pt x="39554" y="106959"/>
                  </a:moveTo>
                  <a:lnTo>
                    <a:pt x="3949" y="104543"/>
                  </a:lnTo>
                  <a:cubicBezTo>
                    <a:pt x="6365" y="69573"/>
                    <a:pt x="9799" y="34350"/>
                    <a:pt x="14376" y="16"/>
                  </a:cubicBezTo>
                  <a:lnTo>
                    <a:pt x="49600" y="4594"/>
                  </a:lnTo>
                  <a:cubicBezTo>
                    <a:pt x="44895" y="37783"/>
                    <a:pt x="41462" y="72117"/>
                    <a:pt x="39173" y="106450"/>
                  </a:cubicBezTo>
                  <a:close/>
                </a:path>
              </a:pathLst>
            </a:custGeom>
            <a:solidFill>
              <a:srgbClr val="FFFFFF"/>
            </a:solidFill>
            <a:ln w="12707"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A551AF12-5AF2-4134-BCA7-5E39A061734A}"/>
                </a:ext>
              </a:extLst>
            </p:cNvPr>
            <p:cNvSpPr/>
            <p:nvPr/>
          </p:nvSpPr>
          <p:spPr>
            <a:xfrm>
              <a:off x="1081520" y="447152"/>
              <a:ext cx="3841930" cy="1721131"/>
            </a:xfrm>
            <a:custGeom>
              <a:avLst/>
              <a:gdLst>
                <a:gd name="connsiteX0" fmla="*/ 34341 w 3841930"/>
                <a:gd name="connsiteY0" fmla="*/ 1721147 h 1721131"/>
                <a:gd name="connsiteX1" fmla="*/ 7 w 3841930"/>
                <a:gd name="connsiteY1" fmla="*/ 1711992 h 1721131"/>
                <a:gd name="connsiteX2" fmla="*/ 30526 w 3841930"/>
                <a:gd name="connsiteY2" fmla="*/ 1607338 h 1721131"/>
                <a:gd name="connsiteX3" fmla="*/ 64351 w 3841930"/>
                <a:gd name="connsiteY3" fmla="*/ 1618146 h 1721131"/>
                <a:gd name="connsiteX4" fmla="*/ 34341 w 3841930"/>
                <a:gd name="connsiteY4" fmla="*/ 1721147 h 1721131"/>
                <a:gd name="connsiteX5" fmla="*/ 87367 w 3841930"/>
                <a:gd name="connsiteY5" fmla="*/ 1549861 h 1721131"/>
                <a:gd name="connsiteX6" fmla="*/ 53796 w 3841930"/>
                <a:gd name="connsiteY6" fmla="*/ 1537907 h 1721131"/>
                <a:gd name="connsiteX7" fmla="*/ 91945 w 3841930"/>
                <a:gd name="connsiteY7" fmla="*/ 1436178 h 1721131"/>
                <a:gd name="connsiteX8" fmla="*/ 124880 w 3841930"/>
                <a:gd name="connsiteY8" fmla="*/ 1449657 h 1721131"/>
                <a:gd name="connsiteX9" fmla="*/ 87621 w 3841930"/>
                <a:gd name="connsiteY9" fmla="*/ 1549861 h 1721131"/>
                <a:gd name="connsiteX10" fmla="*/ 154000 w 3841930"/>
                <a:gd name="connsiteY10" fmla="*/ 1383279 h 1721131"/>
                <a:gd name="connsiteX11" fmla="*/ 121446 w 3841930"/>
                <a:gd name="connsiteY11" fmla="*/ 1368783 h 1721131"/>
                <a:gd name="connsiteX12" fmla="*/ 168496 w 3841930"/>
                <a:gd name="connsiteY12" fmla="*/ 1270360 h 1721131"/>
                <a:gd name="connsiteX13" fmla="*/ 200287 w 3841930"/>
                <a:gd name="connsiteY13" fmla="*/ 1286509 h 1721131"/>
                <a:gd name="connsiteX14" fmla="*/ 154254 w 3841930"/>
                <a:gd name="connsiteY14" fmla="*/ 1383279 h 1721131"/>
                <a:gd name="connsiteX15" fmla="*/ 233984 w 3841930"/>
                <a:gd name="connsiteY15" fmla="*/ 1222801 h 1721131"/>
                <a:gd name="connsiteX16" fmla="*/ 202703 w 3841930"/>
                <a:gd name="connsiteY16" fmla="*/ 1205634 h 1721131"/>
                <a:gd name="connsiteX17" fmla="*/ 257636 w 3841930"/>
                <a:gd name="connsiteY17" fmla="*/ 1111408 h 1721131"/>
                <a:gd name="connsiteX18" fmla="*/ 288664 w 3841930"/>
                <a:gd name="connsiteY18" fmla="*/ 1130101 h 1721131"/>
                <a:gd name="connsiteX19" fmla="*/ 234239 w 3841930"/>
                <a:gd name="connsiteY19" fmla="*/ 1222801 h 1721131"/>
                <a:gd name="connsiteX20" fmla="*/ 326812 w 3841930"/>
                <a:gd name="connsiteY20" fmla="*/ 1069317 h 1721131"/>
                <a:gd name="connsiteX21" fmla="*/ 297184 w 3841930"/>
                <a:gd name="connsiteY21" fmla="*/ 1049734 h 1721131"/>
                <a:gd name="connsiteX22" fmla="*/ 359747 w 3841930"/>
                <a:gd name="connsiteY22" fmla="*/ 959958 h 1721131"/>
                <a:gd name="connsiteX23" fmla="*/ 388358 w 3841930"/>
                <a:gd name="connsiteY23" fmla="*/ 981067 h 1721131"/>
                <a:gd name="connsiteX24" fmla="*/ 326812 w 3841930"/>
                <a:gd name="connsiteY24" fmla="*/ 1069317 h 1721131"/>
                <a:gd name="connsiteX25" fmla="*/ 432102 w 3841930"/>
                <a:gd name="connsiteY25" fmla="*/ 923590 h 1721131"/>
                <a:gd name="connsiteX26" fmla="*/ 404126 w 3841930"/>
                <a:gd name="connsiteY26" fmla="*/ 901591 h 1721131"/>
                <a:gd name="connsiteX27" fmla="*/ 473684 w 3841930"/>
                <a:gd name="connsiteY27" fmla="*/ 817283 h 1721131"/>
                <a:gd name="connsiteX28" fmla="*/ 500515 w 3841930"/>
                <a:gd name="connsiteY28" fmla="*/ 840554 h 1721131"/>
                <a:gd name="connsiteX29" fmla="*/ 432229 w 3841930"/>
                <a:gd name="connsiteY29" fmla="*/ 923590 h 1721131"/>
                <a:gd name="connsiteX30" fmla="*/ 548709 w 3841930"/>
                <a:gd name="connsiteY30" fmla="*/ 786764 h 1721131"/>
                <a:gd name="connsiteX31" fmla="*/ 522514 w 3841930"/>
                <a:gd name="connsiteY31" fmla="*/ 762604 h 1721131"/>
                <a:gd name="connsiteX32" fmla="*/ 598811 w 3841930"/>
                <a:gd name="connsiteY32" fmla="*/ 684145 h 1721131"/>
                <a:gd name="connsiteX33" fmla="*/ 624243 w 3841930"/>
                <a:gd name="connsiteY33" fmla="*/ 709577 h 1721131"/>
                <a:gd name="connsiteX34" fmla="*/ 548836 w 3841930"/>
                <a:gd name="connsiteY34" fmla="*/ 786764 h 1721131"/>
                <a:gd name="connsiteX35" fmla="*/ 3814471 w 3841930"/>
                <a:gd name="connsiteY35" fmla="*/ 762349 h 1721131"/>
                <a:gd name="connsiteX36" fmla="*/ 3744151 w 3841930"/>
                <a:gd name="connsiteY36" fmla="*/ 681220 h 1721131"/>
                <a:gd name="connsiteX37" fmla="*/ 3770473 w 3841930"/>
                <a:gd name="connsiteY37" fmla="*/ 657187 h 1721131"/>
                <a:gd name="connsiteX38" fmla="*/ 3841938 w 3841930"/>
                <a:gd name="connsiteY38" fmla="*/ 739715 h 1721131"/>
                <a:gd name="connsiteX39" fmla="*/ 675871 w 3841930"/>
                <a:gd name="connsiteY39" fmla="*/ 659730 h 1721131"/>
                <a:gd name="connsiteX40" fmla="*/ 651710 w 3841930"/>
                <a:gd name="connsiteY40" fmla="*/ 633535 h 1721131"/>
                <a:gd name="connsiteX41" fmla="*/ 733602 w 3841930"/>
                <a:gd name="connsiteY41" fmla="*/ 561434 h 1721131"/>
                <a:gd name="connsiteX42" fmla="*/ 756491 w 3841930"/>
                <a:gd name="connsiteY42" fmla="*/ 588647 h 1721131"/>
                <a:gd name="connsiteX43" fmla="*/ 675871 w 3841930"/>
                <a:gd name="connsiteY43" fmla="*/ 659730 h 1721131"/>
                <a:gd name="connsiteX44" fmla="*/ 3694812 w 3841930"/>
                <a:gd name="connsiteY44" fmla="*/ 628830 h 1721131"/>
                <a:gd name="connsiteX45" fmla="*/ 3617879 w 3841930"/>
                <a:gd name="connsiteY45" fmla="*/ 554186 h 1721131"/>
                <a:gd name="connsiteX46" fmla="*/ 3641913 w 3841930"/>
                <a:gd name="connsiteY46" fmla="*/ 527991 h 1721131"/>
                <a:gd name="connsiteX47" fmla="*/ 3720244 w 3841930"/>
                <a:gd name="connsiteY47" fmla="*/ 604288 h 1721131"/>
                <a:gd name="connsiteX48" fmla="*/ 812442 w 3841930"/>
                <a:gd name="connsiteY48" fmla="*/ 542996 h 1721131"/>
                <a:gd name="connsiteX49" fmla="*/ 790316 w 3841930"/>
                <a:gd name="connsiteY49" fmla="*/ 515020 h 1721131"/>
                <a:gd name="connsiteX50" fmla="*/ 877549 w 3841930"/>
                <a:gd name="connsiteY50" fmla="*/ 449405 h 1721131"/>
                <a:gd name="connsiteX51" fmla="*/ 898276 w 3841930"/>
                <a:gd name="connsiteY51" fmla="*/ 478271 h 1721131"/>
                <a:gd name="connsiteX52" fmla="*/ 812442 w 3841930"/>
                <a:gd name="connsiteY52" fmla="*/ 542996 h 1721131"/>
                <a:gd name="connsiteX53" fmla="*/ 3563963 w 3841930"/>
                <a:gd name="connsiteY53" fmla="*/ 506500 h 1721131"/>
                <a:gd name="connsiteX54" fmla="*/ 3480545 w 3841930"/>
                <a:gd name="connsiteY54" fmla="*/ 439105 h 1721131"/>
                <a:gd name="connsiteX55" fmla="*/ 3502162 w 3841930"/>
                <a:gd name="connsiteY55" fmla="*/ 410748 h 1721131"/>
                <a:gd name="connsiteX56" fmla="*/ 3587106 w 3841930"/>
                <a:gd name="connsiteY56" fmla="*/ 479415 h 1721131"/>
                <a:gd name="connsiteX57" fmla="*/ 957152 w 3841930"/>
                <a:gd name="connsiteY57" fmla="*/ 437070 h 1721131"/>
                <a:gd name="connsiteX58" fmla="*/ 937188 w 3841930"/>
                <a:gd name="connsiteY58" fmla="*/ 407569 h 1721131"/>
                <a:gd name="connsiteX59" fmla="*/ 1029125 w 3841930"/>
                <a:gd name="connsiteY59" fmla="*/ 348820 h 1721131"/>
                <a:gd name="connsiteX60" fmla="*/ 1047564 w 3841930"/>
                <a:gd name="connsiteY60" fmla="*/ 379212 h 1721131"/>
                <a:gd name="connsiteX61" fmla="*/ 957533 w 3841930"/>
                <a:gd name="connsiteY61" fmla="*/ 437070 h 1721131"/>
                <a:gd name="connsiteX62" fmla="*/ 3422178 w 3841930"/>
                <a:gd name="connsiteY62" fmla="*/ 396379 h 1721131"/>
                <a:gd name="connsiteX63" fmla="*/ 3333165 w 3841930"/>
                <a:gd name="connsiteY63" fmla="*/ 336994 h 1721131"/>
                <a:gd name="connsiteX64" fmla="*/ 3352112 w 3841930"/>
                <a:gd name="connsiteY64" fmla="*/ 306857 h 1721131"/>
                <a:gd name="connsiteX65" fmla="*/ 3443032 w 3841930"/>
                <a:gd name="connsiteY65" fmla="*/ 367386 h 1721131"/>
                <a:gd name="connsiteX66" fmla="*/ 1110381 w 3841930"/>
                <a:gd name="connsiteY66" fmla="*/ 342589 h 1721131"/>
                <a:gd name="connsiteX67" fmla="*/ 1092833 w 3841930"/>
                <a:gd name="connsiteY67" fmla="*/ 311689 h 1721131"/>
                <a:gd name="connsiteX68" fmla="*/ 1188840 w 3841930"/>
                <a:gd name="connsiteY68" fmla="*/ 259934 h 1721131"/>
                <a:gd name="connsiteX69" fmla="*/ 1204990 w 3841930"/>
                <a:gd name="connsiteY69" fmla="*/ 291725 h 1721131"/>
                <a:gd name="connsiteX70" fmla="*/ 1110381 w 3841930"/>
                <a:gd name="connsiteY70" fmla="*/ 342589 h 1721131"/>
                <a:gd name="connsiteX71" fmla="*/ 3272127 w 3841930"/>
                <a:gd name="connsiteY71" fmla="*/ 299863 h 1721131"/>
                <a:gd name="connsiteX72" fmla="*/ 3177774 w 3841930"/>
                <a:gd name="connsiteY72" fmla="*/ 248998 h 1721131"/>
                <a:gd name="connsiteX73" fmla="*/ 3193796 w 3841930"/>
                <a:gd name="connsiteY73" fmla="*/ 217208 h 1721131"/>
                <a:gd name="connsiteX74" fmla="*/ 3289930 w 3841930"/>
                <a:gd name="connsiteY74" fmla="*/ 269090 h 1721131"/>
                <a:gd name="connsiteX75" fmla="*/ 1269842 w 3841930"/>
                <a:gd name="connsiteY75" fmla="*/ 259934 h 1721131"/>
                <a:gd name="connsiteX76" fmla="*/ 1255091 w 3841930"/>
                <a:gd name="connsiteY76" fmla="*/ 227762 h 1721131"/>
                <a:gd name="connsiteX77" fmla="*/ 1354786 w 3841930"/>
                <a:gd name="connsiteY77" fmla="*/ 183383 h 1721131"/>
                <a:gd name="connsiteX78" fmla="*/ 1368519 w 3841930"/>
                <a:gd name="connsiteY78" fmla="*/ 216318 h 1721131"/>
                <a:gd name="connsiteX79" fmla="*/ 1269842 w 3841930"/>
                <a:gd name="connsiteY79" fmla="*/ 259934 h 1721131"/>
                <a:gd name="connsiteX80" fmla="*/ 3112540 w 3841930"/>
                <a:gd name="connsiteY80" fmla="*/ 217717 h 1721131"/>
                <a:gd name="connsiteX81" fmla="*/ 3013862 w 3841930"/>
                <a:gd name="connsiteY81" fmla="*/ 175753 h 1721131"/>
                <a:gd name="connsiteX82" fmla="*/ 3026578 w 3841930"/>
                <a:gd name="connsiteY82" fmla="*/ 142691 h 1721131"/>
                <a:gd name="connsiteX83" fmla="*/ 3127036 w 3841930"/>
                <a:gd name="connsiteY83" fmla="*/ 185418 h 1721131"/>
                <a:gd name="connsiteX84" fmla="*/ 1435152 w 3841930"/>
                <a:gd name="connsiteY84" fmla="*/ 189487 h 1721131"/>
                <a:gd name="connsiteX85" fmla="*/ 1422436 w 3841930"/>
                <a:gd name="connsiteY85" fmla="*/ 156170 h 1721131"/>
                <a:gd name="connsiteX86" fmla="*/ 1525182 w 3841930"/>
                <a:gd name="connsiteY86" fmla="*/ 119548 h 1721131"/>
                <a:gd name="connsiteX87" fmla="*/ 1536373 w 3841930"/>
                <a:gd name="connsiteY87" fmla="*/ 153373 h 1721131"/>
                <a:gd name="connsiteX88" fmla="*/ 1435152 w 3841930"/>
                <a:gd name="connsiteY88" fmla="*/ 189487 h 1721131"/>
                <a:gd name="connsiteX89" fmla="*/ 2946339 w 3841930"/>
                <a:gd name="connsiteY89" fmla="*/ 150575 h 1721131"/>
                <a:gd name="connsiteX90" fmla="*/ 2844610 w 3841930"/>
                <a:gd name="connsiteY90" fmla="*/ 117768 h 1721131"/>
                <a:gd name="connsiteX91" fmla="*/ 2854656 w 3841930"/>
                <a:gd name="connsiteY91" fmla="*/ 83561 h 1721131"/>
                <a:gd name="connsiteX92" fmla="*/ 2958547 w 3841930"/>
                <a:gd name="connsiteY92" fmla="*/ 117005 h 1721131"/>
                <a:gd name="connsiteX93" fmla="*/ 1605167 w 3841930"/>
                <a:gd name="connsiteY93" fmla="*/ 131628 h 1721131"/>
                <a:gd name="connsiteX94" fmla="*/ 1594994 w 3841930"/>
                <a:gd name="connsiteY94" fmla="*/ 97549 h 1721131"/>
                <a:gd name="connsiteX95" fmla="*/ 1700284 w 3841930"/>
                <a:gd name="connsiteY95" fmla="*/ 68810 h 1721131"/>
                <a:gd name="connsiteX96" fmla="*/ 1708931 w 3841930"/>
                <a:gd name="connsiteY96" fmla="*/ 103398 h 1721131"/>
                <a:gd name="connsiteX97" fmla="*/ 1605167 w 3841930"/>
                <a:gd name="connsiteY97" fmla="*/ 131628 h 1721131"/>
                <a:gd name="connsiteX98" fmla="*/ 2775053 w 3841930"/>
                <a:gd name="connsiteY98" fmla="*/ 98821 h 1721131"/>
                <a:gd name="connsiteX99" fmla="*/ 2670399 w 3841930"/>
                <a:gd name="connsiteY99" fmla="*/ 75169 h 1721131"/>
                <a:gd name="connsiteX100" fmla="*/ 2677393 w 3841930"/>
                <a:gd name="connsiteY100" fmla="*/ 40326 h 1721131"/>
                <a:gd name="connsiteX101" fmla="*/ 2783827 w 3841930"/>
                <a:gd name="connsiteY101" fmla="*/ 64360 h 1721131"/>
                <a:gd name="connsiteX102" fmla="*/ 1779378 w 3841930"/>
                <a:gd name="connsiteY102" fmla="*/ 86995 h 1721131"/>
                <a:gd name="connsiteX103" fmla="*/ 1771749 w 3841930"/>
                <a:gd name="connsiteY103" fmla="*/ 52152 h 1721131"/>
                <a:gd name="connsiteX104" fmla="*/ 1878946 w 3841930"/>
                <a:gd name="connsiteY104" fmla="*/ 31552 h 1721131"/>
                <a:gd name="connsiteX105" fmla="*/ 1884795 w 3841930"/>
                <a:gd name="connsiteY105" fmla="*/ 66649 h 1721131"/>
                <a:gd name="connsiteX106" fmla="*/ 1779251 w 3841930"/>
                <a:gd name="connsiteY106" fmla="*/ 86995 h 1721131"/>
                <a:gd name="connsiteX107" fmla="*/ 2599570 w 3841930"/>
                <a:gd name="connsiteY107" fmla="*/ 62452 h 1721131"/>
                <a:gd name="connsiteX108" fmla="*/ 2493263 w 3841930"/>
                <a:gd name="connsiteY108" fmla="*/ 47956 h 1721131"/>
                <a:gd name="connsiteX109" fmla="*/ 2497078 w 3841930"/>
                <a:gd name="connsiteY109" fmla="*/ 12605 h 1721131"/>
                <a:gd name="connsiteX110" fmla="*/ 2605292 w 3841930"/>
                <a:gd name="connsiteY110" fmla="*/ 27356 h 1721131"/>
                <a:gd name="connsiteX111" fmla="*/ 1956133 w 3841930"/>
                <a:gd name="connsiteY111" fmla="*/ 55840 h 1721131"/>
                <a:gd name="connsiteX112" fmla="*/ 1951428 w 3841930"/>
                <a:gd name="connsiteY112" fmla="*/ 20616 h 1721131"/>
                <a:gd name="connsiteX113" fmla="*/ 2059896 w 3841930"/>
                <a:gd name="connsiteY113" fmla="*/ 7900 h 1721131"/>
                <a:gd name="connsiteX114" fmla="*/ 2062948 w 3841930"/>
                <a:gd name="connsiteY114" fmla="*/ 43378 h 1721131"/>
                <a:gd name="connsiteX115" fmla="*/ 1956005 w 3841930"/>
                <a:gd name="connsiteY115" fmla="*/ 55840 h 1721131"/>
                <a:gd name="connsiteX116" fmla="*/ 2421417 w 3841930"/>
                <a:gd name="connsiteY116" fmla="*/ 41598 h 1721131"/>
                <a:gd name="connsiteX117" fmla="*/ 2314220 w 3841930"/>
                <a:gd name="connsiteY117" fmla="*/ 36130 h 1721131"/>
                <a:gd name="connsiteX118" fmla="*/ 2315110 w 3841930"/>
                <a:gd name="connsiteY118" fmla="*/ 525 h 1721131"/>
                <a:gd name="connsiteX119" fmla="*/ 2424087 w 3841930"/>
                <a:gd name="connsiteY119" fmla="*/ 6120 h 1721131"/>
                <a:gd name="connsiteX120" fmla="*/ 2134795 w 3841930"/>
                <a:gd name="connsiteY120" fmla="*/ 38928 h 1721131"/>
                <a:gd name="connsiteX121" fmla="*/ 2132506 w 3841930"/>
                <a:gd name="connsiteY121" fmla="*/ 3449 h 1721131"/>
                <a:gd name="connsiteX122" fmla="*/ 2241610 w 3841930"/>
                <a:gd name="connsiteY122" fmla="*/ 16 h 1721131"/>
                <a:gd name="connsiteX123" fmla="*/ 2241610 w 3841930"/>
                <a:gd name="connsiteY123" fmla="*/ 35621 h 1721131"/>
                <a:gd name="connsiteX124" fmla="*/ 2134795 w 3841930"/>
                <a:gd name="connsiteY124" fmla="*/ 38673 h 172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841930" h="1721131">
                  <a:moveTo>
                    <a:pt x="34341" y="1721147"/>
                  </a:moveTo>
                  <a:lnTo>
                    <a:pt x="7" y="1711992"/>
                  </a:lnTo>
                  <a:cubicBezTo>
                    <a:pt x="9290" y="1676895"/>
                    <a:pt x="19590" y="1641671"/>
                    <a:pt x="30526" y="1607338"/>
                  </a:cubicBezTo>
                  <a:lnTo>
                    <a:pt x="64351" y="1618146"/>
                  </a:lnTo>
                  <a:cubicBezTo>
                    <a:pt x="53924" y="1651971"/>
                    <a:pt x="43751" y="1686686"/>
                    <a:pt x="34341" y="1721147"/>
                  </a:cubicBezTo>
                  <a:close/>
                  <a:moveTo>
                    <a:pt x="87367" y="1549861"/>
                  </a:moveTo>
                  <a:lnTo>
                    <a:pt x="53796" y="1537907"/>
                  </a:lnTo>
                  <a:cubicBezTo>
                    <a:pt x="66513" y="1503828"/>
                    <a:pt x="79229" y="1469495"/>
                    <a:pt x="91945" y="1436178"/>
                  </a:cubicBezTo>
                  <a:lnTo>
                    <a:pt x="124880" y="1449657"/>
                  </a:lnTo>
                  <a:cubicBezTo>
                    <a:pt x="112291" y="1482465"/>
                    <a:pt x="99447" y="1516672"/>
                    <a:pt x="87621" y="1549861"/>
                  </a:cubicBezTo>
                  <a:close/>
                  <a:moveTo>
                    <a:pt x="154000" y="1383279"/>
                  </a:moveTo>
                  <a:lnTo>
                    <a:pt x="121446" y="1368783"/>
                  </a:lnTo>
                  <a:cubicBezTo>
                    <a:pt x="136324" y="1335721"/>
                    <a:pt x="152092" y="1302659"/>
                    <a:pt x="168496" y="1270360"/>
                  </a:cubicBezTo>
                  <a:lnTo>
                    <a:pt x="200287" y="1286509"/>
                  </a:lnTo>
                  <a:cubicBezTo>
                    <a:pt x="184391" y="1318299"/>
                    <a:pt x="168750" y="1351362"/>
                    <a:pt x="154254" y="1383279"/>
                  </a:cubicBezTo>
                  <a:close/>
                  <a:moveTo>
                    <a:pt x="233984" y="1222801"/>
                  </a:moveTo>
                  <a:lnTo>
                    <a:pt x="202703" y="1205634"/>
                  </a:lnTo>
                  <a:cubicBezTo>
                    <a:pt x="220124" y="1173971"/>
                    <a:pt x="238689" y="1142054"/>
                    <a:pt x="257636" y="1111408"/>
                  </a:cubicBezTo>
                  <a:lnTo>
                    <a:pt x="288664" y="1130101"/>
                  </a:lnTo>
                  <a:cubicBezTo>
                    <a:pt x="269462" y="1160619"/>
                    <a:pt x="251278" y="1191647"/>
                    <a:pt x="234239" y="1222801"/>
                  </a:cubicBezTo>
                  <a:close/>
                  <a:moveTo>
                    <a:pt x="326812" y="1069317"/>
                  </a:moveTo>
                  <a:lnTo>
                    <a:pt x="297184" y="1049734"/>
                  </a:lnTo>
                  <a:cubicBezTo>
                    <a:pt x="317148" y="1019470"/>
                    <a:pt x="338257" y="989333"/>
                    <a:pt x="359747" y="959958"/>
                  </a:cubicBezTo>
                  <a:lnTo>
                    <a:pt x="388358" y="981067"/>
                  </a:lnTo>
                  <a:cubicBezTo>
                    <a:pt x="367377" y="1009933"/>
                    <a:pt x="346649" y="1039562"/>
                    <a:pt x="326812" y="1069317"/>
                  </a:cubicBezTo>
                  <a:close/>
                  <a:moveTo>
                    <a:pt x="432102" y="923590"/>
                  </a:moveTo>
                  <a:lnTo>
                    <a:pt x="404126" y="901591"/>
                  </a:lnTo>
                  <a:cubicBezTo>
                    <a:pt x="426507" y="873107"/>
                    <a:pt x="449905" y="844750"/>
                    <a:pt x="473684" y="817283"/>
                  </a:cubicBezTo>
                  <a:lnTo>
                    <a:pt x="500515" y="840554"/>
                  </a:lnTo>
                  <a:cubicBezTo>
                    <a:pt x="477244" y="868148"/>
                    <a:pt x="453974" y="895488"/>
                    <a:pt x="432229" y="923590"/>
                  </a:cubicBezTo>
                  <a:close/>
                  <a:moveTo>
                    <a:pt x="548709" y="786764"/>
                  </a:moveTo>
                  <a:lnTo>
                    <a:pt x="522514" y="762604"/>
                  </a:lnTo>
                  <a:cubicBezTo>
                    <a:pt x="547056" y="736027"/>
                    <a:pt x="572615" y="709705"/>
                    <a:pt x="598811" y="684145"/>
                  </a:cubicBezTo>
                  <a:lnTo>
                    <a:pt x="624243" y="709577"/>
                  </a:lnTo>
                  <a:cubicBezTo>
                    <a:pt x="598175" y="734628"/>
                    <a:pt x="572997" y="760569"/>
                    <a:pt x="548836" y="786764"/>
                  </a:cubicBezTo>
                  <a:close/>
                  <a:moveTo>
                    <a:pt x="3814471" y="762349"/>
                  </a:moveTo>
                  <a:cubicBezTo>
                    <a:pt x="3791709" y="734755"/>
                    <a:pt x="3768057" y="707416"/>
                    <a:pt x="3744151" y="681220"/>
                  </a:cubicBezTo>
                  <a:lnTo>
                    <a:pt x="3770473" y="657187"/>
                  </a:lnTo>
                  <a:cubicBezTo>
                    <a:pt x="3794761" y="683891"/>
                    <a:pt x="3818794" y="711612"/>
                    <a:pt x="3841938" y="739715"/>
                  </a:cubicBezTo>
                  <a:close/>
                  <a:moveTo>
                    <a:pt x="675871" y="659730"/>
                  </a:moveTo>
                  <a:lnTo>
                    <a:pt x="651710" y="633535"/>
                  </a:lnTo>
                  <a:cubicBezTo>
                    <a:pt x="678287" y="608993"/>
                    <a:pt x="705754" y="584705"/>
                    <a:pt x="733602" y="561434"/>
                  </a:cubicBezTo>
                  <a:lnTo>
                    <a:pt x="756491" y="588647"/>
                  </a:lnTo>
                  <a:cubicBezTo>
                    <a:pt x="729151" y="611536"/>
                    <a:pt x="702066" y="635569"/>
                    <a:pt x="675871" y="659730"/>
                  </a:cubicBezTo>
                  <a:close/>
                  <a:moveTo>
                    <a:pt x="3694812" y="628830"/>
                  </a:moveTo>
                  <a:cubicBezTo>
                    <a:pt x="3669380" y="603398"/>
                    <a:pt x="3643947" y="577965"/>
                    <a:pt x="3617879" y="554186"/>
                  </a:cubicBezTo>
                  <a:lnTo>
                    <a:pt x="3641913" y="527991"/>
                  </a:lnTo>
                  <a:cubicBezTo>
                    <a:pt x="3668617" y="552533"/>
                    <a:pt x="3694939" y="578092"/>
                    <a:pt x="3720244" y="604288"/>
                  </a:cubicBezTo>
                  <a:close/>
                  <a:moveTo>
                    <a:pt x="812442" y="542996"/>
                  </a:moveTo>
                  <a:lnTo>
                    <a:pt x="790316" y="515020"/>
                  </a:lnTo>
                  <a:cubicBezTo>
                    <a:pt x="818673" y="492640"/>
                    <a:pt x="848047" y="470514"/>
                    <a:pt x="877549" y="449405"/>
                  </a:cubicBezTo>
                  <a:lnTo>
                    <a:pt x="898276" y="478271"/>
                  </a:lnTo>
                  <a:cubicBezTo>
                    <a:pt x="869283" y="499379"/>
                    <a:pt x="840291" y="520870"/>
                    <a:pt x="812442" y="542996"/>
                  </a:cubicBezTo>
                  <a:close/>
                  <a:moveTo>
                    <a:pt x="3563963" y="506500"/>
                  </a:moveTo>
                  <a:cubicBezTo>
                    <a:pt x="3536750" y="483230"/>
                    <a:pt x="3508775" y="460595"/>
                    <a:pt x="3480545" y="439105"/>
                  </a:cubicBezTo>
                  <a:lnTo>
                    <a:pt x="3502162" y="410748"/>
                  </a:lnTo>
                  <a:cubicBezTo>
                    <a:pt x="3530901" y="432747"/>
                    <a:pt x="3559385" y="455763"/>
                    <a:pt x="3587106" y="479415"/>
                  </a:cubicBezTo>
                  <a:close/>
                  <a:moveTo>
                    <a:pt x="957152" y="437070"/>
                  </a:moveTo>
                  <a:lnTo>
                    <a:pt x="937188" y="407569"/>
                  </a:lnTo>
                  <a:cubicBezTo>
                    <a:pt x="967198" y="387477"/>
                    <a:pt x="998098" y="367640"/>
                    <a:pt x="1029125" y="348820"/>
                  </a:cubicBezTo>
                  <a:lnTo>
                    <a:pt x="1047564" y="379212"/>
                  </a:lnTo>
                  <a:cubicBezTo>
                    <a:pt x="1017554" y="397650"/>
                    <a:pt x="987035" y="417233"/>
                    <a:pt x="957533" y="437070"/>
                  </a:cubicBezTo>
                  <a:close/>
                  <a:moveTo>
                    <a:pt x="3422178" y="396379"/>
                  </a:moveTo>
                  <a:cubicBezTo>
                    <a:pt x="3392931" y="375778"/>
                    <a:pt x="3362921" y="355814"/>
                    <a:pt x="3333165" y="336994"/>
                  </a:cubicBezTo>
                  <a:lnTo>
                    <a:pt x="3352112" y="306857"/>
                  </a:lnTo>
                  <a:cubicBezTo>
                    <a:pt x="3382631" y="325931"/>
                    <a:pt x="3413277" y="346404"/>
                    <a:pt x="3443032" y="367386"/>
                  </a:cubicBezTo>
                  <a:close/>
                  <a:moveTo>
                    <a:pt x="1110381" y="342589"/>
                  </a:moveTo>
                  <a:lnTo>
                    <a:pt x="1092833" y="311689"/>
                  </a:lnTo>
                  <a:cubicBezTo>
                    <a:pt x="1124115" y="293886"/>
                    <a:pt x="1156414" y="276465"/>
                    <a:pt x="1188840" y="259934"/>
                  </a:cubicBezTo>
                  <a:lnTo>
                    <a:pt x="1204990" y="291725"/>
                  </a:lnTo>
                  <a:cubicBezTo>
                    <a:pt x="1173072" y="307874"/>
                    <a:pt x="1141282" y="325041"/>
                    <a:pt x="1110381" y="342589"/>
                  </a:cubicBezTo>
                  <a:close/>
                  <a:moveTo>
                    <a:pt x="3272127" y="299863"/>
                  </a:moveTo>
                  <a:cubicBezTo>
                    <a:pt x="3241354" y="282188"/>
                    <a:pt x="3209691" y="265021"/>
                    <a:pt x="3177774" y="248998"/>
                  </a:cubicBezTo>
                  <a:lnTo>
                    <a:pt x="3193796" y="217208"/>
                  </a:lnTo>
                  <a:cubicBezTo>
                    <a:pt x="3226222" y="233485"/>
                    <a:pt x="3258521" y="251033"/>
                    <a:pt x="3289930" y="269090"/>
                  </a:cubicBezTo>
                  <a:close/>
                  <a:moveTo>
                    <a:pt x="1269842" y="259934"/>
                  </a:moveTo>
                  <a:lnTo>
                    <a:pt x="1255091" y="227762"/>
                  </a:lnTo>
                  <a:cubicBezTo>
                    <a:pt x="1287899" y="212249"/>
                    <a:pt x="1321470" y="197371"/>
                    <a:pt x="1354786" y="183383"/>
                  </a:cubicBezTo>
                  <a:lnTo>
                    <a:pt x="1368519" y="216318"/>
                  </a:lnTo>
                  <a:cubicBezTo>
                    <a:pt x="1335203" y="230051"/>
                    <a:pt x="1302141" y="245056"/>
                    <a:pt x="1269842" y="259934"/>
                  </a:cubicBezTo>
                  <a:close/>
                  <a:moveTo>
                    <a:pt x="3112540" y="217717"/>
                  </a:moveTo>
                  <a:cubicBezTo>
                    <a:pt x="3080241" y="202966"/>
                    <a:pt x="3047052" y="188851"/>
                    <a:pt x="3013862" y="175753"/>
                  </a:cubicBezTo>
                  <a:lnTo>
                    <a:pt x="3026578" y="142691"/>
                  </a:lnTo>
                  <a:cubicBezTo>
                    <a:pt x="3060403" y="155408"/>
                    <a:pt x="3094101" y="170413"/>
                    <a:pt x="3127036" y="185418"/>
                  </a:cubicBezTo>
                  <a:close/>
                  <a:moveTo>
                    <a:pt x="1435152" y="189487"/>
                  </a:moveTo>
                  <a:lnTo>
                    <a:pt x="1422436" y="156170"/>
                  </a:lnTo>
                  <a:cubicBezTo>
                    <a:pt x="1456261" y="143454"/>
                    <a:pt x="1490722" y="130738"/>
                    <a:pt x="1525182" y="119548"/>
                  </a:cubicBezTo>
                  <a:lnTo>
                    <a:pt x="1536373" y="153373"/>
                  </a:lnTo>
                  <a:cubicBezTo>
                    <a:pt x="1502420" y="164563"/>
                    <a:pt x="1468468" y="176771"/>
                    <a:pt x="1435152" y="189487"/>
                  </a:cubicBezTo>
                  <a:close/>
                  <a:moveTo>
                    <a:pt x="2946339" y="150575"/>
                  </a:moveTo>
                  <a:cubicBezTo>
                    <a:pt x="2912896" y="138877"/>
                    <a:pt x="2878563" y="127813"/>
                    <a:pt x="2844610" y="117768"/>
                  </a:cubicBezTo>
                  <a:lnTo>
                    <a:pt x="2854656" y="83561"/>
                  </a:lnTo>
                  <a:cubicBezTo>
                    <a:pt x="2889498" y="93861"/>
                    <a:pt x="2924468" y="105052"/>
                    <a:pt x="2958547" y="117005"/>
                  </a:cubicBezTo>
                  <a:close/>
                  <a:moveTo>
                    <a:pt x="1605167" y="131628"/>
                  </a:moveTo>
                  <a:lnTo>
                    <a:pt x="1594994" y="97549"/>
                  </a:lnTo>
                  <a:cubicBezTo>
                    <a:pt x="1629836" y="87249"/>
                    <a:pt x="1665314" y="77585"/>
                    <a:pt x="1700284" y="68810"/>
                  </a:cubicBezTo>
                  <a:lnTo>
                    <a:pt x="1708931" y="103398"/>
                  </a:lnTo>
                  <a:cubicBezTo>
                    <a:pt x="1674724" y="111918"/>
                    <a:pt x="1639501" y="121455"/>
                    <a:pt x="1605167" y="131628"/>
                  </a:cubicBezTo>
                  <a:close/>
                  <a:moveTo>
                    <a:pt x="2775053" y="98821"/>
                  </a:moveTo>
                  <a:cubicBezTo>
                    <a:pt x="2740592" y="90046"/>
                    <a:pt x="2705368" y="82162"/>
                    <a:pt x="2670399" y="75169"/>
                  </a:cubicBezTo>
                  <a:lnTo>
                    <a:pt x="2677393" y="40326"/>
                  </a:lnTo>
                  <a:cubicBezTo>
                    <a:pt x="2712998" y="47320"/>
                    <a:pt x="2748730" y="55459"/>
                    <a:pt x="2783827" y="64360"/>
                  </a:cubicBezTo>
                  <a:close/>
                  <a:moveTo>
                    <a:pt x="1779378" y="86995"/>
                  </a:moveTo>
                  <a:lnTo>
                    <a:pt x="1771749" y="52152"/>
                  </a:lnTo>
                  <a:cubicBezTo>
                    <a:pt x="1807227" y="44523"/>
                    <a:pt x="1843340" y="37656"/>
                    <a:pt x="1878946" y="31552"/>
                  </a:cubicBezTo>
                  <a:lnTo>
                    <a:pt x="1884795" y="66649"/>
                  </a:lnTo>
                  <a:cubicBezTo>
                    <a:pt x="1849571" y="72625"/>
                    <a:pt x="1814602" y="79746"/>
                    <a:pt x="1779251" y="86995"/>
                  </a:cubicBezTo>
                  <a:close/>
                  <a:moveTo>
                    <a:pt x="2599570" y="62452"/>
                  </a:moveTo>
                  <a:cubicBezTo>
                    <a:pt x="2564473" y="56730"/>
                    <a:pt x="2528741" y="51898"/>
                    <a:pt x="2493263" y="47956"/>
                  </a:cubicBezTo>
                  <a:lnTo>
                    <a:pt x="2497078" y="12605"/>
                  </a:lnTo>
                  <a:cubicBezTo>
                    <a:pt x="2533192" y="16547"/>
                    <a:pt x="2569560" y="21506"/>
                    <a:pt x="2605292" y="27356"/>
                  </a:cubicBezTo>
                  <a:close/>
                  <a:moveTo>
                    <a:pt x="1956133" y="55840"/>
                  </a:moveTo>
                  <a:lnTo>
                    <a:pt x="1951428" y="20616"/>
                  </a:lnTo>
                  <a:cubicBezTo>
                    <a:pt x="1987287" y="15657"/>
                    <a:pt x="2023783" y="11588"/>
                    <a:pt x="2059896" y="7900"/>
                  </a:cubicBezTo>
                  <a:lnTo>
                    <a:pt x="2062948" y="43378"/>
                  </a:lnTo>
                  <a:cubicBezTo>
                    <a:pt x="2027343" y="46939"/>
                    <a:pt x="1991484" y="51008"/>
                    <a:pt x="1956005" y="55840"/>
                  </a:cubicBezTo>
                  <a:close/>
                  <a:moveTo>
                    <a:pt x="2421417" y="41598"/>
                  </a:moveTo>
                  <a:cubicBezTo>
                    <a:pt x="2385939" y="38928"/>
                    <a:pt x="2349825" y="37020"/>
                    <a:pt x="2314220" y="36130"/>
                  </a:cubicBezTo>
                  <a:lnTo>
                    <a:pt x="2315110" y="525"/>
                  </a:lnTo>
                  <a:cubicBezTo>
                    <a:pt x="2351351" y="1542"/>
                    <a:pt x="2388101" y="3322"/>
                    <a:pt x="2424087" y="6120"/>
                  </a:cubicBezTo>
                  <a:close/>
                  <a:moveTo>
                    <a:pt x="2134795" y="38928"/>
                  </a:moveTo>
                  <a:lnTo>
                    <a:pt x="2132506" y="3449"/>
                  </a:lnTo>
                  <a:cubicBezTo>
                    <a:pt x="2168747" y="1415"/>
                    <a:pt x="2205369" y="270"/>
                    <a:pt x="2241610" y="16"/>
                  </a:cubicBezTo>
                  <a:lnTo>
                    <a:pt x="2241610" y="35621"/>
                  </a:lnTo>
                  <a:cubicBezTo>
                    <a:pt x="2206514" y="35494"/>
                    <a:pt x="2170654" y="36639"/>
                    <a:pt x="2134795" y="38673"/>
                  </a:cubicBezTo>
                  <a:close/>
                </a:path>
              </a:pathLst>
            </a:custGeom>
            <a:solidFill>
              <a:srgbClr val="FFFFFF"/>
            </a:solidFill>
            <a:ln w="12707"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23F40D8A-2DBA-4104-BF67-F0769E2E4BF3}"/>
                </a:ext>
              </a:extLst>
            </p:cNvPr>
            <p:cNvSpPr/>
            <p:nvPr/>
          </p:nvSpPr>
          <p:spPr>
            <a:xfrm>
              <a:off x="5042601" y="1387766"/>
              <a:ext cx="595370" cy="4284325"/>
            </a:xfrm>
            <a:custGeom>
              <a:avLst/>
              <a:gdLst>
                <a:gd name="connsiteX0" fmla="*/ 563206 w 595370"/>
                <a:gd name="connsiteY0" fmla="*/ 4284342 h 4284325"/>
                <a:gd name="connsiteX1" fmla="*/ 519589 w 595370"/>
                <a:gd name="connsiteY1" fmla="*/ 4186173 h 4284325"/>
                <a:gd name="connsiteX2" fmla="*/ 552524 w 595370"/>
                <a:gd name="connsiteY2" fmla="*/ 4172440 h 4284325"/>
                <a:gd name="connsiteX3" fmla="*/ 595378 w 595370"/>
                <a:gd name="connsiteY3" fmla="*/ 4269083 h 4284325"/>
                <a:gd name="connsiteX4" fmla="*/ 493267 w 595370"/>
                <a:gd name="connsiteY4" fmla="*/ 4119032 h 4284325"/>
                <a:gd name="connsiteX5" fmla="*/ 457789 w 595370"/>
                <a:gd name="connsiteY5" fmla="*/ 4017303 h 4284325"/>
                <a:gd name="connsiteX6" fmla="*/ 491741 w 595370"/>
                <a:gd name="connsiteY6" fmla="*/ 4006367 h 4284325"/>
                <a:gd name="connsiteX7" fmla="*/ 526583 w 595370"/>
                <a:gd name="connsiteY7" fmla="*/ 4106188 h 4284325"/>
                <a:gd name="connsiteX8" fmla="*/ 436807 w 595370"/>
                <a:gd name="connsiteY8" fmla="*/ 3949398 h 4284325"/>
                <a:gd name="connsiteX9" fmla="*/ 409086 w 595370"/>
                <a:gd name="connsiteY9" fmla="*/ 3845635 h 4284325"/>
                <a:gd name="connsiteX10" fmla="*/ 443674 w 595370"/>
                <a:gd name="connsiteY10" fmla="*/ 3837242 h 4284325"/>
                <a:gd name="connsiteX11" fmla="*/ 471014 w 595370"/>
                <a:gd name="connsiteY11" fmla="*/ 3938971 h 4284325"/>
                <a:gd name="connsiteX12" fmla="*/ 393063 w 595370"/>
                <a:gd name="connsiteY12" fmla="*/ 3775950 h 4284325"/>
                <a:gd name="connsiteX13" fmla="*/ 372591 w 595370"/>
                <a:gd name="connsiteY13" fmla="*/ 3670660 h 4284325"/>
                <a:gd name="connsiteX14" fmla="*/ 407560 w 595370"/>
                <a:gd name="connsiteY14" fmla="*/ 3664557 h 4284325"/>
                <a:gd name="connsiteX15" fmla="*/ 427906 w 595370"/>
                <a:gd name="connsiteY15" fmla="*/ 3768448 h 4284325"/>
                <a:gd name="connsiteX16" fmla="*/ 361019 w 595370"/>
                <a:gd name="connsiteY16" fmla="*/ 3600213 h 4284325"/>
                <a:gd name="connsiteX17" fmla="*/ 346904 w 595370"/>
                <a:gd name="connsiteY17" fmla="*/ 3493906 h 4284325"/>
                <a:gd name="connsiteX18" fmla="*/ 382255 w 595370"/>
                <a:gd name="connsiteY18" fmla="*/ 3489837 h 4284325"/>
                <a:gd name="connsiteX19" fmla="*/ 396243 w 595370"/>
                <a:gd name="connsiteY19" fmla="*/ 3594872 h 4284325"/>
                <a:gd name="connsiteX20" fmla="*/ 339401 w 595370"/>
                <a:gd name="connsiteY20" fmla="*/ 3422950 h 4284325"/>
                <a:gd name="connsiteX21" fmla="*/ 330627 w 595370"/>
                <a:gd name="connsiteY21" fmla="*/ 3316134 h 4284325"/>
                <a:gd name="connsiteX22" fmla="*/ 366233 w 595370"/>
                <a:gd name="connsiteY22" fmla="*/ 3313718 h 4284325"/>
                <a:gd name="connsiteX23" fmla="*/ 374752 w 595370"/>
                <a:gd name="connsiteY23" fmla="*/ 3419516 h 4284325"/>
                <a:gd name="connsiteX24" fmla="*/ 326685 w 595370"/>
                <a:gd name="connsiteY24" fmla="*/ 3244924 h 4284325"/>
                <a:gd name="connsiteX25" fmla="*/ 322616 w 595370"/>
                <a:gd name="connsiteY25" fmla="*/ 3137981 h 4284325"/>
                <a:gd name="connsiteX26" fmla="*/ 358094 w 595370"/>
                <a:gd name="connsiteY26" fmla="*/ 3136964 h 4284325"/>
                <a:gd name="connsiteX27" fmla="*/ 362163 w 595370"/>
                <a:gd name="connsiteY27" fmla="*/ 3243143 h 4284325"/>
                <a:gd name="connsiteX28" fmla="*/ 321217 w 595370"/>
                <a:gd name="connsiteY28" fmla="*/ 3066898 h 4284325"/>
                <a:gd name="connsiteX29" fmla="*/ 321217 w 595370"/>
                <a:gd name="connsiteY29" fmla="*/ 2993398 h 4284325"/>
                <a:gd name="connsiteX30" fmla="*/ 321217 w 595370"/>
                <a:gd name="connsiteY30" fmla="*/ 2959955 h 4284325"/>
                <a:gd name="connsiteX31" fmla="*/ 356822 w 595370"/>
                <a:gd name="connsiteY31" fmla="*/ 2959955 h 4284325"/>
                <a:gd name="connsiteX32" fmla="*/ 356822 w 595370"/>
                <a:gd name="connsiteY32" fmla="*/ 2993144 h 4284325"/>
                <a:gd name="connsiteX33" fmla="*/ 356822 w 595370"/>
                <a:gd name="connsiteY33" fmla="*/ 3066262 h 4284325"/>
                <a:gd name="connsiteX34" fmla="*/ 357204 w 595370"/>
                <a:gd name="connsiteY34" fmla="*/ 2888872 h 4284325"/>
                <a:gd name="connsiteX35" fmla="*/ 321599 w 595370"/>
                <a:gd name="connsiteY35" fmla="*/ 2888872 h 4284325"/>
                <a:gd name="connsiteX36" fmla="*/ 324015 w 595370"/>
                <a:gd name="connsiteY36" fmla="*/ 2782056 h 4284325"/>
                <a:gd name="connsiteX37" fmla="*/ 359620 w 595370"/>
                <a:gd name="connsiteY37" fmla="*/ 2783073 h 4284325"/>
                <a:gd name="connsiteX38" fmla="*/ 357077 w 595370"/>
                <a:gd name="connsiteY38" fmla="*/ 2889507 h 4284325"/>
                <a:gd name="connsiteX39" fmla="*/ 362036 w 595370"/>
                <a:gd name="connsiteY39" fmla="*/ 2711736 h 4284325"/>
                <a:gd name="connsiteX40" fmla="*/ 326431 w 595370"/>
                <a:gd name="connsiteY40" fmla="*/ 2710337 h 4284325"/>
                <a:gd name="connsiteX41" fmla="*/ 330882 w 595370"/>
                <a:gd name="connsiteY41" fmla="*/ 2603648 h 4284325"/>
                <a:gd name="connsiteX42" fmla="*/ 366487 w 595370"/>
                <a:gd name="connsiteY42" fmla="*/ 2605301 h 4284325"/>
                <a:gd name="connsiteX43" fmla="*/ 361909 w 595370"/>
                <a:gd name="connsiteY43" fmla="*/ 2712371 h 4284325"/>
                <a:gd name="connsiteX44" fmla="*/ 369920 w 595370"/>
                <a:gd name="connsiteY44" fmla="*/ 2534472 h 4284325"/>
                <a:gd name="connsiteX45" fmla="*/ 334315 w 595370"/>
                <a:gd name="connsiteY45" fmla="*/ 2532692 h 4284325"/>
                <a:gd name="connsiteX46" fmla="*/ 340164 w 595370"/>
                <a:gd name="connsiteY46" fmla="*/ 2426131 h 4284325"/>
                <a:gd name="connsiteX47" fmla="*/ 375642 w 595370"/>
                <a:gd name="connsiteY47" fmla="*/ 2428038 h 4284325"/>
                <a:gd name="connsiteX48" fmla="*/ 369793 w 595370"/>
                <a:gd name="connsiteY48" fmla="*/ 2535108 h 4284325"/>
                <a:gd name="connsiteX49" fmla="*/ 379712 w 595370"/>
                <a:gd name="connsiteY49" fmla="*/ 2357209 h 4284325"/>
                <a:gd name="connsiteX50" fmla="*/ 344106 w 595370"/>
                <a:gd name="connsiteY50" fmla="*/ 2355175 h 4284325"/>
                <a:gd name="connsiteX51" fmla="*/ 350337 w 595370"/>
                <a:gd name="connsiteY51" fmla="*/ 2248741 h 4284325"/>
                <a:gd name="connsiteX52" fmla="*/ 385942 w 595370"/>
                <a:gd name="connsiteY52" fmla="*/ 2250775 h 4284325"/>
                <a:gd name="connsiteX53" fmla="*/ 390012 w 595370"/>
                <a:gd name="connsiteY53" fmla="*/ 2179819 h 4284325"/>
                <a:gd name="connsiteX54" fmla="*/ 354534 w 595370"/>
                <a:gd name="connsiteY54" fmla="*/ 2177784 h 4284325"/>
                <a:gd name="connsiteX55" fmla="*/ 360510 w 595370"/>
                <a:gd name="connsiteY55" fmla="*/ 2071477 h 4284325"/>
                <a:gd name="connsiteX56" fmla="*/ 395988 w 595370"/>
                <a:gd name="connsiteY56" fmla="*/ 2073385 h 4284325"/>
                <a:gd name="connsiteX57" fmla="*/ 389884 w 595370"/>
                <a:gd name="connsiteY57" fmla="*/ 2180455 h 4284325"/>
                <a:gd name="connsiteX58" fmla="*/ 399676 w 595370"/>
                <a:gd name="connsiteY58" fmla="*/ 2001793 h 4284325"/>
                <a:gd name="connsiteX59" fmla="*/ 364198 w 595370"/>
                <a:gd name="connsiteY59" fmla="*/ 2000013 h 4284325"/>
                <a:gd name="connsiteX60" fmla="*/ 369157 w 595370"/>
                <a:gd name="connsiteY60" fmla="*/ 1893705 h 4284325"/>
                <a:gd name="connsiteX61" fmla="*/ 404763 w 595370"/>
                <a:gd name="connsiteY61" fmla="*/ 1895231 h 4284325"/>
                <a:gd name="connsiteX62" fmla="*/ 399549 w 595370"/>
                <a:gd name="connsiteY62" fmla="*/ 2002937 h 4284325"/>
                <a:gd name="connsiteX63" fmla="*/ 407560 w 595370"/>
                <a:gd name="connsiteY63" fmla="*/ 1823767 h 4284325"/>
                <a:gd name="connsiteX64" fmla="*/ 371955 w 595370"/>
                <a:gd name="connsiteY64" fmla="*/ 1822495 h 4284325"/>
                <a:gd name="connsiteX65" fmla="*/ 375134 w 595370"/>
                <a:gd name="connsiteY65" fmla="*/ 1716188 h 4284325"/>
                <a:gd name="connsiteX66" fmla="*/ 410739 w 595370"/>
                <a:gd name="connsiteY66" fmla="*/ 1717078 h 4284325"/>
                <a:gd name="connsiteX67" fmla="*/ 407433 w 595370"/>
                <a:gd name="connsiteY67" fmla="*/ 1825293 h 4284325"/>
                <a:gd name="connsiteX68" fmla="*/ 412138 w 595370"/>
                <a:gd name="connsiteY68" fmla="*/ 1645740 h 4284325"/>
                <a:gd name="connsiteX69" fmla="*/ 376533 w 595370"/>
                <a:gd name="connsiteY69" fmla="*/ 1645740 h 4284325"/>
                <a:gd name="connsiteX70" fmla="*/ 377296 w 595370"/>
                <a:gd name="connsiteY70" fmla="*/ 1551387 h 4284325"/>
                <a:gd name="connsiteX71" fmla="*/ 377296 w 595370"/>
                <a:gd name="connsiteY71" fmla="*/ 1539433 h 4284325"/>
                <a:gd name="connsiteX72" fmla="*/ 412901 w 595370"/>
                <a:gd name="connsiteY72" fmla="*/ 1539433 h 4284325"/>
                <a:gd name="connsiteX73" fmla="*/ 412901 w 595370"/>
                <a:gd name="connsiteY73" fmla="*/ 1551514 h 4284325"/>
                <a:gd name="connsiteX74" fmla="*/ 412011 w 595370"/>
                <a:gd name="connsiteY74" fmla="*/ 1647394 h 4284325"/>
                <a:gd name="connsiteX75" fmla="*/ 376660 w 595370"/>
                <a:gd name="connsiteY75" fmla="*/ 1467714 h 4284325"/>
                <a:gd name="connsiteX76" fmla="*/ 373989 w 595370"/>
                <a:gd name="connsiteY76" fmla="*/ 1361535 h 4284325"/>
                <a:gd name="connsiteX77" fmla="*/ 409595 w 595370"/>
                <a:gd name="connsiteY77" fmla="*/ 1360263 h 4284325"/>
                <a:gd name="connsiteX78" fmla="*/ 412265 w 595370"/>
                <a:gd name="connsiteY78" fmla="*/ 1467206 h 4284325"/>
                <a:gd name="connsiteX79" fmla="*/ 370938 w 595370"/>
                <a:gd name="connsiteY79" fmla="*/ 1290960 h 4284325"/>
                <a:gd name="connsiteX80" fmla="*/ 364071 w 595370"/>
                <a:gd name="connsiteY80" fmla="*/ 1185034 h 4284325"/>
                <a:gd name="connsiteX81" fmla="*/ 399549 w 595370"/>
                <a:gd name="connsiteY81" fmla="*/ 1182237 h 4284325"/>
                <a:gd name="connsiteX82" fmla="*/ 406416 w 595370"/>
                <a:gd name="connsiteY82" fmla="*/ 1289053 h 4284325"/>
                <a:gd name="connsiteX83" fmla="*/ 358221 w 595370"/>
                <a:gd name="connsiteY83" fmla="*/ 1114714 h 4284325"/>
                <a:gd name="connsiteX84" fmla="*/ 346395 w 595370"/>
                <a:gd name="connsiteY84" fmla="*/ 1009297 h 4284325"/>
                <a:gd name="connsiteX85" fmla="*/ 381619 w 595370"/>
                <a:gd name="connsiteY85" fmla="*/ 1004719 h 4284325"/>
                <a:gd name="connsiteX86" fmla="*/ 394335 w 595370"/>
                <a:gd name="connsiteY86" fmla="*/ 1111154 h 4284325"/>
                <a:gd name="connsiteX87" fmla="*/ 336477 w 595370"/>
                <a:gd name="connsiteY87" fmla="*/ 939358 h 4284325"/>
                <a:gd name="connsiteX88" fmla="*/ 318674 w 595370"/>
                <a:gd name="connsiteY88" fmla="*/ 834959 h 4284325"/>
                <a:gd name="connsiteX89" fmla="*/ 353643 w 595370"/>
                <a:gd name="connsiteY89" fmla="*/ 828346 h 4284325"/>
                <a:gd name="connsiteX90" fmla="*/ 371700 w 595370"/>
                <a:gd name="connsiteY90" fmla="*/ 934017 h 4284325"/>
                <a:gd name="connsiteX91" fmla="*/ 304559 w 595370"/>
                <a:gd name="connsiteY91" fmla="*/ 765783 h 4284325"/>
                <a:gd name="connsiteX92" fmla="*/ 280017 w 595370"/>
                <a:gd name="connsiteY92" fmla="*/ 662909 h 4284325"/>
                <a:gd name="connsiteX93" fmla="*/ 314478 w 595370"/>
                <a:gd name="connsiteY93" fmla="*/ 653881 h 4284325"/>
                <a:gd name="connsiteX94" fmla="*/ 339910 w 595370"/>
                <a:gd name="connsiteY94" fmla="*/ 758280 h 4284325"/>
                <a:gd name="connsiteX95" fmla="*/ 261324 w 595370"/>
                <a:gd name="connsiteY95" fmla="*/ 594878 h 4284325"/>
                <a:gd name="connsiteX96" fmla="*/ 229407 w 595370"/>
                <a:gd name="connsiteY96" fmla="*/ 494039 h 4284325"/>
                <a:gd name="connsiteX97" fmla="*/ 263104 w 595370"/>
                <a:gd name="connsiteY97" fmla="*/ 482594 h 4284325"/>
                <a:gd name="connsiteX98" fmla="*/ 295404 w 595370"/>
                <a:gd name="connsiteY98" fmla="*/ 584959 h 4284325"/>
                <a:gd name="connsiteX99" fmla="*/ 205628 w 595370"/>
                <a:gd name="connsiteY99" fmla="*/ 427660 h 4284325"/>
                <a:gd name="connsiteX100" fmla="*/ 165953 w 595370"/>
                <a:gd name="connsiteY100" fmla="*/ 329619 h 4284325"/>
                <a:gd name="connsiteX101" fmla="*/ 198634 w 595370"/>
                <a:gd name="connsiteY101" fmla="*/ 315504 h 4284325"/>
                <a:gd name="connsiteX102" fmla="*/ 238944 w 595370"/>
                <a:gd name="connsiteY102" fmla="*/ 415071 h 4284325"/>
                <a:gd name="connsiteX103" fmla="*/ 136960 w 595370"/>
                <a:gd name="connsiteY103" fmla="*/ 265529 h 4284325"/>
                <a:gd name="connsiteX104" fmla="*/ 89402 w 595370"/>
                <a:gd name="connsiteY104" fmla="*/ 171048 h 4284325"/>
                <a:gd name="connsiteX105" fmla="*/ 120811 w 595370"/>
                <a:gd name="connsiteY105" fmla="*/ 154263 h 4284325"/>
                <a:gd name="connsiteX106" fmla="*/ 169132 w 595370"/>
                <a:gd name="connsiteY106" fmla="*/ 250270 h 4284325"/>
                <a:gd name="connsiteX107" fmla="*/ 55196 w 595370"/>
                <a:gd name="connsiteY107" fmla="*/ 109502 h 4284325"/>
                <a:gd name="connsiteX108" fmla="*/ 7 w 595370"/>
                <a:gd name="connsiteY108" fmla="*/ 19472 h 4284325"/>
                <a:gd name="connsiteX109" fmla="*/ 29890 w 595370"/>
                <a:gd name="connsiteY109" fmla="*/ 16 h 4284325"/>
                <a:gd name="connsiteX110" fmla="*/ 86096 w 595370"/>
                <a:gd name="connsiteY110" fmla="*/ 91700 h 428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95370" h="4284325">
                  <a:moveTo>
                    <a:pt x="563206" y="4284342"/>
                  </a:moveTo>
                  <a:cubicBezTo>
                    <a:pt x="547947" y="4252170"/>
                    <a:pt x="533323" y="4219108"/>
                    <a:pt x="519589" y="4186173"/>
                  </a:cubicBezTo>
                  <a:lnTo>
                    <a:pt x="552524" y="4172440"/>
                  </a:lnTo>
                  <a:cubicBezTo>
                    <a:pt x="566003" y="4204993"/>
                    <a:pt x="580373" y="4237419"/>
                    <a:pt x="595378" y="4269083"/>
                  </a:cubicBezTo>
                  <a:close/>
                  <a:moveTo>
                    <a:pt x="493267" y="4119032"/>
                  </a:moveTo>
                  <a:cubicBezTo>
                    <a:pt x="480551" y="4085970"/>
                    <a:pt x="468852" y="4051891"/>
                    <a:pt x="457789" y="4017303"/>
                  </a:cubicBezTo>
                  <a:lnTo>
                    <a:pt x="491741" y="4006367"/>
                  </a:lnTo>
                  <a:cubicBezTo>
                    <a:pt x="502550" y="4039937"/>
                    <a:pt x="514376" y="4073508"/>
                    <a:pt x="526583" y="4106188"/>
                  </a:cubicBezTo>
                  <a:close/>
                  <a:moveTo>
                    <a:pt x="436807" y="3949398"/>
                  </a:moveTo>
                  <a:cubicBezTo>
                    <a:pt x="426888" y="3915446"/>
                    <a:pt x="417606" y="3880477"/>
                    <a:pt x="409086" y="3845635"/>
                  </a:cubicBezTo>
                  <a:lnTo>
                    <a:pt x="443674" y="3837242"/>
                  </a:lnTo>
                  <a:cubicBezTo>
                    <a:pt x="452067" y="3871576"/>
                    <a:pt x="461222" y="3905909"/>
                    <a:pt x="471014" y="3938971"/>
                  </a:cubicBezTo>
                  <a:close/>
                  <a:moveTo>
                    <a:pt x="393063" y="3775950"/>
                  </a:moveTo>
                  <a:cubicBezTo>
                    <a:pt x="385688" y="3741617"/>
                    <a:pt x="378694" y="3706138"/>
                    <a:pt x="372591" y="3670660"/>
                  </a:cubicBezTo>
                  <a:lnTo>
                    <a:pt x="407560" y="3664557"/>
                  </a:lnTo>
                  <a:cubicBezTo>
                    <a:pt x="413664" y="3699526"/>
                    <a:pt x="420276" y="3734496"/>
                    <a:pt x="427906" y="3768448"/>
                  </a:cubicBezTo>
                  <a:close/>
                  <a:moveTo>
                    <a:pt x="361019" y="3600213"/>
                  </a:moveTo>
                  <a:cubicBezTo>
                    <a:pt x="355805" y="3565498"/>
                    <a:pt x="351100" y="3529765"/>
                    <a:pt x="346904" y="3493906"/>
                  </a:cubicBezTo>
                  <a:lnTo>
                    <a:pt x="382255" y="3489837"/>
                  </a:lnTo>
                  <a:cubicBezTo>
                    <a:pt x="386324" y="3525315"/>
                    <a:pt x="391029" y="3560666"/>
                    <a:pt x="396243" y="3594872"/>
                  </a:cubicBezTo>
                  <a:close/>
                  <a:moveTo>
                    <a:pt x="339401" y="3422950"/>
                  </a:moveTo>
                  <a:cubicBezTo>
                    <a:pt x="336095" y="3388362"/>
                    <a:pt x="333171" y="3352375"/>
                    <a:pt x="330627" y="3316134"/>
                  </a:cubicBezTo>
                  <a:lnTo>
                    <a:pt x="366233" y="3313718"/>
                  </a:lnTo>
                  <a:cubicBezTo>
                    <a:pt x="368649" y="3349705"/>
                    <a:pt x="371446" y="3385183"/>
                    <a:pt x="374752" y="3419516"/>
                  </a:cubicBezTo>
                  <a:close/>
                  <a:moveTo>
                    <a:pt x="326685" y="3244924"/>
                  </a:moveTo>
                  <a:cubicBezTo>
                    <a:pt x="324905" y="3210209"/>
                    <a:pt x="323506" y="3174222"/>
                    <a:pt x="322616" y="3137981"/>
                  </a:cubicBezTo>
                  <a:lnTo>
                    <a:pt x="358094" y="3136964"/>
                  </a:lnTo>
                  <a:cubicBezTo>
                    <a:pt x="359112" y="3172950"/>
                    <a:pt x="360510" y="3208683"/>
                    <a:pt x="362163" y="3243143"/>
                  </a:cubicBezTo>
                  <a:close/>
                  <a:moveTo>
                    <a:pt x="321217" y="3066898"/>
                  </a:moveTo>
                  <a:cubicBezTo>
                    <a:pt x="321217" y="3042482"/>
                    <a:pt x="321217" y="3017940"/>
                    <a:pt x="321217" y="2993398"/>
                  </a:cubicBezTo>
                  <a:cubicBezTo>
                    <a:pt x="321217" y="2982335"/>
                    <a:pt x="321217" y="2971145"/>
                    <a:pt x="321217" y="2959955"/>
                  </a:cubicBezTo>
                  <a:lnTo>
                    <a:pt x="356822" y="2959955"/>
                  </a:lnTo>
                  <a:cubicBezTo>
                    <a:pt x="356822" y="2971018"/>
                    <a:pt x="356822" y="2982081"/>
                    <a:pt x="356822" y="2993144"/>
                  </a:cubicBezTo>
                  <a:cubicBezTo>
                    <a:pt x="356822" y="3017559"/>
                    <a:pt x="356822" y="3041847"/>
                    <a:pt x="356822" y="3066262"/>
                  </a:cubicBezTo>
                  <a:close/>
                  <a:moveTo>
                    <a:pt x="357204" y="2888872"/>
                  </a:moveTo>
                  <a:lnTo>
                    <a:pt x="321599" y="2888872"/>
                  </a:lnTo>
                  <a:cubicBezTo>
                    <a:pt x="321599" y="2854665"/>
                    <a:pt x="322998" y="2818678"/>
                    <a:pt x="324015" y="2782056"/>
                  </a:cubicBezTo>
                  <a:lnTo>
                    <a:pt x="359620" y="2783073"/>
                  </a:lnTo>
                  <a:cubicBezTo>
                    <a:pt x="358603" y="2819696"/>
                    <a:pt x="357586" y="2855555"/>
                    <a:pt x="357077" y="2889507"/>
                  </a:cubicBezTo>
                  <a:close/>
                  <a:moveTo>
                    <a:pt x="362036" y="2711736"/>
                  </a:moveTo>
                  <a:lnTo>
                    <a:pt x="326431" y="2710337"/>
                  </a:lnTo>
                  <a:cubicBezTo>
                    <a:pt x="327703" y="2674897"/>
                    <a:pt x="329191" y="2639342"/>
                    <a:pt x="330882" y="2603648"/>
                  </a:cubicBezTo>
                  <a:lnTo>
                    <a:pt x="366487" y="2605301"/>
                  </a:lnTo>
                  <a:cubicBezTo>
                    <a:pt x="364796" y="2641250"/>
                    <a:pt x="363270" y="2676932"/>
                    <a:pt x="361909" y="2712371"/>
                  </a:cubicBezTo>
                  <a:close/>
                  <a:moveTo>
                    <a:pt x="369920" y="2534472"/>
                  </a:moveTo>
                  <a:lnTo>
                    <a:pt x="334315" y="2532692"/>
                  </a:lnTo>
                  <a:cubicBezTo>
                    <a:pt x="336261" y="2497087"/>
                    <a:pt x="338219" y="2461571"/>
                    <a:pt x="340164" y="2426131"/>
                  </a:cubicBezTo>
                  <a:lnTo>
                    <a:pt x="375642" y="2428038"/>
                  </a:lnTo>
                  <a:cubicBezTo>
                    <a:pt x="373519" y="2463987"/>
                    <a:pt x="371573" y="2499668"/>
                    <a:pt x="369793" y="2535108"/>
                  </a:cubicBezTo>
                  <a:close/>
                  <a:moveTo>
                    <a:pt x="379712" y="2357209"/>
                  </a:moveTo>
                  <a:lnTo>
                    <a:pt x="344106" y="2355175"/>
                  </a:lnTo>
                  <a:lnTo>
                    <a:pt x="350337" y="2248741"/>
                  </a:lnTo>
                  <a:lnTo>
                    <a:pt x="385942" y="2250775"/>
                  </a:lnTo>
                  <a:close/>
                  <a:moveTo>
                    <a:pt x="390012" y="2179819"/>
                  </a:moveTo>
                  <a:lnTo>
                    <a:pt x="354534" y="2177784"/>
                  </a:lnTo>
                  <a:cubicBezTo>
                    <a:pt x="356568" y="2142344"/>
                    <a:pt x="358565" y="2106917"/>
                    <a:pt x="360510" y="2071477"/>
                  </a:cubicBezTo>
                  <a:lnTo>
                    <a:pt x="395988" y="2073385"/>
                  </a:lnTo>
                  <a:cubicBezTo>
                    <a:pt x="393954" y="2109410"/>
                    <a:pt x="391919" y="2145104"/>
                    <a:pt x="389884" y="2180455"/>
                  </a:cubicBezTo>
                  <a:close/>
                  <a:moveTo>
                    <a:pt x="399676" y="2001793"/>
                  </a:moveTo>
                  <a:lnTo>
                    <a:pt x="364198" y="2000013"/>
                  </a:lnTo>
                  <a:cubicBezTo>
                    <a:pt x="365978" y="1964534"/>
                    <a:pt x="367631" y="1929184"/>
                    <a:pt x="369157" y="1893705"/>
                  </a:cubicBezTo>
                  <a:lnTo>
                    <a:pt x="404763" y="1895231"/>
                  </a:lnTo>
                  <a:cubicBezTo>
                    <a:pt x="403109" y="1931854"/>
                    <a:pt x="401456" y="1967459"/>
                    <a:pt x="399549" y="2002937"/>
                  </a:cubicBezTo>
                  <a:close/>
                  <a:moveTo>
                    <a:pt x="407560" y="1823767"/>
                  </a:moveTo>
                  <a:lnTo>
                    <a:pt x="371955" y="1822495"/>
                  </a:lnTo>
                  <a:cubicBezTo>
                    <a:pt x="373226" y="1787017"/>
                    <a:pt x="374371" y="1751539"/>
                    <a:pt x="375134" y="1716188"/>
                  </a:cubicBezTo>
                  <a:lnTo>
                    <a:pt x="410739" y="1717078"/>
                  </a:lnTo>
                  <a:cubicBezTo>
                    <a:pt x="409887" y="1753281"/>
                    <a:pt x="408793" y="1789344"/>
                    <a:pt x="407433" y="1825293"/>
                  </a:cubicBezTo>
                  <a:close/>
                  <a:moveTo>
                    <a:pt x="412138" y="1645740"/>
                  </a:moveTo>
                  <a:lnTo>
                    <a:pt x="376533" y="1645740"/>
                  </a:lnTo>
                  <a:cubicBezTo>
                    <a:pt x="377041" y="1614204"/>
                    <a:pt x="377296" y="1582757"/>
                    <a:pt x="377296" y="1551387"/>
                  </a:cubicBezTo>
                  <a:lnTo>
                    <a:pt x="377296" y="1539433"/>
                  </a:lnTo>
                  <a:lnTo>
                    <a:pt x="412901" y="1539433"/>
                  </a:lnTo>
                  <a:lnTo>
                    <a:pt x="412901" y="1551514"/>
                  </a:lnTo>
                  <a:cubicBezTo>
                    <a:pt x="412812" y="1583724"/>
                    <a:pt x="412519" y="1615692"/>
                    <a:pt x="412011" y="1647394"/>
                  </a:cubicBezTo>
                  <a:close/>
                  <a:moveTo>
                    <a:pt x="376660" y="1467714"/>
                  </a:moveTo>
                  <a:cubicBezTo>
                    <a:pt x="376660" y="1431855"/>
                    <a:pt x="375261" y="1396123"/>
                    <a:pt x="373989" y="1361535"/>
                  </a:cubicBezTo>
                  <a:lnTo>
                    <a:pt x="409595" y="1360263"/>
                  </a:lnTo>
                  <a:cubicBezTo>
                    <a:pt x="410866" y="1395105"/>
                    <a:pt x="411756" y="1431092"/>
                    <a:pt x="412265" y="1467206"/>
                  </a:cubicBezTo>
                  <a:close/>
                  <a:moveTo>
                    <a:pt x="370938" y="1290960"/>
                  </a:moveTo>
                  <a:cubicBezTo>
                    <a:pt x="369030" y="1255228"/>
                    <a:pt x="366741" y="1219495"/>
                    <a:pt x="364071" y="1185034"/>
                  </a:cubicBezTo>
                  <a:lnTo>
                    <a:pt x="399549" y="1182237"/>
                  </a:lnTo>
                  <a:cubicBezTo>
                    <a:pt x="402219" y="1217079"/>
                    <a:pt x="404635" y="1253066"/>
                    <a:pt x="406416" y="1289053"/>
                  </a:cubicBezTo>
                  <a:close/>
                  <a:moveTo>
                    <a:pt x="358221" y="1114714"/>
                  </a:moveTo>
                  <a:cubicBezTo>
                    <a:pt x="354788" y="1078982"/>
                    <a:pt x="350719" y="1043503"/>
                    <a:pt x="346395" y="1009297"/>
                  </a:cubicBezTo>
                  <a:lnTo>
                    <a:pt x="381619" y="1004719"/>
                  </a:lnTo>
                  <a:cubicBezTo>
                    <a:pt x="386070" y="1039307"/>
                    <a:pt x="390139" y="1075167"/>
                    <a:pt x="394335" y="1111154"/>
                  </a:cubicBezTo>
                  <a:close/>
                  <a:moveTo>
                    <a:pt x="336477" y="939358"/>
                  </a:moveTo>
                  <a:cubicBezTo>
                    <a:pt x="331136" y="904135"/>
                    <a:pt x="325159" y="868911"/>
                    <a:pt x="318674" y="834959"/>
                  </a:cubicBezTo>
                  <a:lnTo>
                    <a:pt x="353643" y="828346"/>
                  </a:lnTo>
                  <a:cubicBezTo>
                    <a:pt x="360129" y="862680"/>
                    <a:pt x="366359" y="898285"/>
                    <a:pt x="371700" y="934017"/>
                  </a:cubicBezTo>
                  <a:close/>
                  <a:moveTo>
                    <a:pt x="304559" y="765783"/>
                  </a:moveTo>
                  <a:cubicBezTo>
                    <a:pt x="297057" y="731068"/>
                    <a:pt x="288791" y="696353"/>
                    <a:pt x="280017" y="662909"/>
                  </a:cubicBezTo>
                  <a:lnTo>
                    <a:pt x="314478" y="653881"/>
                  </a:lnTo>
                  <a:cubicBezTo>
                    <a:pt x="323379" y="687960"/>
                    <a:pt x="331772" y="723057"/>
                    <a:pt x="339910" y="758280"/>
                  </a:cubicBezTo>
                  <a:close/>
                  <a:moveTo>
                    <a:pt x="261324" y="594878"/>
                  </a:moveTo>
                  <a:cubicBezTo>
                    <a:pt x="251406" y="560798"/>
                    <a:pt x="240597" y="526973"/>
                    <a:pt x="229407" y="494039"/>
                  </a:cubicBezTo>
                  <a:lnTo>
                    <a:pt x="263104" y="482594"/>
                  </a:lnTo>
                  <a:cubicBezTo>
                    <a:pt x="274549" y="515910"/>
                    <a:pt x="285358" y="550371"/>
                    <a:pt x="295404" y="584959"/>
                  </a:cubicBezTo>
                  <a:close/>
                  <a:moveTo>
                    <a:pt x="205628" y="427660"/>
                  </a:moveTo>
                  <a:cubicBezTo>
                    <a:pt x="192911" y="394598"/>
                    <a:pt x="180195" y="361664"/>
                    <a:pt x="165953" y="329619"/>
                  </a:cubicBezTo>
                  <a:lnTo>
                    <a:pt x="198634" y="315504"/>
                  </a:lnTo>
                  <a:cubicBezTo>
                    <a:pt x="212749" y="348057"/>
                    <a:pt x="226228" y="381501"/>
                    <a:pt x="238944" y="415071"/>
                  </a:cubicBezTo>
                  <a:close/>
                  <a:moveTo>
                    <a:pt x="136960" y="265529"/>
                  </a:moveTo>
                  <a:cubicBezTo>
                    <a:pt x="121955" y="233866"/>
                    <a:pt x="106060" y="201949"/>
                    <a:pt x="89402" y="171048"/>
                  </a:cubicBezTo>
                  <a:lnTo>
                    <a:pt x="120811" y="154263"/>
                  </a:lnTo>
                  <a:cubicBezTo>
                    <a:pt x="137723" y="185799"/>
                    <a:pt x="153873" y="217844"/>
                    <a:pt x="169132" y="250270"/>
                  </a:cubicBezTo>
                  <a:close/>
                  <a:moveTo>
                    <a:pt x="55196" y="109502"/>
                  </a:moveTo>
                  <a:cubicBezTo>
                    <a:pt x="37774" y="79238"/>
                    <a:pt x="19209" y="48973"/>
                    <a:pt x="7" y="19472"/>
                  </a:cubicBezTo>
                  <a:lnTo>
                    <a:pt x="29890" y="16"/>
                  </a:lnTo>
                  <a:cubicBezTo>
                    <a:pt x="49346" y="30026"/>
                    <a:pt x="68039" y="60926"/>
                    <a:pt x="86096" y="91700"/>
                  </a:cubicBezTo>
                  <a:close/>
                </a:path>
              </a:pathLst>
            </a:custGeom>
            <a:solidFill>
              <a:srgbClr val="FFFFFF"/>
            </a:solidFill>
            <a:ln w="12707"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DF2D26C7-289E-4786-87C6-5F44946A18F9}"/>
                </a:ext>
              </a:extLst>
            </p:cNvPr>
            <p:cNvSpPr/>
            <p:nvPr/>
          </p:nvSpPr>
          <p:spPr>
            <a:xfrm>
              <a:off x="5727747" y="5874024"/>
              <a:ext cx="1900428" cy="794759"/>
            </a:xfrm>
            <a:custGeom>
              <a:avLst/>
              <a:gdLst>
                <a:gd name="connsiteX0" fmla="*/ 1163027 w 1900428"/>
                <a:gd name="connsiteY0" fmla="*/ 794776 h 794759"/>
                <a:gd name="connsiteX1" fmla="*/ 1163027 w 1900428"/>
                <a:gd name="connsiteY1" fmla="*/ 759171 h 794759"/>
                <a:gd name="connsiteX2" fmla="*/ 1268062 w 1900428"/>
                <a:gd name="connsiteY2" fmla="*/ 751540 h 794759"/>
                <a:gd name="connsiteX3" fmla="*/ 1272894 w 1900428"/>
                <a:gd name="connsiteY3" fmla="*/ 786892 h 794759"/>
                <a:gd name="connsiteX4" fmla="*/ 1163027 w 1900428"/>
                <a:gd name="connsiteY4" fmla="*/ 794776 h 794759"/>
                <a:gd name="connsiteX5" fmla="*/ 1089654 w 1900428"/>
                <a:gd name="connsiteY5" fmla="*/ 792487 h 794759"/>
                <a:gd name="connsiteX6" fmla="*/ 980931 w 1900428"/>
                <a:gd name="connsiteY6" fmla="*/ 778117 h 794759"/>
                <a:gd name="connsiteX7" fmla="*/ 987544 w 1900428"/>
                <a:gd name="connsiteY7" fmla="*/ 743148 h 794759"/>
                <a:gd name="connsiteX8" fmla="*/ 1092198 w 1900428"/>
                <a:gd name="connsiteY8" fmla="*/ 757009 h 794759"/>
                <a:gd name="connsiteX9" fmla="*/ 1345122 w 1900428"/>
                <a:gd name="connsiteY9" fmla="*/ 773921 h 794759"/>
                <a:gd name="connsiteX10" fmla="*/ 1337365 w 1900428"/>
                <a:gd name="connsiteY10" fmla="*/ 739206 h 794759"/>
                <a:gd name="connsiteX11" fmla="*/ 1439094 w 1900428"/>
                <a:gd name="connsiteY11" fmla="*/ 710086 h 794759"/>
                <a:gd name="connsiteX12" fmla="*/ 1450921 w 1900428"/>
                <a:gd name="connsiteY12" fmla="*/ 743656 h 794759"/>
                <a:gd name="connsiteX13" fmla="*/ 1345122 w 1900428"/>
                <a:gd name="connsiteY13" fmla="*/ 773540 h 794759"/>
                <a:gd name="connsiteX14" fmla="*/ 909339 w 1900428"/>
                <a:gd name="connsiteY14" fmla="*/ 761205 h 794759"/>
                <a:gd name="connsiteX15" fmla="*/ 805067 w 1900428"/>
                <a:gd name="connsiteY15" fmla="*/ 727507 h 794759"/>
                <a:gd name="connsiteX16" fmla="*/ 817783 w 1900428"/>
                <a:gd name="connsiteY16" fmla="*/ 694191 h 794759"/>
                <a:gd name="connsiteX17" fmla="*/ 918495 w 1900428"/>
                <a:gd name="connsiteY17" fmla="*/ 726744 h 794759"/>
                <a:gd name="connsiteX18" fmla="*/ 1518824 w 1900428"/>
                <a:gd name="connsiteY18" fmla="*/ 715808 h 794759"/>
                <a:gd name="connsiteX19" fmla="*/ 1504582 w 1900428"/>
                <a:gd name="connsiteY19" fmla="*/ 683509 h 794759"/>
                <a:gd name="connsiteX20" fmla="*/ 1598809 w 1900428"/>
                <a:gd name="connsiteY20" fmla="*/ 635569 h 794759"/>
                <a:gd name="connsiteX21" fmla="*/ 1616612 w 1900428"/>
                <a:gd name="connsiteY21" fmla="*/ 666343 h 794759"/>
                <a:gd name="connsiteX22" fmla="*/ 1518824 w 1900428"/>
                <a:gd name="connsiteY22" fmla="*/ 716063 h 794759"/>
                <a:gd name="connsiteX23" fmla="*/ 737544 w 1900428"/>
                <a:gd name="connsiteY23" fmla="*/ 699532 h 794759"/>
                <a:gd name="connsiteX24" fmla="*/ 640011 w 1900428"/>
                <a:gd name="connsiteY24" fmla="*/ 650320 h 794759"/>
                <a:gd name="connsiteX25" fmla="*/ 657305 w 1900428"/>
                <a:gd name="connsiteY25" fmla="*/ 619293 h 794759"/>
                <a:gd name="connsiteX26" fmla="*/ 752167 w 1900428"/>
                <a:gd name="connsiteY26" fmla="*/ 667106 h 794759"/>
                <a:gd name="connsiteX27" fmla="*/ 1678539 w 1900428"/>
                <a:gd name="connsiteY27" fmla="*/ 627304 h 794759"/>
                <a:gd name="connsiteX28" fmla="*/ 1658702 w 1900428"/>
                <a:gd name="connsiteY28" fmla="*/ 597675 h 794759"/>
                <a:gd name="connsiteX29" fmla="*/ 1744028 w 1900428"/>
                <a:gd name="connsiteY29" fmla="*/ 534730 h 794759"/>
                <a:gd name="connsiteX30" fmla="*/ 1766408 w 1900428"/>
                <a:gd name="connsiteY30" fmla="*/ 562452 h 794759"/>
                <a:gd name="connsiteX31" fmla="*/ 1678666 w 1900428"/>
                <a:gd name="connsiteY31" fmla="*/ 627558 h 794759"/>
                <a:gd name="connsiteX32" fmla="*/ 577066 w 1900428"/>
                <a:gd name="connsiteY32" fmla="*/ 613062 h 794759"/>
                <a:gd name="connsiteX33" fmla="*/ 486909 w 1900428"/>
                <a:gd name="connsiteY33" fmla="*/ 551770 h 794759"/>
                <a:gd name="connsiteX34" fmla="*/ 508018 w 1900428"/>
                <a:gd name="connsiteY34" fmla="*/ 523031 h 794759"/>
                <a:gd name="connsiteX35" fmla="*/ 596013 w 1900428"/>
                <a:gd name="connsiteY35" fmla="*/ 582924 h 794759"/>
                <a:gd name="connsiteX36" fmla="*/ 1822486 w 1900428"/>
                <a:gd name="connsiteY36" fmla="*/ 515020 h 794759"/>
                <a:gd name="connsiteX37" fmla="*/ 1798707 w 1900428"/>
                <a:gd name="connsiteY37" fmla="*/ 488571 h 794759"/>
                <a:gd name="connsiteX38" fmla="*/ 1875004 w 1900428"/>
                <a:gd name="connsiteY38" fmla="*/ 414563 h 794759"/>
                <a:gd name="connsiteX39" fmla="*/ 1900436 w 1900428"/>
                <a:gd name="connsiteY39" fmla="*/ 439232 h 794759"/>
                <a:gd name="connsiteX40" fmla="*/ 1822486 w 1900428"/>
                <a:gd name="connsiteY40" fmla="*/ 515020 h 794759"/>
                <a:gd name="connsiteX41" fmla="*/ 429686 w 1900428"/>
                <a:gd name="connsiteY41" fmla="*/ 507390 h 794759"/>
                <a:gd name="connsiteX42" fmla="*/ 346904 w 1900428"/>
                <a:gd name="connsiteY42" fmla="*/ 436435 h 794759"/>
                <a:gd name="connsiteX43" fmla="*/ 370938 w 1900428"/>
                <a:gd name="connsiteY43" fmla="*/ 410112 h 794759"/>
                <a:gd name="connsiteX44" fmla="*/ 451939 w 1900428"/>
                <a:gd name="connsiteY44" fmla="*/ 479669 h 794759"/>
                <a:gd name="connsiteX45" fmla="*/ 294132 w 1900428"/>
                <a:gd name="connsiteY45" fmla="*/ 386333 h 794759"/>
                <a:gd name="connsiteX46" fmla="*/ 218852 w 1900428"/>
                <a:gd name="connsiteY46" fmla="*/ 307747 h 794759"/>
                <a:gd name="connsiteX47" fmla="*/ 245302 w 1900428"/>
                <a:gd name="connsiteY47" fmla="*/ 283841 h 794759"/>
                <a:gd name="connsiteX48" fmla="*/ 319055 w 1900428"/>
                <a:gd name="connsiteY48" fmla="*/ 360901 h 794759"/>
                <a:gd name="connsiteX49" fmla="*/ 170912 w 1900428"/>
                <a:gd name="connsiteY49" fmla="*/ 252941 h 794759"/>
                <a:gd name="connsiteX50" fmla="*/ 103135 w 1900428"/>
                <a:gd name="connsiteY50" fmla="*/ 168124 h 794759"/>
                <a:gd name="connsiteX51" fmla="*/ 131238 w 1900428"/>
                <a:gd name="connsiteY51" fmla="*/ 146252 h 794759"/>
                <a:gd name="connsiteX52" fmla="*/ 197870 w 1900428"/>
                <a:gd name="connsiteY52" fmla="*/ 229797 h 794759"/>
                <a:gd name="connsiteX53" fmla="*/ 60282 w 1900428"/>
                <a:gd name="connsiteY53" fmla="*/ 109375 h 794759"/>
                <a:gd name="connsiteX54" fmla="*/ 7 w 1900428"/>
                <a:gd name="connsiteY54" fmla="*/ 18963 h 794759"/>
                <a:gd name="connsiteX55" fmla="*/ 30018 w 1900428"/>
                <a:gd name="connsiteY55" fmla="*/ 16 h 794759"/>
                <a:gd name="connsiteX56" fmla="*/ 89275 w 1900428"/>
                <a:gd name="connsiteY56" fmla="*/ 89029 h 79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00428" h="794759">
                  <a:moveTo>
                    <a:pt x="1163027" y="794776"/>
                  </a:moveTo>
                  <a:lnTo>
                    <a:pt x="1163027" y="759171"/>
                  </a:lnTo>
                  <a:cubicBezTo>
                    <a:pt x="1198161" y="758802"/>
                    <a:pt x="1233245" y="756245"/>
                    <a:pt x="1268062" y="751540"/>
                  </a:cubicBezTo>
                  <a:lnTo>
                    <a:pt x="1272894" y="786892"/>
                  </a:lnTo>
                  <a:cubicBezTo>
                    <a:pt x="1236462" y="791762"/>
                    <a:pt x="1199777" y="794394"/>
                    <a:pt x="1163027" y="794776"/>
                  </a:cubicBezTo>
                  <a:close/>
                  <a:moveTo>
                    <a:pt x="1089654" y="792487"/>
                  </a:moveTo>
                  <a:cubicBezTo>
                    <a:pt x="1053171" y="789752"/>
                    <a:pt x="1016867" y="784959"/>
                    <a:pt x="980931" y="778117"/>
                  </a:cubicBezTo>
                  <a:lnTo>
                    <a:pt x="987544" y="743148"/>
                  </a:lnTo>
                  <a:cubicBezTo>
                    <a:pt x="1022131" y="749811"/>
                    <a:pt x="1057075" y="754440"/>
                    <a:pt x="1092198" y="757009"/>
                  </a:cubicBezTo>
                  <a:close/>
                  <a:moveTo>
                    <a:pt x="1345122" y="773921"/>
                  </a:moveTo>
                  <a:lnTo>
                    <a:pt x="1337365" y="739206"/>
                  </a:lnTo>
                  <a:cubicBezTo>
                    <a:pt x="1371813" y="731487"/>
                    <a:pt x="1405778" y="721759"/>
                    <a:pt x="1439094" y="710086"/>
                  </a:cubicBezTo>
                  <a:lnTo>
                    <a:pt x="1450921" y="743656"/>
                  </a:lnTo>
                  <a:cubicBezTo>
                    <a:pt x="1416282" y="755724"/>
                    <a:pt x="1380956" y="765694"/>
                    <a:pt x="1345122" y="773540"/>
                  </a:cubicBezTo>
                  <a:close/>
                  <a:moveTo>
                    <a:pt x="909339" y="761205"/>
                  </a:moveTo>
                  <a:cubicBezTo>
                    <a:pt x="874751" y="751922"/>
                    <a:pt x="839782" y="740605"/>
                    <a:pt x="805067" y="727507"/>
                  </a:cubicBezTo>
                  <a:lnTo>
                    <a:pt x="817783" y="694191"/>
                  </a:lnTo>
                  <a:cubicBezTo>
                    <a:pt x="850782" y="706742"/>
                    <a:pt x="884391" y="717614"/>
                    <a:pt x="918495" y="726744"/>
                  </a:cubicBezTo>
                  <a:close/>
                  <a:moveTo>
                    <a:pt x="1518824" y="715808"/>
                  </a:moveTo>
                  <a:lnTo>
                    <a:pt x="1504582" y="683509"/>
                  </a:lnTo>
                  <a:cubicBezTo>
                    <a:pt x="1536817" y="669204"/>
                    <a:pt x="1568277" y="653207"/>
                    <a:pt x="1598809" y="635569"/>
                  </a:cubicBezTo>
                  <a:lnTo>
                    <a:pt x="1616612" y="666343"/>
                  </a:lnTo>
                  <a:cubicBezTo>
                    <a:pt x="1584910" y="684628"/>
                    <a:pt x="1552268" y="701223"/>
                    <a:pt x="1518824" y="716063"/>
                  </a:cubicBezTo>
                  <a:close/>
                  <a:moveTo>
                    <a:pt x="737544" y="699532"/>
                  </a:moveTo>
                  <a:cubicBezTo>
                    <a:pt x="704991" y="684781"/>
                    <a:pt x="672183" y="668250"/>
                    <a:pt x="640011" y="650320"/>
                  </a:cubicBezTo>
                  <a:lnTo>
                    <a:pt x="657305" y="619293"/>
                  </a:lnTo>
                  <a:cubicBezTo>
                    <a:pt x="688714" y="636714"/>
                    <a:pt x="720886" y="652736"/>
                    <a:pt x="752167" y="667106"/>
                  </a:cubicBezTo>
                  <a:close/>
                  <a:moveTo>
                    <a:pt x="1678539" y="627304"/>
                  </a:moveTo>
                  <a:lnTo>
                    <a:pt x="1658702" y="597675"/>
                  </a:lnTo>
                  <a:cubicBezTo>
                    <a:pt x="1687313" y="578601"/>
                    <a:pt x="1716052" y="557365"/>
                    <a:pt x="1744028" y="534730"/>
                  </a:cubicBezTo>
                  <a:lnTo>
                    <a:pt x="1766408" y="562452"/>
                  </a:lnTo>
                  <a:cubicBezTo>
                    <a:pt x="1737670" y="585976"/>
                    <a:pt x="1708041" y="607848"/>
                    <a:pt x="1678666" y="627558"/>
                  </a:cubicBezTo>
                  <a:close/>
                  <a:moveTo>
                    <a:pt x="577066" y="613062"/>
                  </a:moveTo>
                  <a:cubicBezTo>
                    <a:pt x="546929" y="594115"/>
                    <a:pt x="516537" y="573515"/>
                    <a:pt x="486909" y="551770"/>
                  </a:cubicBezTo>
                  <a:lnTo>
                    <a:pt x="508018" y="523031"/>
                  </a:lnTo>
                  <a:cubicBezTo>
                    <a:pt x="536883" y="544267"/>
                    <a:pt x="566512" y="564486"/>
                    <a:pt x="596013" y="582924"/>
                  </a:cubicBezTo>
                  <a:close/>
                  <a:moveTo>
                    <a:pt x="1822486" y="515020"/>
                  </a:moveTo>
                  <a:lnTo>
                    <a:pt x="1798707" y="488571"/>
                  </a:lnTo>
                  <a:cubicBezTo>
                    <a:pt x="1824139" y="465427"/>
                    <a:pt x="1849572" y="440504"/>
                    <a:pt x="1875004" y="414563"/>
                  </a:cubicBezTo>
                  <a:lnTo>
                    <a:pt x="1900436" y="439232"/>
                  </a:lnTo>
                  <a:cubicBezTo>
                    <a:pt x="1874749" y="466063"/>
                    <a:pt x="1847918" y="491623"/>
                    <a:pt x="1822486" y="515020"/>
                  </a:cubicBezTo>
                  <a:close/>
                  <a:moveTo>
                    <a:pt x="429686" y="507390"/>
                  </a:moveTo>
                  <a:cubicBezTo>
                    <a:pt x="401838" y="485010"/>
                    <a:pt x="373989" y="461104"/>
                    <a:pt x="346904" y="436435"/>
                  </a:cubicBezTo>
                  <a:lnTo>
                    <a:pt x="370938" y="410112"/>
                  </a:lnTo>
                  <a:cubicBezTo>
                    <a:pt x="397387" y="434400"/>
                    <a:pt x="424727" y="457670"/>
                    <a:pt x="451939" y="479669"/>
                  </a:cubicBezTo>
                  <a:close/>
                  <a:moveTo>
                    <a:pt x="294132" y="386333"/>
                  </a:moveTo>
                  <a:cubicBezTo>
                    <a:pt x="268700" y="360901"/>
                    <a:pt x="243267" y="334705"/>
                    <a:pt x="218852" y="307747"/>
                  </a:cubicBezTo>
                  <a:lnTo>
                    <a:pt x="245302" y="283841"/>
                  </a:lnTo>
                  <a:cubicBezTo>
                    <a:pt x="269208" y="310290"/>
                    <a:pt x="294132" y="336231"/>
                    <a:pt x="319055" y="360901"/>
                  </a:cubicBezTo>
                  <a:close/>
                  <a:moveTo>
                    <a:pt x="170912" y="252941"/>
                  </a:moveTo>
                  <a:cubicBezTo>
                    <a:pt x="147896" y="225474"/>
                    <a:pt x="125007" y="196989"/>
                    <a:pt x="103135" y="168124"/>
                  </a:cubicBezTo>
                  <a:lnTo>
                    <a:pt x="131238" y="146252"/>
                  </a:lnTo>
                  <a:cubicBezTo>
                    <a:pt x="152728" y="174736"/>
                    <a:pt x="175236" y="202839"/>
                    <a:pt x="197870" y="229797"/>
                  </a:cubicBezTo>
                  <a:close/>
                  <a:moveTo>
                    <a:pt x="60282" y="109375"/>
                  </a:moveTo>
                  <a:cubicBezTo>
                    <a:pt x="39427" y="79874"/>
                    <a:pt x="19209" y="49482"/>
                    <a:pt x="7" y="18963"/>
                  </a:cubicBezTo>
                  <a:lnTo>
                    <a:pt x="30018" y="16"/>
                  </a:lnTo>
                  <a:cubicBezTo>
                    <a:pt x="48964" y="30026"/>
                    <a:pt x="68929" y="59909"/>
                    <a:pt x="89275" y="89029"/>
                  </a:cubicBezTo>
                  <a:close/>
                </a:path>
              </a:pathLst>
            </a:custGeom>
            <a:solidFill>
              <a:srgbClr val="FFFFFF"/>
            </a:solidFill>
            <a:ln w="12707"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124312A8-86EA-4558-9DD8-AD5716080FE7}"/>
                </a:ext>
              </a:extLst>
            </p:cNvPr>
            <p:cNvSpPr/>
            <p:nvPr/>
          </p:nvSpPr>
          <p:spPr>
            <a:xfrm>
              <a:off x="-94596" y="-205313"/>
              <a:ext cx="7807335" cy="6465018"/>
            </a:xfrm>
            <a:custGeom>
              <a:avLst/>
              <a:gdLst>
                <a:gd name="connsiteX0" fmla="*/ 7771992 w 7807335"/>
                <a:gd name="connsiteY0" fmla="*/ 6465035 h 6465018"/>
                <a:gd name="connsiteX1" fmla="*/ 7745288 w 7807335"/>
                <a:gd name="connsiteY1" fmla="*/ 6441510 h 6465018"/>
                <a:gd name="connsiteX2" fmla="*/ 7780003 w 7807335"/>
                <a:gd name="connsiteY2" fmla="*/ 6400945 h 6465018"/>
                <a:gd name="connsiteX3" fmla="*/ 7807343 w 7807335"/>
                <a:gd name="connsiteY3" fmla="*/ 6423707 h 6465018"/>
                <a:gd name="connsiteX4" fmla="*/ 7771992 w 7807335"/>
                <a:gd name="connsiteY4" fmla="*/ 6465035 h 6465018"/>
                <a:gd name="connsiteX5" fmla="*/ 5784203 w 7807335"/>
                <a:gd name="connsiteY5" fmla="*/ 6036373 h 6465018"/>
                <a:gd name="connsiteX6" fmla="*/ 5757372 w 7807335"/>
                <a:gd name="connsiteY6" fmla="*/ 5989069 h 6465018"/>
                <a:gd name="connsiteX7" fmla="*/ 5731940 w 7807335"/>
                <a:gd name="connsiteY7" fmla="*/ 5941638 h 6465018"/>
                <a:gd name="connsiteX8" fmla="*/ 5763603 w 7807335"/>
                <a:gd name="connsiteY8" fmla="*/ 5925361 h 6465018"/>
                <a:gd name="connsiteX9" fmla="*/ 5788399 w 7807335"/>
                <a:gd name="connsiteY9" fmla="*/ 5972030 h 6465018"/>
                <a:gd name="connsiteX10" fmla="*/ 5814722 w 7807335"/>
                <a:gd name="connsiteY10" fmla="*/ 6018443 h 6465018"/>
                <a:gd name="connsiteX11" fmla="*/ 1954861 w 7807335"/>
                <a:gd name="connsiteY11" fmla="*/ 3881240 h 6465018"/>
                <a:gd name="connsiteX12" fmla="*/ 1952064 w 7807335"/>
                <a:gd name="connsiteY12" fmla="*/ 3845762 h 6465018"/>
                <a:gd name="connsiteX13" fmla="*/ 2002928 w 7807335"/>
                <a:gd name="connsiteY13" fmla="*/ 3840294 h 6465018"/>
                <a:gd name="connsiteX14" fmla="*/ 2054429 w 7807335"/>
                <a:gd name="connsiteY14" fmla="*/ 3832028 h 6465018"/>
                <a:gd name="connsiteX15" fmla="*/ 2061041 w 7807335"/>
                <a:gd name="connsiteY15" fmla="*/ 3866998 h 6465018"/>
                <a:gd name="connsiteX16" fmla="*/ 2007633 w 7807335"/>
                <a:gd name="connsiteY16" fmla="*/ 3875645 h 6465018"/>
                <a:gd name="connsiteX17" fmla="*/ 1954861 w 7807335"/>
                <a:gd name="connsiteY17" fmla="*/ 3881240 h 6465018"/>
                <a:gd name="connsiteX18" fmla="*/ 1172309 w 7807335"/>
                <a:gd name="connsiteY18" fmla="*/ 2546553 h 6465018"/>
                <a:gd name="connsiteX19" fmla="*/ 1137340 w 7807335"/>
                <a:gd name="connsiteY19" fmla="*/ 2540449 h 6465018"/>
                <a:gd name="connsiteX20" fmla="*/ 1147131 w 7807335"/>
                <a:gd name="connsiteY20" fmla="*/ 2488821 h 6465018"/>
                <a:gd name="connsiteX21" fmla="*/ 1158830 w 7807335"/>
                <a:gd name="connsiteY21" fmla="*/ 2435541 h 6465018"/>
                <a:gd name="connsiteX22" fmla="*/ 1193418 w 7807335"/>
                <a:gd name="connsiteY22" fmla="*/ 2443552 h 6465018"/>
                <a:gd name="connsiteX23" fmla="*/ 1181974 w 7807335"/>
                <a:gd name="connsiteY23" fmla="*/ 2496070 h 6465018"/>
                <a:gd name="connsiteX24" fmla="*/ 1172309 w 7807335"/>
                <a:gd name="connsiteY24" fmla="*/ 2546553 h 6465018"/>
                <a:gd name="connsiteX25" fmla="*/ 3279884 w 7807335"/>
                <a:gd name="connsiteY25" fmla="*/ 1982846 h 6465018"/>
                <a:gd name="connsiteX26" fmla="*/ 3244279 w 7807335"/>
                <a:gd name="connsiteY26" fmla="*/ 1980938 h 6465018"/>
                <a:gd name="connsiteX27" fmla="*/ 3246695 w 7807335"/>
                <a:gd name="connsiteY27" fmla="*/ 1928166 h 6465018"/>
                <a:gd name="connsiteX28" fmla="*/ 3247839 w 7807335"/>
                <a:gd name="connsiteY28" fmla="*/ 1876030 h 6465018"/>
                <a:gd name="connsiteX29" fmla="*/ 3283317 w 7807335"/>
                <a:gd name="connsiteY29" fmla="*/ 1876030 h 6465018"/>
                <a:gd name="connsiteX30" fmla="*/ 3282300 w 7807335"/>
                <a:gd name="connsiteY30" fmla="*/ 1928929 h 6465018"/>
                <a:gd name="connsiteX31" fmla="*/ 3279757 w 7807335"/>
                <a:gd name="connsiteY31" fmla="*/ 1982846 h 6465018"/>
                <a:gd name="connsiteX32" fmla="*/ 5098294 w 7807335"/>
                <a:gd name="connsiteY32" fmla="*/ 1555964 h 6465018"/>
                <a:gd name="connsiteX33" fmla="*/ 5067648 w 7807335"/>
                <a:gd name="connsiteY33" fmla="*/ 1512984 h 6465018"/>
                <a:gd name="connsiteX34" fmla="*/ 5035349 w 7807335"/>
                <a:gd name="connsiteY34" fmla="*/ 1470003 h 6465018"/>
                <a:gd name="connsiteX35" fmla="*/ 5063579 w 7807335"/>
                <a:gd name="connsiteY35" fmla="*/ 1448386 h 6465018"/>
                <a:gd name="connsiteX36" fmla="*/ 5096386 w 7807335"/>
                <a:gd name="connsiteY36" fmla="*/ 1492002 h 6465018"/>
                <a:gd name="connsiteX37" fmla="*/ 5127541 w 7807335"/>
                <a:gd name="connsiteY37" fmla="*/ 1535746 h 6465018"/>
                <a:gd name="connsiteX38" fmla="*/ 29254 w 7807335"/>
                <a:gd name="connsiteY38" fmla="*/ 1071988 h 6465018"/>
                <a:gd name="connsiteX39" fmla="*/ 7 w 7807335"/>
                <a:gd name="connsiteY39" fmla="*/ 1051642 h 6465018"/>
                <a:gd name="connsiteX40" fmla="*/ 30780 w 7807335"/>
                <a:gd name="connsiteY40" fmla="*/ 1008916 h 6465018"/>
                <a:gd name="connsiteX41" fmla="*/ 59392 w 7807335"/>
                <a:gd name="connsiteY41" fmla="*/ 1030024 h 6465018"/>
                <a:gd name="connsiteX42" fmla="*/ 29254 w 7807335"/>
                <a:gd name="connsiteY42" fmla="*/ 1071988 h 6465018"/>
                <a:gd name="connsiteX43" fmla="*/ 2132633 w 7807335"/>
                <a:gd name="connsiteY43" fmla="*/ 48592 h 6465018"/>
                <a:gd name="connsiteX44" fmla="*/ 2081768 w 7807335"/>
                <a:gd name="connsiteY44" fmla="*/ 41089 h 6465018"/>
                <a:gd name="connsiteX45" fmla="*/ 2030904 w 7807335"/>
                <a:gd name="connsiteY45" fmla="*/ 35494 h 6465018"/>
                <a:gd name="connsiteX46" fmla="*/ 2034210 w 7807335"/>
                <a:gd name="connsiteY46" fmla="*/ 16 h 6465018"/>
                <a:gd name="connsiteX47" fmla="*/ 2086600 w 7807335"/>
                <a:gd name="connsiteY47" fmla="*/ 5738 h 6465018"/>
                <a:gd name="connsiteX48" fmla="*/ 2139500 w 7807335"/>
                <a:gd name="connsiteY48" fmla="*/ 13622 h 646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07335" h="6465018">
                  <a:moveTo>
                    <a:pt x="7771992" y="6465035"/>
                  </a:moveTo>
                  <a:lnTo>
                    <a:pt x="7745288" y="6441510"/>
                  </a:lnTo>
                  <a:cubicBezTo>
                    <a:pt x="7756987" y="6428794"/>
                    <a:pt x="7768558" y="6414679"/>
                    <a:pt x="7780003" y="6400945"/>
                  </a:cubicBezTo>
                  <a:lnTo>
                    <a:pt x="7807343" y="6423707"/>
                  </a:lnTo>
                  <a:cubicBezTo>
                    <a:pt x="7795898" y="6437695"/>
                    <a:pt x="7783945" y="6451555"/>
                    <a:pt x="7771992" y="6465035"/>
                  </a:cubicBezTo>
                  <a:close/>
                  <a:moveTo>
                    <a:pt x="5784203" y="6036373"/>
                  </a:moveTo>
                  <a:cubicBezTo>
                    <a:pt x="5775047" y="6020733"/>
                    <a:pt x="5766019" y="6004837"/>
                    <a:pt x="5757372" y="5989069"/>
                  </a:cubicBezTo>
                  <a:cubicBezTo>
                    <a:pt x="5748725" y="5973301"/>
                    <a:pt x="5740332" y="5957533"/>
                    <a:pt x="5731940" y="5941638"/>
                  </a:cubicBezTo>
                  <a:lnTo>
                    <a:pt x="5763603" y="5925361"/>
                  </a:lnTo>
                  <a:cubicBezTo>
                    <a:pt x="5771614" y="5940875"/>
                    <a:pt x="5779880" y="5956516"/>
                    <a:pt x="5788399" y="5972030"/>
                  </a:cubicBezTo>
                  <a:cubicBezTo>
                    <a:pt x="5796919" y="5987543"/>
                    <a:pt x="5805693" y="6003057"/>
                    <a:pt x="5814722" y="6018443"/>
                  </a:cubicBezTo>
                  <a:close/>
                  <a:moveTo>
                    <a:pt x="1954861" y="3881240"/>
                  </a:moveTo>
                  <a:lnTo>
                    <a:pt x="1952064" y="3845762"/>
                  </a:lnTo>
                  <a:cubicBezTo>
                    <a:pt x="1968849" y="3844363"/>
                    <a:pt x="1986016" y="3842583"/>
                    <a:pt x="2002928" y="3840294"/>
                  </a:cubicBezTo>
                  <a:cubicBezTo>
                    <a:pt x="2019841" y="3838005"/>
                    <a:pt x="2037389" y="3835207"/>
                    <a:pt x="2054429" y="3832028"/>
                  </a:cubicBezTo>
                  <a:lnTo>
                    <a:pt x="2061041" y="3866998"/>
                  </a:lnTo>
                  <a:cubicBezTo>
                    <a:pt x="2043366" y="3870304"/>
                    <a:pt x="2025436" y="3873229"/>
                    <a:pt x="2007633" y="3875645"/>
                  </a:cubicBezTo>
                  <a:cubicBezTo>
                    <a:pt x="1989830" y="3878061"/>
                    <a:pt x="1972409" y="3879841"/>
                    <a:pt x="1954861" y="3881240"/>
                  </a:cubicBezTo>
                  <a:close/>
                  <a:moveTo>
                    <a:pt x="1172309" y="2546553"/>
                  </a:moveTo>
                  <a:lnTo>
                    <a:pt x="1137340" y="2540449"/>
                  </a:lnTo>
                  <a:cubicBezTo>
                    <a:pt x="1140392" y="2523028"/>
                    <a:pt x="1143698" y="2505607"/>
                    <a:pt x="1147131" y="2488821"/>
                  </a:cubicBezTo>
                  <a:cubicBezTo>
                    <a:pt x="1150565" y="2472036"/>
                    <a:pt x="1154761" y="2453216"/>
                    <a:pt x="1158830" y="2435541"/>
                  </a:cubicBezTo>
                  <a:lnTo>
                    <a:pt x="1193418" y="2443552"/>
                  </a:lnTo>
                  <a:cubicBezTo>
                    <a:pt x="1189476" y="2460973"/>
                    <a:pt x="1185661" y="2478394"/>
                    <a:pt x="1181974" y="2496070"/>
                  </a:cubicBezTo>
                  <a:cubicBezTo>
                    <a:pt x="1178286" y="2513745"/>
                    <a:pt x="1175234" y="2529386"/>
                    <a:pt x="1172309" y="2546553"/>
                  </a:cubicBezTo>
                  <a:close/>
                  <a:moveTo>
                    <a:pt x="3279884" y="1982846"/>
                  </a:moveTo>
                  <a:lnTo>
                    <a:pt x="3244279" y="1980938"/>
                  </a:lnTo>
                  <a:cubicBezTo>
                    <a:pt x="3245296" y="1963136"/>
                    <a:pt x="3246059" y="1945587"/>
                    <a:pt x="3246695" y="1928166"/>
                  </a:cubicBezTo>
                  <a:cubicBezTo>
                    <a:pt x="3247331" y="1910745"/>
                    <a:pt x="3247585" y="1893578"/>
                    <a:pt x="3247839" y="1876030"/>
                  </a:cubicBezTo>
                  <a:lnTo>
                    <a:pt x="3283317" y="1876030"/>
                  </a:lnTo>
                  <a:cubicBezTo>
                    <a:pt x="3283317" y="1893833"/>
                    <a:pt x="3283317" y="1911381"/>
                    <a:pt x="3282300" y="1928929"/>
                  </a:cubicBezTo>
                  <a:cubicBezTo>
                    <a:pt x="3281283" y="1946477"/>
                    <a:pt x="3280774" y="1964916"/>
                    <a:pt x="3279757" y="1982846"/>
                  </a:cubicBezTo>
                  <a:close/>
                  <a:moveTo>
                    <a:pt x="5098294" y="1555964"/>
                  </a:moveTo>
                  <a:cubicBezTo>
                    <a:pt x="5088248" y="1541595"/>
                    <a:pt x="5078075" y="1527226"/>
                    <a:pt x="5067648" y="1512984"/>
                  </a:cubicBezTo>
                  <a:cubicBezTo>
                    <a:pt x="5057221" y="1498742"/>
                    <a:pt x="5046285" y="1484118"/>
                    <a:pt x="5035349" y="1470003"/>
                  </a:cubicBezTo>
                  <a:lnTo>
                    <a:pt x="5063579" y="1448386"/>
                  </a:lnTo>
                  <a:cubicBezTo>
                    <a:pt x="5074642" y="1462628"/>
                    <a:pt x="5085578" y="1477251"/>
                    <a:pt x="5096386" y="1492002"/>
                  </a:cubicBezTo>
                  <a:cubicBezTo>
                    <a:pt x="5107195" y="1506753"/>
                    <a:pt x="5117368" y="1521122"/>
                    <a:pt x="5127541" y="1535746"/>
                  </a:cubicBezTo>
                  <a:close/>
                  <a:moveTo>
                    <a:pt x="29254" y="1071988"/>
                  </a:moveTo>
                  <a:lnTo>
                    <a:pt x="7" y="1051642"/>
                  </a:lnTo>
                  <a:cubicBezTo>
                    <a:pt x="10053" y="1037400"/>
                    <a:pt x="20226" y="1023158"/>
                    <a:pt x="30780" y="1008916"/>
                  </a:cubicBezTo>
                  <a:lnTo>
                    <a:pt x="59392" y="1030024"/>
                  </a:lnTo>
                  <a:cubicBezTo>
                    <a:pt x="49049" y="1044012"/>
                    <a:pt x="39003" y="1058000"/>
                    <a:pt x="29254" y="1071988"/>
                  </a:cubicBezTo>
                  <a:close/>
                  <a:moveTo>
                    <a:pt x="2132633" y="48592"/>
                  </a:moveTo>
                  <a:cubicBezTo>
                    <a:pt x="2115848" y="45667"/>
                    <a:pt x="2098554" y="43124"/>
                    <a:pt x="2081768" y="41089"/>
                  </a:cubicBezTo>
                  <a:cubicBezTo>
                    <a:pt x="2064983" y="39055"/>
                    <a:pt x="2047689" y="37020"/>
                    <a:pt x="2030904" y="35494"/>
                  </a:cubicBezTo>
                  <a:lnTo>
                    <a:pt x="2034210" y="16"/>
                  </a:lnTo>
                  <a:cubicBezTo>
                    <a:pt x="2051758" y="1669"/>
                    <a:pt x="2069434" y="3577"/>
                    <a:pt x="2086600" y="5738"/>
                  </a:cubicBezTo>
                  <a:cubicBezTo>
                    <a:pt x="2103767" y="7900"/>
                    <a:pt x="2122079" y="10571"/>
                    <a:pt x="2139500" y="13622"/>
                  </a:cubicBezTo>
                  <a:close/>
                </a:path>
              </a:pathLst>
            </a:custGeom>
            <a:solidFill>
              <a:srgbClr val="FFFFFF"/>
            </a:solidFill>
            <a:ln w="12707"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6C3EF18-8D37-48DF-9BB9-2840CB4A6C7F}"/>
                </a:ext>
              </a:extLst>
            </p:cNvPr>
            <p:cNvSpPr/>
            <p:nvPr/>
          </p:nvSpPr>
          <p:spPr>
            <a:xfrm>
              <a:off x="7590791" y="6070107"/>
              <a:ext cx="234740" cy="248982"/>
            </a:xfrm>
            <a:custGeom>
              <a:avLst/>
              <a:gdLst>
                <a:gd name="connsiteX0" fmla="*/ 234740 w 234740"/>
                <a:gd name="connsiteY0" fmla="*/ 0 h 248982"/>
                <a:gd name="connsiteX1" fmla="*/ 0 w 234740"/>
                <a:gd name="connsiteY1" fmla="*/ 121821 h 248982"/>
                <a:gd name="connsiteX2" fmla="*/ 145346 w 234740"/>
                <a:gd name="connsiteY2" fmla="*/ 248982 h 248982"/>
                <a:gd name="connsiteX3" fmla="*/ 234740 w 234740"/>
                <a:gd name="connsiteY3" fmla="*/ 0 h 248982"/>
              </a:gdLst>
              <a:ahLst/>
              <a:cxnLst>
                <a:cxn ang="0">
                  <a:pos x="connsiteX0" y="connsiteY0"/>
                </a:cxn>
                <a:cxn ang="0">
                  <a:pos x="connsiteX1" y="connsiteY1"/>
                </a:cxn>
                <a:cxn ang="0">
                  <a:pos x="connsiteX2" y="connsiteY2"/>
                </a:cxn>
                <a:cxn ang="0">
                  <a:pos x="connsiteX3" y="connsiteY3"/>
                </a:cxn>
              </a:cxnLst>
              <a:rect l="l" t="t" r="r" b="b"/>
              <a:pathLst>
                <a:path w="234740" h="248982">
                  <a:moveTo>
                    <a:pt x="234740" y="0"/>
                  </a:moveTo>
                  <a:lnTo>
                    <a:pt x="0" y="121821"/>
                  </a:lnTo>
                  <a:lnTo>
                    <a:pt x="145346" y="248982"/>
                  </a:lnTo>
                  <a:lnTo>
                    <a:pt x="234740" y="0"/>
                  </a:lnTo>
                  <a:close/>
                </a:path>
              </a:pathLst>
            </a:custGeom>
            <a:solidFill>
              <a:srgbClr val="FFFFFF"/>
            </a:solidFill>
            <a:ln w="12707" cap="flat">
              <a:noFill/>
              <a:prstDash val="solid"/>
              <a:miter/>
            </a:ln>
          </p:spPr>
          <p:txBody>
            <a:bodyPr rtlCol="0" anchor="ctr"/>
            <a:lstStyle/>
            <a:p>
              <a:endParaRPr lang="nl-NL"/>
            </a:p>
          </p:txBody>
        </p:sp>
      </p:grpSp>
      <p:pic>
        <p:nvPicPr>
          <p:cNvPr id="3" name="Graphic 2">
            <a:extLst>
              <a:ext uri="{FF2B5EF4-FFF2-40B4-BE49-F238E27FC236}">
                <a16:creationId xmlns:a16="http://schemas.microsoft.com/office/drawing/2014/main" id="{8AF91F7C-DF42-4CFF-B3EB-80ACD2683D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24949" y="1138379"/>
            <a:ext cx="5942103" cy="3184576"/>
          </a:xfrm>
          <a:prstGeom prst="rect">
            <a:avLst/>
          </a:prstGeom>
          <a:effectLst>
            <a:outerShdw blurRad="127000" dist="38100" dir="5400000" sx="102000" sy="102000" algn="t" rotWithShape="0">
              <a:prstClr val="black">
                <a:alpha val="20000"/>
              </a:prstClr>
            </a:outerShdw>
          </a:effectLst>
        </p:spPr>
      </p:pic>
      <p:grpSp>
        <p:nvGrpSpPr>
          <p:cNvPr id="42" name="!!Vraag">
            <a:extLst>
              <a:ext uri="{FF2B5EF4-FFF2-40B4-BE49-F238E27FC236}">
                <a16:creationId xmlns:a16="http://schemas.microsoft.com/office/drawing/2014/main" id="{848D61B2-013E-4394-A734-E4CBC576D12C}"/>
              </a:ext>
            </a:extLst>
          </p:cNvPr>
          <p:cNvGrpSpPr/>
          <p:nvPr/>
        </p:nvGrpSpPr>
        <p:grpSpPr>
          <a:xfrm>
            <a:off x="10391011" y="375468"/>
            <a:ext cx="846498" cy="1284256"/>
            <a:chOff x="10391011" y="375468"/>
            <a:chExt cx="846498" cy="1284256"/>
          </a:xfrm>
        </p:grpSpPr>
        <p:sp>
          <p:nvSpPr>
            <p:cNvPr id="31" name="Vrije vorm: vorm 30">
              <a:extLst>
                <a:ext uri="{FF2B5EF4-FFF2-40B4-BE49-F238E27FC236}">
                  <a16:creationId xmlns:a16="http://schemas.microsoft.com/office/drawing/2014/main" id="{98A2FF2F-4F4C-49EC-A67D-326F4534CAEC}"/>
                </a:ext>
              </a:extLst>
            </p:cNvPr>
            <p:cNvSpPr/>
            <p:nvPr/>
          </p:nvSpPr>
          <p:spPr>
            <a:xfrm>
              <a:off x="10391011" y="1453449"/>
              <a:ext cx="275600" cy="206275"/>
            </a:xfrm>
            <a:custGeom>
              <a:avLst/>
              <a:gdLst>
                <a:gd name="connsiteX0" fmla="*/ 79756 w 275600"/>
                <a:gd name="connsiteY0" fmla="*/ 142050 h 206275"/>
                <a:gd name="connsiteX1" fmla="*/ 32385 w 275600"/>
                <a:gd name="connsiteY1" fmla="*/ 101410 h 206275"/>
                <a:gd name="connsiteX2" fmla="*/ 79756 w 275600"/>
                <a:gd name="connsiteY2" fmla="*/ 142050 h 206275"/>
                <a:gd name="connsiteX3" fmla="*/ 26289 w 275600"/>
                <a:gd name="connsiteY3" fmla="*/ 85916 h 206275"/>
                <a:gd name="connsiteX4" fmla="*/ 41148 w 275600"/>
                <a:gd name="connsiteY4" fmla="*/ 88837 h 206275"/>
                <a:gd name="connsiteX5" fmla="*/ 26289 w 275600"/>
                <a:gd name="connsiteY5" fmla="*/ 85916 h 206275"/>
                <a:gd name="connsiteX6" fmla="*/ 29083 w 275600"/>
                <a:gd name="connsiteY6" fmla="*/ 71311 h 206275"/>
                <a:gd name="connsiteX7" fmla="*/ 76454 w 275600"/>
                <a:gd name="connsiteY7" fmla="*/ 92139 h 206275"/>
                <a:gd name="connsiteX8" fmla="*/ 78486 w 275600"/>
                <a:gd name="connsiteY8" fmla="*/ 79439 h 206275"/>
                <a:gd name="connsiteX9" fmla="*/ 42037 w 275600"/>
                <a:gd name="connsiteY9" fmla="*/ 54039 h 206275"/>
                <a:gd name="connsiteX10" fmla="*/ 83947 w 275600"/>
                <a:gd name="connsiteY10" fmla="*/ 70676 h 206275"/>
                <a:gd name="connsiteX11" fmla="*/ 126746 w 275600"/>
                <a:gd name="connsiteY11" fmla="*/ 25464 h 206275"/>
                <a:gd name="connsiteX12" fmla="*/ 29083 w 275600"/>
                <a:gd name="connsiteY12" fmla="*/ 71692 h 206275"/>
                <a:gd name="connsiteX13" fmla="*/ 102235 w 275600"/>
                <a:gd name="connsiteY13" fmla="*/ 90234 h 206275"/>
                <a:gd name="connsiteX14" fmla="*/ 204978 w 275600"/>
                <a:gd name="connsiteY14" fmla="*/ 181039 h 206275"/>
                <a:gd name="connsiteX15" fmla="*/ 250698 w 275600"/>
                <a:gd name="connsiteY15" fmla="*/ 88075 h 206275"/>
                <a:gd name="connsiteX16" fmla="*/ 191135 w 275600"/>
                <a:gd name="connsiteY16" fmla="*/ 43117 h 206275"/>
                <a:gd name="connsiteX17" fmla="*/ 151130 w 275600"/>
                <a:gd name="connsiteY17" fmla="*/ 33846 h 206275"/>
                <a:gd name="connsiteX18" fmla="*/ 102235 w 275600"/>
                <a:gd name="connsiteY18" fmla="*/ 90234 h 206275"/>
                <a:gd name="connsiteX19" fmla="*/ 635 w 275600"/>
                <a:gd name="connsiteY19" fmla="*/ 88583 h 206275"/>
                <a:gd name="connsiteX20" fmla="*/ 177673 w 275600"/>
                <a:gd name="connsiteY20" fmla="*/ 23051 h 206275"/>
                <a:gd name="connsiteX21" fmla="*/ 200152 w 275600"/>
                <a:gd name="connsiteY21" fmla="*/ 24067 h 206275"/>
                <a:gd name="connsiteX22" fmla="*/ 271018 w 275600"/>
                <a:gd name="connsiteY22" fmla="*/ 141669 h 206275"/>
                <a:gd name="connsiteX23" fmla="*/ 157632 w 275600"/>
                <a:gd name="connsiteY23" fmla="*/ 202350 h 206275"/>
                <a:gd name="connsiteX24" fmla="*/ 154940 w 275600"/>
                <a:gd name="connsiteY24" fmla="*/ 201486 h 206275"/>
                <a:gd name="connsiteX25" fmla="*/ 104140 w 275600"/>
                <a:gd name="connsiteY25" fmla="*/ 175451 h 206275"/>
                <a:gd name="connsiteX26" fmla="*/ 80518 w 275600"/>
                <a:gd name="connsiteY26" fmla="*/ 171768 h 206275"/>
                <a:gd name="connsiteX27" fmla="*/ 56134 w 275600"/>
                <a:gd name="connsiteY27" fmla="*/ 150051 h 206275"/>
                <a:gd name="connsiteX28" fmla="*/ 0 w 275600"/>
                <a:gd name="connsiteY28" fmla="*/ 88583 h 20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600" h="206275">
                  <a:moveTo>
                    <a:pt x="79756" y="142050"/>
                  </a:moveTo>
                  <a:cubicBezTo>
                    <a:pt x="82042" y="120968"/>
                    <a:pt x="46736" y="108903"/>
                    <a:pt x="32385" y="101410"/>
                  </a:cubicBezTo>
                  <a:cubicBezTo>
                    <a:pt x="43180" y="117285"/>
                    <a:pt x="63373" y="128715"/>
                    <a:pt x="79756" y="142050"/>
                  </a:cubicBezTo>
                  <a:moveTo>
                    <a:pt x="26289" y="85916"/>
                  </a:moveTo>
                  <a:cubicBezTo>
                    <a:pt x="30861" y="85916"/>
                    <a:pt x="38989" y="93028"/>
                    <a:pt x="41148" y="88837"/>
                  </a:cubicBezTo>
                  <a:cubicBezTo>
                    <a:pt x="34925" y="87313"/>
                    <a:pt x="30734" y="79058"/>
                    <a:pt x="26289" y="85916"/>
                  </a:cubicBezTo>
                  <a:moveTo>
                    <a:pt x="29083" y="71311"/>
                  </a:moveTo>
                  <a:cubicBezTo>
                    <a:pt x="48895" y="75248"/>
                    <a:pt x="63881" y="90234"/>
                    <a:pt x="76454" y="92139"/>
                  </a:cubicBezTo>
                  <a:cubicBezTo>
                    <a:pt x="72009" y="90361"/>
                    <a:pt x="78486" y="83376"/>
                    <a:pt x="78486" y="79439"/>
                  </a:cubicBezTo>
                  <a:cubicBezTo>
                    <a:pt x="59690" y="66739"/>
                    <a:pt x="34417" y="77788"/>
                    <a:pt x="42037" y="54039"/>
                  </a:cubicBezTo>
                  <a:cubicBezTo>
                    <a:pt x="57023" y="52896"/>
                    <a:pt x="68199" y="66739"/>
                    <a:pt x="83947" y="70676"/>
                  </a:cubicBezTo>
                  <a:cubicBezTo>
                    <a:pt x="97409" y="54039"/>
                    <a:pt x="109347" y="34354"/>
                    <a:pt x="126746" y="25464"/>
                  </a:cubicBezTo>
                  <a:cubicBezTo>
                    <a:pt x="83312" y="19241"/>
                    <a:pt x="45085" y="23559"/>
                    <a:pt x="29083" y="71692"/>
                  </a:cubicBezTo>
                  <a:moveTo>
                    <a:pt x="102235" y="90234"/>
                  </a:moveTo>
                  <a:cubicBezTo>
                    <a:pt x="84582" y="143574"/>
                    <a:pt x="146050" y="186627"/>
                    <a:pt x="204978" y="181039"/>
                  </a:cubicBezTo>
                  <a:cubicBezTo>
                    <a:pt x="233807" y="165672"/>
                    <a:pt x="265049" y="122365"/>
                    <a:pt x="250698" y="88075"/>
                  </a:cubicBezTo>
                  <a:cubicBezTo>
                    <a:pt x="245872" y="76645"/>
                    <a:pt x="202946" y="47181"/>
                    <a:pt x="191135" y="43117"/>
                  </a:cubicBezTo>
                  <a:cubicBezTo>
                    <a:pt x="179324" y="39053"/>
                    <a:pt x="161417" y="45022"/>
                    <a:pt x="151130" y="33846"/>
                  </a:cubicBezTo>
                  <a:cubicBezTo>
                    <a:pt x="132207" y="48324"/>
                    <a:pt x="110363" y="65723"/>
                    <a:pt x="102235" y="90234"/>
                  </a:cubicBezTo>
                  <a:moveTo>
                    <a:pt x="635" y="88583"/>
                  </a:moveTo>
                  <a:cubicBezTo>
                    <a:pt x="14351" y="-7810"/>
                    <a:pt x="110998" y="-18605"/>
                    <a:pt x="177673" y="23051"/>
                  </a:cubicBezTo>
                  <a:cubicBezTo>
                    <a:pt x="187071" y="27115"/>
                    <a:pt x="190373" y="19876"/>
                    <a:pt x="200152" y="24067"/>
                  </a:cubicBezTo>
                  <a:cubicBezTo>
                    <a:pt x="256159" y="50737"/>
                    <a:pt x="288036" y="84138"/>
                    <a:pt x="271018" y="141669"/>
                  </a:cubicBezTo>
                  <a:cubicBezTo>
                    <a:pt x="256463" y="189738"/>
                    <a:pt x="205702" y="216904"/>
                    <a:pt x="157632" y="202350"/>
                  </a:cubicBezTo>
                  <a:cubicBezTo>
                    <a:pt x="156731" y="202070"/>
                    <a:pt x="155842" y="201791"/>
                    <a:pt x="154940" y="201486"/>
                  </a:cubicBezTo>
                  <a:cubicBezTo>
                    <a:pt x="137922" y="196660"/>
                    <a:pt x="121793" y="181420"/>
                    <a:pt x="104140" y="175451"/>
                  </a:cubicBezTo>
                  <a:cubicBezTo>
                    <a:pt x="96012" y="172530"/>
                    <a:pt x="86487" y="174435"/>
                    <a:pt x="80518" y="171768"/>
                  </a:cubicBezTo>
                  <a:cubicBezTo>
                    <a:pt x="71374" y="167577"/>
                    <a:pt x="65913" y="156401"/>
                    <a:pt x="56134" y="150051"/>
                  </a:cubicBezTo>
                  <a:cubicBezTo>
                    <a:pt x="28956" y="132144"/>
                    <a:pt x="7874" y="113729"/>
                    <a:pt x="0" y="88583"/>
                  </a:cubicBezTo>
                </a:path>
              </a:pathLst>
            </a:custGeom>
            <a:solidFill>
              <a:srgbClr val="000000"/>
            </a:solidFill>
            <a:ln w="12690"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34E770D9-993B-44EC-9EA6-2E606F9EEC40}"/>
                </a:ext>
              </a:extLst>
            </p:cNvPr>
            <p:cNvSpPr/>
            <p:nvPr/>
          </p:nvSpPr>
          <p:spPr>
            <a:xfrm>
              <a:off x="10436350" y="375468"/>
              <a:ext cx="801159" cy="1031098"/>
            </a:xfrm>
            <a:custGeom>
              <a:avLst/>
              <a:gdLst>
                <a:gd name="connsiteX0" fmla="*/ 93472 w 801159"/>
                <a:gd name="connsiteY0" fmla="*/ 935678 h 1031098"/>
                <a:gd name="connsiteX1" fmla="*/ 94869 w 801159"/>
                <a:gd name="connsiteY1" fmla="*/ 925010 h 1031098"/>
                <a:gd name="connsiteX2" fmla="*/ 44069 w 801159"/>
                <a:gd name="connsiteY2" fmla="*/ 894276 h 1031098"/>
                <a:gd name="connsiteX3" fmla="*/ 93472 w 801159"/>
                <a:gd name="connsiteY3" fmla="*/ 935678 h 1031098"/>
                <a:gd name="connsiteX4" fmla="*/ 113791 w 801159"/>
                <a:gd name="connsiteY4" fmla="*/ 949394 h 1031098"/>
                <a:gd name="connsiteX5" fmla="*/ 144272 w 801159"/>
                <a:gd name="connsiteY5" fmla="*/ 966539 h 1031098"/>
                <a:gd name="connsiteX6" fmla="*/ 122174 w 801159"/>
                <a:gd name="connsiteY6" fmla="*/ 898848 h 1031098"/>
                <a:gd name="connsiteX7" fmla="*/ 113791 w 801159"/>
                <a:gd name="connsiteY7" fmla="*/ 949648 h 1031098"/>
                <a:gd name="connsiteX8" fmla="*/ 98298 w 801159"/>
                <a:gd name="connsiteY8" fmla="*/ 908754 h 1031098"/>
                <a:gd name="connsiteX9" fmla="*/ 69977 w 801159"/>
                <a:gd name="connsiteY9" fmla="*/ 878909 h 1031098"/>
                <a:gd name="connsiteX10" fmla="*/ 27305 w 801159"/>
                <a:gd name="connsiteY10" fmla="*/ 850969 h 1031098"/>
                <a:gd name="connsiteX11" fmla="*/ 98298 w 801159"/>
                <a:gd name="connsiteY11" fmla="*/ 908754 h 1031098"/>
                <a:gd name="connsiteX12" fmla="*/ 32004 w 801159"/>
                <a:gd name="connsiteY12" fmla="*/ 836999 h 1031098"/>
                <a:gd name="connsiteX13" fmla="*/ 101091 w 801159"/>
                <a:gd name="connsiteY13" fmla="*/ 880814 h 1031098"/>
                <a:gd name="connsiteX14" fmla="*/ 105283 w 801159"/>
                <a:gd name="connsiteY14" fmla="*/ 855414 h 1031098"/>
                <a:gd name="connsiteX15" fmla="*/ 32131 w 801159"/>
                <a:gd name="connsiteY15" fmla="*/ 817314 h 1031098"/>
                <a:gd name="connsiteX16" fmla="*/ 32131 w 801159"/>
                <a:gd name="connsiteY16" fmla="*/ 837253 h 1031098"/>
                <a:gd name="connsiteX17" fmla="*/ 62230 w 801159"/>
                <a:gd name="connsiteY17" fmla="*/ 729430 h 1031098"/>
                <a:gd name="connsiteX18" fmla="*/ 90678 w 801159"/>
                <a:gd name="connsiteY18" fmla="*/ 739209 h 1031098"/>
                <a:gd name="connsiteX19" fmla="*/ 59436 w 801159"/>
                <a:gd name="connsiteY19" fmla="*/ 737431 h 1031098"/>
                <a:gd name="connsiteX20" fmla="*/ 46736 w 801159"/>
                <a:gd name="connsiteY20" fmla="*/ 773118 h 1031098"/>
                <a:gd name="connsiteX21" fmla="*/ 107696 w 801159"/>
                <a:gd name="connsiteY21" fmla="*/ 814139 h 1031098"/>
                <a:gd name="connsiteX22" fmla="*/ 43307 w 801159"/>
                <a:gd name="connsiteY22" fmla="*/ 783151 h 1031098"/>
                <a:gd name="connsiteX23" fmla="*/ 35814 w 801159"/>
                <a:gd name="connsiteY23" fmla="*/ 804995 h 1031098"/>
                <a:gd name="connsiteX24" fmla="*/ 105537 w 801159"/>
                <a:gd name="connsiteY24" fmla="*/ 846778 h 1031098"/>
                <a:gd name="connsiteX25" fmla="*/ 202438 w 801159"/>
                <a:gd name="connsiteY25" fmla="*/ 630878 h 1031098"/>
                <a:gd name="connsiteX26" fmla="*/ 176149 w 801159"/>
                <a:gd name="connsiteY26" fmla="*/ 601795 h 1031098"/>
                <a:gd name="connsiteX27" fmla="*/ 208661 w 801159"/>
                <a:gd name="connsiteY27" fmla="*/ 626306 h 1031098"/>
                <a:gd name="connsiteX28" fmla="*/ 239141 w 801159"/>
                <a:gd name="connsiteY28" fmla="*/ 610177 h 1031098"/>
                <a:gd name="connsiteX29" fmla="*/ 165354 w 801159"/>
                <a:gd name="connsiteY29" fmla="*/ 553662 h 1031098"/>
                <a:gd name="connsiteX30" fmla="*/ 249428 w 801159"/>
                <a:gd name="connsiteY30" fmla="*/ 607002 h 1031098"/>
                <a:gd name="connsiteX31" fmla="*/ 277876 w 801159"/>
                <a:gd name="connsiteY31" fmla="*/ 590238 h 1031098"/>
                <a:gd name="connsiteX32" fmla="*/ 201676 w 801159"/>
                <a:gd name="connsiteY32" fmla="*/ 534993 h 1031098"/>
                <a:gd name="connsiteX33" fmla="*/ 61976 w 801159"/>
                <a:gd name="connsiteY33" fmla="*/ 729176 h 1031098"/>
                <a:gd name="connsiteX34" fmla="*/ 284861 w 801159"/>
                <a:gd name="connsiteY34" fmla="*/ 583634 h 1031098"/>
                <a:gd name="connsiteX35" fmla="*/ 319404 w 801159"/>
                <a:gd name="connsiteY35" fmla="*/ 582237 h 1031098"/>
                <a:gd name="connsiteX36" fmla="*/ 260477 w 801159"/>
                <a:gd name="connsiteY36" fmla="*/ 548582 h 1031098"/>
                <a:gd name="connsiteX37" fmla="*/ 284861 w 801159"/>
                <a:gd name="connsiteY37" fmla="*/ 583634 h 1031098"/>
                <a:gd name="connsiteX38" fmla="*/ 212344 w 801159"/>
                <a:gd name="connsiteY38" fmla="*/ 529786 h 1031098"/>
                <a:gd name="connsiteX39" fmla="*/ 255016 w 801159"/>
                <a:gd name="connsiteY39" fmla="*/ 557853 h 1031098"/>
                <a:gd name="connsiteX40" fmla="*/ 253746 w 801159"/>
                <a:gd name="connsiteY40" fmla="*/ 541851 h 1031098"/>
                <a:gd name="connsiteX41" fmla="*/ 235458 w 801159"/>
                <a:gd name="connsiteY41" fmla="*/ 522166 h 1031098"/>
                <a:gd name="connsiteX42" fmla="*/ 212344 w 801159"/>
                <a:gd name="connsiteY42" fmla="*/ 529786 h 1031098"/>
                <a:gd name="connsiteX43" fmla="*/ 516254 w 801159"/>
                <a:gd name="connsiteY43" fmla="*/ 572077 h 1031098"/>
                <a:gd name="connsiteX44" fmla="*/ 525779 w 801159"/>
                <a:gd name="connsiteY44" fmla="*/ 557599 h 1031098"/>
                <a:gd name="connsiteX45" fmla="*/ 402463 w 801159"/>
                <a:gd name="connsiteY45" fmla="*/ 492956 h 1031098"/>
                <a:gd name="connsiteX46" fmla="*/ 516763 w 801159"/>
                <a:gd name="connsiteY46" fmla="*/ 572077 h 1031098"/>
                <a:gd name="connsiteX47" fmla="*/ 244348 w 801159"/>
                <a:gd name="connsiteY47" fmla="*/ 523055 h 1031098"/>
                <a:gd name="connsiteX48" fmla="*/ 377825 w 801159"/>
                <a:gd name="connsiteY48" fmla="*/ 584523 h 1031098"/>
                <a:gd name="connsiteX49" fmla="*/ 296545 w 801159"/>
                <a:gd name="connsiteY49" fmla="*/ 516705 h 1031098"/>
                <a:gd name="connsiteX50" fmla="*/ 384556 w 801159"/>
                <a:gd name="connsiteY50" fmla="*/ 578046 h 1031098"/>
                <a:gd name="connsiteX51" fmla="*/ 384556 w 801159"/>
                <a:gd name="connsiteY51" fmla="*/ 586682 h 1031098"/>
                <a:gd name="connsiteX52" fmla="*/ 462534 w 801159"/>
                <a:gd name="connsiteY52" fmla="*/ 584650 h 1031098"/>
                <a:gd name="connsiteX53" fmla="*/ 358902 w 801159"/>
                <a:gd name="connsiteY53" fmla="*/ 508450 h 1031098"/>
                <a:gd name="connsiteX54" fmla="*/ 340741 w 801159"/>
                <a:gd name="connsiteY54" fmla="*/ 488892 h 1031098"/>
                <a:gd name="connsiteX55" fmla="*/ 466725 w 801159"/>
                <a:gd name="connsiteY55" fmla="*/ 572204 h 1031098"/>
                <a:gd name="connsiteX56" fmla="*/ 466725 w 801159"/>
                <a:gd name="connsiteY56" fmla="*/ 584904 h 1031098"/>
                <a:gd name="connsiteX57" fmla="*/ 497966 w 801159"/>
                <a:gd name="connsiteY57" fmla="*/ 573474 h 1031098"/>
                <a:gd name="connsiteX58" fmla="*/ 354457 w 801159"/>
                <a:gd name="connsiteY58" fmla="*/ 468445 h 1031098"/>
                <a:gd name="connsiteX59" fmla="*/ 245110 w 801159"/>
                <a:gd name="connsiteY59" fmla="*/ 521912 h 1031098"/>
                <a:gd name="connsiteX60" fmla="*/ 367538 w 801159"/>
                <a:gd name="connsiteY60" fmla="*/ 450030 h 1031098"/>
                <a:gd name="connsiteX61" fmla="*/ 405638 w 801159"/>
                <a:gd name="connsiteY61" fmla="*/ 469969 h 1031098"/>
                <a:gd name="connsiteX62" fmla="*/ 371856 w 801159"/>
                <a:gd name="connsiteY62" fmla="*/ 436060 h 1031098"/>
                <a:gd name="connsiteX63" fmla="*/ 367029 w 801159"/>
                <a:gd name="connsiteY63" fmla="*/ 450030 h 1031098"/>
                <a:gd name="connsiteX64" fmla="*/ 470916 w 801159"/>
                <a:gd name="connsiteY64" fmla="*/ 405707 h 1031098"/>
                <a:gd name="connsiteX65" fmla="*/ 435483 w 801159"/>
                <a:gd name="connsiteY65" fmla="*/ 437330 h 1031098"/>
                <a:gd name="connsiteX66" fmla="*/ 532257 w 801159"/>
                <a:gd name="connsiteY66" fmla="*/ 506291 h 1031098"/>
                <a:gd name="connsiteX67" fmla="*/ 475996 w 801159"/>
                <a:gd name="connsiteY67" fmla="*/ 484701 h 1031098"/>
                <a:gd name="connsiteX68" fmla="*/ 429260 w 801159"/>
                <a:gd name="connsiteY68" fmla="*/ 448633 h 1031098"/>
                <a:gd name="connsiteX69" fmla="*/ 415036 w 801159"/>
                <a:gd name="connsiteY69" fmla="*/ 457015 h 1031098"/>
                <a:gd name="connsiteX70" fmla="*/ 535559 w 801159"/>
                <a:gd name="connsiteY70" fmla="*/ 536263 h 1031098"/>
                <a:gd name="connsiteX71" fmla="*/ 532765 w 801159"/>
                <a:gd name="connsiteY71" fmla="*/ 550868 h 1031098"/>
                <a:gd name="connsiteX72" fmla="*/ 471424 w 801159"/>
                <a:gd name="connsiteY72" fmla="*/ 405326 h 1031098"/>
                <a:gd name="connsiteX73" fmla="*/ 296545 w 801159"/>
                <a:gd name="connsiteY73" fmla="*/ 345128 h 1031098"/>
                <a:gd name="connsiteX74" fmla="*/ 297941 w 801159"/>
                <a:gd name="connsiteY74" fmla="*/ 341191 h 1031098"/>
                <a:gd name="connsiteX75" fmla="*/ 301371 w 801159"/>
                <a:gd name="connsiteY75" fmla="*/ 337889 h 1031098"/>
                <a:gd name="connsiteX76" fmla="*/ 270891 w 801159"/>
                <a:gd name="connsiteY76" fmla="*/ 327475 h 1031098"/>
                <a:gd name="connsiteX77" fmla="*/ 296291 w 801159"/>
                <a:gd name="connsiteY77" fmla="*/ 345128 h 1031098"/>
                <a:gd name="connsiteX78" fmla="*/ 143891 w 801159"/>
                <a:gd name="connsiteY78" fmla="*/ 221430 h 1031098"/>
                <a:gd name="connsiteX79" fmla="*/ 131191 w 801159"/>
                <a:gd name="connsiteY79" fmla="*/ 210508 h 1031098"/>
                <a:gd name="connsiteX80" fmla="*/ 143891 w 801159"/>
                <a:gd name="connsiteY80" fmla="*/ 221430 h 1031098"/>
                <a:gd name="connsiteX81" fmla="*/ 140462 w 801159"/>
                <a:gd name="connsiteY81" fmla="*/ 198062 h 1031098"/>
                <a:gd name="connsiteX82" fmla="*/ 214249 w 801159"/>
                <a:gd name="connsiteY82" fmla="*/ 267912 h 1031098"/>
                <a:gd name="connsiteX83" fmla="*/ 304419 w 801159"/>
                <a:gd name="connsiteY83" fmla="*/ 323284 h 1031098"/>
                <a:gd name="connsiteX84" fmla="*/ 284734 w 801159"/>
                <a:gd name="connsiteY84" fmla="*/ 294328 h 1031098"/>
                <a:gd name="connsiteX85" fmla="*/ 177800 w 801159"/>
                <a:gd name="connsiteY85" fmla="*/ 215334 h 1031098"/>
                <a:gd name="connsiteX86" fmla="*/ 165100 w 801159"/>
                <a:gd name="connsiteY86" fmla="*/ 211143 h 1031098"/>
                <a:gd name="connsiteX87" fmla="*/ 146812 w 801159"/>
                <a:gd name="connsiteY87" fmla="*/ 191458 h 1031098"/>
                <a:gd name="connsiteX88" fmla="*/ 139954 w 801159"/>
                <a:gd name="connsiteY88" fmla="*/ 198062 h 1031098"/>
                <a:gd name="connsiteX89" fmla="*/ 715391 w 801159"/>
                <a:gd name="connsiteY89" fmla="*/ 673804 h 1031098"/>
                <a:gd name="connsiteX90" fmla="*/ 742188 w 801159"/>
                <a:gd name="connsiteY90" fmla="*/ 291788 h 1031098"/>
                <a:gd name="connsiteX91" fmla="*/ 742188 w 801159"/>
                <a:gd name="connsiteY91" fmla="*/ 278453 h 1031098"/>
                <a:gd name="connsiteX92" fmla="*/ 674497 w 801159"/>
                <a:gd name="connsiteY92" fmla="*/ 197427 h 1031098"/>
                <a:gd name="connsiteX93" fmla="*/ 650748 w 801159"/>
                <a:gd name="connsiteY93" fmla="*/ 189299 h 1031098"/>
                <a:gd name="connsiteX94" fmla="*/ 577469 w 801159"/>
                <a:gd name="connsiteY94" fmla="*/ 163899 h 1031098"/>
                <a:gd name="connsiteX95" fmla="*/ 448564 w 801159"/>
                <a:gd name="connsiteY95" fmla="*/ 181679 h 1031098"/>
                <a:gd name="connsiteX96" fmla="*/ 327406 w 801159"/>
                <a:gd name="connsiteY96" fmla="*/ 328999 h 1031098"/>
                <a:gd name="connsiteX97" fmla="*/ 336804 w 801159"/>
                <a:gd name="connsiteY97" fmla="*/ 374465 h 1031098"/>
                <a:gd name="connsiteX98" fmla="*/ 350393 w 801159"/>
                <a:gd name="connsiteY98" fmla="*/ 381323 h 1031098"/>
                <a:gd name="connsiteX99" fmla="*/ 338963 w 801159"/>
                <a:gd name="connsiteY99" fmla="*/ 328491 h 1031098"/>
                <a:gd name="connsiteX100" fmla="*/ 382143 w 801159"/>
                <a:gd name="connsiteY100" fmla="*/ 401135 h 1031098"/>
                <a:gd name="connsiteX101" fmla="*/ 371475 w 801159"/>
                <a:gd name="connsiteY101" fmla="*/ 339667 h 1031098"/>
                <a:gd name="connsiteX102" fmla="*/ 399796 w 801159"/>
                <a:gd name="connsiteY102" fmla="*/ 415867 h 1031098"/>
                <a:gd name="connsiteX103" fmla="*/ 398653 w 801159"/>
                <a:gd name="connsiteY103" fmla="*/ 353256 h 1031098"/>
                <a:gd name="connsiteX104" fmla="*/ 411353 w 801159"/>
                <a:gd name="connsiteY104" fmla="*/ 420058 h 1031098"/>
                <a:gd name="connsiteX105" fmla="*/ 433197 w 801159"/>
                <a:gd name="connsiteY105" fmla="*/ 369258 h 1031098"/>
                <a:gd name="connsiteX106" fmla="*/ 437261 w 801159"/>
                <a:gd name="connsiteY106" fmla="*/ 390721 h 1031098"/>
                <a:gd name="connsiteX107" fmla="*/ 580009 w 801159"/>
                <a:gd name="connsiteY107" fmla="*/ 510990 h 1031098"/>
                <a:gd name="connsiteX108" fmla="*/ 532384 w 801159"/>
                <a:gd name="connsiteY108" fmla="*/ 590111 h 1031098"/>
                <a:gd name="connsiteX109" fmla="*/ 277114 w 801159"/>
                <a:gd name="connsiteY109" fmla="*/ 611193 h 1031098"/>
                <a:gd name="connsiteX110" fmla="*/ 184023 w 801159"/>
                <a:gd name="connsiteY110" fmla="*/ 683710 h 1031098"/>
                <a:gd name="connsiteX111" fmla="*/ 171323 w 801159"/>
                <a:gd name="connsiteY111" fmla="*/ 721810 h 1031098"/>
                <a:gd name="connsiteX112" fmla="*/ 158623 w 801159"/>
                <a:gd name="connsiteY112" fmla="*/ 737685 h 1031098"/>
                <a:gd name="connsiteX113" fmla="*/ 125095 w 801159"/>
                <a:gd name="connsiteY113" fmla="*/ 874972 h 1031098"/>
                <a:gd name="connsiteX114" fmla="*/ 160020 w 801159"/>
                <a:gd name="connsiteY114" fmla="*/ 978096 h 1031098"/>
                <a:gd name="connsiteX115" fmla="*/ 175641 w 801159"/>
                <a:gd name="connsiteY115" fmla="*/ 985716 h 1031098"/>
                <a:gd name="connsiteX116" fmla="*/ 152019 w 801159"/>
                <a:gd name="connsiteY116" fmla="*/ 928693 h 1031098"/>
                <a:gd name="connsiteX117" fmla="*/ 140716 w 801159"/>
                <a:gd name="connsiteY117" fmla="*/ 869257 h 1031098"/>
                <a:gd name="connsiteX118" fmla="*/ 193294 w 801159"/>
                <a:gd name="connsiteY118" fmla="*/ 987367 h 1031098"/>
                <a:gd name="connsiteX119" fmla="*/ 235331 w 801159"/>
                <a:gd name="connsiteY119" fmla="*/ 997400 h 1031098"/>
                <a:gd name="connsiteX120" fmla="*/ 209169 w 801159"/>
                <a:gd name="connsiteY120" fmla="*/ 888307 h 1031098"/>
                <a:gd name="connsiteX121" fmla="*/ 248920 w 801159"/>
                <a:gd name="connsiteY121" fmla="*/ 1004258 h 1031098"/>
                <a:gd name="connsiteX122" fmla="*/ 260350 w 801159"/>
                <a:gd name="connsiteY122" fmla="*/ 1004258 h 1031098"/>
                <a:gd name="connsiteX123" fmla="*/ 274193 w 801159"/>
                <a:gd name="connsiteY123" fmla="*/ 904563 h 1031098"/>
                <a:gd name="connsiteX124" fmla="*/ 459866 w 801159"/>
                <a:gd name="connsiteY124" fmla="*/ 761688 h 1031098"/>
                <a:gd name="connsiteX125" fmla="*/ 444373 w 801159"/>
                <a:gd name="connsiteY125" fmla="*/ 734129 h 1031098"/>
                <a:gd name="connsiteX126" fmla="*/ 479552 w 801159"/>
                <a:gd name="connsiteY126" fmla="*/ 763974 h 1031098"/>
                <a:gd name="connsiteX127" fmla="*/ 474218 w 801159"/>
                <a:gd name="connsiteY127" fmla="*/ 726636 h 1031098"/>
                <a:gd name="connsiteX128" fmla="*/ 497204 w 801159"/>
                <a:gd name="connsiteY128" fmla="*/ 765625 h 1031098"/>
                <a:gd name="connsiteX129" fmla="*/ 521589 w 801159"/>
                <a:gd name="connsiteY129" fmla="*/ 767403 h 1031098"/>
                <a:gd name="connsiteX130" fmla="*/ 516254 w 801159"/>
                <a:gd name="connsiteY130" fmla="*/ 736669 h 1031098"/>
                <a:gd name="connsiteX131" fmla="*/ 551434 w 801159"/>
                <a:gd name="connsiteY131" fmla="*/ 766514 h 1031098"/>
                <a:gd name="connsiteX132" fmla="*/ 548766 w 801159"/>
                <a:gd name="connsiteY132" fmla="*/ 734510 h 1031098"/>
                <a:gd name="connsiteX133" fmla="*/ 562356 w 801159"/>
                <a:gd name="connsiteY133" fmla="*/ 761434 h 1031098"/>
                <a:gd name="connsiteX134" fmla="*/ 586740 w 801159"/>
                <a:gd name="connsiteY134" fmla="*/ 756481 h 1031098"/>
                <a:gd name="connsiteX135" fmla="*/ 581406 w 801159"/>
                <a:gd name="connsiteY135" fmla="*/ 718381 h 1031098"/>
                <a:gd name="connsiteX136" fmla="*/ 598932 w 801159"/>
                <a:gd name="connsiteY136" fmla="*/ 753306 h 1031098"/>
                <a:gd name="connsiteX137" fmla="*/ 624332 w 801159"/>
                <a:gd name="connsiteY137" fmla="*/ 746448 h 1031098"/>
                <a:gd name="connsiteX138" fmla="*/ 618236 w 801159"/>
                <a:gd name="connsiteY138" fmla="*/ 717746 h 1031098"/>
                <a:gd name="connsiteX139" fmla="*/ 633857 w 801159"/>
                <a:gd name="connsiteY139" fmla="*/ 745305 h 1031098"/>
                <a:gd name="connsiteX140" fmla="*/ 715391 w 801159"/>
                <a:gd name="connsiteY140" fmla="*/ 673296 h 1031098"/>
                <a:gd name="connsiteX141" fmla="*/ 688848 w 801159"/>
                <a:gd name="connsiteY141" fmla="*/ 175964 h 1031098"/>
                <a:gd name="connsiteX142" fmla="*/ 566928 w 801159"/>
                <a:gd name="connsiteY142" fmla="*/ 80714 h 1031098"/>
                <a:gd name="connsiteX143" fmla="*/ 688848 w 801159"/>
                <a:gd name="connsiteY143" fmla="*/ 175964 h 1031098"/>
                <a:gd name="connsiteX144" fmla="*/ 604266 w 801159"/>
                <a:gd name="connsiteY144" fmla="*/ 91255 h 1031098"/>
                <a:gd name="connsiteX145" fmla="*/ 562864 w 801159"/>
                <a:gd name="connsiteY145" fmla="*/ 65855 h 1031098"/>
                <a:gd name="connsiteX146" fmla="*/ 604266 w 801159"/>
                <a:gd name="connsiteY146" fmla="*/ 91255 h 1031098"/>
                <a:gd name="connsiteX147" fmla="*/ 523748 w 801159"/>
                <a:gd name="connsiteY147" fmla="*/ 43630 h 1031098"/>
                <a:gd name="connsiteX148" fmla="*/ 208026 w 801159"/>
                <a:gd name="connsiteY148" fmla="*/ 108400 h 1031098"/>
                <a:gd name="connsiteX149" fmla="*/ 220726 w 801159"/>
                <a:gd name="connsiteY149" fmla="*/ 110559 h 1031098"/>
                <a:gd name="connsiteX150" fmla="*/ 288290 w 801159"/>
                <a:gd name="connsiteY150" fmla="*/ 178250 h 1031098"/>
                <a:gd name="connsiteX151" fmla="*/ 220599 w 801159"/>
                <a:gd name="connsiteY151" fmla="*/ 123894 h 1031098"/>
                <a:gd name="connsiteX152" fmla="*/ 212471 w 801159"/>
                <a:gd name="connsiteY152" fmla="*/ 127704 h 1031098"/>
                <a:gd name="connsiteX153" fmla="*/ 203073 w 801159"/>
                <a:gd name="connsiteY153" fmla="*/ 108908 h 1031098"/>
                <a:gd name="connsiteX154" fmla="*/ 171069 w 801159"/>
                <a:gd name="connsiteY154" fmla="*/ 155771 h 1031098"/>
                <a:gd name="connsiteX155" fmla="*/ 252349 w 801159"/>
                <a:gd name="connsiteY155" fmla="*/ 210381 h 1031098"/>
                <a:gd name="connsiteX156" fmla="*/ 328549 w 801159"/>
                <a:gd name="connsiteY156" fmla="*/ 267531 h 1031098"/>
                <a:gd name="connsiteX157" fmla="*/ 164591 w 801159"/>
                <a:gd name="connsiteY157" fmla="*/ 162248 h 1031098"/>
                <a:gd name="connsiteX158" fmla="*/ 154432 w 801159"/>
                <a:gd name="connsiteY158" fmla="*/ 178758 h 1031098"/>
                <a:gd name="connsiteX159" fmla="*/ 314833 w 801159"/>
                <a:gd name="connsiteY159" fmla="*/ 300678 h 1031098"/>
                <a:gd name="connsiteX160" fmla="*/ 569722 w 801159"/>
                <a:gd name="connsiteY160" fmla="*/ 141547 h 1031098"/>
                <a:gd name="connsiteX161" fmla="*/ 481711 w 801159"/>
                <a:gd name="connsiteY161" fmla="*/ 39947 h 1031098"/>
                <a:gd name="connsiteX162" fmla="*/ 517016 w 801159"/>
                <a:gd name="connsiteY162" fmla="*/ 63188 h 1031098"/>
                <a:gd name="connsiteX163" fmla="*/ 514985 w 801159"/>
                <a:gd name="connsiteY163" fmla="*/ 69157 h 1031098"/>
                <a:gd name="connsiteX164" fmla="*/ 559562 w 801159"/>
                <a:gd name="connsiteY164" fmla="*/ 111194 h 1031098"/>
                <a:gd name="connsiteX165" fmla="*/ 610362 w 801159"/>
                <a:gd name="connsiteY165" fmla="*/ 142055 h 1031098"/>
                <a:gd name="connsiteX166" fmla="*/ 523748 w 801159"/>
                <a:gd name="connsiteY166" fmla="*/ 43630 h 1031098"/>
                <a:gd name="connsiteX167" fmla="*/ 0 w 801159"/>
                <a:gd name="connsiteY167" fmla="*/ 876877 h 1031098"/>
                <a:gd name="connsiteX168" fmla="*/ 39116 w 801159"/>
                <a:gd name="connsiteY168" fmla="*/ 716730 h 1031098"/>
                <a:gd name="connsiteX169" fmla="*/ 71247 w 801159"/>
                <a:gd name="connsiteY169" fmla="*/ 629989 h 1031098"/>
                <a:gd name="connsiteX170" fmla="*/ 191643 w 801159"/>
                <a:gd name="connsiteY170" fmla="*/ 511371 h 1031098"/>
                <a:gd name="connsiteX171" fmla="*/ 237871 w 801159"/>
                <a:gd name="connsiteY171" fmla="*/ 502735 h 1031098"/>
                <a:gd name="connsiteX172" fmla="*/ 355473 w 801159"/>
                <a:gd name="connsiteY172" fmla="*/ 418788 h 1031098"/>
                <a:gd name="connsiteX173" fmla="*/ 308610 w 801159"/>
                <a:gd name="connsiteY173" fmla="*/ 389324 h 1031098"/>
                <a:gd name="connsiteX174" fmla="*/ 152273 w 801159"/>
                <a:gd name="connsiteY174" fmla="*/ 262324 h 1031098"/>
                <a:gd name="connsiteX175" fmla="*/ 106299 w 801159"/>
                <a:gd name="connsiteY175" fmla="*/ 217620 h 1031098"/>
                <a:gd name="connsiteX176" fmla="*/ 142366 w 801159"/>
                <a:gd name="connsiteY176" fmla="*/ 158819 h 1031098"/>
                <a:gd name="connsiteX177" fmla="*/ 284607 w 801159"/>
                <a:gd name="connsiteY177" fmla="*/ 16579 h 1031098"/>
                <a:gd name="connsiteX178" fmla="*/ 492887 w 801159"/>
                <a:gd name="connsiteY178" fmla="*/ 12769 h 1031098"/>
                <a:gd name="connsiteX179" fmla="*/ 538226 w 801159"/>
                <a:gd name="connsiteY179" fmla="*/ 32835 h 1031098"/>
                <a:gd name="connsiteX180" fmla="*/ 557911 w 801159"/>
                <a:gd name="connsiteY180" fmla="*/ 35121 h 1031098"/>
                <a:gd name="connsiteX181" fmla="*/ 604647 w 801159"/>
                <a:gd name="connsiteY181" fmla="*/ 64585 h 1031098"/>
                <a:gd name="connsiteX182" fmla="*/ 764286 w 801159"/>
                <a:gd name="connsiteY182" fmla="*/ 267785 h 1031098"/>
                <a:gd name="connsiteX183" fmla="*/ 786511 w 801159"/>
                <a:gd name="connsiteY183" fmla="*/ 566616 h 1031098"/>
                <a:gd name="connsiteX184" fmla="*/ 763270 w 801159"/>
                <a:gd name="connsiteY184" fmla="*/ 634307 h 1031098"/>
                <a:gd name="connsiteX185" fmla="*/ 657098 w 801159"/>
                <a:gd name="connsiteY185" fmla="*/ 764355 h 1031098"/>
                <a:gd name="connsiteX186" fmla="*/ 547751 w 801159"/>
                <a:gd name="connsiteY186" fmla="*/ 791279 h 1031098"/>
                <a:gd name="connsiteX187" fmla="*/ 467741 w 801159"/>
                <a:gd name="connsiteY187" fmla="*/ 785945 h 1031098"/>
                <a:gd name="connsiteX188" fmla="*/ 309372 w 801159"/>
                <a:gd name="connsiteY188" fmla="*/ 882592 h 1031098"/>
                <a:gd name="connsiteX189" fmla="*/ 286766 w 801159"/>
                <a:gd name="connsiteY189" fmla="*/ 988256 h 1031098"/>
                <a:gd name="connsiteX190" fmla="*/ 292735 w 801159"/>
                <a:gd name="connsiteY190" fmla="*/ 1023562 h 1031098"/>
                <a:gd name="connsiteX191" fmla="*/ 203835 w 801159"/>
                <a:gd name="connsiteY191" fmla="*/ 1012767 h 1031098"/>
                <a:gd name="connsiteX192" fmla="*/ 171323 w 801159"/>
                <a:gd name="connsiteY192" fmla="*/ 1008322 h 1031098"/>
                <a:gd name="connsiteX193" fmla="*/ 635 w 801159"/>
                <a:gd name="connsiteY193" fmla="*/ 876242 h 10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801159" h="1031098">
                  <a:moveTo>
                    <a:pt x="93472" y="935678"/>
                  </a:moveTo>
                  <a:cubicBezTo>
                    <a:pt x="96012" y="931233"/>
                    <a:pt x="91313" y="930090"/>
                    <a:pt x="94869" y="925010"/>
                  </a:cubicBezTo>
                  <a:cubicBezTo>
                    <a:pt x="76962" y="916374"/>
                    <a:pt x="58928" y="898848"/>
                    <a:pt x="44069" y="894276"/>
                  </a:cubicBezTo>
                  <a:cubicBezTo>
                    <a:pt x="59651" y="909097"/>
                    <a:pt x="76162" y="922914"/>
                    <a:pt x="93472" y="935678"/>
                  </a:cubicBezTo>
                  <a:moveTo>
                    <a:pt x="113791" y="949394"/>
                  </a:moveTo>
                  <a:cubicBezTo>
                    <a:pt x="121539" y="955236"/>
                    <a:pt x="132207" y="968317"/>
                    <a:pt x="144272" y="966539"/>
                  </a:cubicBezTo>
                  <a:cubicBezTo>
                    <a:pt x="134620" y="946219"/>
                    <a:pt x="130429" y="914342"/>
                    <a:pt x="122174" y="898848"/>
                  </a:cubicBezTo>
                  <a:cubicBezTo>
                    <a:pt x="116840" y="919549"/>
                    <a:pt x="120650" y="931360"/>
                    <a:pt x="113791" y="949648"/>
                  </a:cubicBezTo>
                  <a:moveTo>
                    <a:pt x="98298" y="908754"/>
                  </a:moveTo>
                  <a:cubicBezTo>
                    <a:pt x="106807" y="893006"/>
                    <a:pt x="82677" y="887545"/>
                    <a:pt x="69977" y="878909"/>
                  </a:cubicBezTo>
                  <a:cubicBezTo>
                    <a:pt x="56858" y="868010"/>
                    <a:pt x="42545" y="858636"/>
                    <a:pt x="27305" y="850969"/>
                  </a:cubicBezTo>
                  <a:cubicBezTo>
                    <a:pt x="34671" y="877893"/>
                    <a:pt x="70993" y="891228"/>
                    <a:pt x="98298" y="908754"/>
                  </a:cubicBezTo>
                  <a:moveTo>
                    <a:pt x="32004" y="836999"/>
                  </a:moveTo>
                  <a:cubicBezTo>
                    <a:pt x="56641" y="850842"/>
                    <a:pt x="78359" y="866082"/>
                    <a:pt x="101091" y="880814"/>
                  </a:cubicBezTo>
                  <a:cubicBezTo>
                    <a:pt x="105181" y="873019"/>
                    <a:pt x="106655" y="864111"/>
                    <a:pt x="105283" y="855414"/>
                  </a:cubicBezTo>
                  <a:cubicBezTo>
                    <a:pt x="78866" y="851223"/>
                    <a:pt x="52324" y="823918"/>
                    <a:pt x="32131" y="817314"/>
                  </a:cubicBezTo>
                  <a:cubicBezTo>
                    <a:pt x="36703" y="821759"/>
                    <a:pt x="31115" y="831030"/>
                    <a:pt x="32131" y="837253"/>
                  </a:cubicBezTo>
                  <a:moveTo>
                    <a:pt x="62230" y="729430"/>
                  </a:moveTo>
                  <a:cubicBezTo>
                    <a:pt x="69088" y="739209"/>
                    <a:pt x="85598" y="731970"/>
                    <a:pt x="90678" y="739209"/>
                  </a:cubicBezTo>
                  <a:cubicBezTo>
                    <a:pt x="86106" y="750385"/>
                    <a:pt x="71120" y="740479"/>
                    <a:pt x="59436" y="737431"/>
                  </a:cubicBezTo>
                  <a:cubicBezTo>
                    <a:pt x="55372" y="749369"/>
                    <a:pt x="51181" y="761307"/>
                    <a:pt x="46736" y="773118"/>
                  </a:cubicBezTo>
                  <a:cubicBezTo>
                    <a:pt x="64770" y="787977"/>
                    <a:pt x="103378" y="792930"/>
                    <a:pt x="107696" y="814139"/>
                  </a:cubicBezTo>
                  <a:cubicBezTo>
                    <a:pt x="84633" y="807544"/>
                    <a:pt x="62852" y="797065"/>
                    <a:pt x="43307" y="783151"/>
                  </a:cubicBezTo>
                  <a:cubicBezTo>
                    <a:pt x="40766" y="790390"/>
                    <a:pt x="38354" y="797629"/>
                    <a:pt x="35814" y="804995"/>
                  </a:cubicBezTo>
                  <a:cubicBezTo>
                    <a:pt x="59309" y="818838"/>
                    <a:pt x="84963" y="831538"/>
                    <a:pt x="105537" y="846778"/>
                  </a:cubicBezTo>
                  <a:cubicBezTo>
                    <a:pt x="127127" y="767530"/>
                    <a:pt x="150241" y="673804"/>
                    <a:pt x="202438" y="630878"/>
                  </a:cubicBezTo>
                  <a:cubicBezTo>
                    <a:pt x="190627" y="623512"/>
                    <a:pt x="168275" y="613098"/>
                    <a:pt x="176149" y="601795"/>
                  </a:cubicBezTo>
                  <a:cubicBezTo>
                    <a:pt x="186144" y="611022"/>
                    <a:pt x="197041" y="619233"/>
                    <a:pt x="208661" y="626306"/>
                  </a:cubicBezTo>
                  <a:cubicBezTo>
                    <a:pt x="218262" y="619940"/>
                    <a:pt x="228473" y="614537"/>
                    <a:pt x="239141" y="610177"/>
                  </a:cubicBezTo>
                  <a:cubicBezTo>
                    <a:pt x="212471" y="593413"/>
                    <a:pt x="168783" y="576014"/>
                    <a:pt x="165354" y="553662"/>
                  </a:cubicBezTo>
                  <a:cubicBezTo>
                    <a:pt x="194056" y="571188"/>
                    <a:pt x="222504" y="588714"/>
                    <a:pt x="249428" y="607002"/>
                  </a:cubicBezTo>
                  <a:cubicBezTo>
                    <a:pt x="257987" y="599983"/>
                    <a:pt x="267589" y="594329"/>
                    <a:pt x="277876" y="590238"/>
                  </a:cubicBezTo>
                  <a:cubicBezTo>
                    <a:pt x="251155" y="573723"/>
                    <a:pt x="225679" y="555258"/>
                    <a:pt x="201676" y="534993"/>
                  </a:cubicBezTo>
                  <a:cubicBezTo>
                    <a:pt x="125476" y="550233"/>
                    <a:pt x="79883" y="652722"/>
                    <a:pt x="61976" y="729176"/>
                  </a:cubicBezTo>
                  <a:moveTo>
                    <a:pt x="284861" y="583634"/>
                  </a:moveTo>
                  <a:cubicBezTo>
                    <a:pt x="299720" y="589857"/>
                    <a:pt x="308356" y="583634"/>
                    <a:pt x="319404" y="582237"/>
                  </a:cubicBezTo>
                  <a:cubicBezTo>
                    <a:pt x="299161" y="572107"/>
                    <a:pt x="279489" y="560873"/>
                    <a:pt x="260477" y="548582"/>
                  </a:cubicBezTo>
                  <a:cubicBezTo>
                    <a:pt x="260477" y="564330"/>
                    <a:pt x="290957" y="565219"/>
                    <a:pt x="284861" y="583634"/>
                  </a:cubicBezTo>
                  <a:moveTo>
                    <a:pt x="212344" y="529786"/>
                  </a:moveTo>
                  <a:cubicBezTo>
                    <a:pt x="226949" y="537914"/>
                    <a:pt x="240665" y="555186"/>
                    <a:pt x="255016" y="557853"/>
                  </a:cubicBezTo>
                  <a:cubicBezTo>
                    <a:pt x="250316" y="554551"/>
                    <a:pt x="250190" y="549090"/>
                    <a:pt x="253746" y="541851"/>
                  </a:cubicBezTo>
                  <a:cubicBezTo>
                    <a:pt x="247396" y="535374"/>
                    <a:pt x="235585" y="531564"/>
                    <a:pt x="235458" y="522166"/>
                  </a:cubicBezTo>
                  <a:cubicBezTo>
                    <a:pt x="229489" y="528135"/>
                    <a:pt x="219583" y="526230"/>
                    <a:pt x="212344" y="529786"/>
                  </a:cubicBezTo>
                  <a:moveTo>
                    <a:pt x="516254" y="572077"/>
                  </a:moveTo>
                  <a:cubicBezTo>
                    <a:pt x="518922" y="568267"/>
                    <a:pt x="528954" y="562298"/>
                    <a:pt x="525779" y="557599"/>
                  </a:cubicBezTo>
                  <a:cubicBezTo>
                    <a:pt x="482854" y="551122"/>
                    <a:pt x="439039" y="507942"/>
                    <a:pt x="402463" y="492956"/>
                  </a:cubicBezTo>
                  <a:cubicBezTo>
                    <a:pt x="429768" y="524325"/>
                    <a:pt x="487299" y="541343"/>
                    <a:pt x="516763" y="572077"/>
                  </a:cubicBezTo>
                  <a:moveTo>
                    <a:pt x="244348" y="523055"/>
                  </a:moveTo>
                  <a:cubicBezTo>
                    <a:pt x="286766" y="545788"/>
                    <a:pt x="329946" y="594048"/>
                    <a:pt x="377825" y="584523"/>
                  </a:cubicBezTo>
                  <a:cubicBezTo>
                    <a:pt x="351663" y="563568"/>
                    <a:pt x="293243" y="541216"/>
                    <a:pt x="296545" y="516705"/>
                  </a:cubicBezTo>
                  <a:cubicBezTo>
                    <a:pt x="323215" y="538422"/>
                    <a:pt x="354838" y="557726"/>
                    <a:pt x="384556" y="578046"/>
                  </a:cubicBezTo>
                  <a:cubicBezTo>
                    <a:pt x="384556" y="580967"/>
                    <a:pt x="386207" y="582872"/>
                    <a:pt x="384556" y="586682"/>
                  </a:cubicBezTo>
                  <a:cubicBezTo>
                    <a:pt x="411226" y="587444"/>
                    <a:pt x="439928" y="592016"/>
                    <a:pt x="462534" y="584650"/>
                  </a:cubicBezTo>
                  <a:cubicBezTo>
                    <a:pt x="430784" y="563314"/>
                    <a:pt x="392303" y="526484"/>
                    <a:pt x="358902" y="508450"/>
                  </a:cubicBezTo>
                  <a:cubicBezTo>
                    <a:pt x="349504" y="503497"/>
                    <a:pt x="333502" y="505402"/>
                    <a:pt x="340741" y="488892"/>
                  </a:cubicBezTo>
                  <a:cubicBezTo>
                    <a:pt x="390525" y="506291"/>
                    <a:pt x="430911" y="542486"/>
                    <a:pt x="466725" y="572204"/>
                  </a:cubicBezTo>
                  <a:cubicBezTo>
                    <a:pt x="466725" y="576395"/>
                    <a:pt x="463931" y="582364"/>
                    <a:pt x="466725" y="584904"/>
                  </a:cubicBezTo>
                  <a:cubicBezTo>
                    <a:pt x="476631" y="579951"/>
                    <a:pt x="490728" y="583507"/>
                    <a:pt x="497966" y="573474"/>
                  </a:cubicBezTo>
                  <a:cubicBezTo>
                    <a:pt x="442747" y="549869"/>
                    <a:pt x="393662" y="513942"/>
                    <a:pt x="354457" y="468445"/>
                  </a:cubicBezTo>
                  <a:cubicBezTo>
                    <a:pt x="327914" y="506545"/>
                    <a:pt x="284099" y="509212"/>
                    <a:pt x="245110" y="521912"/>
                  </a:cubicBezTo>
                  <a:moveTo>
                    <a:pt x="367538" y="450030"/>
                  </a:moveTo>
                  <a:cubicBezTo>
                    <a:pt x="380238" y="455872"/>
                    <a:pt x="394589" y="469334"/>
                    <a:pt x="405638" y="469969"/>
                  </a:cubicBezTo>
                  <a:cubicBezTo>
                    <a:pt x="393382" y="459701"/>
                    <a:pt x="382079" y="448352"/>
                    <a:pt x="371856" y="436060"/>
                  </a:cubicBezTo>
                  <a:cubicBezTo>
                    <a:pt x="370204" y="440632"/>
                    <a:pt x="368681" y="445331"/>
                    <a:pt x="367029" y="450030"/>
                  </a:cubicBezTo>
                  <a:moveTo>
                    <a:pt x="470916" y="405707"/>
                  </a:moveTo>
                  <a:cubicBezTo>
                    <a:pt x="455688" y="411652"/>
                    <a:pt x="443116" y="422877"/>
                    <a:pt x="435483" y="437330"/>
                  </a:cubicBezTo>
                  <a:cubicBezTo>
                    <a:pt x="460883" y="463492"/>
                    <a:pt x="510540" y="478351"/>
                    <a:pt x="532257" y="506291"/>
                  </a:cubicBezTo>
                  <a:cubicBezTo>
                    <a:pt x="514604" y="512768"/>
                    <a:pt x="494157" y="494734"/>
                    <a:pt x="475996" y="484701"/>
                  </a:cubicBezTo>
                  <a:cubicBezTo>
                    <a:pt x="459130" y="474452"/>
                    <a:pt x="443446" y="462355"/>
                    <a:pt x="429260" y="448633"/>
                  </a:cubicBezTo>
                  <a:cubicBezTo>
                    <a:pt x="426339" y="454983"/>
                    <a:pt x="419227" y="452951"/>
                    <a:pt x="415036" y="457015"/>
                  </a:cubicBezTo>
                  <a:cubicBezTo>
                    <a:pt x="451993" y="484955"/>
                    <a:pt x="501269" y="507053"/>
                    <a:pt x="535559" y="536263"/>
                  </a:cubicBezTo>
                  <a:cubicBezTo>
                    <a:pt x="533781" y="544391"/>
                    <a:pt x="527812" y="545153"/>
                    <a:pt x="532765" y="550868"/>
                  </a:cubicBezTo>
                  <a:cubicBezTo>
                    <a:pt x="582167" y="490289"/>
                    <a:pt x="541401" y="398468"/>
                    <a:pt x="471424" y="405326"/>
                  </a:cubicBezTo>
                  <a:moveTo>
                    <a:pt x="296545" y="345128"/>
                  </a:moveTo>
                  <a:lnTo>
                    <a:pt x="297941" y="341191"/>
                  </a:lnTo>
                  <a:cubicBezTo>
                    <a:pt x="297941" y="339159"/>
                    <a:pt x="300354" y="339413"/>
                    <a:pt x="301371" y="337889"/>
                  </a:cubicBezTo>
                  <a:cubicBezTo>
                    <a:pt x="289687" y="341064"/>
                    <a:pt x="279781" y="325189"/>
                    <a:pt x="270891" y="327475"/>
                  </a:cubicBezTo>
                  <a:cubicBezTo>
                    <a:pt x="279146" y="333444"/>
                    <a:pt x="287909" y="339286"/>
                    <a:pt x="296291" y="345128"/>
                  </a:cubicBezTo>
                  <a:moveTo>
                    <a:pt x="143891" y="221430"/>
                  </a:moveTo>
                  <a:cubicBezTo>
                    <a:pt x="137033" y="219017"/>
                    <a:pt x="139065" y="212540"/>
                    <a:pt x="131191" y="210508"/>
                  </a:cubicBezTo>
                  <a:cubicBezTo>
                    <a:pt x="128778" y="216223"/>
                    <a:pt x="140208" y="223843"/>
                    <a:pt x="143891" y="221430"/>
                  </a:cubicBezTo>
                  <a:moveTo>
                    <a:pt x="140462" y="198062"/>
                  </a:moveTo>
                  <a:cubicBezTo>
                    <a:pt x="154940" y="223462"/>
                    <a:pt x="185293" y="247592"/>
                    <a:pt x="214249" y="267912"/>
                  </a:cubicBezTo>
                  <a:cubicBezTo>
                    <a:pt x="243205" y="288232"/>
                    <a:pt x="275336" y="313632"/>
                    <a:pt x="304419" y="323284"/>
                  </a:cubicBezTo>
                  <a:cubicBezTo>
                    <a:pt x="314071" y="310584"/>
                    <a:pt x="293751" y="300424"/>
                    <a:pt x="284734" y="294328"/>
                  </a:cubicBezTo>
                  <a:cubicBezTo>
                    <a:pt x="246634" y="268928"/>
                    <a:pt x="200914" y="243528"/>
                    <a:pt x="177800" y="215334"/>
                  </a:cubicBezTo>
                  <a:cubicBezTo>
                    <a:pt x="170053" y="212921"/>
                    <a:pt x="171196" y="215334"/>
                    <a:pt x="165100" y="211143"/>
                  </a:cubicBezTo>
                  <a:cubicBezTo>
                    <a:pt x="160363" y="203439"/>
                    <a:pt x="154153" y="196750"/>
                    <a:pt x="146812" y="191458"/>
                  </a:cubicBezTo>
                  <a:cubicBezTo>
                    <a:pt x="143510" y="191458"/>
                    <a:pt x="143891" y="199078"/>
                    <a:pt x="139954" y="198062"/>
                  </a:cubicBezTo>
                  <a:moveTo>
                    <a:pt x="715391" y="673804"/>
                  </a:moveTo>
                  <a:cubicBezTo>
                    <a:pt x="778891" y="550233"/>
                    <a:pt x="799338" y="385768"/>
                    <a:pt x="742188" y="291788"/>
                  </a:cubicBezTo>
                  <a:cubicBezTo>
                    <a:pt x="742188" y="287343"/>
                    <a:pt x="739140" y="284422"/>
                    <a:pt x="742188" y="278453"/>
                  </a:cubicBezTo>
                  <a:cubicBezTo>
                    <a:pt x="722629" y="249069"/>
                    <a:pt x="699935" y="221901"/>
                    <a:pt x="674497" y="197427"/>
                  </a:cubicBezTo>
                  <a:lnTo>
                    <a:pt x="650748" y="189299"/>
                  </a:lnTo>
                  <a:cubicBezTo>
                    <a:pt x="635635" y="168090"/>
                    <a:pt x="601599" y="172408"/>
                    <a:pt x="577469" y="163899"/>
                  </a:cubicBezTo>
                  <a:cubicBezTo>
                    <a:pt x="533794" y="162295"/>
                    <a:pt x="490169" y="168312"/>
                    <a:pt x="448564" y="181679"/>
                  </a:cubicBezTo>
                  <a:cubicBezTo>
                    <a:pt x="399923" y="199205"/>
                    <a:pt x="353822" y="276167"/>
                    <a:pt x="327406" y="328999"/>
                  </a:cubicBezTo>
                  <a:cubicBezTo>
                    <a:pt x="330581" y="344112"/>
                    <a:pt x="334772" y="358717"/>
                    <a:pt x="336804" y="374465"/>
                  </a:cubicBezTo>
                  <a:cubicBezTo>
                    <a:pt x="344424" y="375354"/>
                    <a:pt x="343535" y="380053"/>
                    <a:pt x="350393" y="381323"/>
                  </a:cubicBezTo>
                  <a:cubicBezTo>
                    <a:pt x="348741" y="363670"/>
                    <a:pt x="335661" y="343223"/>
                    <a:pt x="338963" y="328491"/>
                  </a:cubicBezTo>
                  <a:cubicBezTo>
                    <a:pt x="358902" y="349065"/>
                    <a:pt x="364363" y="385514"/>
                    <a:pt x="382143" y="401135"/>
                  </a:cubicBezTo>
                  <a:cubicBezTo>
                    <a:pt x="379984" y="381069"/>
                    <a:pt x="364236" y="358844"/>
                    <a:pt x="371475" y="339667"/>
                  </a:cubicBezTo>
                  <a:cubicBezTo>
                    <a:pt x="389254" y="361257"/>
                    <a:pt x="384175" y="393261"/>
                    <a:pt x="399796" y="415867"/>
                  </a:cubicBezTo>
                  <a:cubicBezTo>
                    <a:pt x="402590" y="401135"/>
                    <a:pt x="390271" y="370655"/>
                    <a:pt x="398653" y="353256"/>
                  </a:cubicBezTo>
                  <a:cubicBezTo>
                    <a:pt x="408813" y="372814"/>
                    <a:pt x="408432" y="397325"/>
                    <a:pt x="411353" y="420058"/>
                  </a:cubicBezTo>
                  <a:cubicBezTo>
                    <a:pt x="435737" y="417010"/>
                    <a:pt x="424053" y="383355"/>
                    <a:pt x="433197" y="369258"/>
                  </a:cubicBezTo>
                  <a:cubicBezTo>
                    <a:pt x="438912" y="374338"/>
                    <a:pt x="437769" y="382593"/>
                    <a:pt x="437261" y="390721"/>
                  </a:cubicBezTo>
                  <a:cubicBezTo>
                    <a:pt x="519429" y="344620"/>
                    <a:pt x="593090" y="441521"/>
                    <a:pt x="580009" y="510990"/>
                  </a:cubicBezTo>
                  <a:cubicBezTo>
                    <a:pt x="574421" y="540581"/>
                    <a:pt x="546481" y="583126"/>
                    <a:pt x="532384" y="590111"/>
                  </a:cubicBezTo>
                  <a:cubicBezTo>
                    <a:pt x="464820" y="623385"/>
                    <a:pt x="350266" y="592905"/>
                    <a:pt x="277114" y="611193"/>
                  </a:cubicBezTo>
                  <a:cubicBezTo>
                    <a:pt x="243713" y="636593"/>
                    <a:pt x="205866" y="638752"/>
                    <a:pt x="184023" y="683710"/>
                  </a:cubicBezTo>
                  <a:cubicBezTo>
                    <a:pt x="178562" y="695013"/>
                    <a:pt x="177546" y="709110"/>
                    <a:pt x="171323" y="721810"/>
                  </a:cubicBezTo>
                  <a:cubicBezTo>
                    <a:pt x="168656" y="727144"/>
                    <a:pt x="161925" y="732097"/>
                    <a:pt x="158623" y="737685"/>
                  </a:cubicBezTo>
                  <a:cubicBezTo>
                    <a:pt x="137160" y="779087"/>
                    <a:pt x="138557" y="832427"/>
                    <a:pt x="125095" y="874972"/>
                  </a:cubicBezTo>
                  <a:cubicBezTo>
                    <a:pt x="138633" y="908678"/>
                    <a:pt x="150292" y="943107"/>
                    <a:pt x="160020" y="978096"/>
                  </a:cubicBezTo>
                  <a:cubicBezTo>
                    <a:pt x="168148" y="979366"/>
                    <a:pt x="167640" y="984573"/>
                    <a:pt x="175641" y="985716"/>
                  </a:cubicBezTo>
                  <a:cubicBezTo>
                    <a:pt x="171831" y="969841"/>
                    <a:pt x="159893" y="950156"/>
                    <a:pt x="152019" y="928693"/>
                  </a:cubicBezTo>
                  <a:cubicBezTo>
                    <a:pt x="144907" y="909135"/>
                    <a:pt x="130429" y="885640"/>
                    <a:pt x="140716" y="869257"/>
                  </a:cubicBezTo>
                  <a:cubicBezTo>
                    <a:pt x="153505" y="910570"/>
                    <a:pt x="171158" y="950219"/>
                    <a:pt x="193294" y="987367"/>
                  </a:cubicBezTo>
                  <a:cubicBezTo>
                    <a:pt x="205994" y="987367"/>
                    <a:pt x="223393" y="998289"/>
                    <a:pt x="235331" y="997400"/>
                  </a:cubicBezTo>
                  <a:cubicBezTo>
                    <a:pt x="220866" y="962653"/>
                    <a:pt x="212039" y="925835"/>
                    <a:pt x="209169" y="888307"/>
                  </a:cubicBezTo>
                  <a:cubicBezTo>
                    <a:pt x="230759" y="922978"/>
                    <a:pt x="235204" y="965777"/>
                    <a:pt x="248920" y="1004258"/>
                  </a:cubicBezTo>
                  <a:cubicBezTo>
                    <a:pt x="252374" y="1001947"/>
                    <a:pt x="256895" y="1001947"/>
                    <a:pt x="260350" y="1004258"/>
                  </a:cubicBezTo>
                  <a:cubicBezTo>
                    <a:pt x="262915" y="970768"/>
                    <a:pt x="267538" y="937481"/>
                    <a:pt x="274193" y="904563"/>
                  </a:cubicBezTo>
                  <a:cubicBezTo>
                    <a:pt x="299593" y="809567"/>
                    <a:pt x="384048" y="766133"/>
                    <a:pt x="459866" y="761688"/>
                  </a:cubicBezTo>
                  <a:cubicBezTo>
                    <a:pt x="455803" y="752671"/>
                    <a:pt x="438277" y="742511"/>
                    <a:pt x="444373" y="734129"/>
                  </a:cubicBezTo>
                  <a:cubicBezTo>
                    <a:pt x="464566" y="740098"/>
                    <a:pt x="462788" y="756354"/>
                    <a:pt x="479552" y="763974"/>
                  </a:cubicBezTo>
                  <a:cubicBezTo>
                    <a:pt x="483742" y="756227"/>
                    <a:pt x="464312" y="737177"/>
                    <a:pt x="474218" y="726636"/>
                  </a:cubicBezTo>
                  <a:cubicBezTo>
                    <a:pt x="486917" y="737431"/>
                    <a:pt x="483997" y="755211"/>
                    <a:pt x="497204" y="765625"/>
                  </a:cubicBezTo>
                  <a:cubicBezTo>
                    <a:pt x="505358" y="764192"/>
                    <a:pt x="513727" y="764803"/>
                    <a:pt x="521589" y="767403"/>
                  </a:cubicBezTo>
                  <a:cubicBezTo>
                    <a:pt x="522478" y="756608"/>
                    <a:pt x="510159" y="744543"/>
                    <a:pt x="516254" y="736669"/>
                  </a:cubicBezTo>
                  <a:cubicBezTo>
                    <a:pt x="532765" y="745051"/>
                    <a:pt x="526161" y="771975"/>
                    <a:pt x="551434" y="766514"/>
                  </a:cubicBezTo>
                  <a:cubicBezTo>
                    <a:pt x="555371" y="753814"/>
                    <a:pt x="544195" y="741114"/>
                    <a:pt x="548766" y="734510"/>
                  </a:cubicBezTo>
                  <a:cubicBezTo>
                    <a:pt x="563626" y="738574"/>
                    <a:pt x="557657" y="752544"/>
                    <a:pt x="562356" y="761434"/>
                  </a:cubicBezTo>
                  <a:cubicBezTo>
                    <a:pt x="570776" y="761901"/>
                    <a:pt x="579171" y="760196"/>
                    <a:pt x="586740" y="756481"/>
                  </a:cubicBezTo>
                  <a:cubicBezTo>
                    <a:pt x="584708" y="744924"/>
                    <a:pt x="572643" y="730192"/>
                    <a:pt x="581406" y="718381"/>
                  </a:cubicBezTo>
                  <a:cubicBezTo>
                    <a:pt x="588899" y="729303"/>
                    <a:pt x="588264" y="743781"/>
                    <a:pt x="598932" y="753306"/>
                  </a:cubicBezTo>
                  <a:cubicBezTo>
                    <a:pt x="606298" y="755973"/>
                    <a:pt x="614934" y="749242"/>
                    <a:pt x="624332" y="746448"/>
                  </a:cubicBezTo>
                  <a:cubicBezTo>
                    <a:pt x="622808" y="737304"/>
                    <a:pt x="614426" y="723969"/>
                    <a:pt x="618236" y="717746"/>
                  </a:cubicBezTo>
                  <a:cubicBezTo>
                    <a:pt x="633857" y="721937"/>
                    <a:pt x="626110" y="737304"/>
                    <a:pt x="633857" y="745305"/>
                  </a:cubicBezTo>
                  <a:cubicBezTo>
                    <a:pt x="665226" y="729303"/>
                    <a:pt x="697357" y="709491"/>
                    <a:pt x="715391" y="673296"/>
                  </a:cubicBezTo>
                  <a:moveTo>
                    <a:pt x="688848" y="175964"/>
                  </a:moveTo>
                  <a:cubicBezTo>
                    <a:pt x="643001" y="147770"/>
                    <a:pt x="613917" y="102812"/>
                    <a:pt x="566928" y="80714"/>
                  </a:cubicBezTo>
                  <a:cubicBezTo>
                    <a:pt x="604012" y="112972"/>
                    <a:pt x="632333" y="158311"/>
                    <a:pt x="688848" y="175964"/>
                  </a:cubicBezTo>
                  <a:moveTo>
                    <a:pt x="604266" y="91255"/>
                  </a:moveTo>
                  <a:cubicBezTo>
                    <a:pt x="586866" y="85667"/>
                    <a:pt x="578866" y="66744"/>
                    <a:pt x="562864" y="65855"/>
                  </a:cubicBezTo>
                  <a:cubicBezTo>
                    <a:pt x="576326" y="73348"/>
                    <a:pt x="588264" y="90239"/>
                    <a:pt x="604266" y="91255"/>
                  </a:cubicBezTo>
                  <a:moveTo>
                    <a:pt x="523748" y="43630"/>
                  </a:moveTo>
                  <a:cubicBezTo>
                    <a:pt x="388112" y="2482"/>
                    <a:pt x="271018" y="16198"/>
                    <a:pt x="208026" y="108400"/>
                  </a:cubicBezTo>
                  <a:cubicBezTo>
                    <a:pt x="209804" y="104082"/>
                    <a:pt x="216916" y="110432"/>
                    <a:pt x="220726" y="110559"/>
                  </a:cubicBezTo>
                  <a:cubicBezTo>
                    <a:pt x="239014" y="134054"/>
                    <a:pt x="282956" y="156152"/>
                    <a:pt x="288290" y="178250"/>
                  </a:cubicBezTo>
                  <a:cubicBezTo>
                    <a:pt x="262890" y="168217"/>
                    <a:pt x="242697" y="141166"/>
                    <a:pt x="220599" y="123894"/>
                  </a:cubicBezTo>
                  <a:cubicBezTo>
                    <a:pt x="212598" y="120084"/>
                    <a:pt x="220599" y="129863"/>
                    <a:pt x="212471" y="127704"/>
                  </a:cubicBezTo>
                  <a:cubicBezTo>
                    <a:pt x="208420" y="121943"/>
                    <a:pt x="205245" y="115607"/>
                    <a:pt x="203073" y="108908"/>
                  </a:cubicBezTo>
                  <a:cubicBezTo>
                    <a:pt x="193675" y="127196"/>
                    <a:pt x="179070" y="134943"/>
                    <a:pt x="171069" y="155771"/>
                  </a:cubicBezTo>
                  <a:cubicBezTo>
                    <a:pt x="199009" y="172281"/>
                    <a:pt x="224663" y="192601"/>
                    <a:pt x="252349" y="210381"/>
                  </a:cubicBezTo>
                  <a:cubicBezTo>
                    <a:pt x="279247" y="227342"/>
                    <a:pt x="304736" y="246455"/>
                    <a:pt x="328549" y="267531"/>
                  </a:cubicBezTo>
                  <a:cubicBezTo>
                    <a:pt x="265049" y="249878"/>
                    <a:pt x="217551" y="196030"/>
                    <a:pt x="164591" y="162248"/>
                  </a:cubicBezTo>
                  <a:cubicBezTo>
                    <a:pt x="162407" y="168406"/>
                    <a:pt x="158941" y="174032"/>
                    <a:pt x="154432" y="178758"/>
                  </a:cubicBezTo>
                  <a:cubicBezTo>
                    <a:pt x="198120" y="223970"/>
                    <a:pt x="264414" y="258514"/>
                    <a:pt x="314833" y="300678"/>
                  </a:cubicBezTo>
                  <a:cubicBezTo>
                    <a:pt x="370078" y="188410"/>
                    <a:pt x="453644" y="132784"/>
                    <a:pt x="569722" y="141547"/>
                  </a:cubicBezTo>
                  <a:cubicBezTo>
                    <a:pt x="544322" y="105606"/>
                    <a:pt x="493522" y="82365"/>
                    <a:pt x="481711" y="39947"/>
                  </a:cubicBezTo>
                  <a:cubicBezTo>
                    <a:pt x="492379" y="41090"/>
                    <a:pt x="515239" y="54933"/>
                    <a:pt x="517016" y="63188"/>
                  </a:cubicBezTo>
                  <a:cubicBezTo>
                    <a:pt x="517016" y="65855"/>
                    <a:pt x="502031" y="68141"/>
                    <a:pt x="514985" y="69157"/>
                  </a:cubicBezTo>
                  <a:cubicBezTo>
                    <a:pt x="529031" y="84002"/>
                    <a:pt x="543916" y="98037"/>
                    <a:pt x="559562" y="111194"/>
                  </a:cubicBezTo>
                  <a:cubicBezTo>
                    <a:pt x="574548" y="123894"/>
                    <a:pt x="590677" y="147389"/>
                    <a:pt x="610362" y="142055"/>
                  </a:cubicBezTo>
                  <a:cubicBezTo>
                    <a:pt x="576541" y="113959"/>
                    <a:pt x="547319" y="80750"/>
                    <a:pt x="523748" y="43630"/>
                  </a:cubicBezTo>
                  <a:moveTo>
                    <a:pt x="0" y="876877"/>
                  </a:moveTo>
                  <a:cubicBezTo>
                    <a:pt x="5169" y="821873"/>
                    <a:pt x="18338" y="767920"/>
                    <a:pt x="39116" y="716730"/>
                  </a:cubicBezTo>
                  <a:cubicBezTo>
                    <a:pt x="49911" y="687139"/>
                    <a:pt x="59436" y="654500"/>
                    <a:pt x="71247" y="629989"/>
                  </a:cubicBezTo>
                  <a:cubicBezTo>
                    <a:pt x="100076" y="569918"/>
                    <a:pt x="145796" y="536390"/>
                    <a:pt x="191643" y="511371"/>
                  </a:cubicBezTo>
                  <a:cubicBezTo>
                    <a:pt x="207378" y="510688"/>
                    <a:pt x="222948" y="507779"/>
                    <a:pt x="237871" y="502735"/>
                  </a:cubicBezTo>
                  <a:cubicBezTo>
                    <a:pt x="284099" y="490035"/>
                    <a:pt x="334010" y="482923"/>
                    <a:pt x="355473" y="418788"/>
                  </a:cubicBezTo>
                  <a:cubicBezTo>
                    <a:pt x="338201" y="408501"/>
                    <a:pt x="330073" y="393388"/>
                    <a:pt x="308610" y="389324"/>
                  </a:cubicBezTo>
                  <a:cubicBezTo>
                    <a:pt x="264668" y="343604"/>
                    <a:pt x="207010" y="309314"/>
                    <a:pt x="152273" y="262324"/>
                  </a:cubicBezTo>
                  <a:cubicBezTo>
                    <a:pt x="139573" y="251148"/>
                    <a:pt x="107315" y="229304"/>
                    <a:pt x="106299" y="217620"/>
                  </a:cubicBezTo>
                  <a:cubicBezTo>
                    <a:pt x="104775" y="201618"/>
                    <a:pt x="134239" y="170630"/>
                    <a:pt x="142366" y="158819"/>
                  </a:cubicBezTo>
                  <a:cubicBezTo>
                    <a:pt x="184277" y="98113"/>
                    <a:pt x="227330" y="38423"/>
                    <a:pt x="284607" y="16579"/>
                  </a:cubicBezTo>
                  <a:cubicBezTo>
                    <a:pt x="344043" y="-6027"/>
                    <a:pt x="421894" y="-3741"/>
                    <a:pt x="492887" y="12769"/>
                  </a:cubicBezTo>
                  <a:cubicBezTo>
                    <a:pt x="507873" y="16198"/>
                    <a:pt x="522859" y="27755"/>
                    <a:pt x="538226" y="32835"/>
                  </a:cubicBezTo>
                  <a:cubicBezTo>
                    <a:pt x="545338" y="35121"/>
                    <a:pt x="551941" y="32835"/>
                    <a:pt x="557911" y="35121"/>
                  </a:cubicBezTo>
                  <a:cubicBezTo>
                    <a:pt x="574269" y="43659"/>
                    <a:pt x="589890" y="53513"/>
                    <a:pt x="604647" y="64585"/>
                  </a:cubicBezTo>
                  <a:cubicBezTo>
                    <a:pt x="686435" y="117925"/>
                    <a:pt x="762000" y="179774"/>
                    <a:pt x="764286" y="267785"/>
                  </a:cubicBezTo>
                  <a:cubicBezTo>
                    <a:pt x="804545" y="340683"/>
                    <a:pt x="811657" y="455364"/>
                    <a:pt x="786511" y="566616"/>
                  </a:cubicBezTo>
                  <a:cubicBezTo>
                    <a:pt x="781024" y="589893"/>
                    <a:pt x="773240" y="612567"/>
                    <a:pt x="763270" y="634307"/>
                  </a:cubicBezTo>
                  <a:cubicBezTo>
                    <a:pt x="735965" y="693743"/>
                    <a:pt x="704469" y="741368"/>
                    <a:pt x="657098" y="764355"/>
                  </a:cubicBezTo>
                  <a:cubicBezTo>
                    <a:pt x="622274" y="778985"/>
                    <a:pt x="585381" y="788071"/>
                    <a:pt x="547751" y="791279"/>
                  </a:cubicBezTo>
                  <a:cubicBezTo>
                    <a:pt x="520979" y="791755"/>
                    <a:pt x="494208" y="789971"/>
                    <a:pt x="467741" y="785945"/>
                  </a:cubicBezTo>
                  <a:cubicBezTo>
                    <a:pt x="400672" y="784699"/>
                    <a:pt x="338937" y="822374"/>
                    <a:pt x="309372" y="882592"/>
                  </a:cubicBezTo>
                  <a:cubicBezTo>
                    <a:pt x="295199" y="916056"/>
                    <a:pt x="287528" y="951921"/>
                    <a:pt x="286766" y="988256"/>
                  </a:cubicBezTo>
                  <a:cubicBezTo>
                    <a:pt x="286766" y="996003"/>
                    <a:pt x="297561" y="1016450"/>
                    <a:pt x="292735" y="1023562"/>
                  </a:cubicBezTo>
                  <a:cubicBezTo>
                    <a:pt x="280035" y="1042993"/>
                    <a:pt x="231140" y="1019498"/>
                    <a:pt x="203835" y="1012767"/>
                  </a:cubicBezTo>
                  <a:cubicBezTo>
                    <a:pt x="189738" y="1009465"/>
                    <a:pt x="181737" y="1011624"/>
                    <a:pt x="171323" y="1008322"/>
                  </a:cubicBezTo>
                  <a:cubicBezTo>
                    <a:pt x="99187" y="985081"/>
                    <a:pt x="38354" y="919422"/>
                    <a:pt x="635" y="876242"/>
                  </a:cubicBezTo>
                </a:path>
              </a:pathLst>
            </a:custGeom>
            <a:solidFill>
              <a:srgbClr val="000000"/>
            </a:solidFill>
            <a:ln w="12690"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4768FADC-01DF-4E78-A8EA-AC8CE50C0B25}"/>
                </a:ext>
              </a:extLst>
            </p:cNvPr>
            <p:cNvSpPr/>
            <p:nvPr/>
          </p:nvSpPr>
          <p:spPr>
            <a:xfrm>
              <a:off x="10561445" y="539114"/>
              <a:ext cx="650895" cy="840612"/>
            </a:xfrm>
            <a:custGeom>
              <a:avLst/>
              <a:gdLst>
                <a:gd name="connsiteX0" fmla="*/ 590550 w 650895"/>
                <a:gd name="connsiteY0" fmla="*/ 510412 h 840612"/>
                <a:gd name="connsiteX1" fmla="*/ 617347 w 650895"/>
                <a:gd name="connsiteY1" fmla="*/ 128396 h 840612"/>
                <a:gd name="connsiteX2" fmla="*/ 617347 w 650895"/>
                <a:gd name="connsiteY2" fmla="*/ 115061 h 840612"/>
                <a:gd name="connsiteX3" fmla="*/ 549656 w 650895"/>
                <a:gd name="connsiteY3" fmla="*/ 34036 h 840612"/>
                <a:gd name="connsiteX4" fmla="*/ 525653 w 650895"/>
                <a:gd name="connsiteY4" fmla="*/ 25654 h 840612"/>
                <a:gd name="connsiteX5" fmla="*/ 452374 w 650895"/>
                <a:gd name="connsiteY5" fmla="*/ 254 h 840612"/>
                <a:gd name="connsiteX6" fmla="*/ 323469 w 650895"/>
                <a:gd name="connsiteY6" fmla="*/ 18033 h 840612"/>
                <a:gd name="connsiteX7" fmla="*/ 202311 w 650895"/>
                <a:gd name="connsiteY7" fmla="*/ 165353 h 840612"/>
                <a:gd name="connsiteX8" fmla="*/ 211710 w 650895"/>
                <a:gd name="connsiteY8" fmla="*/ 210819 h 840612"/>
                <a:gd name="connsiteX9" fmla="*/ 225298 w 650895"/>
                <a:gd name="connsiteY9" fmla="*/ 217677 h 840612"/>
                <a:gd name="connsiteX10" fmla="*/ 213868 w 650895"/>
                <a:gd name="connsiteY10" fmla="*/ 164845 h 840612"/>
                <a:gd name="connsiteX11" fmla="*/ 257048 w 650895"/>
                <a:gd name="connsiteY11" fmla="*/ 237489 h 840612"/>
                <a:gd name="connsiteX12" fmla="*/ 246380 w 650895"/>
                <a:gd name="connsiteY12" fmla="*/ 176021 h 840612"/>
                <a:gd name="connsiteX13" fmla="*/ 274701 w 650895"/>
                <a:gd name="connsiteY13" fmla="*/ 252221 h 840612"/>
                <a:gd name="connsiteX14" fmla="*/ 273558 w 650895"/>
                <a:gd name="connsiteY14" fmla="*/ 189610 h 840612"/>
                <a:gd name="connsiteX15" fmla="*/ 286258 w 650895"/>
                <a:gd name="connsiteY15" fmla="*/ 256412 h 840612"/>
                <a:gd name="connsiteX16" fmla="*/ 308102 w 650895"/>
                <a:gd name="connsiteY16" fmla="*/ 205612 h 840612"/>
                <a:gd name="connsiteX17" fmla="*/ 312166 w 650895"/>
                <a:gd name="connsiteY17" fmla="*/ 227075 h 840612"/>
                <a:gd name="connsiteX18" fmla="*/ 454914 w 650895"/>
                <a:gd name="connsiteY18" fmla="*/ 347344 h 840612"/>
                <a:gd name="connsiteX19" fmla="*/ 407289 w 650895"/>
                <a:gd name="connsiteY19" fmla="*/ 426465 h 840612"/>
                <a:gd name="connsiteX20" fmla="*/ 152019 w 650895"/>
                <a:gd name="connsiteY20" fmla="*/ 447547 h 840612"/>
                <a:gd name="connsiteX21" fmla="*/ 58928 w 650895"/>
                <a:gd name="connsiteY21" fmla="*/ 520064 h 840612"/>
                <a:gd name="connsiteX22" fmla="*/ 46228 w 650895"/>
                <a:gd name="connsiteY22" fmla="*/ 558164 h 840612"/>
                <a:gd name="connsiteX23" fmla="*/ 33528 w 650895"/>
                <a:gd name="connsiteY23" fmla="*/ 574039 h 840612"/>
                <a:gd name="connsiteX24" fmla="*/ 0 w 650895"/>
                <a:gd name="connsiteY24" fmla="*/ 711326 h 840612"/>
                <a:gd name="connsiteX25" fmla="*/ 34925 w 650895"/>
                <a:gd name="connsiteY25" fmla="*/ 814450 h 840612"/>
                <a:gd name="connsiteX26" fmla="*/ 50547 w 650895"/>
                <a:gd name="connsiteY26" fmla="*/ 822070 h 840612"/>
                <a:gd name="connsiteX27" fmla="*/ 26924 w 650895"/>
                <a:gd name="connsiteY27" fmla="*/ 765047 h 840612"/>
                <a:gd name="connsiteX28" fmla="*/ 15622 w 650895"/>
                <a:gd name="connsiteY28" fmla="*/ 705611 h 840612"/>
                <a:gd name="connsiteX29" fmla="*/ 68199 w 650895"/>
                <a:gd name="connsiteY29" fmla="*/ 823721 h 840612"/>
                <a:gd name="connsiteX30" fmla="*/ 110236 w 650895"/>
                <a:gd name="connsiteY30" fmla="*/ 833754 h 840612"/>
                <a:gd name="connsiteX31" fmla="*/ 84074 w 650895"/>
                <a:gd name="connsiteY31" fmla="*/ 724661 h 840612"/>
                <a:gd name="connsiteX32" fmla="*/ 123825 w 650895"/>
                <a:gd name="connsiteY32" fmla="*/ 840612 h 840612"/>
                <a:gd name="connsiteX33" fmla="*/ 135255 w 650895"/>
                <a:gd name="connsiteY33" fmla="*/ 840612 h 840612"/>
                <a:gd name="connsiteX34" fmla="*/ 149098 w 650895"/>
                <a:gd name="connsiteY34" fmla="*/ 740917 h 840612"/>
                <a:gd name="connsiteX35" fmla="*/ 334772 w 650895"/>
                <a:gd name="connsiteY35" fmla="*/ 598042 h 840612"/>
                <a:gd name="connsiteX36" fmla="*/ 319278 w 650895"/>
                <a:gd name="connsiteY36" fmla="*/ 570483 h 840612"/>
                <a:gd name="connsiteX37" fmla="*/ 354457 w 650895"/>
                <a:gd name="connsiteY37" fmla="*/ 600328 h 840612"/>
                <a:gd name="connsiteX38" fmla="*/ 349123 w 650895"/>
                <a:gd name="connsiteY38" fmla="*/ 562990 h 840612"/>
                <a:gd name="connsiteX39" fmla="*/ 372110 w 650895"/>
                <a:gd name="connsiteY39" fmla="*/ 601979 h 840612"/>
                <a:gd name="connsiteX40" fmla="*/ 396494 w 650895"/>
                <a:gd name="connsiteY40" fmla="*/ 603757 h 840612"/>
                <a:gd name="connsiteX41" fmla="*/ 391160 w 650895"/>
                <a:gd name="connsiteY41" fmla="*/ 573023 h 840612"/>
                <a:gd name="connsiteX42" fmla="*/ 426339 w 650895"/>
                <a:gd name="connsiteY42" fmla="*/ 602868 h 840612"/>
                <a:gd name="connsiteX43" fmla="*/ 423672 w 650895"/>
                <a:gd name="connsiteY43" fmla="*/ 570864 h 840612"/>
                <a:gd name="connsiteX44" fmla="*/ 437261 w 650895"/>
                <a:gd name="connsiteY44" fmla="*/ 597788 h 840612"/>
                <a:gd name="connsiteX45" fmla="*/ 461645 w 650895"/>
                <a:gd name="connsiteY45" fmla="*/ 592835 h 840612"/>
                <a:gd name="connsiteX46" fmla="*/ 456311 w 650895"/>
                <a:gd name="connsiteY46" fmla="*/ 554735 h 840612"/>
                <a:gd name="connsiteX47" fmla="*/ 473837 w 650895"/>
                <a:gd name="connsiteY47" fmla="*/ 589660 h 840612"/>
                <a:gd name="connsiteX48" fmla="*/ 499237 w 650895"/>
                <a:gd name="connsiteY48" fmla="*/ 582802 h 840612"/>
                <a:gd name="connsiteX49" fmla="*/ 493141 w 650895"/>
                <a:gd name="connsiteY49" fmla="*/ 554100 h 840612"/>
                <a:gd name="connsiteX50" fmla="*/ 508762 w 650895"/>
                <a:gd name="connsiteY50" fmla="*/ 581659 h 840612"/>
                <a:gd name="connsiteX51" fmla="*/ 590296 w 650895"/>
                <a:gd name="connsiteY51" fmla="*/ 509650 h 8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50895" h="840612">
                  <a:moveTo>
                    <a:pt x="590550" y="510412"/>
                  </a:moveTo>
                  <a:cubicBezTo>
                    <a:pt x="654050" y="386842"/>
                    <a:pt x="674497" y="222376"/>
                    <a:pt x="617347" y="128396"/>
                  </a:cubicBezTo>
                  <a:cubicBezTo>
                    <a:pt x="617347" y="123951"/>
                    <a:pt x="614299" y="121030"/>
                    <a:pt x="617347" y="115061"/>
                  </a:cubicBezTo>
                  <a:cubicBezTo>
                    <a:pt x="597789" y="85678"/>
                    <a:pt x="575094" y="58510"/>
                    <a:pt x="549656" y="34036"/>
                  </a:cubicBezTo>
                  <a:lnTo>
                    <a:pt x="525653" y="25654"/>
                  </a:lnTo>
                  <a:cubicBezTo>
                    <a:pt x="510540" y="4444"/>
                    <a:pt x="476504" y="8762"/>
                    <a:pt x="452374" y="254"/>
                  </a:cubicBezTo>
                  <a:cubicBezTo>
                    <a:pt x="408699" y="-1351"/>
                    <a:pt x="365075" y="4667"/>
                    <a:pt x="323469" y="18033"/>
                  </a:cubicBezTo>
                  <a:cubicBezTo>
                    <a:pt x="274828" y="35559"/>
                    <a:pt x="228727" y="112522"/>
                    <a:pt x="202311" y="165353"/>
                  </a:cubicBezTo>
                  <a:cubicBezTo>
                    <a:pt x="205486" y="180466"/>
                    <a:pt x="209677" y="195071"/>
                    <a:pt x="211710" y="210819"/>
                  </a:cubicBezTo>
                  <a:cubicBezTo>
                    <a:pt x="219329" y="211708"/>
                    <a:pt x="218440" y="216407"/>
                    <a:pt x="225298" y="217677"/>
                  </a:cubicBezTo>
                  <a:cubicBezTo>
                    <a:pt x="223647" y="200024"/>
                    <a:pt x="210566" y="179577"/>
                    <a:pt x="213868" y="164845"/>
                  </a:cubicBezTo>
                  <a:cubicBezTo>
                    <a:pt x="233807" y="185419"/>
                    <a:pt x="239268" y="221868"/>
                    <a:pt x="257048" y="237489"/>
                  </a:cubicBezTo>
                  <a:cubicBezTo>
                    <a:pt x="254889" y="217423"/>
                    <a:pt x="239141" y="195198"/>
                    <a:pt x="246380" y="176021"/>
                  </a:cubicBezTo>
                  <a:cubicBezTo>
                    <a:pt x="264160" y="197611"/>
                    <a:pt x="259080" y="229615"/>
                    <a:pt x="274701" y="252221"/>
                  </a:cubicBezTo>
                  <a:cubicBezTo>
                    <a:pt x="277495" y="237489"/>
                    <a:pt x="265176" y="207009"/>
                    <a:pt x="273558" y="189610"/>
                  </a:cubicBezTo>
                  <a:cubicBezTo>
                    <a:pt x="283718" y="209168"/>
                    <a:pt x="283337" y="233679"/>
                    <a:pt x="286258" y="256412"/>
                  </a:cubicBezTo>
                  <a:cubicBezTo>
                    <a:pt x="310642" y="253364"/>
                    <a:pt x="298958" y="219709"/>
                    <a:pt x="308102" y="205612"/>
                  </a:cubicBezTo>
                  <a:cubicBezTo>
                    <a:pt x="313817" y="210692"/>
                    <a:pt x="312674" y="218947"/>
                    <a:pt x="312166" y="227075"/>
                  </a:cubicBezTo>
                  <a:cubicBezTo>
                    <a:pt x="394335" y="180974"/>
                    <a:pt x="467995" y="277875"/>
                    <a:pt x="454914" y="347344"/>
                  </a:cubicBezTo>
                  <a:cubicBezTo>
                    <a:pt x="449326" y="376935"/>
                    <a:pt x="421386" y="419480"/>
                    <a:pt x="407289" y="426465"/>
                  </a:cubicBezTo>
                  <a:cubicBezTo>
                    <a:pt x="339725" y="459739"/>
                    <a:pt x="225171" y="429259"/>
                    <a:pt x="152019" y="447547"/>
                  </a:cubicBezTo>
                  <a:cubicBezTo>
                    <a:pt x="118618" y="472947"/>
                    <a:pt x="80772" y="475106"/>
                    <a:pt x="58928" y="520064"/>
                  </a:cubicBezTo>
                  <a:cubicBezTo>
                    <a:pt x="53467" y="531367"/>
                    <a:pt x="52451" y="545464"/>
                    <a:pt x="46228" y="558164"/>
                  </a:cubicBezTo>
                  <a:cubicBezTo>
                    <a:pt x="43561" y="563498"/>
                    <a:pt x="36830" y="568451"/>
                    <a:pt x="33528" y="574039"/>
                  </a:cubicBezTo>
                  <a:cubicBezTo>
                    <a:pt x="12065" y="615441"/>
                    <a:pt x="13462" y="668781"/>
                    <a:pt x="0" y="711326"/>
                  </a:cubicBezTo>
                  <a:cubicBezTo>
                    <a:pt x="13539" y="745032"/>
                    <a:pt x="25197" y="779462"/>
                    <a:pt x="34925" y="814450"/>
                  </a:cubicBezTo>
                  <a:cubicBezTo>
                    <a:pt x="43053" y="815720"/>
                    <a:pt x="42545" y="820927"/>
                    <a:pt x="50547" y="822070"/>
                  </a:cubicBezTo>
                  <a:cubicBezTo>
                    <a:pt x="46736" y="806195"/>
                    <a:pt x="34798" y="786510"/>
                    <a:pt x="26924" y="765047"/>
                  </a:cubicBezTo>
                  <a:cubicBezTo>
                    <a:pt x="19812" y="745489"/>
                    <a:pt x="5335" y="721994"/>
                    <a:pt x="15622" y="705611"/>
                  </a:cubicBezTo>
                  <a:cubicBezTo>
                    <a:pt x="28410" y="746925"/>
                    <a:pt x="46063" y="786574"/>
                    <a:pt x="68199" y="823721"/>
                  </a:cubicBezTo>
                  <a:cubicBezTo>
                    <a:pt x="80899" y="823721"/>
                    <a:pt x="98298" y="834643"/>
                    <a:pt x="110236" y="833754"/>
                  </a:cubicBezTo>
                  <a:cubicBezTo>
                    <a:pt x="95771" y="799007"/>
                    <a:pt x="86944" y="762190"/>
                    <a:pt x="84074" y="724661"/>
                  </a:cubicBezTo>
                  <a:cubicBezTo>
                    <a:pt x="105664" y="759332"/>
                    <a:pt x="110110" y="802131"/>
                    <a:pt x="123825" y="840612"/>
                  </a:cubicBezTo>
                  <a:cubicBezTo>
                    <a:pt x="127280" y="838301"/>
                    <a:pt x="131800" y="838301"/>
                    <a:pt x="135255" y="840612"/>
                  </a:cubicBezTo>
                  <a:cubicBezTo>
                    <a:pt x="137820" y="807122"/>
                    <a:pt x="142443" y="773836"/>
                    <a:pt x="149098" y="740917"/>
                  </a:cubicBezTo>
                  <a:cubicBezTo>
                    <a:pt x="174498" y="645921"/>
                    <a:pt x="258953" y="602487"/>
                    <a:pt x="334772" y="598042"/>
                  </a:cubicBezTo>
                  <a:cubicBezTo>
                    <a:pt x="330708" y="589025"/>
                    <a:pt x="313182" y="578865"/>
                    <a:pt x="319278" y="570483"/>
                  </a:cubicBezTo>
                  <a:cubicBezTo>
                    <a:pt x="339471" y="576452"/>
                    <a:pt x="337693" y="592708"/>
                    <a:pt x="354457" y="600328"/>
                  </a:cubicBezTo>
                  <a:cubicBezTo>
                    <a:pt x="358648" y="592581"/>
                    <a:pt x="339217" y="573531"/>
                    <a:pt x="349123" y="562990"/>
                  </a:cubicBezTo>
                  <a:cubicBezTo>
                    <a:pt x="361823" y="573785"/>
                    <a:pt x="358902" y="591565"/>
                    <a:pt x="372110" y="601979"/>
                  </a:cubicBezTo>
                  <a:cubicBezTo>
                    <a:pt x="380264" y="600547"/>
                    <a:pt x="388633" y="601158"/>
                    <a:pt x="396494" y="603757"/>
                  </a:cubicBezTo>
                  <a:cubicBezTo>
                    <a:pt x="397383" y="592962"/>
                    <a:pt x="385064" y="580897"/>
                    <a:pt x="391160" y="573023"/>
                  </a:cubicBezTo>
                  <a:cubicBezTo>
                    <a:pt x="407670" y="581405"/>
                    <a:pt x="401066" y="608329"/>
                    <a:pt x="426339" y="602868"/>
                  </a:cubicBezTo>
                  <a:cubicBezTo>
                    <a:pt x="430276" y="590168"/>
                    <a:pt x="419100" y="577468"/>
                    <a:pt x="423672" y="570864"/>
                  </a:cubicBezTo>
                  <a:cubicBezTo>
                    <a:pt x="438531" y="574928"/>
                    <a:pt x="432562" y="588898"/>
                    <a:pt x="437261" y="597788"/>
                  </a:cubicBezTo>
                  <a:cubicBezTo>
                    <a:pt x="445681" y="598256"/>
                    <a:pt x="454076" y="596550"/>
                    <a:pt x="461645" y="592835"/>
                  </a:cubicBezTo>
                  <a:cubicBezTo>
                    <a:pt x="459613" y="581278"/>
                    <a:pt x="447548" y="566546"/>
                    <a:pt x="456311" y="554735"/>
                  </a:cubicBezTo>
                  <a:cubicBezTo>
                    <a:pt x="463804" y="565657"/>
                    <a:pt x="463169" y="580135"/>
                    <a:pt x="473837" y="589660"/>
                  </a:cubicBezTo>
                  <a:cubicBezTo>
                    <a:pt x="481203" y="592327"/>
                    <a:pt x="489839" y="585596"/>
                    <a:pt x="499237" y="582802"/>
                  </a:cubicBezTo>
                  <a:cubicBezTo>
                    <a:pt x="497713" y="573658"/>
                    <a:pt x="489331" y="560323"/>
                    <a:pt x="493141" y="554100"/>
                  </a:cubicBezTo>
                  <a:cubicBezTo>
                    <a:pt x="508762" y="558291"/>
                    <a:pt x="501015" y="573658"/>
                    <a:pt x="508762" y="581659"/>
                  </a:cubicBezTo>
                  <a:cubicBezTo>
                    <a:pt x="540131" y="565657"/>
                    <a:pt x="572262" y="545845"/>
                    <a:pt x="590296" y="509650"/>
                  </a:cubicBezTo>
                </a:path>
              </a:pathLst>
            </a:custGeom>
            <a:solidFill>
              <a:srgbClr val="FCF10C"/>
            </a:solidFill>
            <a:ln w="12690"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ABE1CDE-EF0F-40DF-AD45-D9140394A25E}"/>
                </a:ext>
              </a:extLst>
            </p:cNvPr>
            <p:cNvSpPr/>
            <p:nvPr/>
          </p:nvSpPr>
          <p:spPr>
            <a:xfrm>
              <a:off x="10490167" y="1486914"/>
              <a:ext cx="155144" cy="147681"/>
            </a:xfrm>
            <a:custGeom>
              <a:avLst/>
              <a:gdLst>
                <a:gd name="connsiteX0" fmla="*/ 3078 w 155144"/>
                <a:gd name="connsiteY0" fmla="*/ 56388 h 147681"/>
                <a:gd name="connsiteX1" fmla="*/ 105822 w 155144"/>
                <a:gd name="connsiteY1" fmla="*/ 147193 h 147681"/>
                <a:gd name="connsiteX2" fmla="*/ 151541 w 155144"/>
                <a:gd name="connsiteY2" fmla="*/ 54229 h 147681"/>
                <a:gd name="connsiteX3" fmla="*/ 91978 w 155144"/>
                <a:gd name="connsiteY3" fmla="*/ 9271 h 147681"/>
                <a:gd name="connsiteX4" fmla="*/ 51974 w 155144"/>
                <a:gd name="connsiteY4" fmla="*/ 0 h 147681"/>
                <a:gd name="connsiteX5" fmla="*/ 3078 w 155144"/>
                <a:gd name="connsiteY5" fmla="*/ 56388 h 14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44" h="147681">
                  <a:moveTo>
                    <a:pt x="3078" y="56388"/>
                  </a:moveTo>
                  <a:cubicBezTo>
                    <a:pt x="-14575" y="109728"/>
                    <a:pt x="46894" y="152781"/>
                    <a:pt x="105822" y="147193"/>
                  </a:cubicBezTo>
                  <a:cubicBezTo>
                    <a:pt x="134650" y="131826"/>
                    <a:pt x="165893" y="88519"/>
                    <a:pt x="151541" y="54229"/>
                  </a:cubicBezTo>
                  <a:cubicBezTo>
                    <a:pt x="146715" y="42799"/>
                    <a:pt x="103789" y="13335"/>
                    <a:pt x="91978" y="9271"/>
                  </a:cubicBezTo>
                  <a:cubicBezTo>
                    <a:pt x="80168" y="5207"/>
                    <a:pt x="62261" y="11176"/>
                    <a:pt x="51974" y="0"/>
                  </a:cubicBezTo>
                  <a:cubicBezTo>
                    <a:pt x="33050" y="14478"/>
                    <a:pt x="11207" y="31877"/>
                    <a:pt x="3078" y="56388"/>
                  </a:cubicBezTo>
                </a:path>
              </a:pathLst>
            </a:custGeom>
            <a:solidFill>
              <a:srgbClr val="FCF10C"/>
            </a:solidFill>
            <a:ln w="12690" cap="flat">
              <a:noFill/>
              <a:prstDash val="solid"/>
              <a:miter/>
            </a:ln>
          </p:spPr>
          <p:txBody>
            <a:bodyPr rtlCol="0" anchor="ctr"/>
            <a:lstStyle/>
            <a:p>
              <a:endParaRPr lang="nl-NL"/>
            </a:p>
          </p:txBody>
        </p:sp>
      </p:grpSp>
      <p:grpSp>
        <p:nvGrpSpPr>
          <p:cNvPr id="41" name="!!vliegtuig">
            <a:extLst>
              <a:ext uri="{FF2B5EF4-FFF2-40B4-BE49-F238E27FC236}">
                <a16:creationId xmlns:a16="http://schemas.microsoft.com/office/drawing/2014/main" id="{98695A66-2F25-487F-BB9A-3791AE71B954}"/>
              </a:ext>
            </a:extLst>
          </p:cNvPr>
          <p:cNvGrpSpPr/>
          <p:nvPr/>
        </p:nvGrpSpPr>
        <p:grpSpPr>
          <a:xfrm>
            <a:off x="10167429" y="2936163"/>
            <a:ext cx="1645854" cy="1065770"/>
            <a:chOff x="10167429" y="2936163"/>
            <a:chExt cx="1645854" cy="1065770"/>
          </a:xfrm>
        </p:grpSpPr>
        <p:sp>
          <p:nvSpPr>
            <p:cNvPr id="35" name="Vrije vorm: vorm 34">
              <a:extLst>
                <a:ext uri="{FF2B5EF4-FFF2-40B4-BE49-F238E27FC236}">
                  <a16:creationId xmlns:a16="http://schemas.microsoft.com/office/drawing/2014/main" id="{94364E3D-7761-4719-8F54-687D85FC51A2}"/>
                </a:ext>
              </a:extLst>
            </p:cNvPr>
            <p:cNvSpPr/>
            <p:nvPr/>
          </p:nvSpPr>
          <p:spPr>
            <a:xfrm>
              <a:off x="10765661" y="2975354"/>
              <a:ext cx="914907" cy="258571"/>
            </a:xfrm>
            <a:custGeom>
              <a:avLst/>
              <a:gdLst>
                <a:gd name="connsiteX0" fmla="*/ 508 w 914907"/>
                <a:gd name="connsiteY0" fmla="*/ 51562 h 258571"/>
                <a:gd name="connsiteX1" fmla="*/ 914908 w 914907"/>
                <a:gd name="connsiteY1" fmla="*/ 0 h 258571"/>
                <a:gd name="connsiteX2" fmla="*/ 185420 w 914907"/>
                <a:gd name="connsiteY2" fmla="*/ 258572 h 258571"/>
                <a:gd name="connsiteX3" fmla="*/ 0 w 914907"/>
                <a:gd name="connsiteY3" fmla="*/ 51562 h 258571"/>
              </a:gdLst>
              <a:ahLst/>
              <a:cxnLst>
                <a:cxn ang="0">
                  <a:pos x="connsiteX0" y="connsiteY0"/>
                </a:cxn>
                <a:cxn ang="0">
                  <a:pos x="connsiteX1" y="connsiteY1"/>
                </a:cxn>
                <a:cxn ang="0">
                  <a:pos x="connsiteX2" y="connsiteY2"/>
                </a:cxn>
                <a:cxn ang="0">
                  <a:pos x="connsiteX3" y="connsiteY3"/>
                </a:cxn>
              </a:cxnLst>
              <a:rect l="l" t="t" r="r" b="b"/>
              <a:pathLst>
                <a:path w="914907" h="258571">
                  <a:moveTo>
                    <a:pt x="508" y="51562"/>
                  </a:moveTo>
                  <a:lnTo>
                    <a:pt x="914908" y="0"/>
                  </a:lnTo>
                  <a:lnTo>
                    <a:pt x="185420" y="258572"/>
                  </a:lnTo>
                  <a:lnTo>
                    <a:pt x="0" y="51562"/>
                  </a:lnTo>
                </a:path>
              </a:pathLst>
            </a:custGeom>
            <a:solidFill>
              <a:srgbClr val="FFFFFF"/>
            </a:solidFill>
            <a:ln w="1269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B0CB10A0-881F-46E7-BCAE-15862365C8B0}"/>
                </a:ext>
              </a:extLst>
            </p:cNvPr>
            <p:cNvSpPr/>
            <p:nvPr/>
          </p:nvSpPr>
          <p:spPr>
            <a:xfrm>
              <a:off x="11085319" y="2998595"/>
              <a:ext cx="660399" cy="640968"/>
            </a:xfrm>
            <a:custGeom>
              <a:avLst/>
              <a:gdLst>
                <a:gd name="connsiteX0" fmla="*/ 228600 w 660399"/>
                <a:gd name="connsiteY0" fmla="*/ 640969 h 640968"/>
                <a:gd name="connsiteX1" fmla="*/ 0 w 660399"/>
                <a:gd name="connsiteY1" fmla="*/ 356362 h 640968"/>
                <a:gd name="connsiteX2" fmla="*/ 660400 w 660399"/>
                <a:gd name="connsiteY2" fmla="*/ 0 h 640968"/>
                <a:gd name="connsiteX3" fmla="*/ 228600 w 660399"/>
                <a:gd name="connsiteY3" fmla="*/ 640969 h 640968"/>
              </a:gdLst>
              <a:ahLst/>
              <a:cxnLst>
                <a:cxn ang="0">
                  <a:pos x="connsiteX0" y="connsiteY0"/>
                </a:cxn>
                <a:cxn ang="0">
                  <a:pos x="connsiteX1" y="connsiteY1"/>
                </a:cxn>
                <a:cxn ang="0">
                  <a:pos x="connsiteX2" y="connsiteY2"/>
                </a:cxn>
                <a:cxn ang="0">
                  <a:pos x="connsiteX3" y="connsiteY3"/>
                </a:cxn>
              </a:cxnLst>
              <a:rect l="l" t="t" r="r" b="b"/>
              <a:pathLst>
                <a:path w="660399" h="640968">
                  <a:moveTo>
                    <a:pt x="228600" y="640969"/>
                  </a:moveTo>
                  <a:lnTo>
                    <a:pt x="0" y="356362"/>
                  </a:lnTo>
                  <a:lnTo>
                    <a:pt x="660400" y="0"/>
                  </a:lnTo>
                  <a:lnTo>
                    <a:pt x="228600" y="640969"/>
                  </a:lnTo>
                </a:path>
              </a:pathLst>
            </a:custGeom>
            <a:solidFill>
              <a:srgbClr val="FFFFFF"/>
            </a:solidFill>
            <a:ln w="12690"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BD29D8A6-3B7D-4052-B914-CE0E2C532231}"/>
                </a:ext>
              </a:extLst>
            </p:cNvPr>
            <p:cNvSpPr/>
            <p:nvPr/>
          </p:nvSpPr>
          <p:spPr>
            <a:xfrm>
              <a:off x="10901931" y="3378198"/>
              <a:ext cx="247396" cy="238124"/>
            </a:xfrm>
            <a:custGeom>
              <a:avLst/>
              <a:gdLst>
                <a:gd name="connsiteX0" fmla="*/ 127 w 247396"/>
                <a:gd name="connsiteY0" fmla="*/ 238125 h 238124"/>
                <a:gd name="connsiteX1" fmla="*/ 158497 w 247396"/>
                <a:gd name="connsiteY1" fmla="*/ 0 h 238124"/>
                <a:gd name="connsiteX2" fmla="*/ 247396 w 247396"/>
                <a:gd name="connsiteY2" fmla="*/ 110744 h 238124"/>
                <a:gd name="connsiteX3" fmla="*/ 0 w 247396"/>
                <a:gd name="connsiteY3" fmla="*/ 237744 h 238124"/>
              </a:gdLst>
              <a:ahLst/>
              <a:cxnLst>
                <a:cxn ang="0">
                  <a:pos x="connsiteX0" y="connsiteY0"/>
                </a:cxn>
                <a:cxn ang="0">
                  <a:pos x="connsiteX1" y="connsiteY1"/>
                </a:cxn>
                <a:cxn ang="0">
                  <a:pos x="connsiteX2" y="connsiteY2"/>
                </a:cxn>
                <a:cxn ang="0">
                  <a:pos x="connsiteX3" y="connsiteY3"/>
                </a:cxn>
              </a:cxnLst>
              <a:rect l="l" t="t" r="r" b="b"/>
              <a:pathLst>
                <a:path w="247396" h="238124">
                  <a:moveTo>
                    <a:pt x="127" y="238125"/>
                  </a:moveTo>
                  <a:lnTo>
                    <a:pt x="158497" y="0"/>
                  </a:lnTo>
                  <a:cubicBezTo>
                    <a:pt x="188214" y="36830"/>
                    <a:pt x="217843" y="73749"/>
                    <a:pt x="247396" y="110744"/>
                  </a:cubicBezTo>
                  <a:lnTo>
                    <a:pt x="0" y="237744"/>
                  </a:lnTo>
                </a:path>
              </a:pathLst>
            </a:custGeom>
            <a:solidFill>
              <a:srgbClr val="FFFFFF"/>
            </a:solidFill>
            <a:ln w="12690"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8C58C37A-7FBF-45EB-9BC2-9E61EC226F4E}"/>
                </a:ext>
              </a:extLst>
            </p:cNvPr>
            <p:cNvSpPr/>
            <p:nvPr/>
          </p:nvSpPr>
          <p:spPr>
            <a:xfrm>
              <a:off x="10167429" y="2936163"/>
              <a:ext cx="1645854" cy="1065770"/>
            </a:xfrm>
            <a:custGeom>
              <a:avLst/>
              <a:gdLst>
                <a:gd name="connsiteX0" fmla="*/ 249871 w 1645854"/>
                <a:gd name="connsiteY0" fmla="*/ 696035 h 1065770"/>
                <a:gd name="connsiteX1" fmla="*/ 259650 w 1645854"/>
                <a:gd name="connsiteY1" fmla="*/ 754709 h 1065770"/>
                <a:gd name="connsiteX2" fmla="*/ 190181 w 1645854"/>
                <a:gd name="connsiteY2" fmla="*/ 750518 h 1065770"/>
                <a:gd name="connsiteX3" fmla="*/ 164781 w 1645854"/>
                <a:gd name="connsiteY3" fmla="*/ 652093 h 1065770"/>
                <a:gd name="connsiteX4" fmla="*/ 249362 w 1645854"/>
                <a:gd name="connsiteY4" fmla="*/ 696035 h 1065770"/>
                <a:gd name="connsiteX5" fmla="*/ 584770 w 1645854"/>
                <a:gd name="connsiteY5" fmla="*/ 360374 h 1065770"/>
                <a:gd name="connsiteX6" fmla="*/ 227011 w 1645854"/>
                <a:gd name="connsiteY6" fmla="*/ 465530 h 1065770"/>
                <a:gd name="connsiteX7" fmla="*/ 146112 w 1645854"/>
                <a:gd name="connsiteY7" fmla="*/ 633932 h 1065770"/>
                <a:gd name="connsiteX8" fmla="*/ 79310 w 1645854"/>
                <a:gd name="connsiteY8" fmla="*/ 662507 h 1065770"/>
                <a:gd name="connsiteX9" fmla="*/ 44512 w 1645854"/>
                <a:gd name="connsiteY9" fmla="*/ 1059255 h 1065770"/>
                <a:gd name="connsiteX10" fmla="*/ 64450 w 1645854"/>
                <a:gd name="connsiteY10" fmla="*/ 1049222 h 1065770"/>
                <a:gd name="connsiteX11" fmla="*/ 89850 w 1645854"/>
                <a:gd name="connsiteY11" fmla="*/ 682573 h 1065770"/>
                <a:gd name="connsiteX12" fmla="*/ 143318 w 1645854"/>
                <a:gd name="connsiteY12" fmla="*/ 656157 h 1065770"/>
                <a:gd name="connsiteX13" fmla="*/ 162368 w 1645854"/>
                <a:gd name="connsiteY13" fmla="*/ 750645 h 1065770"/>
                <a:gd name="connsiteX14" fmla="*/ 281875 w 1645854"/>
                <a:gd name="connsiteY14" fmla="*/ 732992 h 1065770"/>
                <a:gd name="connsiteX15" fmla="*/ 167575 w 1645854"/>
                <a:gd name="connsiteY15" fmla="*/ 631392 h 1065770"/>
                <a:gd name="connsiteX16" fmla="*/ 251140 w 1645854"/>
                <a:gd name="connsiteY16" fmla="*/ 472769 h 1065770"/>
                <a:gd name="connsiteX17" fmla="*/ 582611 w 1645854"/>
                <a:gd name="connsiteY17" fmla="*/ 383107 h 1065770"/>
                <a:gd name="connsiteX18" fmla="*/ 584515 w 1645854"/>
                <a:gd name="connsiteY18" fmla="*/ 360374 h 1065770"/>
                <a:gd name="connsiteX19" fmla="*/ 1145728 w 1645854"/>
                <a:gd name="connsiteY19" fmla="*/ 703274 h 1065770"/>
                <a:gd name="connsiteX20" fmla="*/ 917128 w 1645854"/>
                <a:gd name="connsiteY20" fmla="*/ 418667 h 1065770"/>
                <a:gd name="connsiteX21" fmla="*/ 1577528 w 1645854"/>
                <a:gd name="connsiteY21" fmla="*/ 62305 h 1065770"/>
                <a:gd name="connsiteX22" fmla="*/ 1145728 w 1645854"/>
                <a:gd name="connsiteY22" fmla="*/ 703274 h 1065770"/>
                <a:gd name="connsiteX23" fmla="*/ 733868 w 1645854"/>
                <a:gd name="connsiteY23" fmla="*/ 680033 h 1065770"/>
                <a:gd name="connsiteX24" fmla="*/ 892999 w 1645854"/>
                <a:gd name="connsiteY24" fmla="*/ 442035 h 1065770"/>
                <a:gd name="connsiteX25" fmla="*/ 981899 w 1645854"/>
                <a:gd name="connsiteY25" fmla="*/ 552779 h 1065770"/>
                <a:gd name="connsiteX26" fmla="*/ 734502 w 1645854"/>
                <a:gd name="connsiteY26" fmla="*/ 679779 h 1065770"/>
                <a:gd name="connsiteX27" fmla="*/ 721802 w 1645854"/>
                <a:gd name="connsiteY27" fmla="*/ 640155 h 1065770"/>
                <a:gd name="connsiteX28" fmla="*/ 792669 w 1645854"/>
                <a:gd name="connsiteY28" fmla="*/ 330148 h 1065770"/>
                <a:gd name="connsiteX29" fmla="*/ 820736 w 1645854"/>
                <a:gd name="connsiteY29" fmla="*/ 320242 h 1065770"/>
                <a:gd name="connsiteX30" fmla="*/ 780476 w 1645854"/>
                <a:gd name="connsiteY30" fmla="*/ 548842 h 1065770"/>
                <a:gd name="connsiteX31" fmla="*/ 780476 w 1645854"/>
                <a:gd name="connsiteY31" fmla="*/ 551636 h 1065770"/>
                <a:gd name="connsiteX32" fmla="*/ 721422 w 1645854"/>
                <a:gd name="connsiteY32" fmla="*/ 640536 h 1065770"/>
                <a:gd name="connsiteX33" fmla="*/ 1032572 w 1645854"/>
                <a:gd name="connsiteY33" fmla="*/ 245185 h 1065770"/>
                <a:gd name="connsiteX34" fmla="*/ 1083372 w 1645854"/>
                <a:gd name="connsiteY34" fmla="*/ 227405 h 1065770"/>
                <a:gd name="connsiteX35" fmla="*/ 1077402 w 1645854"/>
                <a:gd name="connsiteY35" fmla="*/ 292810 h 1065770"/>
                <a:gd name="connsiteX36" fmla="*/ 1077402 w 1645854"/>
                <a:gd name="connsiteY36" fmla="*/ 294969 h 1065770"/>
                <a:gd name="connsiteX37" fmla="*/ 1029904 w 1645854"/>
                <a:gd name="connsiteY37" fmla="*/ 320369 h 1065770"/>
                <a:gd name="connsiteX38" fmla="*/ 966150 w 1645854"/>
                <a:gd name="connsiteY38" fmla="*/ 269188 h 1065770"/>
                <a:gd name="connsiteX39" fmla="*/ 966150 w 1645854"/>
                <a:gd name="connsiteY39" fmla="*/ 269188 h 1065770"/>
                <a:gd name="connsiteX40" fmla="*/ 1010220 w 1645854"/>
                <a:gd name="connsiteY40" fmla="*/ 253567 h 1065770"/>
                <a:gd name="connsiteX41" fmla="*/ 1007299 w 1645854"/>
                <a:gd name="connsiteY41" fmla="*/ 327735 h 1065770"/>
                <a:gd name="connsiteX42" fmla="*/ 1008061 w 1645854"/>
                <a:gd name="connsiteY42" fmla="*/ 332561 h 1065770"/>
                <a:gd name="connsiteX43" fmla="*/ 955483 w 1645854"/>
                <a:gd name="connsiteY43" fmla="*/ 360882 h 1065770"/>
                <a:gd name="connsiteX44" fmla="*/ 966150 w 1645854"/>
                <a:gd name="connsiteY44" fmla="*/ 269569 h 1065770"/>
                <a:gd name="connsiteX45" fmla="*/ 870393 w 1645854"/>
                <a:gd name="connsiteY45" fmla="*/ 416635 h 1065770"/>
                <a:gd name="connsiteX46" fmla="*/ 809940 w 1645854"/>
                <a:gd name="connsiteY46" fmla="*/ 507440 h 1065770"/>
                <a:gd name="connsiteX47" fmla="*/ 844358 w 1645854"/>
                <a:gd name="connsiteY47" fmla="*/ 311860 h 1065770"/>
                <a:gd name="connsiteX48" fmla="*/ 880679 w 1645854"/>
                <a:gd name="connsiteY48" fmla="*/ 299160 h 1065770"/>
                <a:gd name="connsiteX49" fmla="*/ 870012 w 1645854"/>
                <a:gd name="connsiteY49" fmla="*/ 412825 h 1065770"/>
                <a:gd name="connsiteX50" fmla="*/ 870012 w 1645854"/>
                <a:gd name="connsiteY50" fmla="*/ 416762 h 1065770"/>
                <a:gd name="connsiteX51" fmla="*/ 903032 w 1645854"/>
                <a:gd name="connsiteY51" fmla="*/ 291032 h 1065770"/>
                <a:gd name="connsiteX52" fmla="*/ 942783 w 1645854"/>
                <a:gd name="connsiteY52" fmla="*/ 276935 h 1065770"/>
                <a:gd name="connsiteX53" fmla="*/ 932750 w 1645854"/>
                <a:gd name="connsiteY53" fmla="*/ 363676 h 1065770"/>
                <a:gd name="connsiteX54" fmla="*/ 934782 w 1645854"/>
                <a:gd name="connsiteY54" fmla="*/ 371550 h 1065770"/>
                <a:gd name="connsiteX55" fmla="*/ 894269 w 1645854"/>
                <a:gd name="connsiteY55" fmla="*/ 393775 h 1065770"/>
                <a:gd name="connsiteX56" fmla="*/ 1151825 w 1645854"/>
                <a:gd name="connsiteY56" fmla="*/ 254456 h 1065770"/>
                <a:gd name="connsiteX57" fmla="*/ 1099500 w 1645854"/>
                <a:gd name="connsiteY57" fmla="*/ 282777 h 1065770"/>
                <a:gd name="connsiteX58" fmla="*/ 1105343 w 1645854"/>
                <a:gd name="connsiteY58" fmla="*/ 219277 h 1065770"/>
                <a:gd name="connsiteX59" fmla="*/ 1156904 w 1645854"/>
                <a:gd name="connsiteY59" fmla="*/ 200989 h 1065770"/>
                <a:gd name="connsiteX60" fmla="*/ 1151825 w 1645854"/>
                <a:gd name="connsiteY60" fmla="*/ 254329 h 1065770"/>
                <a:gd name="connsiteX61" fmla="*/ 1220912 w 1645854"/>
                <a:gd name="connsiteY61" fmla="*/ 217118 h 1065770"/>
                <a:gd name="connsiteX62" fmla="*/ 1174812 w 1645854"/>
                <a:gd name="connsiteY62" fmla="*/ 242518 h 1065770"/>
                <a:gd name="connsiteX63" fmla="*/ 1180019 w 1645854"/>
                <a:gd name="connsiteY63" fmla="*/ 193242 h 1065770"/>
                <a:gd name="connsiteX64" fmla="*/ 1224469 w 1645854"/>
                <a:gd name="connsiteY64" fmla="*/ 177494 h 1065770"/>
                <a:gd name="connsiteX65" fmla="*/ 1220912 w 1645854"/>
                <a:gd name="connsiteY65" fmla="*/ 217626 h 1065770"/>
                <a:gd name="connsiteX66" fmla="*/ 1298256 w 1645854"/>
                <a:gd name="connsiteY66" fmla="*/ 175970 h 1065770"/>
                <a:gd name="connsiteX67" fmla="*/ 1244153 w 1645854"/>
                <a:gd name="connsiteY67" fmla="*/ 205180 h 1065770"/>
                <a:gd name="connsiteX68" fmla="*/ 1247328 w 1645854"/>
                <a:gd name="connsiteY68" fmla="*/ 169493 h 1065770"/>
                <a:gd name="connsiteX69" fmla="*/ 1298128 w 1645854"/>
                <a:gd name="connsiteY69" fmla="*/ 151586 h 1065770"/>
                <a:gd name="connsiteX70" fmla="*/ 1298128 w 1645854"/>
                <a:gd name="connsiteY70" fmla="*/ 175970 h 1065770"/>
                <a:gd name="connsiteX71" fmla="*/ 1358962 w 1645854"/>
                <a:gd name="connsiteY71" fmla="*/ 143077 h 1065770"/>
                <a:gd name="connsiteX72" fmla="*/ 1319846 w 1645854"/>
                <a:gd name="connsiteY72" fmla="*/ 164286 h 1065770"/>
                <a:gd name="connsiteX73" fmla="*/ 1319846 w 1645854"/>
                <a:gd name="connsiteY73" fmla="*/ 143839 h 1065770"/>
                <a:gd name="connsiteX74" fmla="*/ 1360739 w 1645854"/>
                <a:gd name="connsiteY74" fmla="*/ 129361 h 1065770"/>
                <a:gd name="connsiteX75" fmla="*/ 1359342 w 1645854"/>
                <a:gd name="connsiteY75" fmla="*/ 143077 h 1065770"/>
                <a:gd name="connsiteX76" fmla="*/ 1431098 w 1645854"/>
                <a:gd name="connsiteY76" fmla="*/ 104977 h 1065770"/>
                <a:gd name="connsiteX77" fmla="*/ 1382584 w 1645854"/>
                <a:gd name="connsiteY77" fmla="*/ 131012 h 1065770"/>
                <a:gd name="connsiteX78" fmla="*/ 1383600 w 1645854"/>
                <a:gd name="connsiteY78" fmla="*/ 121741 h 1065770"/>
                <a:gd name="connsiteX79" fmla="*/ 1431098 w 1645854"/>
                <a:gd name="connsiteY79" fmla="*/ 104977 h 1065770"/>
                <a:gd name="connsiteX80" fmla="*/ 598612 w 1645854"/>
                <a:gd name="connsiteY80" fmla="*/ 92277 h 1065770"/>
                <a:gd name="connsiteX81" fmla="*/ 1513012 w 1645854"/>
                <a:gd name="connsiteY81" fmla="*/ 40715 h 1065770"/>
                <a:gd name="connsiteX82" fmla="*/ 783525 w 1645854"/>
                <a:gd name="connsiteY82" fmla="*/ 299287 h 1065770"/>
                <a:gd name="connsiteX83" fmla="*/ 598105 w 1645854"/>
                <a:gd name="connsiteY83" fmla="*/ 92277 h 1065770"/>
                <a:gd name="connsiteX84" fmla="*/ 1645220 w 1645854"/>
                <a:gd name="connsiteY84" fmla="*/ 21157 h 1065770"/>
                <a:gd name="connsiteX85" fmla="*/ 1635440 w 1645854"/>
                <a:gd name="connsiteY85" fmla="*/ 964 h 1065770"/>
                <a:gd name="connsiteX86" fmla="*/ 1627693 w 1645854"/>
                <a:gd name="connsiteY86" fmla="*/ 329 h 1065770"/>
                <a:gd name="connsiteX87" fmla="*/ 1627693 w 1645854"/>
                <a:gd name="connsiteY87" fmla="*/ 329 h 1065770"/>
                <a:gd name="connsiteX88" fmla="*/ 564069 w 1645854"/>
                <a:gd name="connsiteY88" fmla="*/ 58749 h 1065770"/>
                <a:gd name="connsiteX89" fmla="*/ 549845 w 1645854"/>
                <a:gd name="connsiteY89" fmla="*/ 86943 h 1065770"/>
                <a:gd name="connsiteX90" fmla="*/ 760919 w 1645854"/>
                <a:gd name="connsiteY90" fmla="*/ 322655 h 1065770"/>
                <a:gd name="connsiteX91" fmla="*/ 669860 w 1645854"/>
                <a:gd name="connsiteY91" fmla="*/ 718895 h 1065770"/>
                <a:gd name="connsiteX92" fmla="*/ 669860 w 1645854"/>
                <a:gd name="connsiteY92" fmla="*/ 718895 h 1065770"/>
                <a:gd name="connsiteX93" fmla="*/ 682395 w 1645854"/>
                <a:gd name="connsiteY93" fmla="*/ 740688 h 1065770"/>
                <a:gd name="connsiteX94" fmla="*/ 682560 w 1645854"/>
                <a:gd name="connsiteY94" fmla="*/ 740739 h 1065770"/>
                <a:gd name="connsiteX95" fmla="*/ 684464 w 1645854"/>
                <a:gd name="connsiteY95" fmla="*/ 740739 h 1065770"/>
                <a:gd name="connsiteX96" fmla="*/ 685988 w 1645854"/>
                <a:gd name="connsiteY96" fmla="*/ 740739 h 1065770"/>
                <a:gd name="connsiteX97" fmla="*/ 694498 w 1645854"/>
                <a:gd name="connsiteY97" fmla="*/ 737818 h 1065770"/>
                <a:gd name="connsiteX98" fmla="*/ 1003488 w 1645854"/>
                <a:gd name="connsiteY98" fmla="*/ 578814 h 1065770"/>
                <a:gd name="connsiteX99" fmla="*/ 1134552 w 1645854"/>
                <a:gd name="connsiteY99" fmla="*/ 742136 h 1065770"/>
                <a:gd name="connsiteX100" fmla="*/ 1157654 w 1645854"/>
                <a:gd name="connsiteY100" fmla="*/ 743965 h 1065770"/>
                <a:gd name="connsiteX101" fmla="*/ 1160714 w 1645854"/>
                <a:gd name="connsiteY101" fmla="*/ 740485 h 1065770"/>
                <a:gd name="connsiteX102" fmla="*/ 1641537 w 1645854"/>
                <a:gd name="connsiteY102" fmla="*/ 27507 h 1065770"/>
                <a:gd name="connsiteX103" fmla="*/ 1645854 w 1645854"/>
                <a:gd name="connsiteY103" fmla="*/ 18998 h 106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645854" h="1065770">
                  <a:moveTo>
                    <a:pt x="249871" y="696035"/>
                  </a:moveTo>
                  <a:cubicBezTo>
                    <a:pt x="257745" y="711275"/>
                    <a:pt x="266000" y="736929"/>
                    <a:pt x="259650" y="754709"/>
                  </a:cubicBezTo>
                  <a:cubicBezTo>
                    <a:pt x="246950" y="789253"/>
                    <a:pt x="208850" y="771600"/>
                    <a:pt x="190181" y="750518"/>
                  </a:cubicBezTo>
                  <a:cubicBezTo>
                    <a:pt x="167829" y="725118"/>
                    <a:pt x="161606" y="689304"/>
                    <a:pt x="164781" y="652093"/>
                  </a:cubicBezTo>
                  <a:cubicBezTo>
                    <a:pt x="199566" y="646607"/>
                    <a:pt x="233856" y="664425"/>
                    <a:pt x="249362" y="696035"/>
                  </a:cubicBezTo>
                  <a:moveTo>
                    <a:pt x="584770" y="360374"/>
                  </a:moveTo>
                  <a:cubicBezTo>
                    <a:pt x="463231" y="357707"/>
                    <a:pt x="319721" y="370661"/>
                    <a:pt x="227011" y="465530"/>
                  </a:cubicBezTo>
                  <a:cubicBezTo>
                    <a:pt x="183996" y="512431"/>
                    <a:pt x="155840" y="571042"/>
                    <a:pt x="146112" y="633932"/>
                  </a:cubicBezTo>
                  <a:cubicBezTo>
                    <a:pt x="122045" y="638517"/>
                    <a:pt x="99249" y="648271"/>
                    <a:pt x="79310" y="662507"/>
                  </a:cubicBezTo>
                  <a:cubicBezTo>
                    <a:pt x="-45786" y="752042"/>
                    <a:pt x="4887" y="940764"/>
                    <a:pt x="44512" y="1059255"/>
                  </a:cubicBezTo>
                  <a:cubicBezTo>
                    <a:pt x="49084" y="1072971"/>
                    <a:pt x="69023" y="1062811"/>
                    <a:pt x="64450" y="1049222"/>
                  </a:cubicBezTo>
                  <a:cubicBezTo>
                    <a:pt x="28256" y="940891"/>
                    <a:pt x="-21655" y="766012"/>
                    <a:pt x="89850" y="682573"/>
                  </a:cubicBezTo>
                  <a:cubicBezTo>
                    <a:pt x="105904" y="670559"/>
                    <a:pt x="124027" y="661606"/>
                    <a:pt x="143318" y="656157"/>
                  </a:cubicBezTo>
                  <a:cubicBezTo>
                    <a:pt x="140384" y="688835"/>
                    <a:pt x="147000" y="721664"/>
                    <a:pt x="162368" y="750645"/>
                  </a:cubicBezTo>
                  <a:cubicBezTo>
                    <a:pt x="194752" y="807922"/>
                    <a:pt x="287462" y="819606"/>
                    <a:pt x="281875" y="732992"/>
                  </a:cubicBezTo>
                  <a:cubicBezTo>
                    <a:pt x="277049" y="659586"/>
                    <a:pt x="224598" y="628725"/>
                    <a:pt x="167575" y="631392"/>
                  </a:cubicBezTo>
                  <a:cubicBezTo>
                    <a:pt x="179615" y="571588"/>
                    <a:pt x="208621" y="516521"/>
                    <a:pt x="251140" y="472769"/>
                  </a:cubicBezTo>
                  <a:cubicBezTo>
                    <a:pt x="340040" y="390854"/>
                    <a:pt x="471105" y="380567"/>
                    <a:pt x="582611" y="383107"/>
                  </a:cubicBezTo>
                  <a:cubicBezTo>
                    <a:pt x="596708" y="383107"/>
                    <a:pt x="598739" y="360628"/>
                    <a:pt x="584515" y="360374"/>
                  </a:cubicBezTo>
                  <a:moveTo>
                    <a:pt x="1145728" y="703274"/>
                  </a:moveTo>
                  <a:lnTo>
                    <a:pt x="917128" y="418667"/>
                  </a:lnTo>
                  <a:lnTo>
                    <a:pt x="1577528" y="62305"/>
                  </a:lnTo>
                  <a:lnTo>
                    <a:pt x="1145728" y="703274"/>
                  </a:lnTo>
                  <a:moveTo>
                    <a:pt x="733868" y="680033"/>
                  </a:moveTo>
                  <a:lnTo>
                    <a:pt x="892999" y="442035"/>
                  </a:lnTo>
                  <a:cubicBezTo>
                    <a:pt x="922716" y="478865"/>
                    <a:pt x="952346" y="515784"/>
                    <a:pt x="981899" y="552779"/>
                  </a:cubicBezTo>
                  <a:lnTo>
                    <a:pt x="734502" y="679779"/>
                  </a:lnTo>
                  <a:moveTo>
                    <a:pt x="721802" y="640155"/>
                  </a:moveTo>
                  <a:lnTo>
                    <a:pt x="792669" y="330148"/>
                  </a:lnTo>
                  <a:lnTo>
                    <a:pt x="820736" y="320242"/>
                  </a:lnTo>
                  <a:cubicBezTo>
                    <a:pt x="807274" y="396442"/>
                    <a:pt x="793850" y="472642"/>
                    <a:pt x="780476" y="548842"/>
                  </a:cubicBezTo>
                  <a:cubicBezTo>
                    <a:pt x="780350" y="549769"/>
                    <a:pt x="780350" y="550709"/>
                    <a:pt x="780476" y="551636"/>
                  </a:cubicBezTo>
                  <a:lnTo>
                    <a:pt x="721422" y="640536"/>
                  </a:lnTo>
                  <a:moveTo>
                    <a:pt x="1032572" y="245185"/>
                  </a:moveTo>
                  <a:lnTo>
                    <a:pt x="1083372" y="227405"/>
                  </a:lnTo>
                  <a:cubicBezTo>
                    <a:pt x="1081339" y="249249"/>
                    <a:pt x="1079308" y="271093"/>
                    <a:pt x="1077402" y="292810"/>
                  </a:cubicBezTo>
                  <a:cubicBezTo>
                    <a:pt x="1077339" y="293534"/>
                    <a:pt x="1077339" y="294246"/>
                    <a:pt x="1077402" y="294969"/>
                  </a:cubicBezTo>
                  <a:lnTo>
                    <a:pt x="1029904" y="320369"/>
                  </a:lnTo>
                  <a:close/>
                  <a:moveTo>
                    <a:pt x="966150" y="269188"/>
                  </a:moveTo>
                  <a:cubicBezTo>
                    <a:pt x="966150" y="269188"/>
                    <a:pt x="966150" y="269188"/>
                    <a:pt x="966150" y="269188"/>
                  </a:cubicBezTo>
                  <a:lnTo>
                    <a:pt x="1010220" y="253567"/>
                  </a:lnTo>
                  <a:cubicBezTo>
                    <a:pt x="1009115" y="277608"/>
                    <a:pt x="1008149" y="302335"/>
                    <a:pt x="1007299" y="327735"/>
                  </a:cubicBezTo>
                  <a:cubicBezTo>
                    <a:pt x="1007210" y="329374"/>
                    <a:pt x="1007464" y="331025"/>
                    <a:pt x="1008061" y="332561"/>
                  </a:cubicBezTo>
                  <a:lnTo>
                    <a:pt x="955483" y="360882"/>
                  </a:lnTo>
                  <a:lnTo>
                    <a:pt x="966150" y="269569"/>
                  </a:lnTo>
                  <a:moveTo>
                    <a:pt x="870393" y="416635"/>
                  </a:moveTo>
                  <a:lnTo>
                    <a:pt x="809940" y="507440"/>
                  </a:lnTo>
                  <a:cubicBezTo>
                    <a:pt x="821371" y="442328"/>
                    <a:pt x="832839" y="377139"/>
                    <a:pt x="844358" y="311860"/>
                  </a:cubicBezTo>
                  <a:lnTo>
                    <a:pt x="880679" y="299160"/>
                  </a:lnTo>
                  <a:lnTo>
                    <a:pt x="870012" y="412825"/>
                  </a:lnTo>
                  <a:cubicBezTo>
                    <a:pt x="869758" y="414121"/>
                    <a:pt x="869758" y="415467"/>
                    <a:pt x="870012" y="416762"/>
                  </a:cubicBezTo>
                  <a:moveTo>
                    <a:pt x="903032" y="291032"/>
                  </a:moveTo>
                  <a:lnTo>
                    <a:pt x="942783" y="276935"/>
                  </a:lnTo>
                  <a:cubicBezTo>
                    <a:pt x="939391" y="305891"/>
                    <a:pt x="936051" y="334809"/>
                    <a:pt x="932750" y="363676"/>
                  </a:cubicBezTo>
                  <a:cubicBezTo>
                    <a:pt x="932255" y="366470"/>
                    <a:pt x="932991" y="369341"/>
                    <a:pt x="934782" y="371550"/>
                  </a:cubicBezTo>
                  <a:lnTo>
                    <a:pt x="894269" y="393775"/>
                  </a:lnTo>
                  <a:close/>
                  <a:moveTo>
                    <a:pt x="1151825" y="254456"/>
                  </a:moveTo>
                  <a:lnTo>
                    <a:pt x="1099500" y="282777"/>
                  </a:lnTo>
                  <a:cubicBezTo>
                    <a:pt x="1101406" y="261695"/>
                    <a:pt x="1103311" y="240486"/>
                    <a:pt x="1105343" y="219277"/>
                  </a:cubicBezTo>
                  <a:lnTo>
                    <a:pt x="1156904" y="200989"/>
                  </a:lnTo>
                  <a:cubicBezTo>
                    <a:pt x="1154491" y="218769"/>
                    <a:pt x="1152713" y="236549"/>
                    <a:pt x="1151825" y="254329"/>
                  </a:cubicBezTo>
                  <a:moveTo>
                    <a:pt x="1220912" y="217118"/>
                  </a:moveTo>
                  <a:lnTo>
                    <a:pt x="1174812" y="242518"/>
                  </a:lnTo>
                  <a:cubicBezTo>
                    <a:pt x="1175954" y="226135"/>
                    <a:pt x="1177606" y="209625"/>
                    <a:pt x="1180019" y="193242"/>
                  </a:cubicBezTo>
                  <a:lnTo>
                    <a:pt x="1224469" y="177494"/>
                  </a:lnTo>
                  <a:cubicBezTo>
                    <a:pt x="1223325" y="190829"/>
                    <a:pt x="1222183" y="204291"/>
                    <a:pt x="1220912" y="217626"/>
                  </a:cubicBezTo>
                  <a:moveTo>
                    <a:pt x="1298256" y="175970"/>
                  </a:moveTo>
                  <a:lnTo>
                    <a:pt x="1244153" y="205180"/>
                  </a:lnTo>
                  <a:cubicBezTo>
                    <a:pt x="1245170" y="193242"/>
                    <a:pt x="1246186" y="181304"/>
                    <a:pt x="1247328" y="169493"/>
                  </a:cubicBezTo>
                  <a:lnTo>
                    <a:pt x="1298128" y="151586"/>
                  </a:lnTo>
                  <a:cubicBezTo>
                    <a:pt x="1298128" y="159714"/>
                    <a:pt x="1298128" y="167842"/>
                    <a:pt x="1298128" y="175970"/>
                  </a:cubicBezTo>
                  <a:moveTo>
                    <a:pt x="1358962" y="143077"/>
                  </a:moveTo>
                  <a:lnTo>
                    <a:pt x="1319846" y="164286"/>
                  </a:lnTo>
                  <a:lnTo>
                    <a:pt x="1319846" y="143839"/>
                  </a:lnTo>
                  <a:lnTo>
                    <a:pt x="1360739" y="129361"/>
                  </a:lnTo>
                  <a:cubicBezTo>
                    <a:pt x="1360739" y="133933"/>
                    <a:pt x="1359850" y="138505"/>
                    <a:pt x="1359342" y="143077"/>
                  </a:cubicBezTo>
                  <a:moveTo>
                    <a:pt x="1431098" y="104977"/>
                  </a:moveTo>
                  <a:lnTo>
                    <a:pt x="1382584" y="131012"/>
                  </a:lnTo>
                  <a:cubicBezTo>
                    <a:pt x="1382584" y="127964"/>
                    <a:pt x="1382584" y="124916"/>
                    <a:pt x="1383600" y="121741"/>
                  </a:cubicBezTo>
                  <a:lnTo>
                    <a:pt x="1431098" y="104977"/>
                  </a:lnTo>
                  <a:moveTo>
                    <a:pt x="598612" y="92277"/>
                  </a:moveTo>
                  <a:lnTo>
                    <a:pt x="1513012" y="40715"/>
                  </a:lnTo>
                  <a:lnTo>
                    <a:pt x="783525" y="299287"/>
                  </a:lnTo>
                  <a:lnTo>
                    <a:pt x="598105" y="92277"/>
                  </a:lnTo>
                  <a:moveTo>
                    <a:pt x="1645220" y="21157"/>
                  </a:moveTo>
                  <a:cubicBezTo>
                    <a:pt x="1646871" y="12991"/>
                    <a:pt x="1642870" y="4736"/>
                    <a:pt x="1635440" y="964"/>
                  </a:cubicBezTo>
                  <a:cubicBezTo>
                    <a:pt x="1632989" y="-52"/>
                    <a:pt x="1630284" y="-267"/>
                    <a:pt x="1627693" y="329"/>
                  </a:cubicBezTo>
                  <a:lnTo>
                    <a:pt x="1627693" y="329"/>
                  </a:lnTo>
                  <a:lnTo>
                    <a:pt x="564069" y="58749"/>
                  </a:lnTo>
                  <a:cubicBezTo>
                    <a:pt x="551369" y="59511"/>
                    <a:pt x="539431" y="75259"/>
                    <a:pt x="549845" y="86943"/>
                  </a:cubicBezTo>
                  <a:lnTo>
                    <a:pt x="760919" y="322655"/>
                  </a:lnTo>
                  <a:lnTo>
                    <a:pt x="669860" y="718895"/>
                  </a:lnTo>
                  <a:lnTo>
                    <a:pt x="669860" y="718895"/>
                  </a:lnTo>
                  <a:cubicBezTo>
                    <a:pt x="667294" y="728369"/>
                    <a:pt x="672908" y="738136"/>
                    <a:pt x="682395" y="740688"/>
                  </a:cubicBezTo>
                  <a:cubicBezTo>
                    <a:pt x="682445" y="740714"/>
                    <a:pt x="682509" y="740727"/>
                    <a:pt x="682560" y="740739"/>
                  </a:cubicBezTo>
                  <a:lnTo>
                    <a:pt x="684464" y="740739"/>
                  </a:lnTo>
                  <a:lnTo>
                    <a:pt x="685988" y="740739"/>
                  </a:lnTo>
                  <a:cubicBezTo>
                    <a:pt x="689087" y="740841"/>
                    <a:pt x="692110" y="739800"/>
                    <a:pt x="694498" y="737818"/>
                  </a:cubicBezTo>
                  <a:lnTo>
                    <a:pt x="1003488" y="578814"/>
                  </a:lnTo>
                  <a:lnTo>
                    <a:pt x="1134552" y="742136"/>
                  </a:lnTo>
                  <a:cubicBezTo>
                    <a:pt x="1140420" y="749020"/>
                    <a:pt x="1150771" y="749832"/>
                    <a:pt x="1157654" y="743965"/>
                  </a:cubicBezTo>
                  <a:cubicBezTo>
                    <a:pt x="1158835" y="742949"/>
                    <a:pt x="1159864" y="741781"/>
                    <a:pt x="1160714" y="740485"/>
                  </a:cubicBezTo>
                  <a:lnTo>
                    <a:pt x="1641537" y="27507"/>
                  </a:lnTo>
                  <a:cubicBezTo>
                    <a:pt x="1643924" y="25259"/>
                    <a:pt x="1645448" y="22250"/>
                    <a:pt x="1645854" y="18998"/>
                  </a:cubicBezTo>
                </a:path>
              </a:pathLst>
            </a:custGeom>
            <a:solidFill>
              <a:srgbClr val="000000"/>
            </a:solidFill>
            <a:ln w="12690" cap="flat">
              <a:noFill/>
              <a:prstDash val="solid"/>
              <a:miter/>
            </a:ln>
          </p:spPr>
          <p:txBody>
            <a:bodyPr rtlCol="0" anchor="ctr"/>
            <a:lstStyle/>
            <a:p>
              <a:endParaRPr lang="nl-NL"/>
            </a:p>
          </p:txBody>
        </p:sp>
      </p:grpSp>
      <p:grpSp>
        <p:nvGrpSpPr>
          <p:cNvPr id="44" name="!!Bliksem">
            <a:extLst>
              <a:ext uri="{FF2B5EF4-FFF2-40B4-BE49-F238E27FC236}">
                <a16:creationId xmlns:a16="http://schemas.microsoft.com/office/drawing/2014/main" id="{4442A8C8-BC16-44F8-BBE5-B09A466C7A5E}"/>
              </a:ext>
            </a:extLst>
          </p:cNvPr>
          <p:cNvGrpSpPr/>
          <p:nvPr/>
        </p:nvGrpSpPr>
        <p:grpSpPr>
          <a:xfrm>
            <a:off x="1990391" y="2363332"/>
            <a:ext cx="761936" cy="1149659"/>
            <a:chOff x="1990391" y="2363332"/>
            <a:chExt cx="761936" cy="1149659"/>
          </a:xfrm>
        </p:grpSpPr>
        <p:sp>
          <p:nvSpPr>
            <p:cNvPr id="39" name="Vrije vorm: vorm 38">
              <a:extLst>
                <a:ext uri="{FF2B5EF4-FFF2-40B4-BE49-F238E27FC236}">
                  <a16:creationId xmlns:a16="http://schemas.microsoft.com/office/drawing/2014/main" id="{1FA80C17-5620-4B44-B5AB-2D3735BE63C4}"/>
                </a:ext>
              </a:extLst>
            </p:cNvPr>
            <p:cNvSpPr/>
            <p:nvPr/>
          </p:nvSpPr>
          <p:spPr>
            <a:xfrm>
              <a:off x="1990391" y="2363332"/>
              <a:ext cx="761936" cy="1149659"/>
            </a:xfrm>
            <a:custGeom>
              <a:avLst/>
              <a:gdLst>
                <a:gd name="connsiteX0" fmla="*/ 409908 w 761936"/>
                <a:gd name="connsiteY0" fmla="*/ 207400 h 1149659"/>
                <a:gd name="connsiteX1" fmla="*/ 330279 w 761936"/>
                <a:gd name="connsiteY1" fmla="*/ 154822 h 1149659"/>
                <a:gd name="connsiteX2" fmla="*/ 325961 w 761936"/>
                <a:gd name="connsiteY2" fmla="*/ 70494 h 1149659"/>
                <a:gd name="connsiteX3" fmla="*/ 411432 w 761936"/>
                <a:gd name="connsiteY3" fmla="*/ 147456 h 1149659"/>
                <a:gd name="connsiteX4" fmla="*/ 409908 w 761936"/>
                <a:gd name="connsiteY4" fmla="*/ 207400 h 1149659"/>
                <a:gd name="connsiteX5" fmla="*/ 407749 w 761936"/>
                <a:gd name="connsiteY5" fmla="*/ 287918 h 1149659"/>
                <a:gd name="connsiteX6" fmla="*/ 333708 w 761936"/>
                <a:gd name="connsiteY6" fmla="*/ 237880 h 1149659"/>
                <a:gd name="connsiteX7" fmla="*/ 330787 w 761936"/>
                <a:gd name="connsiteY7" fmla="*/ 178571 h 1149659"/>
                <a:gd name="connsiteX8" fmla="*/ 408384 w 761936"/>
                <a:gd name="connsiteY8" fmla="*/ 231530 h 1149659"/>
                <a:gd name="connsiteX9" fmla="*/ 406987 w 761936"/>
                <a:gd name="connsiteY9" fmla="*/ 287918 h 1149659"/>
                <a:gd name="connsiteX10" fmla="*/ 405082 w 761936"/>
                <a:gd name="connsiteY10" fmla="*/ 354847 h 1149659"/>
                <a:gd name="connsiteX11" fmla="*/ 337645 w 761936"/>
                <a:gd name="connsiteY11" fmla="*/ 314334 h 1149659"/>
                <a:gd name="connsiteX12" fmla="*/ 334978 w 761936"/>
                <a:gd name="connsiteY12" fmla="*/ 262137 h 1149659"/>
                <a:gd name="connsiteX13" fmla="*/ 406352 w 761936"/>
                <a:gd name="connsiteY13" fmla="*/ 310905 h 1149659"/>
                <a:gd name="connsiteX14" fmla="*/ 405082 w 761936"/>
                <a:gd name="connsiteY14" fmla="*/ 354847 h 1149659"/>
                <a:gd name="connsiteX15" fmla="*/ 376380 w 761936"/>
                <a:gd name="connsiteY15" fmla="*/ 411997 h 1149659"/>
                <a:gd name="connsiteX16" fmla="*/ 343360 w 761936"/>
                <a:gd name="connsiteY16" fmla="*/ 426856 h 1149659"/>
                <a:gd name="connsiteX17" fmla="*/ 341582 w 761936"/>
                <a:gd name="connsiteY17" fmla="*/ 392820 h 1149659"/>
                <a:gd name="connsiteX18" fmla="*/ 376380 w 761936"/>
                <a:gd name="connsiteY18" fmla="*/ 411997 h 1149659"/>
                <a:gd name="connsiteX19" fmla="*/ 404447 w 761936"/>
                <a:gd name="connsiteY19" fmla="*/ 377199 h 1149659"/>
                <a:gd name="connsiteX20" fmla="*/ 404447 w 761936"/>
                <a:gd name="connsiteY20" fmla="*/ 399678 h 1149659"/>
                <a:gd name="connsiteX21" fmla="*/ 399113 w 761936"/>
                <a:gd name="connsiteY21" fmla="*/ 402091 h 1149659"/>
                <a:gd name="connsiteX22" fmla="*/ 340947 w 761936"/>
                <a:gd name="connsiteY22" fmla="*/ 369833 h 1149659"/>
                <a:gd name="connsiteX23" fmla="*/ 339296 w 761936"/>
                <a:gd name="connsiteY23" fmla="*/ 337702 h 1149659"/>
                <a:gd name="connsiteX24" fmla="*/ 404955 w 761936"/>
                <a:gd name="connsiteY24" fmla="*/ 377199 h 1149659"/>
                <a:gd name="connsiteX25" fmla="*/ 312880 w 761936"/>
                <a:gd name="connsiteY25" fmla="*/ 680856 h 1149659"/>
                <a:gd name="connsiteX26" fmla="*/ 348821 w 761936"/>
                <a:gd name="connsiteY26" fmla="*/ 662060 h 1149659"/>
                <a:gd name="connsiteX27" fmla="*/ 369268 w 761936"/>
                <a:gd name="connsiteY27" fmla="*/ 718067 h 1149659"/>
                <a:gd name="connsiteX28" fmla="*/ 363807 w 761936"/>
                <a:gd name="connsiteY28" fmla="*/ 722766 h 1149659"/>
                <a:gd name="connsiteX29" fmla="*/ 313007 w 761936"/>
                <a:gd name="connsiteY29" fmla="*/ 680856 h 1149659"/>
                <a:gd name="connsiteX30" fmla="*/ 603329 w 761936"/>
                <a:gd name="connsiteY30" fmla="*/ 353196 h 1149659"/>
                <a:gd name="connsiteX31" fmla="*/ 500586 w 761936"/>
                <a:gd name="connsiteY31" fmla="*/ 964319 h 1149659"/>
                <a:gd name="connsiteX32" fmla="*/ 378285 w 761936"/>
                <a:gd name="connsiteY32" fmla="*/ 628659 h 1149659"/>
                <a:gd name="connsiteX33" fmla="*/ 353038 w 761936"/>
                <a:gd name="connsiteY33" fmla="*/ 616111 h 1149659"/>
                <a:gd name="connsiteX34" fmla="*/ 349202 w 761936"/>
                <a:gd name="connsiteY34" fmla="*/ 617864 h 1149659"/>
                <a:gd name="connsiteX35" fmla="*/ 128730 w 761936"/>
                <a:gd name="connsiteY35" fmla="*/ 733942 h 1149659"/>
                <a:gd name="connsiteX36" fmla="*/ 39830 w 761936"/>
                <a:gd name="connsiteY36" fmla="*/ 225942 h 1149659"/>
                <a:gd name="connsiteX37" fmla="*/ 285702 w 761936"/>
                <a:gd name="connsiteY37" fmla="*/ 54873 h 1149659"/>
                <a:gd name="connsiteX38" fmla="*/ 306022 w 761936"/>
                <a:gd name="connsiteY38" fmla="*/ 456701 h 1149659"/>
                <a:gd name="connsiteX39" fmla="*/ 326444 w 761936"/>
                <a:gd name="connsiteY39" fmla="*/ 475357 h 1149659"/>
                <a:gd name="connsiteX40" fmla="*/ 331422 w 761936"/>
                <a:gd name="connsiteY40" fmla="*/ 474481 h 1149659"/>
                <a:gd name="connsiteX41" fmla="*/ 603075 w 761936"/>
                <a:gd name="connsiteY41" fmla="*/ 352942 h 1149659"/>
                <a:gd name="connsiteX42" fmla="*/ 721439 w 761936"/>
                <a:gd name="connsiteY42" fmla="*/ 483244 h 1149659"/>
                <a:gd name="connsiteX43" fmla="*/ 710136 w 761936"/>
                <a:gd name="connsiteY43" fmla="*/ 550300 h 1149659"/>
                <a:gd name="connsiteX44" fmla="*/ 621998 w 761936"/>
                <a:gd name="connsiteY44" fmla="*/ 476005 h 1149659"/>
                <a:gd name="connsiteX45" fmla="*/ 638762 w 761936"/>
                <a:gd name="connsiteY45" fmla="*/ 375929 h 1149659"/>
                <a:gd name="connsiteX46" fmla="*/ 721439 w 761936"/>
                <a:gd name="connsiteY46" fmla="*/ 483244 h 1149659"/>
                <a:gd name="connsiteX47" fmla="*/ 696039 w 761936"/>
                <a:gd name="connsiteY47" fmla="*/ 632342 h 1149659"/>
                <a:gd name="connsiteX48" fmla="*/ 606377 w 761936"/>
                <a:gd name="connsiteY48" fmla="*/ 566048 h 1149659"/>
                <a:gd name="connsiteX49" fmla="*/ 617807 w 761936"/>
                <a:gd name="connsiteY49" fmla="*/ 498357 h 1149659"/>
                <a:gd name="connsiteX50" fmla="*/ 706707 w 761936"/>
                <a:gd name="connsiteY50" fmla="*/ 572652 h 1149659"/>
                <a:gd name="connsiteX51" fmla="*/ 696674 w 761936"/>
                <a:gd name="connsiteY51" fmla="*/ 632342 h 1149659"/>
                <a:gd name="connsiteX52" fmla="*/ 684609 w 761936"/>
                <a:gd name="connsiteY52" fmla="*/ 703589 h 1149659"/>
                <a:gd name="connsiteX53" fmla="*/ 595709 w 761936"/>
                <a:gd name="connsiteY53" fmla="*/ 636533 h 1149659"/>
                <a:gd name="connsiteX54" fmla="*/ 603837 w 761936"/>
                <a:gd name="connsiteY54" fmla="*/ 587892 h 1149659"/>
                <a:gd name="connsiteX55" fmla="*/ 693626 w 761936"/>
                <a:gd name="connsiteY55" fmla="*/ 653424 h 1149659"/>
                <a:gd name="connsiteX56" fmla="*/ 685117 w 761936"/>
                <a:gd name="connsiteY56" fmla="*/ 703589 h 1149659"/>
                <a:gd name="connsiteX57" fmla="*/ 675338 w 761936"/>
                <a:gd name="connsiteY57" fmla="*/ 762136 h 1149659"/>
                <a:gd name="connsiteX58" fmla="*/ 584152 w 761936"/>
                <a:gd name="connsiteY58" fmla="*/ 705494 h 1149659"/>
                <a:gd name="connsiteX59" fmla="*/ 592026 w 761936"/>
                <a:gd name="connsiteY59" fmla="*/ 658377 h 1149659"/>
                <a:gd name="connsiteX60" fmla="*/ 681561 w 761936"/>
                <a:gd name="connsiteY60" fmla="*/ 724798 h 1149659"/>
                <a:gd name="connsiteX61" fmla="*/ 675338 w 761936"/>
                <a:gd name="connsiteY61" fmla="*/ 762136 h 1149659"/>
                <a:gd name="connsiteX62" fmla="*/ 664543 w 761936"/>
                <a:gd name="connsiteY62" fmla="*/ 825636 h 1149659"/>
                <a:gd name="connsiteX63" fmla="*/ 573357 w 761936"/>
                <a:gd name="connsiteY63" fmla="*/ 768740 h 1149659"/>
                <a:gd name="connsiteX64" fmla="*/ 580596 w 761936"/>
                <a:gd name="connsiteY64" fmla="*/ 725941 h 1149659"/>
                <a:gd name="connsiteX65" fmla="*/ 671909 w 761936"/>
                <a:gd name="connsiteY65" fmla="*/ 782456 h 1149659"/>
                <a:gd name="connsiteX66" fmla="*/ 664543 w 761936"/>
                <a:gd name="connsiteY66" fmla="*/ 825636 h 1149659"/>
                <a:gd name="connsiteX67" fmla="*/ 654256 w 761936"/>
                <a:gd name="connsiteY67" fmla="*/ 886977 h 1149659"/>
                <a:gd name="connsiteX68" fmla="*/ 562943 w 761936"/>
                <a:gd name="connsiteY68" fmla="*/ 830970 h 1149659"/>
                <a:gd name="connsiteX69" fmla="*/ 569928 w 761936"/>
                <a:gd name="connsiteY69" fmla="*/ 789441 h 1149659"/>
                <a:gd name="connsiteX70" fmla="*/ 661114 w 761936"/>
                <a:gd name="connsiteY70" fmla="*/ 846337 h 1149659"/>
                <a:gd name="connsiteX71" fmla="*/ 654256 w 761936"/>
                <a:gd name="connsiteY71" fmla="*/ 886977 h 1149659"/>
                <a:gd name="connsiteX72" fmla="*/ 641556 w 761936"/>
                <a:gd name="connsiteY72" fmla="*/ 959748 h 1149659"/>
                <a:gd name="connsiteX73" fmla="*/ 551259 w 761936"/>
                <a:gd name="connsiteY73" fmla="*/ 897899 h 1149659"/>
                <a:gd name="connsiteX74" fmla="*/ 559006 w 761936"/>
                <a:gd name="connsiteY74" fmla="*/ 851798 h 1149659"/>
                <a:gd name="connsiteX75" fmla="*/ 650319 w 761936"/>
                <a:gd name="connsiteY75" fmla="*/ 907550 h 1149659"/>
                <a:gd name="connsiteX76" fmla="*/ 641556 w 761936"/>
                <a:gd name="connsiteY76" fmla="*/ 959748 h 1149659"/>
                <a:gd name="connsiteX77" fmla="*/ 629745 w 761936"/>
                <a:gd name="connsiteY77" fmla="*/ 1029725 h 1149659"/>
                <a:gd name="connsiteX78" fmla="*/ 539575 w 761936"/>
                <a:gd name="connsiteY78" fmla="*/ 967368 h 1149659"/>
                <a:gd name="connsiteX79" fmla="*/ 547576 w 761936"/>
                <a:gd name="connsiteY79" fmla="*/ 919616 h 1149659"/>
                <a:gd name="connsiteX80" fmla="*/ 638127 w 761936"/>
                <a:gd name="connsiteY80" fmla="*/ 980449 h 1149659"/>
                <a:gd name="connsiteX81" fmla="*/ 629745 w 761936"/>
                <a:gd name="connsiteY81" fmla="*/ 1029725 h 1149659"/>
                <a:gd name="connsiteX82" fmla="*/ 618823 w 761936"/>
                <a:gd name="connsiteY82" fmla="*/ 1095256 h 1149659"/>
                <a:gd name="connsiteX83" fmla="*/ 529288 w 761936"/>
                <a:gd name="connsiteY83" fmla="*/ 1027947 h 1149659"/>
                <a:gd name="connsiteX84" fmla="*/ 535765 w 761936"/>
                <a:gd name="connsiteY84" fmla="*/ 989847 h 1149659"/>
                <a:gd name="connsiteX85" fmla="*/ 626316 w 761936"/>
                <a:gd name="connsiteY85" fmla="*/ 1050299 h 1149659"/>
                <a:gd name="connsiteX86" fmla="*/ 618823 w 761936"/>
                <a:gd name="connsiteY86" fmla="*/ 1095384 h 1149659"/>
                <a:gd name="connsiteX87" fmla="*/ 328247 w 761936"/>
                <a:gd name="connsiteY87" fmla="*/ 753246 h 1149659"/>
                <a:gd name="connsiteX88" fmla="*/ 262334 w 761936"/>
                <a:gd name="connsiteY88" fmla="*/ 707018 h 1149659"/>
                <a:gd name="connsiteX89" fmla="*/ 294592 w 761936"/>
                <a:gd name="connsiteY89" fmla="*/ 690127 h 1149659"/>
                <a:gd name="connsiteX90" fmla="*/ 348948 w 761936"/>
                <a:gd name="connsiteY90" fmla="*/ 735212 h 1149659"/>
                <a:gd name="connsiteX91" fmla="*/ 288115 w 761936"/>
                <a:gd name="connsiteY91" fmla="*/ 791346 h 1149659"/>
                <a:gd name="connsiteX92" fmla="*/ 200993 w 761936"/>
                <a:gd name="connsiteY92" fmla="*/ 739403 h 1149659"/>
                <a:gd name="connsiteX93" fmla="*/ 243284 w 761936"/>
                <a:gd name="connsiteY93" fmla="*/ 717305 h 1149659"/>
                <a:gd name="connsiteX94" fmla="*/ 313134 w 761936"/>
                <a:gd name="connsiteY94" fmla="*/ 766708 h 1149659"/>
                <a:gd name="connsiteX95" fmla="*/ 287734 w 761936"/>
                <a:gd name="connsiteY95" fmla="*/ 791346 h 1149659"/>
                <a:gd name="connsiteX96" fmla="*/ 251285 w 761936"/>
                <a:gd name="connsiteY96" fmla="*/ 817635 h 1149659"/>
                <a:gd name="connsiteX97" fmla="*/ 222837 w 761936"/>
                <a:gd name="connsiteY97" fmla="*/ 809761 h 1149659"/>
                <a:gd name="connsiteX98" fmla="*/ 189309 w 761936"/>
                <a:gd name="connsiteY98" fmla="*/ 788679 h 1149659"/>
                <a:gd name="connsiteX99" fmla="*/ 151971 w 761936"/>
                <a:gd name="connsiteY99" fmla="*/ 765057 h 1149659"/>
                <a:gd name="connsiteX100" fmla="*/ 180419 w 761936"/>
                <a:gd name="connsiteY100" fmla="*/ 750071 h 1149659"/>
                <a:gd name="connsiteX101" fmla="*/ 272494 w 761936"/>
                <a:gd name="connsiteY101" fmla="*/ 804935 h 1149659"/>
                <a:gd name="connsiteX102" fmla="*/ 251285 w 761936"/>
                <a:gd name="connsiteY102" fmla="*/ 817635 h 1149659"/>
                <a:gd name="connsiteX103" fmla="*/ 450421 w 761936"/>
                <a:gd name="connsiteY103" fmla="*/ 138566 h 1149659"/>
                <a:gd name="connsiteX104" fmla="*/ 450421 w 761936"/>
                <a:gd name="connsiteY104" fmla="*/ 138566 h 1149659"/>
                <a:gd name="connsiteX105" fmla="*/ 442420 w 761936"/>
                <a:gd name="connsiteY105" fmla="*/ 123453 h 1149659"/>
                <a:gd name="connsiteX106" fmla="*/ 322532 w 761936"/>
                <a:gd name="connsiteY106" fmla="*/ 15503 h 1149659"/>
                <a:gd name="connsiteX107" fmla="*/ 299342 w 761936"/>
                <a:gd name="connsiteY107" fmla="*/ 428 h 1149659"/>
                <a:gd name="connsiteX108" fmla="*/ 293322 w 761936"/>
                <a:gd name="connsiteY108" fmla="*/ 2803 h 1149659"/>
                <a:gd name="connsiteX109" fmla="*/ 8588 w 761936"/>
                <a:gd name="connsiteY109" fmla="*/ 200669 h 1149659"/>
                <a:gd name="connsiteX110" fmla="*/ 333 w 761936"/>
                <a:gd name="connsiteY110" fmla="*/ 215528 h 1149659"/>
                <a:gd name="connsiteX111" fmla="*/ 333 w 761936"/>
                <a:gd name="connsiteY111" fmla="*/ 223021 h 1149659"/>
                <a:gd name="connsiteX112" fmla="*/ 95583 w 761936"/>
                <a:gd name="connsiteY112" fmla="*/ 769121 h 1149659"/>
                <a:gd name="connsiteX113" fmla="*/ 102441 w 761936"/>
                <a:gd name="connsiteY113" fmla="*/ 779281 h 1149659"/>
                <a:gd name="connsiteX114" fmla="*/ 104854 w 761936"/>
                <a:gd name="connsiteY114" fmla="*/ 781440 h 1149659"/>
                <a:gd name="connsiteX115" fmla="*/ 198707 w 761936"/>
                <a:gd name="connsiteY115" fmla="*/ 840495 h 1149659"/>
                <a:gd name="connsiteX116" fmla="*/ 252809 w 761936"/>
                <a:gd name="connsiteY116" fmla="*/ 863482 h 1149659"/>
                <a:gd name="connsiteX117" fmla="*/ 313388 w 761936"/>
                <a:gd name="connsiteY117" fmla="*/ 818143 h 1149659"/>
                <a:gd name="connsiteX118" fmla="*/ 383619 w 761936"/>
                <a:gd name="connsiteY118" fmla="*/ 756929 h 1149659"/>
                <a:gd name="connsiteX119" fmla="*/ 488902 w 761936"/>
                <a:gd name="connsiteY119" fmla="*/ 1045981 h 1149659"/>
                <a:gd name="connsiteX120" fmla="*/ 505031 w 761936"/>
                <a:gd name="connsiteY120" fmla="*/ 1058681 h 1149659"/>
                <a:gd name="connsiteX121" fmla="*/ 619331 w 761936"/>
                <a:gd name="connsiteY121" fmla="*/ 1144660 h 1149659"/>
                <a:gd name="connsiteX122" fmla="*/ 628221 w 761936"/>
                <a:gd name="connsiteY122" fmla="*/ 1148597 h 1149659"/>
                <a:gd name="connsiteX123" fmla="*/ 650535 w 761936"/>
                <a:gd name="connsiteY123" fmla="*/ 1138233 h 1149659"/>
                <a:gd name="connsiteX124" fmla="*/ 651208 w 761936"/>
                <a:gd name="connsiteY124" fmla="*/ 1135897 h 1149659"/>
                <a:gd name="connsiteX125" fmla="*/ 652732 w 761936"/>
                <a:gd name="connsiteY125" fmla="*/ 1128150 h 1149659"/>
                <a:gd name="connsiteX126" fmla="*/ 761063 w 761936"/>
                <a:gd name="connsiteY126" fmla="*/ 483625 h 1149659"/>
                <a:gd name="connsiteX127" fmla="*/ 758650 w 761936"/>
                <a:gd name="connsiteY127" fmla="*/ 468004 h 1149659"/>
                <a:gd name="connsiteX128" fmla="*/ 647017 w 761936"/>
                <a:gd name="connsiteY128" fmla="*/ 327034 h 1149659"/>
                <a:gd name="connsiteX129" fmla="*/ 647017 w 761936"/>
                <a:gd name="connsiteY129" fmla="*/ 324367 h 1149659"/>
                <a:gd name="connsiteX130" fmla="*/ 621617 w 761936"/>
                <a:gd name="connsiteY130" fmla="*/ 301507 h 1149659"/>
                <a:gd name="connsiteX131" fmla="*/ 442801 w 761936"/>
                <a:gd name="connsiteY131" fmla="*/ 381517 h 1149659"/>
                <a:gd name="connsiteX132" fmla="*/ 449405 w 761936"/>
                <a:gd name="connsiteY132" fmla="*/ 138185 h 1149659"/>
                <a:gd name="connsiteX133" fmla="*/ 449405 w 761936"/>
                <a:gd name="connsiteY133" fmla="*/ 138185 h 11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61936" h="1149659">
                  <a:moveTo>
                    <a:pt x="409908" y="207400"/>
                  </a:moveTo>
                  <a:cubicBezTo>
                    <a:pt x="384419" y="188337"/>
                    <a:pt x="357826" y="170773"/>
                    <a:pt x="330279" y="154822"/>
                  </a:cubicBezTo>
                  <a:cubicBezTo>
                    <a:pt x="328882" y="126755"/>
                    <a:pt x="327485" y="98561"/>
                    <a:pt x="325961" y="70494"/>
                  </a:cubicBezTo>
                  <a:cubicBezTo>
                    <a:pt x="354536" y="95894"/>
                    <a:pt x="383111" y="121294"/>
                    <a:pt x="411432" y="147456"/>
                  </a:cubicBezTo>
                  <a:lnTo>
                    <a:pt x="409908" y="207400"/>
                  </a:lnTo>
                  <a:moveTo>
                    <a:pt x="407749" y="287918"/>
                  </a:moveTo>
                  <a:lnTo>
                    <a:pt x="333708" y="237880"/>
                  </a:lnTo>
                  <a:cubicBezTo>
                    <a:pt x="332692" y="218068"/>
                    <a:pt x="331676" y="198383"/>
                    <a:pt x="330787" y="178571"/>
                  </a:cubicBezTo>
                  <a:cubicBezTo>
                    <a:pt x="357711" y="194624"/>
                    <a:pt x="383619" y="212302"/>
                    <a:pt x="408384" y="231530"/>
                  </a:cubicBezTo>
                  <a:cubicBezTo>
                    <a:pt x="408384" y="250326"/>
                    <a:pt x="407368" y="269630"/>
                    <a:pt x="406987" y="287918"/>
                  </a:cubicBezTo>
                  <a:moveTo>
                    <a:pt x="405082" y="354847"/>
                  </a:moveTo>
                  <a:lnTo>
                    <a:pt x="337645" y="314334"/>
                  </a:lnTo>
                  <a:lnTo>
                    <a:pt x="334978" y="262137"/>
                  </a:lnTo>
                  <a:lnTo>
                    <a:pt x="406352" y="310905"/>
                  </a:lnTo>
                  <a:cubicBezTo>
                    <a:pt x="406352" y="325510"/>
                    <a:pt x="405463" y="340242"/>
                    <a:pt x="405082" y="354847"/>
                  </a:cubicBezTo>
                  <a:moveTo>
                    <a:pt x="376380" y="411997"/>
                  </a:moveTo>
                  <a:lnTo>
                    <a:pt x="343360" y="426856"/>
                  </a:lnTo>
                  <a:cubicBezTo>
                    <a:pt x="342725" y="415426"/>
                    <a:pt x="342217" y="404123"/>
                    <a:pt x="341582" y="392820"/>
                  </a:cubicBezTo>
                  <a:lnTo>
                    <a:pt x="376380" y="411997"/>
                  </a:lnTo>
                  <a:moveTo>
                    <a:pt x="404447" y="377199"/>
                  </a:moveTo>
                  <a:cubicBezTo>
                    <a:pt x="404447" y="384692"/>
                    <a:pt x="404447" y="392185"/>
                    <a:pt x="404447" y="399678"/>
                  </a:cubicBezTo>
                  <a:lnTo>
                    <a:pt x="399113" y="402091"/>
                  </a:lnTo>
                  <a:lnTo>
                    <a:pt x="340947" y="369833"/>
                  </a:lnTo>
                  <a:lnTo>
                    <a:pt x="339296" y="337702"/>
                  </a:lnTo>
                  <a:lnTo>
                    <a:pt x="404955" y="377199"/>
                  </a:lnTo>
                  <a:moveTo>
                    <a:pt x="312880" y="680856"/>
                  </a:moveTo>
                  <a:lnTo>
                    <a:pt x="348821" y="662060"/>
                  </a:lnTo>
                  <a:lnTo>
                    <a:pt x="369268" y="718067"/>
                  </a:lnTo>
                  <a:lnTo>
                    <a:pt x="363807" y="722766"/>
                  </a:lnTo>
                  <a:cubicBezTo>
                    <a:pt x="346154" y="710066"/>
                    <a:pt x="329263" y="695461"/>
                    <a:pt x="313007" y="680856"/>
                  </a:cubicBezTo>
                  <a:moveTo>
                    <a:pt x="603329" y="353196"/>
                  </a:moveTo>
                  <a:cubicBezTo>
                    <a:pt x="569458" y="556904"/>
                    <a:pt x="535219" y="760612"/>
                    <a:pt x="500586" y="964319"/>
                  </a:cubicBezTo>
                  <a:lnTo>
                    <a:pt x="378285" y="628659"/>
                  </a:lnTo>
                  <a:cubicBezTo>
                    <a:pt x="374780" y="618219"/>
                    <a:pt x="363477" y="612606"/>
                    <a:pt x="353038" y="616111"/>
                  </a:cubicBezTo>
                  <a:cubicBezTo>
                    <a:pt x="351704" y="616555"/>
                    <a:pt x="350409" y="617140"/>
                    <a:pt x="349202" y="617864"/>
                  </a:cubicBezTo>
                  <a:lnTo>
                    <a:pt x="128730" y="733942"/>
                  </a:lnTo>
                  <a:lnTo>
                    <a:pt x="39830" y="225942"/>
                  </a:lnTo>
                  <a:lnTo>
                    <a:pt x="285702" y="54873"/>
                  </a:lnTo>
                  <a:cubicBezTo>
                    <a:pt x="292472" y="188820"/>
                    <a:pt x="299253" y="322754"/>
                    <a:pt x="306022" y="456701"/>
                  </a:cubicBezTo>
                  <a:cubicBezTo>
                    <a:pt x="306505" y="467496"/>
                    <a:pt x="315649" y="475840"/>
                    <a:pt x="326444" y="475357"/>
                  </a:cubicBezTo>
                  <a:cubicBezTo>
                    <a:pt x="328133" y="475281"/>
                    <a:pt x="329809" y="474989"/>
                    <a:pt x="331422" y="474481"/>
                  </a:cubicBezTo>
                  <a:lnTo>
                    <a:pt x="603075" y="352942"/>
                  </a:lnTo>
                  <a:moveTo>
                    <a:pt x="721439" y="483244"/>
                  </a:moveTo>
                  <a:cubicBezTo>
                    <a:pt x="717794" y="505596"/>
                    <a:pt x="714035" y="527948"/>
                    <a:pt x="710136" y="550300"/>
                  </a:cubicBezTo>
                  <a:lnTo>
                    <a:pt x="621998" y="476005"/>
                  </a:lnTo>
                  <a:lnTo>
                    <a:pt x="638762" y="375929"/>
                  </a:lnTo>
                  <a:cubicBezTo>
                    <a:pt x="668760" y="409762"/>
                    <a:pt x="696382" y="445614"/>
                    <a:pt x="721439" y="483244"/>
                  </a:cubicBezTo>
                  <a:moveTo>
                    <a:pt x="696039" y="632342"/>
                  </a:moveTo>
                  <a:cubicBezTo>
                    <a:pt x="665039" y="611793"/>
                    <a:pt x="635117" y="589657"/>
                    <a:pt x="606377" y="566048"/>
                  </a:cubicBezTo>
                  <a:lnTo>
                    <a:pt x="617807" y="498357"/>
                  </a:lnTo>
                  <a:lnTo>
                    <a:pt x="706707" y="572652"/>
                  </a:lnTo>
                  <a:cubicBezTo>
                    <a:pt x="703405" y="592591"/>
                    <a:pt x="699976" y="612403"/>
                    <a:pt x="696674" y="632342"/>
                  </a:cubicBezTo>
                  <a:moveTo>
                    <a:pt x="684609" y="703589"/>
                  </a:moveTo>
                  <a:cubicBezTo>
                    <a:pt x="653875" y="682507"/>
                    <a:pt x="624157" y="660028"/>
                    <a:pt x="595709" y="636533"/>
                  </a:cubicBezTo>
                  <a:cubicBezTo>
                    <a:pt x="598376" y="620404"/>
                    <a:pt x="601170" y="604148"/>
                    <a:pt x="603837" y="587892"/>
                  </a:cubicBezTo>
                  <a:cubicBezTo>
                    <a:pt x="632641" y="611234"/>
                    <a:pt x="662613" y="633104"/>
                    <a:pt x="693626" y="653424"/>
                  </a:cubicBezTo>
                  <a:cubicBezTo>
                    <a:pt x="690832" y="670188"/>
                    <a:pt x="688038" y="686825"/>
                    <a:pt x="685117" y="703589"/>
                  </a:cubicBezTo>
                  <a:moveTo>
                    <a:pt x="675338" y="762136"/>
                  </a:moveTo>
                  <a:lnTo>
                    <a:pt x="584152" y="705494"/>
                  </a:lnTo>
                  <a:lnTo>
                    <a:pt x="592026" y="658377"/>
                  </a:lnTo>
                  <a:cubicBezTo>
                    <a:pt x="621109" y="681618"/>
                    <a:pt x="650827" y="703843"/>
                    <a:pt x="681561" y="724798"/>
                  </a:cubicBezTo>
                  <a:cubicBezTo>
                    <a:pt x="679529" y="737498"/>
                    <a:pt x="677497" y="750198"/>
                    <a:pt x="675338" y="762136"/>
                  </a:cubicBezTo>
                  <a:moveTo>
                    <a:pt x="664543" y="825636"/>
                  </a:moveTo>
                  <a:lnTo>
                    <a:pt x="573357" y="768740"/>
                  </a:lnTo>
                  <a:lnTo>
                    <a:pt x="580596" y="725941"/>
                  </a:lnTo>
                  <a:lnTo>
                    <a:pt x="671909" y="782456"/>
                  </a:lnTo>
                  <a:cubicBezTo>
                    <a:pt x="669369" y="796807"/>
                    <a:pt x="667083" y="811158"/>
                    <a:pt x="664543" y="825636"/>
                  </a:cubicBezTo>
                  <a:moveTo>
                    <a:pt x="654256" y="886977"/>
                  </a:moveTo>
                  <a:cubicBezTo>
                    <a:pt x="623141" y="869324"/>
                    <a:pt x="592788" y="850655"/>
                    <a:pt x="562943" y="830970"/>
                  </a:cubicBezTo>
                  <a:cubicBezTo>
                    <a:pt x="565356" y="817127"/>
                    <a:pt x="567642" y="803284"/>
                    <a:pt x="569928" y="789441"/>
                  </a:cubicBezTo>
                  <a:lnTo>
                    <a:pt x="661114" y="846337"/>
                  </a:lnTo>
                  <a:lnTo>
                    <a:pt x="654256" y="886977"/>
                  </a:lnTo>
                  <a:moveTo>
                    <a:pt x="641556" y="959748"/>
                  </a:moveTo>
                  <a:cubicBezTo>
                    <a:pt x="610073" y="941231"/>
                    <a:pt x="579898" y="920568"/>
                    <a:pt x="551259" y="897899"/>
                  </a:cubicBezTo>
                  <a:cubicBezTo>
                    <a:pt x="553799" y="882532"/>
                    <a:pt x="556339" y="867165"/>
                    <a:pt x="559006" y="851798"/>
                  </a:cubicBezTo>
                  <a:cubicBezTo>
                    <a:pt x="588724" y="871356"/>
                    <a:pt x="619204" y="889898"/>
                    <a:pt x="650319" y="907550"/>
                  </a:cubicBezTo>
                  <a:lnTo>
                    <a:pt x="641556" y="959748"/>
                  </a:lnTo>
                  <a:moveTo>
                    <a:pt x="629745" y="1029725"/>
                  </a:moveTo>
                  <a:cubicBezTo>
                    <a:pt x="597373" y="1012503"/>
                    <a:pt x="567122" y="991574"/>
                    <a:pt x="539575" y="967368"/>
                  </a:cubicBezTo>
                  <a:lnTo>
                    <a:pt x="547576" y="919616"/>
                  </a:lnTo>
                  <a:cubicBezTo>
                    <a:pt x="576380" y="941879"/>
                    <a:pt x="606631" y="962199"/>
                    <a:pt x="638127" y="980449"/>
                  </a:cubicBezTo>
                  <a:lnTo>
                    <a:pt x="629745" y="1029725"/>
                  </a:lnTo>
                  <a:moveTo>
                    <a:pt x="618823" y="1095256"/>
                  </a:moveTo>
                  <a:cubicBezTo>
                    <a:pt x="588978" y="1072778"/>
                    <a:pt x="558879" y="1050680"/>
                    <a:pt x="529288" y="1027947"/>
                  </a:cubicBezTo>
                  <a:lnTo>
                    <a:pt x="535765" y="989847"/>
                  </a:lnTo>
                  <a:cubicBezTo>
                    <a:pt x="563642" y="1013253"/>
                    <a:pt x="594008" y="1033522"/>
                    <a:pt x="626316" y="1050299"/>
                  </a:cubicBezTo>
                  <a:cubicBezTo>
                    <a:pt x="623776" y="1065285"/>
                    <a:pt x="621236" y="1080271"/>
                    <a:pt x="618823" y="1095384"/>
                  </a:cubicBezTo>
                  <a:moveTo>
                    <a:pt x="328247" y="753246"/>
                  </a:moveTo>
                  <a:cubicBezTo>
                    <a:pt x="305641" y="738768"/>
                    <a:pt x="283670" y="723274"/>
                    <a:pt x="262334" y="707018"/>
                  </a:cubicBezTo>
                  <a:lnTo>
                    <a:pt x="294592" y="690127"/>
                  </a:lnTo>
                  <a:cubicBezTo>
                    <a:pt x="312029" y="706040"/>
                    <a:pt x="330152" y="721077"/>
                    <a:pt x="348948" y="735212"/>
                  </a:cubicBezTo>
                  <a:close/>
                  <a:moveTo>
                    <a:pt x="288115" y="791346"/>
                  </a:moveTo>
                  <a:lnTo>
                    <a:pt x="200993" y="739403"/>
                  </a:lnTo>
                  <a:lnTo>
                    <a:pt x="243284" y="717305"/>
                  </a:lnTo>
                  <a:cubicBezTo>
                    <a:pt x="265890" y="734704"/>
                    <a:pt x="289258" y="751087"/>
                    <a:pt x="313134" y="766708"/>
                  </a:cubicBezTo>
                  <a:cubicBezTo>
                    <a:pt x="306022" y="773185"/>
                    <a:pt x="297386" y="782329"/>
                    <a:pt x="287734" y="791346"/>
                  </a:cubicBezTo>
                  <a:moveTo>
                    <a:pt x="251285" y="817635"/>
                  </a:moveTo>
                  <a:cubicBezTo>
                    <a:pt x="237569" y="821699"/>
                    <a:pt x="235791" y="817635"/>
                    <a:pt x="222837" y="809761"/>
                  </a:cubicBezTo>
                  <a:lnTo>
                    <a:pt x="189309" y="788679"/>
                  </a:lnTo>
                  <a:lnTo>
                    <a:pt x="151971" y="765057"/>
                  </a:lnTo>
                  <a:lnTo>
                    <a:pt x="180419" y="750071"/>
                  </a:lnTo>
                  <a:lnTo>
                    <a:pt x="272494" y="804935"/>
                  </a:lnTo>
                  <a:cubicBezTo>
                    <a:pt x="266221" y="810383"/>
                    <a:pt x="259045" y="814676"/>
                    <a:pt x="251285" y="817635"/>
                  </a:cubicBezTo>
                  <a:moveTo>
                    <a:pt x="450421" y="138566"/>
                  </a:moveTo>
                  <a:lnTo>
                    <a:pt x="450421" y="138566"/>
                  </a:lnTo>
                  <a:cubicBezTo>
                    <a:pt x="450891" y="132406"/>
                    <a:pt x="447780" y="126526"/>
                    <a:pt x="442420" y="123453"/>
                  </a:cubicBezTo>
                  <a:cubicBezTo>
                    <a:pt x="402669" y="87131"/>
                    <a:pt x="362283" y="51698"/>
                    <a:pt x="322532" y="15503"/>
                  </a:cubicBezTo>
                  <a:cubicBezTo>
                    <a:pt x="320284" y="4936"/>
                    <a:pt x="309909" y="-1807"/>
                    <a:pt x="299342" y="428"/>
                  </a:cubicBezTo>
                  <a:cubicBezTo>
                    <a:pt x="297221" y="885"/>
                    <a:pt x="295177" y="1685"/>
                    <a:pt x="293322" y="2803"/>
                  </a:cubicBezTo>
                  <a:lnTo>
                    <a:pt x="8588" y="200669"/>
                  </a:lnTo>
                  <a:cubicBezTo>
                    <a:pt x="3547" y="203945"/>
                    <a:pt x="460" y="209508"/>
                    <a:pt x="333" y="215528"/>
                  </a:cubicBezTo>
                  <a:cubicBezTo>
                    <a:pt x="-111" y="218004"/>
                    <a:pt x="-111" y="220544"/>
                    <a:pt x="333" y="223021"/>
                  </a:cubicBezTo>
                  <a:lnTo>
                    <a:pt x="95583" y="769121"/>
                  </a:lnTo>
                  <a:cubicBezTo>
                    <a:pt x="96256" y="773350"/>
                    <a:pt x="98758" y="777071"/>
                    <a:pt x="102441" y="779281"/>
                  </a:cubicBezTo>
                  <a:cubicBezTo>
                    <a:pt x="103191" y="780068"/>
                    <a:pt x="103991" y="780792"/>
                    <a:pt x="104854" y="781440"/>
                  </a:cubicBezTo>
                  <a:lnTo>
                    <a:pt x="198707" y="840495"/>
                  </a:lnTo>
                  <a:cubicBezTo>
                    <a:pt x="214582" y="850401"/>
                    <a:pt x="232489" y="867038"/>
                    <a:pt x="252809" y="863482"/>
                  </a:cubicBezTo>
                  <a:cubicBezTo>
                    <a:pt x="276177" y="859545"/>
                    <a:pt x="296878" y="832367"/>
                    <a:pt x="313388" y="818143"/>
                  </a:cubicBezTo>
                  <a:lnTo>
                    <a:pt x="383619" y="756929"/>
                  </a:lnTo>
                  <a:cubicBezTo>
                    <a:pt x="418671" y="853283"/>
                    <a:pt x="453761" y="949626"/>
                    <a:pt x="488902" y="1045981"/>
                  </a:cubicBezTo>
                  <a:cubicBezTo>
                    <a:pt x="491582" y="1052813"/>
                    <a:pt x="497754" y="1057677"/>
                    <a:pt x="505031" y="1058681"/>
                  </a:cubicBezTo>
                  <a:cubicBezTo>
                    <a:pt x="543131" y="1087637"/>
                    <a:pt x="581231" y="1115577"/>
                    <a:pt x="619331" y="1144660"/>
                  </a:cubicBezTo>
                  <a:cubicBezTo>
                    <a:pt x="621935" y="1146666"/>
                    <a:pt x="624983" y="1148013"/>
                    <a:pt x="628221" y="1148597"/>
                  </a:cubicBezTo>
                  <a:cubicBezTo>
                    <a:pt x="637251" y="1151899"/>
                    <a:pt x="647233" y="1147251"/>
                    <a:pt x="650535" y="1138233"/>
                  </a:cubicBezTo>
                  <a:cubicBezTo>
                    <a:pt x="650815" y="1137471"/>
                    <a:pt x="651043" y="1136684"/>
                    <a:pt x="651208" y="1135897"/>
                  </a:cubicBezTo>
                  <a:cubicBezTo>
                    <a:pt x="652275" y="1133458"/>
                    <a:pt x="652796" y="1130817"/>
                    <a:pt x="652732" y="1128150"/>
                  </a:cubicBezTo>
                  <a:cubicBezTo>
                    <a:pt x="688419" y="913266"/>
                    <a:pt x="725376" y="698509"/>
                    <a:pt x="761063" y="483625"/>
                  </a:cubicBezTo>
                  <a:cubicBezTo>
                    <a:pt x="762803" y="478329"/>
                    <a:pt x="761914" y="472525"/>
                    <a:pt x="758650" y="468004"/>
                  </a:cubicBezTo>
                  <a:cubicBezTo>
                    <a:pt x="725630" y="417851"/>
                    <a:pt x="688267" y="370671"/>
                    <a:pt x="647017" y="327034"/>
                  </a:cubicBezTo>
                  <a:cubicBezTo>
                    <a:pt x="647081" y="326145"/>
                    <a:pt x="647081" y="325256"/>
                    <a:pt x="647017" y="324367"/>
                  </a:cubicBezTo>
                  <a:cubicBezTo>
                    <a:pt x="649176" y="311667"/>
                    <a:pt x="636476" y="295157"/>
                    <a:pt x="621617" y="301507"/>
                  </a:cubicBezTo>
                  <a:lnTo>
                    <a:pt x="442801" y="381517"/>
                  </a:lnTo>
                  <a:cubicBezTo>
                    <a:pt x="445087" y="300491"/>
                    <a:pt x="446992" y="219338"/>
                    <a:pt x="449405" y="138185"/>
                  </a:cubicBezTo>
                  <a:lnTo>
                    <a:pt x="449405" y="138185"/>
                  </a:lnTo>
                </a:path>
              </a:pathLst>
            </a:custGeom>
            <a:solidFill>
              <a:srgbClr val="000000"/>
            </a:solidFill>
            <a:ln w="12690"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6660B5A-BA97-46DD-8343-9608F1983620}"/>
                </a:ext>
              </a:extLst>
            </p:cNvPr>
            <p:cNvSpPr/>
            <p:nvPr/>
          </p:nvSpPr>
          <p:spPr>
            <a:xfrm>
              <a:off x="2030094" y="2418205"/>
              <a:ext cx="563498" cy="909446"/>
            </a:xfrm>
            <a:custGeom>
              <a:avLst/>
              <a:gdLst>
                <a:gd name="connsiteX0" fmla="*/ 563499 w 563498"/>
                <a:gd name="connsiteY0" fmla="*/ 298323 h 909446"/>
                <a:gd name="connsiteX1" fmla="*/ 460756 w 563498"/>
                <a:gd name="connsiteY1" fmla="*/ 909447 h 909446"/>
                <a:gd name="connsiteX2" fmla="*/ 338455 w 563498"/>
                <a:gd name="connsiteY2" fmla="*/ 573786 h 909446"/>
                <a:gd name="connsiteX3" fmla="*/ 313207 w 563498"/>
                <a:gd name="connsiteY3" fmla="*/ 561238 h 909446"/>
                <a:gd name="connsiteX4" fmla="*/ 309372 w 563498"/>
                <a:gd name="connsiteY4" fmla="*/ 562991 h 909446"/>
                <a:gd name="connsiteX5" fmla="*/ 88900 w 563498"/>
                <a:gd name="connsiteY5" fmla="*/ 679069 h 909446"/>
                <a:gd name="connsiteX6" fmla="*/ 0 w 563498"/>
                <a:gd name="connsiteY6" fmla="*/ 171069 h 909446"/>
                <a:gd name="connsiteX7" fmla="*/ 245872 w 563498"/>
                <a:gd name="connsiteY7" fmla="*/ 0 h 909446"/>
                <a:gd name="connsiteX8" fmla="*/ 266192 w 563498"/>
                <a:gd name="connsiteY8" fmla="*/ 401828 h 909446"/>
                <a:gd name="connsiteX9" fmla="*/ 286613 w 563498"/>
                <a:gd name="connsiteY9" fmla="*/ 420484 h 909446"/>
                <a:gd name="connsiteX10" fmla="*/ 291592 w 563498"/>
                <a:gd name="connsiteY10" fmla="*/ 419608 h 909446"/>
                <a:gd name="connsiteX11" fmla="*/ 563245 w 563498"/>
                <a:gd name="connsiteY11" fmla="*/ 298069 h 9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498" h="909446">
                  <a:moveTo>
                    <a:pt x="563499" y="298323"/>
                  </a:moveTo>
                  <a:cubicBezTo>
                    <a:pt x="529628" y="502031"/>
                    <a:pt x="495389" y="705739"/>
                    <a:pt x="460756" y="909447"/>
                  </a:cubicBezTo>
                  <a:lnTo>
                    <a:pt x="338455" y="573786"/>
                  </a:lnTo>
                  <a:cubicBezTo>
                    <a:pt x="334950" y="563347"/>
                    <a:pt x="323647" y="557733"/>
                    <a:pt x="313207" y="561238"/>
                  </a:cubicBezTo>
                  <a:cubicBezTo>
                    <a:pt x="311874" y="561683"/>
                    <a:pt x="310578" y="562267"/>
                    <a:pt x="309372" y="562991"/>
                  </a:cubicBezTo>
                  <a:lnTo>
                    <a:pt x="88900" y="679069"/>
                  </a:lnTo>
                  <a:lnTo>
                    <a:pt x="0" y="171069"/>
                  </a:lnTo>
                  <a:lnTo>
                    <a:pt x="245872" y="0"/>
                  </a:lnTo>
                  <a:cubicBezTo>
                    <a:pt x="252641" y="133947"/>
                    <a:pt x="259423" y="267881"/>
                    <a:pt x="266192" y="401828"/>
                  </a:cubicBezTo>
                  <a:cubicBezTo>
                    <a:pt x="266675" y="412623"/>
                    <a:pt x="275818" y="420967"/>
                    <a:pt x="286613" y="420484"/>
                  </a:cubicBezTo>
                  <a:cubicBezTo>
                    <a:pt x="288303" y="420408"/>
                    <a:pt x="289979" y="420116"/>
                    <a:pt x="291592" y="419608"/>
                  </a:cubicBezTo>
                  <a:lnTo>
                    <a:pt x="563245" y="298069"/>
                  </a:lnTo>
                </a:path>
              </a:pathLst>
            </a:custGeom>
            <a:solidFill>
              <a:srgbClr val="FCF10C"/>
            </a:solidFill>
            <a:ln w="12690" cap="flat">
              <a:noFill/>
              <a:prstDash val="solid"/>
              <a:miter/>
            </a:ln>
          </p:spPr>
          <p:txBody>
            <a:bodyPr rtlCol="0" anchor="ctr"/>
            <a:lstStyle/>
            <a:p>
              <a:endParaRPr lang="nl-NL"/>
            </a:p>
          </p:txBody>
        </p:sp>
      </p:grpSp>
      <p:grpSp>
        <p:nvGrpSpPr>
          <p:cNvPr id="4" name="Groep 3">
            <a:extLst>
              <a:ext uri="{FF2B5EF4-FFF2-40B4-BE49-F238E27FC236}">
                <a16:creationId xmlns:a16="http://schemas.microsoft.com/office/drawing/2014/main" id="{89037ACB-B47D-4707-88D6-AC8919320884}"/>
              </a:ext>
            </a:extLst>
          </p:cNvPr>
          <p:cNvGrpSpPr/>
          <p:nvPr/>
        </p:nvGrpSpPr>
        <p:grpSpPr>
          <a:xfrm>
            <a:off x="1569528" y="5045835"/>
            <a:ext cx="9595612" cy="851661"/>
            <a:chOff x="1601279" y="4887085"/>
            <a:chExt cx="9595612" cy="851661"/>
          </a:xfrm>
        </p:grpSpPr>
        <p:sp>
          <p:nvSpPr>
            <p:cNvPr id="9" name="Vrije vorm: vorm 8">
              <a:extLst>
                <a:ext uri="{FF2B5EF4-FFF2-40B4-BE49-F238E27FC236}">
                  <a16:creationId xmlns:a16="http://schemas.microsoft.com/office/drawing/2014/main" id="{55A87EF1-91CA-4800-84C7-3F022B4D3BBF}"/>
                </a:ext>
              </a:extLst>
            </p:cNvPr>
            <p:cNvSpPr/>
            <p:nvPr/>
          </p:nvSpPr>
          <p:spPr>
            <a:xfrm>
              <a:off x="1809940" y="4925949"/>
              <a:ext cx="9346819" cy="619666"/>
            </a:xfrm>
            <a:custGeom>
              <a:avLst/>
              <a:gdLst>
                <a:gd name="connsiteX0" fmla="*/ 0 w 9346819"/>
                <a:gd name="connsiteY0" fmla="*/ 0 h 612013"/>
                <a:gd name="connsiteX1" fmla="*/ 9346819 w 9346819"/>
                <a:gd name="connsiteY1" fmla="*/ 0 h 612013"/>
                <a:gd name="connsiteX2" fmla="*/ 9346819 w 9346819"/>
                <a:gd name="connsiteY2" fmla="*/ 612013 h 612013"/>
                <a:gd name="connsiteX3" fmla="*/ 0 w 9346819"/>
                <a:gd name="connsiteY3" fmla="*/ 612013 h 612013"/>
              </a:gdLst>
              <a:ahLst/>
              <a:cxnLst>
                <a:cxn ang="0">
                  <a:pos x="connsiteX0" y="connsiteY0"/>
                </a:cxn>
                <a:cxn ang="0">
                  <a:pos x="connsiteX1" y="connsiteY1"/>
                </a:cxn>
                <a:cxn ang="0">
                  <a:pos x="connsiteX2" y="connsiteY2"/>
                </a:cxn>
                <a:cxn ang="0">
                  <a:pos x="connsiteX3" y="connsiteY3"/>
                </a:cxn>
              </a:cxnLst>
              <a:rect l="l" t="t" r="r" b="b"/>
              <a:pathLst>
                <a:path w="9346819" h="612013">
                  <a:moveTo>
                    <a:pt x="0" y="0"/>
                  </a:moveTo>
                  <a:lnTo>
                    <a:pt x="9346819" y="0"/>
                  </a:lnTo>
                  <a:lnTo>
                    <a:pt x="9346819" y="612013"/>
                  </a:lnTo>
                  <a:lnTo>
                    <a:pt x="0" y="612013"/>
                  </a:lnTo>
                  <a:close/>
                </a:path>
              </a:pathLst>
            </a:custGeom>
            <a:solidFill>
              <a:srgbClr val="FFFFFF"/>
            </a:solidFill>
            <a:ln w="12700" cap="flat">
              <a:noFill/>
              <a:prstDash val="solid"/>
              <a:miter/>
            </a:ln>
          </p:spPr>
          <p:txBody>
            <a:bodyPr lIns="91440" tIns="45720" rIns="91440" bIns="45720" rtlCol="0" anchor="ctr"/>
            <a:lstStyle/>
            <a:p>
              <a:pPr algn="ctr"/>
              <a:r>
                <a:rPr lang="nl-NL" sz="2500" b="1">
                  <a:cs typeface="Calibri"/>
                </a:rPr>
                <a:t>Taal, spelling en grammatica voor groep 4 t/m 8</a:t>
              </a:r>
              <a:endParaRPr lang="nl-NL"/>
            </a:p>
          </p:txBody>
        </p:sp>
        <p:sp>
          <p:nvSpPr>
            <p:cNvPr id="47" name="Vrije vorm: vorm 46">
              <a:extLst>
                <a:ext uri="{FF2B5EF4-FFF2-40B4-BE49-F238E27FC236}">
                  <a16:creationId xmlns:a16="http://schemas.microsoft.com/office/drawing/2014/main" id="{00A53146-E469-4373-9084-DA8E7D544298}"/>
                </a:ext>
              </a:extLst>
            </p:cNvPr>
            <p:cNvSpPr/>
            <p:nvPr/>
          </p:nvSpPr>
          <p:spPr>
            <a:xfrm>
              <a:off x="1601279" y="4887085"/>
              <a:ext cx="9595612" cy="851661"/>
            </a:xfrm>
            <a:custGeom>
              <a:avLst/>
              <a:gdLst>
                <a:gd name="connsiteX0" fmla="*/ 168783 w 9595612"/>
                <a:gd name="connsiteY0" fmla="*/ 0 h 851661"/>
                <a:gd name="connsiteX1" fmla="*/ 0 w 9595612"/>
                <a:gd name="connsiteY1" fmla="*/ 121285 h 851661"/>
                <a:gd name="connsiteX2" fmla="*/ 0 w 9595612"/>
                <a:gd name="connsiteY2" fmla="*/ 851662 h 851661"/>
                <a:gd name="connsiteX3" fmla="*/ 9371330 w 9595612"/>
                <a:gd name="connsiteY3" fmla="*/ 851662 h 851661"/>
                <a:gd name="connsiteX4" fmla="*/ 9595612 w 9595612"/>
                <a:gd name="connsiteY4" fmla="*/ 689737 h 851661"/>
                <a:gd name="connsiteX5" fmla="*/ 9595612 w 9595612"/>
                <a:gd name="connsiteY5" fmla="*/ 689737 h 851661"/>
                <a:gd name="connsiteX6" fmla="*/ 9595612 w 9595612"/>
                <a:gd name="connsiteY6" fmla="*/ 668782 h 851661"/>
                <a:gd name="connsiteX7" fmla="*/ 9595612 w 9595612"/>
                <a:gd name="connsiteY7" fmla="*/ 668782 h 851661"/>
                <a:gd name="connsiteX8" fmla="*/ 9595612 w 9595612"/>
                <a:gd name="connsiteY8" fmla="*/ 668782 h 851661"/>
                <a:gd name="connsiteX9" fmla="*/ 9595612 w 9595612"/>
                <a:gd name="connsiteY9" fmla="*/ 127 h 851661"/>
                <a:gd name="connsiteX10" fmla="*/ 168783 w 9595612"/>
                <a:gd name="connsiteY10" fmla="*/ 127 h 851661"/>
                <a:gd name="connsiteX11" fmla="*/ 168783 w 9595612"/>
                <a:gd name="connsiteY11" fmla="*/ 1270 h 851661"/>
                <a:gd name="connsiteX12" fmla="*/ 209042 w 9595612"/>
                <a:gd name="connsiteY12" fmla="*/ 39370 h 851661"/>
                <a:gd name="connsiteX13" fmla="*/ 9556242 w 9595612"/>
                <a:gd name="connsiteY13" fmla="*/ 39370 h 851661"/>
                <a:gd name="connsiteX14" fmla="*/ 9556242 w 9595612"/>
                <a:gd name="connsiteY14" fmla="*/ 651383 h 851661"/>
                <a:gd name="connsiteX15" fmla="*/ 209042 w 9595612"/>
                <a:gd name="connsiteY15" fmla="*/ 651383 h 8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95612" h="851661">
                  <a:moveTo>
                    <a:pt x="168783" y="0"/>
                  </a:moveTo>
                  <a:lnTo>
                    <a:pt x="0" y="121285"/>
                  </a:lnTo>
                  <a:lnTo>
                    <a:pt x="0" y="851662"/>
                  </a:lnTo>
                  <a:lnTo>
                    <a:pt x="9371330" y="851662"/>
                  </a:lnTo>
                  <a:lnTo>
                    <a:pt x="9595612" y="689737"/>
                  </a:lnTo>
                  <a:lnTo>
                    <a:pt x="9595612" y="689737"/>
                  </a:lnTo>
                  <a:lnTo>
                    <a:pt x="9595612" y="668782"/>
                  </a:lnTo>
                  <a:lnTo>
                    <a:pt x="9595612" y="668782"/>
                  </a:lnTo>
                  <a:lnTo>
                    <a:pt x="9595612" y="668782"/>
                  </a:lnTo>
                  <a:lnTo>
                    <a:pt x="9595612" y="127"/>
                  </a:lnTo>
                  <a:lnTo>
                    <a:pt x="168783" y="127"/>
                  </a:lnTo>
                  <a:lnTo>
                    <a:pt x="168783" y="1270"/>
                  </a:lnTo>
                  <a:moveTo>
                    <a:pt x="209042" y="39370"/>
                  </a:moveTo>
                  <a:lnTo>
                    <a:pt x="9556242" y="39370"/>
                  </a:lnTo>
                  <a:lnTo>
                    <a:pt x="9556242" y="651383"/>
                  </a:lnTo>
                  <a:lnTo>
                    <a:pt x="209042" y="651383"/>
                  </a:lnTo>
                  <a:close/>
                </a:path>
              </a:pathLst>
            </a:custGeom>
            <a:solidFill>
              <a:srgbClr val="E5007E"/>
            </a:solidFill>
            <a:ln w="12700" cap="flat">
              <a:noFill/>
              <a:prstDash val="solid"/>
              <a:miter/>
            </a:ln>
          </p:spPr>
          <p:txBody>
            <a:bodyPr rtlCol="0" anchor="ctr"/>
            <a:lstStyle/>
            <a:p>
              <a:endParaRPr lang="nl-NL"/>
            </a:p>
          </p:txBody>
        </p:sp>
      </p:grpSp>
      <p:grpSp>
        <p:nvGrpSpPr>
          <p:cNvPr id="125" name="Groep 124">
            <a:extLst>
              <a:ext uri="{FF2B5EF4-FFF2-40B4-BE49-F238E27FC236}">
                <a16:creationId xmlns:a16="http://schemas.microsoft.com/office/drawing/2014/main" id="{B8AC03F3-FAF2-4073-847E-9BFED1C5F4CE}"/>
              </a:ext>
            </a:extLst>
          </p:cNvPr>
          <p:cNvGrpSpPr/>
          <p:nvPr/>
        </p:nvGrpSpPr>
        <p:grpSpPr>
          <a:xfrm>
            <a:off x="9488802" y="6045696"/>
            <a:ext cx="2372199" cy="813829"/>
            <a:chOff x="9488802" y="6045696"/>
            <a:chExt cx="2372199" cy="813829"/>
          </a:xfrm>
        </p:grpSpPr>
        <p:sp>
          <p:nvSpPr>
            <p:cNvPr id="75" name="Vrije vorm: vorm 74">
              <a:extLst>
                <a:ext uri="{FF2B5EF4-FFF2-40B4-BE49-F238E27FC236}">
                  <a16:creationId xmlns:a16="http://schemas.microsoft.com/office/drawing/2014/main" id="{7859D789-DBAC-480A-80DD-92C9A1A7B10C}"/>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76" name="Groep 75">
              <a:extLst>
                <a:ext uri="{FF2B5EF4-FFF2-40B4-BE49-F238E27FC236}">
                  <a16:creationId xmlns:a16="http://schemas.microsoft.com/office/drawing/2014/main" id="{A3AF2D5A-E245-422B-835E-0FB5266CDBDD}"/>
                </a:ext>
              </a:extLst>
            </p:cNvPr>
            <p:cNvGrpSpPr/>
            <p:nvPr/>
          </p:nvGrpSpPr>
          <p:grpSpPr>
            <a:xfrm>
              <a:off x="10175349" y="6438915"/>
              <a:ext cx="998980" cy="273298"/>
              <a:chOff x="10175349" y="6438915"/>
              <a:chExt cx="998980" cy="273298"/>
            </a:xfrm>
          </p:grpSpPr>
          <p:sp>
            <p:nvSpPr>
              <p:cNvPr id="77" name="Vrije vorm: vorm 76">
                <a:extLst>
                  <a:ext uri="{FF2B5EF4-FFF2-40B4-BE49-F238E27FC236}">
                    <a16:creationId xmlns:a16="http://schemas.microsoft.com/office/drawing/2014/main" id="{670B7F43-7F90-42C6-951B-F2FEDCD66DDE}"/>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FF798374-83F2-4EB7-863C-D3740EC42028}"/>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1EDFDEF4-1260-426D-9BBD-843FCF39CBFE}"/>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5FB7F3B5-748E-4B27-84CA-CD6816C8A812}"/>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DBA45297-0B7E-47B2-A270-5CC62C2C126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F04BCE0F-CCD0-4198-8177-E312E378CE87}"/>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1C893C1B-ABAE-49A0-9268-D6DD520C01B3}"/>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BE049E29-D87C-4B7B-954A-F793D3761201}"/>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D7CF0A9F-178C-47AF-985A-21006877E3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1CBE84B-A694-48CD-B72A-45370CE5C733}"/>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87" name="Vrije vorm: vorm 86">
                <a:extLst>
                  <a:ext uri="{FF2B5EF4-FFF2-40B4-BE49-F238E27FC236}">
                    <a16:creationId xmlns:a16="http://schemas.microsoft.com/office/drawing/2014/main" id="{D9FBDEA7-23E5-45F2-A181-CFA9B199C3E5}"/>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F145A557-A16A-4681-9EE9-CB361C88BAB4}"/>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7B6C7C4D-D5EE-4DDD-BAEF-12CEEC32EF2F}"/>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2553649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Vrije vorm: vorm 4">
            <a:extLst>
              <a:ext uri="{FF2B5EF4-FFF2-40B4-BE49-F238E27FC236}">
                <a16:creationId xmlns:a16="http://schemas.microsoft.com/office/drawing/2014/main" id="{E5AE0AA5-ABF0-42D7-B429-9B52AA0B2DCB}"/>
              </a:ext>
            </a:extLst>
          </p:cNvPr>
          <p:cNvSpPr/>
          <p:nvPr/>
        </p:nvSpPr>
        <p:spPr>
          <a:xfrm>
            <a:off x="2320507" y="201930"/>
            <a:ext cx="2322116"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Tussen taaldomeinen</a:t>
            </a:r>
          </a:p>
        </p:txBody>
      </p:sp>
      <p:grpSp>
        <p:nvGrpSpPr>
          <p:cNvPr id="75" name="Groep 74">
            <a:extLst>
              <a:ext uri="{FF2B5EF4-FFF2-40B4-BE49-F238E27FC236}">
                <a16:creationId xmlns:a16="http://schemas.microsoft.com/office/drawing/2014/main" id="{02848F0E-5001-4C28-937F-601FD3F39E97}"/>
              </a:ext>
            </a:extLst>
          </p:cNvPr>
          <p:cNvGrpSpPr/>
          <p:nvPr/>
        </p:nvGrpSpPr>
        <p:grpSpPr>
          <a:xfrm>
            <a:off x="476885" y="201930"/>
            <a:ext cx="1843622" cy="450000"/>
            <a:chOff x="476885" y="201930"/>
            <a:chExt cx="1843622" cy="450000"/>
          </a:xfrm>
        </p:grpSpPr>
        <p:sp>
          <p:nvSpPr>
            <p:cNvPr id="76" name="Vrije vorm: vorm 64">
              <a:hlinkClick r:id="rId3" action="ppaction://hlinksldjump"/>
              <a:extLst>
                <a:ext uri="{FF2B5EF4-FFF2-40B4-BE49-F238E27FC236}">
                  <a16:creationId xmlns:a16="http://schemas.microsoft.com/office/drawing/2014/main" id="{F93D8E01-1223-4902-BF1F-7289EC84DA67}"/>
                </a:ext>
              </a:extLst>
            </p:cNvPr>
            <p:cNvSpPr/>
            <p:nvPr/>
          </p:nvSpPr>
          <p:spPr>
            <a:xfrm>
              <a:off x="476885" y="201930"/>
              <a:ext cx="1843622"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Samenhang</a:t>
              </a:r>
            </a:p>
          </p:txBody>
        </p:sp>
        <p:sp>
          <p:nvSpPr>
            <p:cNvPr id="77" name="Vrije vorm: vorm 76">
              <a:hlinkClick r:id="rId3" action="ppaction://hlinksldjump"/>
              <a:extLst>
                <a:ext uri="{FF2B5EF4-FFF2-40B4-BE49-F238E27FC236}">
                  <a16:creationId xmlns:a16="http://schemas.microsoft.com/office/drawing/2014/main" id="{43B70E17-6AF1-4B84-8079-29FC7ABAE202}"/>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50" name="Vrije vorm: vorm 49">
            <a:extLst>
              <a:ext uri="{FF2B5EF4-FFF2-40B4-BE49-F238E27FC236}">
                <a16:creationId xmlns:a16="http://schemas.microsoft.com/office/drawing/2014/main" id="{875D50EF-C50A-4B51-BC58-59A3BC3EDEC1}"/>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35" name="Vrije vorm: vorm 34">
            <a:extLst>
              <a:ext uri="{FF2B5EF4-FFF2-40B4-BE49-F238E27FC236}">
                <a16:creationId xmlns:a16="http://schemas.microsoft.com/office/drawing/2014/main" id="{13695E2C-9C0E-47AA-863A-9B45289607E6}"/>
              </a:ext>
            </a:extLst>
          </p:cNvPr>
          <p:cNvSpPr/>
          <p:nvPr/>
        </p:nvSpPr>
        <p:spPr>
          <a:xfrm>
            <a:off x="1454601" y="5605478"/>
            <a:ext cx="949019" cy="919423"/>
          </a:xfrm>
          <a:custGeom>
            <a:avLst/>
            <a:gdLst>
              <a:gd name="connsiteX0" fmla="*/ 793018 w 949019"/>
              <a:gd name="connsiteY0" fmla="*/ 360209 h 919423"/>
              <a:gd name="connsiteX1" fmla="*/ 546638 w 949019"/>
              <a:gd name="connsiteY1" fmla="*/ 531786 h 919423"/>
              <a:gd name="connsiteX2" fmla="*/ 421543 w 949019"/>
              <a:gd name="connsiteY2" fmla="*/ 456856 h 919423"/>
              <a:gd name="connsiteX3" fmla="*/ 421543 w 949019"/>
              <a:gd name="connsiteY3" fmla="*/ 451522 h 919423"/>
              <a:gd name="connsiteX4" fmla="*/ 508157 w 949019"/>
              <a:gd name="connsiteY4" fmla="*/ 168947 h 919423"/>
              <a:gd name="connsiteX5" fmla="*/ 511205 w 949019"/>
              <a:gd name="connsiteY5" fmla="*/ 166534 h 919423"/>
              <a:gd name="connsiteX6" fmla="*/ 638840 w 949019"/>
              <a:gd name="connsiteY6" fmla="*/ 109765 h 919423"/>
              <a:gd name="connsiteX7" fmla="*/ 793272 w 949019"/>
              <a:gd name="connsiteY7" fmla="*/ 360209 h 919423"/>
              <a:gd name="connsiteX8" fmla="*/ 400715 w 949019"/>
              <a:gd name="connsiteY8" fmla="*/ 251116 h 919423"/>
              <a:gd name="connsiteX9" fmla="*/ 419130 w 949019"/>
              <a:gd name="connsiteY9" fmla="*/ 215937 h 919423"/>
              <a:gd name="connsiteX10" fmla="*/ 430052 w 949019"/>
              <a:gd name="connsiteY10" fmla="*/ 224319 h 919423"/>
              <a:gd name="connsiteX11" fmla="*/ 411510 w 949019"/>
              <a:gd name="connsiteY11" fmla="*/ 258609 h 919423"/>
              <a:gd name="connsiteX12" fmla="*/ 400715 w 949019"/>
              <a:gd name="connsiteY12" fmla="*/ 251116 h 919423"/>
              <a:gd name="connsiteX13" fmla="*/ 394873 w 949019"/>
              <a:gd name="connsiteY13" fmla="*/ 306742 h 919423"/>
              <a:gd name="connsiteX14" fmla="*/ 386237 w 949019"/>
              <a:gd name="connsiteY14" fmla="*/ 301408 h 919423"/>
              <a:gd name="connsiteX15" fmla="*/ 387253 w 949019"/>
              <a:gd name="connsiteY15" fmla="*/ 294550 h 919423"/>
              <a:gd name="connsiteX16" fmla="*/ 396778 w 949019"/>
              <a:gd name="connsiteY16" fmla="*/ 261784 h 919423"/>
              <a:gd name="connsiteX17" fmla="*/ 407065 w 949019"/>
              <a:gd name="connsiteY17" fmla="*/ 269150 h 919423"/>
              <a:gd name="connsiteX18" fmla="*/ 394365 w 949019"/>
              <a:gd name="connsiteY18" fmla="*/ 307250 h 919423"/>
              <a:gd name="connsiteX19" fmla="*/ 386364 w 949019"/>
              <a:gd name="connsiteY19" fmla="*/ 376973 h 919423"/>
              <a:gd name="connsiteX20" fmla="*/ 383824 w 949019"/>
              <a:gd name="connsiteY20" fmla="*/ 313473 h 919423"/>
              <a:gd name="connsiteX21" fmla="*/ 391698 w 949019"/>
              <a:gd name="connsiteY21" fmla="*/ 318807 h 919423"/>
              <a:gd name="connsiteX22" fmla="*/ 386364 w 949019"/>
              <a:gd name="connsiteY22" fmla="*/ 376592 h 919423"/>
              <a:gd name="connsiteX23" fmla="*/ 449864 w 949019"/>
              <a:gd name="connsiteY23" fmla="*/ 177456 h 919423"/>
              <a:gd name="connsiteX24" fmla="*/ 458881 w 949019"/>
              <a:gd name="connsiteY24" fmla="*/ 185457 h 919423"/>
              <a:gd name="connsiteX25" fmla="*/ 435767 w 949019"/>
              <a:gd name="connsiteY25" fmla="*/ 215175 h 919423"/>
              <a:gd name="connsiteX26" fmla="*/ 425099 w 949019"/>
              <a:gd name="connsiteY26" fmla="*/ 207047 h 919423"/>
              <a:gd name="connsiteX27" fmla="*/ 450499 w 949019"/>
              <a:gd name="connsiteY27" fmla="*/ 177456 h 919423"/>
              <a:gd name="connsiteX28" fmla="*/ 486440 w 949019"/>
              <a:gd name="connsiteY28" fmla="*/ 147865 h 919423"/>
              <a:gd name="connsiteX29" fmla="*/ 492536 w 949019"/>
              <a:gd name="connsiteY29" fmla="*/ 153580 h 919423"/>
              <a:gd name="connsiteX30" fmla="*/ 467136 w 949019"/>
              <a:gd name="connsiteY30" fmla="*/ 177329 h 919423"/>
              <a:gd name="connsiteX31" fmla="*/ 458627 w 949019"/>
              <a:gd name="connsiteY31" fmla="*/ 169709 h 919423"/>
              <a:gd name="connsiteX32" fmla="*/ 486567 w 949019"/>
              <a:gd name="connsiteY32" fmla="*/ 147865 h 919423"/>
              <a:gd name="connsiteX33" fmla="*/ 540542 w 949019"/>
              <a:gd name="connsiteY33" fmla="*/ 120941 h 919423"/>
              <a:gd name="connsiteX34" fmla="*/ 501426 w 949019"/>
              <a:gd name="connsiteY34" fmla="*/ 146341 h 919423"/>
              <a:gd name="connsiteX35" fmla="*/ 496346 w 949019"/>
              <a:gd name="connsiteY35" fmla="*/ 141261 h 919423"/>
              <a:gd name="connsiteX36" fmla="*/ 540542 w 949019"/>
              <a:gd name="connsiteY36" fmla="*/ 120687 h 919423"/>
              <a:gd name="connsiteX37" fmla="*/ 638078 w 949019"/>
              <a:gd name="connsiteY37" fmla="*/ 86905 h 919423"/>
              <a:gd name="connsiteX38" fmla="*/ 365282 w 949019"/>
              <a:gd name="connsiteY38" fmla="*/ 291629 h 919423"/>
              <a:gd name="connsiteX39" fmla="*/ 546003 w 949019"/>
              <a:gd name="connsiteY39" fmla="*/ 553757 h 919423"/>
              <a:gd name="connsiteX40" fmla="*/ 818799 w 949019"/>
              <a:gd name="connsiteY40" fmla="*/ 349033 h 919423"/>
              <a:gd name="connsiteX41" fmla="*/ 651972 w 949019"/>
              <a:gd name="connsiteY41" fmla="*/ 89458 h 919423"/>
              <a:gd name="connsiteX42" fmla="*/ 638078 w 949019"/>
              <a:gd name="connsiteY42" fmla="*/ 86905 h 919423"/>
              <a:gd name="connsiteX43" fmla="*/ 718850 w 949019"/>
              <a:gd name="connsiteY43" fmla="*/ 312076 h 919423"/>
              <a:gd name="connsiteX44" fmla="*/ 707166 w 949019"/>
              <a:gd name="connsiteY44" fmla="*/ 322490 h 919423"/>
              <a:gd name="connsiteX45" fmla="*/ 717580 w 949019"/>
              <a:gd name="connsiteY45" fmla="*/ 334174 h 919423"/>
              <a:gd name="connsiteX46" fmla="*/ 729264 w 949019"/>
              <a:gd name="connsiteY46" fmla="*/ 323760 h 919423"/>
              <a:gd name="connsiteX47" fmla="*/ 718850 w 949019"/>
              <a:gd name="connsiteY47" fmla="*/ 312076 h 919423"/>
              <a:gd name="connsiteX48" fmla="*/ 702848 w 949019"/>
              <a:gd name="connsiteY48" fmla="*/ 368464 h 919423"/>
              <a:gd name="connsiteX49" fmla="*/ 571784 w 949019"/>
              <a:gd name="connsiteY49" fmla="*/ 473239 h 919423"/>
              <a:gd name="connsiteX50" fmla="*/ 576483 w 949019"/>
              <a:gd name="connsiteY50" fmla="*/ 494829 h 919423"/>
              <a:gd name="connsiteX51" fmla="*/ 723803 w 949019"/>
              <a:gd name="connsiteY51" fmla="*/ 375576 h 919423"/>
              <a:gd name="connsiteX52" fmla="*/ 716881 w 949019"/>
              <a:gd name="connsiteY52" fmla="*/ 361542 h 919423"/>
              <a:gd name="connsiteX53" fmla="*/ 702848 w 949019"/>
              <a:gd name="connsiteY53" fmla="*/ 368464 h 919423"/>
              <a:gd name="connsiteX54" fmla="*/ 922431 w 949019"/>
              <a:gd name="connsiteY54" fmla="*/ 395642 h 919423"/>
              <a:gd name="connsiteX55" fmla="*/ 900460 w 949019"/>
              <a:gd name="connsiteY55" fmla="*/ 363003 h 919423"/>
              <a:gd name="connsiteX56" fmla="*/ 905667 w 949019"/>
              <a:gd name="connsiteY56" fmla="*/ 332015 h 919423"/>
              <a:gd name="connsiteX57" fmla="*/ 920780 w 949019"/>
              <a:gd name="connsiteY57" fmla="*/ 355637 h 919423"/>
              <a:gd name="connsiteX58" fmla="*/ 926876 w 949019"/>
              <a:gd name="connsiteY58" fmla="*/ 358177 h 919423"/>
              <a:gd name="connsiteX59" fmla="*/ 922431 w 949019"/>
              <a:gd name="connsiteY59" fmla="*/ 395642 h 919423"/>
              <a:gd name="connsiteX60" fmla="*/ 907445 w 949019"/>
              <a:gd name="connsiteY60" fmla="*/ 445426 h 919423"/>
              <a:gd name="connsiteX61" fmla="*/ 886617 w 949019"/>
              <a:gd name="connsiteY61" fmla="*/ 408850 h 919423"/>
              <a:gd name="connsiteX62" fmla="*/ 896523 w 949019"/>
              <a:gd name="connsiteY62" fmla="*/ 378878 h 919423"/>
              <a:gd name="connsiteX63" fmla="*/ 919510 w 949019"/>
              <a:gd name="connsiteY63" fmla="*/ 408850 h 919423"/>
              <a:gd name="connsiteX64" fmla="*/ 907445 w 949019"/>
              <a:gd name="connsiteY64" fmla="*/ 445426 h 919423"/>
              <a:gd name="connsiteX65" fmla="*/ 882680 w 949019"/>
              <a:gd name="connsiteY65" fmla="*/ 494829 h 919423"/>
              <a:gd name="connsiteX66" fmla="*/ 861598 w 949019"/>
              <a:gd name="connsiteY66" fmla="*/ 460031 h 919423"/>
              <a:gd name="connsiteX67" fmla="*/ 880648 w 949019"/>
              <a:gd name="connsiteY67" fmla="*/ 422566 h 919423"/>
              <a:gd name="connsiteX68" fmla="*/ 897793 w 949019"/>
              <a:gd name="connsiteY68" fmla="*/ 452665 h 919423"/>
              <a:gd name="connsiteX69" fmla="*/ 903000 w 949019"/>
              <a:gd name="connsiteY69" fmla="*/ 455459 h 919423"/>
              <a:gd name="connsiteX70" fmla="*/ 882045 w 949019"/>
              <a:gd name="connsiteY70" fmla="*/ 495464 h 919423"/>
              <a:gd name="connsiteX71" fmla="*/ 855121 w 949019"/>
              <a:gd name="connsiteY71" fmla="*/ 533564 h 919423"/>
              <a:gd name="connsiteX72" fmla="*/ 837214 w 949019"/>
              <a:gd name="connsiteY72" fmla="*/ 497623 h 919423"/>
              <a:gd name="connsiteX73" fmla="*/ 837214 w 949019"/>
              <a:gd name="connsiteY73" fmla="*/ 497623 h 919423"/>
              <a:gd name="connsiteX74" fmla="*/ 855375 w 949019"/>
              <a:gd name="connsiteY74" fmla="*/ 471588 h 919423"/>
              <a:gd name="connsiteX75" fmla="*/ 874298 w 949019"/>
              <a:gd name="connsiteY75" fmla="*/ 504608 h 919423"/>
              <a:gd name="connsiteX76" fmla="*/ 875949 w 949019"/>
              <a:gd name="connsiteY76" fmla="*/ 506386 h 919423"/>
              <a:gd name="connsiteX77" fmla="*/ 855375 w 949019"/>
              <a:gd name="connsiteY77" fmla="*/ 533945 h 919423"/>
              <a:gd name="connsiteX78" fmla="*/ 823498 w 949019"/>
              <a:gd name="connsiteY78" fmla="*/ 566203 h 919423"/>
              <a:gd name="connsiteX79" fmla="*/ 806734 w 949019"/>
              <a:gd name="connsiteY79" fmla="*/ 531151 h 919423"/>
              <a:gd name="connsiteX80" fmla="*/ 828705 w 949019"/>
              <a:gd name="connsiteY80" fmla="*/ 505751 h 919423"/>
              <a:gd name="connsiteX81" fmla="*/ 847501 w 949019"/>
              <a:gd name="connsiteY81" fmla="*/ 540676 h 919423"/>
              <a:gd name="connsiteX82" fmla="*/ 823498 w 949019"/>
              <a:gd name="connsiteY82" fmla="*/ 566076 h 919423"/>
              <a:gd name="connsiteX83" fmla="*/ 788446 w 949019"/>
              <a:gd name="connsiteY83" fmla="*/ 594524 h 919423"/>
              <a:gd name="connsiteX84" fmla="*/ 772698 w 949019"/>
              <a:gd name="connsiteY84" fmla="*/ 562774 h 919423"/>
              <a:gd name="connsiteX85" fmla="*/ 798860 w 949019"/>
              <a:gd name="connsiteY85" fmla="*/ 539660 h 919423"/>
              <a:gd name="connsiteX86" fmla="*/ 816005 w 949019"/>
              <a:gd name="connsiteY86" fmla="*/ 573569 h 919423"/>
              <a:gd name="connsiteX87" fmla="*/ 789335 w 949019"/>
              <a:gd name="connsiteY87" fmla="*/ 594651 h 919423"/>
              <a:gd name="connsiteX88" fmla="*/ 749457 w 949019"/>
              <a:gd name="connsiteY88" fmla="*/ 620051 h 919423"/>
              <a:gd name="connsiteX89" fmla="*/ 735360 w 949019"/>
              <a:gd name="connsiteY89" fmla="*/ 589698 h 919423"/>
              <a:gd name="connsiteX90" fmla="*/ 763808 w 949019"/>
              <a:gd name="connsiteY90" fmla="*/ 570267 h 919423"/>
              <a:gd name="connsiteX91" fmla="*/ 780191 w 949019"/>
              <a:gd name="connsiteY91" fmla="*/ 601636 h 919423"/>
              <a:gd name="connsiteX92" fmla="*/ 749457 w 949019"/>
              <a:gd name="connsiteY92" fmla="*/ 620051 h 919423"/>
              <a:gd name="connsiteX93" fmla="*/ 706150 w 949019"/>
              <a:gd name="connsiteY93" fmla="*/ 639863 h 919423"/>
              <a:gd name="connsiteX94" fmla="*/ 695101 w 949019"/>
              <a:gd name="connsiteY94" fmla="*/ 611542 h 919423"/>
              <a:gd name="connsiteX95" fmla="*/ 725962 w 949019"/>
              <a:gd name="connsiteY95" fmla="*/ 595413 h 919423"/>
              <a:gd name="connsiteX96" fmla="*/ 739551 w 949019"/>
              <a:gd name="connsiteY96" fmla="*/ 625385 h 919423"/>
              <a:gd name="connsiteX97" fmla="*/ 706150 w 949019"/>
              <a:gd name="connsiteY97" fmla="*/ 639863 h 919423"/>
              <a:gd name="connsiteX98" fmla="*/ 669701 w 949019"/>
              <a:gd name="connsiteY98" fmla="*/ 651293 h 919423"/>
              <a:gd name="connsiteX99" fmla="*/ 659922 w 949019"/>
              <a:gd name="connsiteY99" fmla="*/ 625893 h 919423"/>
              <a:gd name="connsiteX100" fmla="*/ 685322 w 949019"/>
              <a:gd name="connsiteY100" fmla="*/ 616241 h 919423"/>
              <a:gd name="connsiteX101" fmla="*/ 695990 w 949019"/>
              <a:gd name="connsiteY101" fmla="*/ 643800 h 919423"/>
              <a:gd name="connsiteX102" fmla="*/ 670590 w 949019"/>
              <a:gd name="connsiteY102" fmla="*/ 651547 h 919423"/>
              <a:gd name="connsiteX103" fmla="*/ 626267 w 949019"/>
              <a:gd name="connsiteY103" fmla="*/ 659929 h 919423"/>
              <a:gd name="connsiteX104" fmla="*/ 615980 w 949019"/>
              <a:gd name="connsiteY104" fmla="*/ 637704 h 919423"/>
              <a:gd name="connsiteX105" fmla="*/ 650397 w 949019"/>
              <a:gd name="connsiteY105" fmla="*/ 629195 h 919423"/>
              <a:gd name="connsiteX106" fmla="*/ 659922 w 949019"/>
              <a:gd name="connsiteY106" fmla="*/ 654595 h 919423"/>
              <a:gd name="connsiteX107" fmla="*/ 626267 w 949019"/>
              <a:gd name="connsiteY107" fmla="*/ 660183 h 919423"/>
              <a:gd name="connsiteX108" fmla="*/ 606963 w 949019"/>
              <a:gd name="connsiteY108" fmla="*/ 662215 h 919423"/>
              <a:gd name="connsiteX109" fmla="*/ 584738 w 949019"/>
              <a:gd name="connsiteY109" fmla="*/ 662850 h 919423"/>
              <a:gd name="connsiteX110" fmla="*/ 588738 w 949019"/>
              <a:gd name="connsiteY110" fmla="*/ 656881 h 919423"/>
              <a:gd name="connsiteX111" fmla="*/ 588167 w 949019"/>
              <a:gd name="connsiteY111" fmla="*/ 655357 h 919423"/>
              <a:gd name="connsiteX112" fmla="*/ 580928 w 949019"/>
              <a:gd name="connsiteY112" fmla="*/ 642657 h 919423"/>
              <a:gd name="connsiteX113" fmla="*/ 604677 w 949019"/>
              <a:gd name="connsiteY113" fmla="*/ 639990 h 919423"/>
              <a:gd name="connsiteX114" fmla="*/ 614710 w 949019"/>
              <a:gd name="connsiteY114" fmla="*/ 661580 h 919423"/>
              <a:gd name="connsiteX115" fmla="*/ 606963 w 949019"/>
              <a:gd name="connsiteY115" fmla="*/ 662342 h 919423"/>
              <a:gd name="connsiteX116" fmla="*/ 550702 w 949019"/>
              <a:gd name="connsiteY116" fmla="*/ 661326 h 919423"/>
              <a:gd name="connsiteX117" fmla="*/ 544479 w 949019"/>
              <a:gd name="connsiteY117" fmla="*/ 643038 h 919423"/>
              <a:gd name="connsiteX118" fmla="*/ 568482 w 949019"/>
              <a:gd name="connsiteY118" fmla="*/ 643038 h 919423"/>
              <a:gd name="connsiteX119" fmla="*/ 578261 w 949019"/>
              <a:gd name="connsiteY119" fmla="*/ 660183 h 919423"/>
              <a:gd name="connsiteX120" fmla="*/ 581309 w 949019"/>
              <a:gd name="connsiteY120" fmla="*/ 662723 h 919423"/>
              <a:gd name="connsiteX121" fmla="*/ 550702 w 949019"/>
              <a:gd name="connsiteY121" fmla="*/ 661072 h 919423"/>
              <a:gd name="connsiteX122" fmla="*/ 530763 w 949019"/>
              <a:gd name="connsiteY122" fmla="*/ 617892 h 919423"/>
              <a:gd name="connsiteX123" fmla="*/ 308640 w 949019"/>
              <a:gd name="connsiteY123" fmla="*/ 270801 h 919423"/>
              <a:gd name="connsiteX124" fmla="*/ 655096 w 949019"/>
              <a:gd name="connsiteY124" fmla="*/ 24929 h 919423"/>
              <a:gd name="connsiteX125" fmla="*/ 877219 w 949019"/>
              <a:gd name="connsiteY125" fmla="*/ 372020 h 919423"/>
              <a:gd name="connsiteX126" fmla="*/ 530763 w 949019"/>
              <a:gd name="connsiteY126" fmla="*/ 617892 h 919423"/>
              <a:gd name="connsiteX127" fmla="*/ 508792 w 949019"/>
              <a:gd name="connsiteY127" fmla="*/ 653833 h 919423"/>
              <a:gd name="connsiteX128" fmla="*/ 508792 w 949019"/>
              <a:gd name="connsiteY128" fmla="*/ 651801 h 919423"/>
              <a:gd name="connsiteX129" fmla="*/ 504347 w 949019"/>
              <a:gd name="connsiteY129" fmla="*/ 637577 h 919423"/>
              <a:gd name="connsiteX130" fmla="*/ 532795 w 949019"/>
              <a:gd name="connsiteY130" fmla="*/ 641895 h 919423"/>
              <a:gd name="connsiteX131" fmla="*/ 538637 w 949019"/>
              <a:gd name="connsiteY131" fmla="*/ 659675 h 919423"/>
              <a:gd name="connsiteX132" fmla="*/ 508919 w 949019"/>
              <a:gd name="connsiteY132" fmla="*/ 653833 h 919423"/>
              <a:gd name="connsiteX133" fmla="*/ 461802 w 949019"/>
              <a:gd name="connsiteY133" fmla="*/ 637831 h 919423"/>
              <a:gd name="connsiteX134" fmla="*/ 457992 w 949019"/>
              <a:gd name="connsiteY134" fmla="*/ 623988 h 919423"/>
              <a:gd name="connsiteX135" fmla="*/ 490250 w 949019"/>
              <a:gd name="connsiteY135" fmla="*/ 634402 h 919423"/>
              <a:gd name="connsiteX136" fmla="*/ 495203 w 949019"/>
              <a:gd name="connsiteY136" fmla="*/ 650277 h 919423"/>
              <a:gd name="connsiteX137" fmla="*/ 461802 w 949019"/>
              <a:gd name="connsiteY137" fmla="*/ 637577 h 919423"/>
              <a:gd name="connsiteX138" fmla="*/ 381030 w 949019"/>
              <a:gd name="connsiteY138" fmla="*/ 577125 h 919423"/>
              <a:gd name="connsiteX139" fmla="*/ 444530 w 949019"/>
              <a:gd name="connsiteY139" fmla="*/ 618146 h 919423"/>
              <a:gd name="connsiteX140" fmla="*/ 448086 w 949019"/>
              <a:gd name="connsiteY140" fmla="*/ 630846 h 919423"/>
              <a:gd name="connsiteX141" fmla="*/ 380522 w 949019"/>
              <a:gd name="connsiteY141" fmla="*/ 576871 h 919423"/>
              <a:gd name="connsiteX142" fmla="*/ 344073 w 949019"/>
              <a:gd name="connsiteY142" fmla="*/ 652182 h 919423"/>
              <a:gd name="connsiteX143" fmla="*/ 341533 w 949019"/>
              <a:gd name="connsiteY143" fmla="*/ 651547 h 919423"/>
              <a:gd name="connsiteX144" fmla="*/ 266984 w 949019"/>
              <a:gd name="connsiteY144" fmla="*/ 565314 h 919423"/>
              <a:gd name="connsiteX145" fmla="*/ 266222 w 949019"/>
              <a:gd name="connsiteY145" fmla="*/ 560488 h 919423"/>
              <a:gd name="connsiteX146" fmla="*/ 317022 w 949019"/>
              <a:gd name="connsiteY146" fmla="*/ 513117 h 919423"/>
              <a:gd name="connsiteX147" fmla="*/ 361091 w 949019"/>
              <a:gd name="connsiteY147" fmla="*/ 588301 h 919423"/>
              <a:gd name="connsiteX148" fmla="*/ 361091 w 949019"/>
              <a:gd name="connsiteY148" fmla="*/ 588301 h 919423"/>
              <a:gd name="connsiteX149" fmla="*/ 329214 w 949019"/>
              <a:gd name="connsiteY149" fmla="*/ 622337 h 919423"/>
              <a:gd name="connsiteX150" fmla="*/ 336580 w 949019"/>
              <a:gd name="connsiteY150" fmla="*/ 630592 h 919423"/>
              <a:gd name="connsiteX151" fmla="*/ 368457 w 949019"/>
              <a:gd name="connsiteY151" fmla="*/ 596556 h 919423"/>
              <a:gd name="connsiteX152" fmla="*/ 368457 w 949019"/>
              <a:gd name="connsiteY152" fmla="*/ 596556 h 919423"/>
              <a:gd name="connsiteX153" fmla="*/ 382300 w 949019"/>
              <a:gd name="connsiteY153" fmla="*/ 611034 h 919423"/>
              <a:gd name="connsiteX154" fmla="*/ 344200 w 949019"/>
              <a:gd name="connsiteY154" fmla="*/ 651928 h 919423"/>
              <a:gd name="connsiteX155" fmla="*/ 247299 w 949019"/>
              <a:gd name="connsiteY155" fmla="*/ 756068 h 919423"/>
              <a:gd name="connsiteX156" fmla="*/ 177576 w 949019"/>
              <a:gd name="connsiteY156" fmla="*/ 836078 h 919423"/>
              <a:gd name="connsiteX157" fmla="*/ 175925 w 949019"/>
              <a:gd name="connsiteY157" fmla="*/ 835062 h 919423"/>
              <a:gd name="connsiteX158" fmla="*/ 93629 w 949019"/>
              <a:gd name="connsiteY158" fmla="*/ 720762 h 919423"/>
              <a:gd name="connsiteX159" fmla="*/ 93629 w 949019"/>
              <a:gd name="connsiteY159" fmla="*/ 720762 h 919423"/>
              <a:gd name="connsiteX160" fmla="*/ 246029 w 949019"/>
              <a:gd name="connsiteY160" fmla="*/ 578903 h 919423"/>
              <a:gd name="connsiteX161" fmla="*/ 296829 w 949019"/>
              <a:gd name="connsiteY161" fmla="*/ 658913 h 919423"/>
              <a:gd name="connsiteX162" fmla="*/ 153065 w 949019"/>
              <a:gd name="connsiteY162" fmla="*/ 809535 h 919423"/>
              <a:gd name="connsiteX163" fmla="*/ 160431 w 949019"/>
              <a:gd name="connsiteY163" fmla="*/ 817790 h 919423"/>
              <a:gd name="connsiteX164" fmla="*/ 306989 w 949019"/>
              <a:gd name="connsiteY164" fmla="*/ 663993 h 919423"/>
              <a:gd name="connsiteX165" fmla="*/ 326547 w 949019"/>
              <a:gd name="connsiteY165" fmla="*/ 670343 h 919423"/>
              <a:gd name="connsiteX166" fmla="*/ 247426 w 949019"/>
              <a:gd name="connsiteY166" fmla="*/ 755433 h 919423"/>
              <a:gd name="connsiteX167" fmla="*/ 112679 w 949019"/>
              <a:gd name="connsiteY167" fmla="*/ 896403 h 919423"/>
              <a:gd name="connsiteX168" fmla="*/ 22636 w 949019"/>
              <a:gd name="connsiteY168" fmla="*/ 787183 h 919423"/>
              <a:gd name="connsiteX169" fmla="*/ 73436 w 949019"/>
              <a:gd name="connsiteY169" fmla="*/ 739558 h 919423"/>
              <a:gd name="connsiteX170" fmla="*/ 130840 w 949019"/>
              <a:gd name="connsiteY170" fmla="*/ 834935 h 919423"/>
              <a:gd name="connsiteX171" fmla="*/ 92105 w 949019"/>
              <a:gd name="connsiteY171" fmla="*/ 864653 h 919423"/>
              <a:gd name="connsiteX172" fmla="*/ 99471 w 949019"/>
              <a:gd name="connsiteY172" fmla="*/ 872908 h 919423"/>
              <a:gd name="connsiteX173" fmla="*/ 140492 w 949019"/>
              <a:gd name="connsiteY173" fmla="*/ 841539 h 919423"/>
              <a:gd name="connsiteX174" fmla="*/ 161828 w 949019"/>
              <a:gd name="connsiteY174" fmla="*/ 852588 h 919423"/>
              <a:gd name="connsiteX175" fmla="*/ 112552 w 949019"/>
              <a:gd name="connsiteY175" fmla="*/ 896403 h 919423"/>
              <a:gd name="connsiteX176" fmla="*/ 925352 w 949019"/>
              <a:gd name="connsiteY176" fmla="*/ 343953 h 919423"/>
              <a:gd name="connsiteX177" fmla="*/ 906556 w 949019"/>
              <a:gd name="connsiteY177" fmla="*/ 314362 h 919423"/>
              <a:gd name="connsiteX178" fmla="*/ 906556 w 949019"/>
              <a:gd name="connsiteY178" fmla="*/ 314362 h 919423"/>
              <a:gd name="connsiteX179" fmla="*/ 906556 w 949019"/>
              <a:gd name="connsiteY179" fmla="*/ 291502 h 919423"/>
              <a:gd name="connsiteX180" fmla="*/ 900968 w 949019"/>
              <a:gd name="connsiteY180" fmla="*/ 236892 h 919423"/>
              <a:gd name="connsiteX181" fmla="*/ 925352 w 949019"/>
              <a:gd name="connsiteY181" fmla="*/ 344588 h 919423"/>
              <a:gd name="connsiteX182" fmla="*/ 798352 w 949019"/>
              <a:gd name="connsiteY182" fmla="*/ 62267 h 919423"/>
              <a:gd name="connsiteX183" fmla="*/ 791748 w 949019"/>
              <a:gd name="connsiteY183" fmla="*/ 59854 h 919423"/>
              <a:gd name="connsiteX184" fmla="*/ 654588 w 949019"/>
              <a:gd name="connsiteY184" fmla="*/ 1688 h 919423"/>
              <a:gd name="connsiteX185" fmla="*/ 304068 w 949019"/>
              <a:gd name="connsiteY185" fmla="*/ 479208 h 919423"/>
              <a:gd name="connsiteX186" fmla="*/ 308259 w 949019"/>
              <a:gd name="connsiteY186" fmla="*/ 490892 h 919423"/>
              <a:gd name="connsiteX187" fmla="*/ 3459 w 949019"/>
              <a:gd name="connsiteY187" fmla="*/ 775245 h 919423"/>
              <a:gd name="connsiteX188" fmla="*/ 157 w 949019"/>
              <a:gd name="connsiteY188" fmla="*/ 784516 h 919423"/>
              <a:gd name="connsiteX189" fmla="*/ 157 w 949019"/>
              <a:gd name="connsiteY189" fmla="*/ 785786 h 919423"/>
              <a:gd name="connsiteX190" fmla="*/ 119156 w 949019"/>
              <a:gd name="connsiteY190" fmla="*/ 918501 h 919423"/>
              <a:gd name="connsiteX191" fmla="*/ 125252 w 949019"/>
              <a:gd name="connsiteY191" fmla="*/ 915072 h 919423"/>
              <a:gd name="connsiteX192" fmla="*/ 262158 w 949019"/>
              <a:gd name="connsiteY192" fmla="*/ 772578 h 919423"/>
              <a:gd name="connsiteX193" fmla="*/ 398937 w 949019"/>
              <a:gd name="connsiteY193" fmla="*/ 625512 h 919423"/>
              <a:gd name="connsiteX194" fmla="*/ 668431 w 949019"/>
              <a:gd name="connsiteY194" fmla="*/ 674407 h 919423"/>
              <a:gd name="connsiteX195" fmla="*/ 946180 w 949019"/>
              <a:gd name="connsiteY195" fmla="*/ 384339 h 919423"/>
              <a:gd name="connsiteX196" fmla="*/ 798352 w 949019"/>
              <a:gd name="connsiteY196" fmla="*/ 62267 h 9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949019" h="919423">
                <a:moveTo>
                  <a:pt x="793018" y="360209"/>
                </a:moveTo>
                <a:cubicBezTo>
                  <a:pt x="764189" y="466381"/>
                  <a:pt x="658144" y="546518"/>
                  <a:pt x="546638" y="531786"/>
                </a:cubicBezTo>
                <a:cubicBezTo>
                  <a:pt x="496346" y="525258"/>
                  <a:pt x="451032" y="498118"/>
                  <a:pt x="421543" y="456856"/>
                </a:cubicBezTo>
                <a:cubicBezTo>
                  <a:pt x="422038" y="455116"/>
                  <a:pt x="422038" y="453262"/>
                  <a:pt x="421543" y="451522"/>
                </a:cubicBezTo>
                <a:cubicBezTo>
                  <a:pt x="388891" y="348487"/>
                  <a:pt x="423372" y="235990"/>
                  <a:pt x="508157" y="168947"/>
                </a:cubicBezTo>
                <a:cubicBezTo>
                  <a:pt x="509414" y="168515"/>
                  <a:pt x="510494" y="167664"/>
                  <a:pt x="511205" y="166534"/>
                </a:cubicBezTo>
                <a:cubicBezTo>
                  <a:pt x="548314" y="137209"/>
                  <a:pt x="592205" y="117690"/>
                  <a:pt x="638840" y="109765"/>
                </a:cubicBezTo>
                <a:cubicBezTo>
                  <a:pt x="756315" y="130720"/>
                  <a:pt x="824387" y="245401"/>
                  <a:pt x="793272" y="360209"/>
                </a:cubicBezTo>
                <a:moveTo>
                  <a:pt x="400715" y="251116"/>
                </a:moveTo>
                <a:cubicBezTo>
                  <a:pt x="405833" y="238886"/>
                  <a:pt x="411992" y="227113"/>
                  <a:pt x="419130" y="215937"/>
                </a:cubicBezTo>
                <a:lnTo>
                  <a:pt x="430052" y="224319"/>
                </a:lnTo>
                <a:cubicBezTo>
                  <a:pt x="423181" y="235355"/>
                  <a:pt x="416983" y="246811"/>
                  <a:pt x="411510" y="258609"/>
                </a:cubicBezTo>
                <a:lnTo>
                  <a:pt x="400715" y="251116"/>
                </a:lnTo>
                <a:moveTo>
                  <a:pt x="394873" y="306742"/>
                </a:moveTo>
                <a:cubicBezTo>
                  <a:pt x="392079" y="304837"/>
                  <a:pt x="389158" y="303059"/>
                  <a:pt x="386237" y="301408"/>
                </a:cubicBezTo>
                <a:cubicBezTo>
                  <a:pt x="386237" y="299122"/>
                  <a:pt x="386237" y="296836"/>
                  <a:pt x="387253" y="294550"/>
                </a:cubicBezTo>
                <a:cubicBezTo>
                  <a:pt x="389564" y="283399"/>
                  <a:pt x="392739" y="272439"/>
                  <a:pt x="396778" y="261784"/>
                </a:cubicBezTo>
                <a:lnTo>
                  <a:pt x="407065" y="269150"/>
                </a:lnTo>
                <a:cubicBezTo>
                  <a:pt x="401972" y="281545"/>
                  <a:pt x="397730" y="294270"/>
                  <a:pt x="394365" y="307250"/>
                </a:cubicBezTo>
                <a:moveTo>
                  <a:pt x="386364" y="376973"/>
                </a:moveTo>
                <a:cubicBezTo>
                  <a:pt x="382236" y="356069"/>
                  <a:pt x="381373" y="334644"/>
                  <a:pt x="383824" y="313473"/>
                </a:cubicBezTo>
                <a:cubicBezTo>
                  <a:pt x="386541" y="315099"/>
                  <a:pt x="389170" y="316889"/>
                  <a:pt x="391698" y="318807"/>
                </a:cubicBezTo>
                <a:cubicBezTo>
                  <a:pt x="387812" y="337819"/>
                  <a:pt x="386021" y="357199"/>
                  <a:pt x="386364" y="376592"/>
                </a:cubicBezTo>
                <a:moveTo>
                  <a:pt x="449864" y="177456"/>
                </a:moveTo>
                <a:cubicBezTo>
                  <a:pt x="453039" y="179996"/>
                  <a:pt x="455960" y="182663"/>
                  <a:pt x="458881" y="185457"/>
                </a:cubicBezTo>
                <a:cubicBezTo>
                  <a:pt x="450537" y="194855"/>
                  <a:pt x="442815" y="204786"/>
                  <a:pt x="435767" y="215175"/>
                </a:cubicBezTo>
                <a:lnTo>
                  <a:pt x="425099" y="207047"/>
                </a:lnTo>
                <a:cubicBezTo>
                  <a:pt x="432757" y="196519"/>
                  <a:pt x="441253" y="186613"/>
                  <a:pt x="450499" y="177456"/>
                </a:cubicBezTo>
                <a:moveTo>
                  <a:pt x="486440" y="147865"/>
                </a:moveTo>
                <a:cubicBezTo>
                  <a:pt x="488599" y="149643"/>
                  <a:pt x="490631" y="151548"/>
                  <a:pt x="492536" y="153580"/>
                </a:cubicBezTo>
                <a:cubicBezTo>
                  <a:pt x="483595" y="160971"/>
                  <a:pt x="475111" y="168896"/>
                  <a:pt x="467136" y="177329"/>
                </a:cubicBezTo>
                <a:cubicBezTo>
                  <a:pt x="464469" y="174662"/>
                  <a:pt x="461548" y="172122"/>
                  <a:pt x="458627" y="169709"/>
                </a:cubicBezTo>
                <a:cubicBezTo>
                  <a:pt x="467390" y="161759"/>
                  <a:pt x="476737" y="154456"/>
                  <a:pt x="486567" y="147865"/>
                </a:cubicBezTo>
                <a:moveTo>
                  <a:pt x="540542" y="120941"/>
                </a:moveTo>
                <a:cubicBezTo>
                  <a:pt x="526889" y="128408"/>
                  <a:pt x="513808" y="136905"/>
                  <a:pt x="501426" y="146341"/>
                </a:cubicBezTo>
                <a:cubicBezTo>
                  <a:pt x="499826" y="144550"/>
                  <a:pt x="498136" y="142861"/>
                  <a:pt x="496346" y="141261"/>
                </a:cubicBezTo>
                <a:cubicBezTo>
                  <a:pt x="510328" y="132904"/>
                  <a:pt x="525137" y="126008"/>
                  <a:pt x="540542" y="120687"/>
                </a:cubicBezTo>
                <a:moveTo>
                  <a:pt x="638078" y="86905"/>
                </a:moveTo>
                <a:cubicBezTo>
                  <a:pt x="508296" y="75767"/>
                  <a:pt x="390860" y="163905"/>
                  <a:pt x="365282" y="291629"/>
                </a:cubicBezTo>
                <a:cubicBezTo>
                  <a:pt x="341152" y="414057"/>
                  <a:pt x="419257" y="537628"/>
                  <a:pt x="546003" y="553757"/>
                </a:cubicBezTo>
                <a:cubicBezTo>
                  <a:pt x="672749" y="569886"/>
                  <a:pt x="794288" y="473112"/>
                  <a:pt x="818799" y="349033"/>
                </a:cubicBezTo>
                <a:cubicBezTo>
                  <a:pt x="844415" y="231291"/>
                  <a:pt x="769713" y="115074"/>
                  <a:pt x="651972" y="89458"/>
                </a:cubicBezTo>
                <a:cubicBezTo>
                  <a:pt x="647374" y="88454"/>
                  <a:pt x="642739" y="87603"/>
                  <a:pt x="638078" y="86905"/>
                </a:cubicBezTo>
                <a:moveTo>
                  <a:pt x="718850" y="312076"/>
                </a:moveTo>
                <a:cubicBezTo>
                  <a:pt x="712754" y="311720"/>
                  <a:pt x="707521" y="316394"/>
                  <a:pt x="707166" y="322490"/>
                </a:cubicBezTo>
                <a:cubicBezTo>
                  <a:pt x="706810" y="328599"/>
                  <a:pt x="711484" y="333818"/>
                  <a:pt x="717580" y="334174"/>
                </a:cubicBezTo>
                <a:cubicBezTo>
                  <a:pt x="723676" y="334530"/>
                  <a:pt x="728908" y="329869"/>
                  <a:pt x="729264" y="323760"/>
                </a:cubicBezTo>
                <a:cubicBezTo>
                  <a:pt x="729619" y="317664"/>
                  <a:pt x="724946" y="312431"/>
                  <a:pt x="718850" y="312076"/>
                </a:cubicBezTo>
                <a:moveTo>
                  <a:pt x="702848" y="368464"/>
                </a:moveTo>
                <a:cubicBezTo>
                  <a:pt x="683658" y="426185"/>
                  <a:pt x="632312" y="467232"/>
                  <a:pt x="571784" y="473239"/>
                </a:cubicBezTo>
                <a:cubicBezTo>
                  <a:pt x="557687" y="474763"/>
                  <a:pt x="562386" y="496353"/>
                  <a:pt x="576483" y="494829"/>
                </a:cubicBezTo>
                <a:cubicBezTo>
                  <a:pt x="644695" y="487323"/>
                  <a:pt x="702251" y="440727"/>
                  <a:pt x="723803" y="375576"/>
                </a:cubicBezTo>
                <a:cubicBezTo>
                  <a:pt x="725771" y="369785"/>
                  <a:pt x="722673" y="363511"/>
                  <a:pt x="716881" y="361542"/>
                </a:cubicBezTo>
                <a:cubicBezTo>
                  <a:pt x="711090" y="359574"/>
                  <a:pt x="704816" y="362673"/>
                  <a:pt x="702848" y="368464"/>
                </a:cubicBezTo>
                <a:moveTo>
                  <a:pt x="922431" y="395642"/>
                </a:moveTo>
                <a:cubicBezTo>
                  <a:pt x="913693" y="385787"/>
                  <a:pt x="906302" y="374814"/>
                  <a:pt x="900460" y="363003"/>
                </a:cubicBezTo>
                <a:cubicBezTo>
                  <a:pt x="902771" y="352779"/>
                  <a:pt x="904511" y="342429"/>
                  <a:pt x="905667" y="332015"/>
                </a:cubicBezTo>
                <a:lnTo>
                  <a:pt x="920780" y="355637"/>
                </a:lnTo>
                <a:cubicBezTo>
                  <a:pt x="922088" y="357656"/>
                  <a:pt x="924513" y="358672"/>
                  <a:pt x="926876" y="358177"/>
                </a:cubicBezTo>
                <a:cubicBezTo>
                  <a:pt x="926406" y="370763"/>
                  <a:pt x="924920" y="383298"/>
                  <a:pt x="922431" y="395642"/>
                </a:cubicBezTo>
                <a:moveTo>
                  <a:pt x="907445" y="445426"/>
                </a:moveTo>
                <a:cubicBezTo>
                  <a:pt x="900460" y="432726"/>
                  <a:pt x="893475" y="421042"/>
                  <a:pt x="886617" y="408850"/>
                </a:cubicBezTo>
                <a:cubicBezTo>
                  <a:pt x="890300" y="399071"/>
                  <a:pt x="893729" y="389165"/>
                  <a:pt x="896523" y="378878"/>
                </a:cubicBezTo>
                <a:cubicBezTo>
                  <a:pt x="902936" y="389762"/>
                  <a:pt x="910658" y="399833"/>
                  <a:pt x="919510" y="408850"/>
                </a:cubicBezTo>
                <a:cubicBezTo>
                  <a:pt x="916271" y="421283"/>
                  <a:pt x="912245" y="433501"/>
                  <a:pt x="907445" y="445426"/>
                </a:cubicBezTo>
                <a:moveTo>
                  <a:pt x="882680" y="494829"/>
                </a:moveTo>
                <a:lnTo>
                  <a:pt x="861598" y="460031"/>
                </a:lnTo>
                <a:cubicBezTo>
                  <a:pt x="868697" y="447940"/>
                  <a:pt x="875060" y="435431"/>
                  <a:pt x="880648" y="422566"/>
                </a:cubicBezTo>
                <a:lnTo>
                  <a:pt x="897793" y="452665"/>
                </a:lnTo>
                <a:cubicBezTo>
                  <a:pt x="898834" y="454532"/>
                  <a:pt x="900866" y="455624"/>
                  <a:pt x="903000" y="455459"/>
                </a:cubicBezTo>
                <a:cubicBezTo>
                  <a:pt x="896980" y="469276"/>
                  <a:pt x="889982" y="482650"/>
                  <a:pt x="882045" y="495464"/>
                </a:cubicBezTo>
                <a:moveTo>
                  <a:pt x="855121" y="533564"/>
                </a:moveTo>
                <a:cubicBezTo>
                  <a:pt x="847285" y="522604"/>
                  <a:pt x="841240" y="510475"/>
                  <a:pt x="837214" y="497623"/>
                </a:cubicBezTo>
                <a:lnTo>
                  <a:pt x="837214" y="497623"/>
                </a:lnTo>
                <a:cubicBezTo>
                  <a:pt x="843564" y="489241"/>
                  <a:pt x="849914" y="480478"/>
                  <a:pt x="855375" y="471588"/>
                </a:cubicBezTo>
                <a:cubicBezTo>
                  <a:pt x="861598" y="482637"/>
                  <a:pt x="868075" y="493559"/>
                  <a:pt x="874298" y="504608"/>
                </a:cubicBezTo>
                <a:cubicBezTo>
                  <a:pt x="874717" y="505319"/>
                  <a:pt x="875276" y="505916"/>
                  <a:pt x="875949" y="506386"/>
                </a:cubicBezTo>
                <a:cubicBezTo>
                  <a:pt x="869599" y="515911"/>
                  <a:pt x="862614" y="525055"/>
                  <a:pt x="855375" y="533945"/>
                </a:cubicBezTo>
                <a:moveTo>
                  <a:pt x="823498" y="566203"/>
                </a:moveTo>
                <a:cubicBezTo>
                  <a:pt x="816602" y="555192"/>
                  <a:pt x="810976" y="543432"/>
                  <a:pt x="806734" y="531151"/>
                </a:cubicBezTo>
                <a:cubicBezTo>
                  <a:pt x="814354" y="523150"/>
                  <a:pt x="821720" y="515022"/>
                  <a:pt x="828705" y="505751"/>
                </a:cubicBezTo>
                <a:cubicBezTo>
                  <a:pt x="833340" y="518197"/>
                  <a:pt x="839665" y="529957"/>
                  <a:pt x="847501" y="540676"/>
                </a:cubicBezTo>
                <a:cubicBezTo>
                  <a:pt x="839944" y="549553"/>
                  <a:pt x="831931" y="558024"/>
                  <a:pt x="823498" y="566076"/>
                </a:cubicBezTo>
                <a:moveTo>
                  <a:pt x="788446" y="594524"/>
                </a:moveTo>
                <a:lnTo>
                  <a:pt x="772698" y="562774"/>
                </a:lnTo>
                <a:cubicBezTo>
                  <a:pt x="781715" y="555535"/>
                  <a:pt x="790478" y="547788"/>
                  <a:pt x="798860" y="539660"/>
                </a:cubicBezTo>
                <a:cubicBezTo>
                  <a:pt x="803445" y="551496"/>
                  <a:pt x="809185" y="562863"/>
                  <a:pt x="816005" y="573569"/>
                </a:cubicBezTo>
                <a:cubicBezTo>
                  <a:pt x="807369" y="580935"/>
                  <a:pt x="798606" y="588047"/>
                  <a:pt x="789335" y="594651"/>
                </a:cubicBezTo>
                <a:moveTo>
                  <a:pt x="749457" y="620051"/>
                </a:moveTo>
                <a:cubicBezTo>
                  <a:pt x="745901" y="609434"/>
                  <a:pt x="741176" y="599261"/>
                  <a:pt x="735360" y="589698"/>
                </a:cubicBezTo>
                <a:cubicBezTo>
                  <a:pt x="745139" y="583729"/>
                  <a:pt x="754537" y="576998"/>
                  <a:pt x="763808" y="570267"/>
                </a:cubicBezTo>
                <a:lnTo>
                  <a:pt x="780191" y="601636"/>
                </a:lnTo>
                <a:cubicBezTo>
                  <a:pt x="770285" y="608329"/>
                  <a:pt x="760036" y="614476"/>
                  <a:pt x="749457" y="620051"/>
                </a:cubicBezTo>
                <a:moveTo>
                  <a:pt x="706150" y="639863"/>
                </a:moveTo>
                <a:lnTo>
                  <a:pt x="695101" y="611542"/>
                </a:lnTo>
                <a:cubicBezTo>
                  <a:pt x="705642" y="606716"/>
                  <a:pt x="715929" y="601255"/>
                  <a:pt x="725962" y="595413"/>
                </a:cubicBezTo>
                <a:cubicBezTo>
                  <a:pt x="731740" y="604786"/>
                  <a:pt x="736312" y="614857"/>
                  <a:pt x="739551" y="625385"/>
                </a:cubicBezTo>
                <a:cubicBezTo>
                  <a:pt x="728680" y="630782"/>
                  <a:pt x="717529" y="635608"/>
                  <a:pt x="706150" y="639863"/>
                </a:cubicBezTo>
                <a:moveTo>
                  <a:pt x="669701" y="651293"/>
                </a:moveTo>
                <a:cubicBezTo>
                  <a:pt x="666526" y="642784"/>
                  <a:pt x="663224" y="634148"/>
                  <a:pt x="659922" y="625893"/>
                </a:cubicBezTo>
                <a:cubicBezTo>
                  <a:pt x="668431" y="622972"/>
                  <a:pt x="676813" y="619797"/>
                  <a:pt x="685322" y="616241"/>
                </a:cubicBezTo>
                <a:lnTo>
                  <a:pt x="695990" y="643800"/>
                </a:lnTo>
                <a:cubicBezTo>
                  <a:pt x="687481" y="646721"/>
                  <a:pt x="678718" y="649261"/>
                  <a:pt x="670590" y="651547"/>
                </a:cubicBezTo>
                <a:moveTo>
                  <a:pt x="626267" y="659929"/>
                </a:moveTo>
                <a:lnTo>
                  <a:pt x="615980" y="637704"/>
                </a:lnTo>
                <a:cubicBezTo>
                  <a:pt x="627600" y="635481"/>
                  <a:pt x="639081" y="632637"/>
                  <a:pt x="650397" y="629195"/>
                </a:cubicBezTo>
                <a:lnTo>
                  <a:pt x="659922" y="654595"/>
                </a:lnTo>
                <a:cubicBezTo>
                  <a:pt x="648822" y="657097"/>
                  <a:pt x="637582" y="658964"/>
                  <a:pt x="626267" y="660183"/>
                </a:cubicBezTo>
                <a:moveTo>
                  <a:pt x="606963" y="662215"/>
                </a:moveTo>
                <a:cubicBezTo>
                  <a:pt x="599470" y="662215"/>
                  <a:pt x="592104" y="662850"/>
                  <a:pt x="584738" y="662850"/>
                </a:cubicBezTo>
                <a:cubicBezTo>
                  <a:pt x="587494" y="662304"/>
                  <a:pt x="589284" y="659637"/>
                  <a:pt x="588738" y="656881"/>
                </a:cubicBezTo>
                <a:cubicBezTo>
                  <a:pt x="588624" y="656348"/>
                  <a:pt x="588433" y="655827"/>
                  <a:pt x="588167" y="655357"/>
                </a:cubicBezTo>
                <a:lnTo>
                  <a:pt x="580928" y="642657"/>
                </a:lnTo>
                <a:cubicBezTo>
                  <a:pt x="588802" y="642022"/>
                  <a:pt x="596803" y="641133"/>
                  <a:pt x="604677" y="639990"/>
                </a:cubicBezTo>
                <a:cubicBezTo>
                  <a:pt x="608106" y="647229"/>
                  <a:pt x="611408" y="654341"/>
                  <a:pt x="614710" y="661580"/>
                </a:cubicBezTo>
                <a:lnTo>
                  <a:pt x="606963" y="662342"/>
                </a:lnTo>
                <a:moveTo>
                  <a:pt x="550702" y="661326"/>
                </a:moveTo>
                <a:cubicBezTo>
                  <a:pt x="548543" y="655230"/>
                  <a:pt x="546511" y="648626"/>
                  <a:pt x="544479" y="643038"/>
                </a:cubicBezTo>
                <a:cubicBezTo>
                  <a:pt x="552480" y="643038"/>
                  <a:pt x="560481" y="643038"/>
                  <a:pt x="568482" y="643038"/>
                </a:cubicBezTo>
                <a:cubicBezTo>
                  <a:pt x="571784" y="648753"/>
                  <a:pt x="575086" y="654468"/>
                  <a:pt x="578261" y="660183"/>
                </a:cubicBezTo>
                <a:cubicBezTo>
                  <a:pt x="578947" y="661364"/>
                  <a:pt x="580026" y="662253"/>
                  <a:pt x="581309" y="662723"/>
                </a:cubicBezTo>
                <a:cubicBezTo>
                  <a:pt x="571022" y="662723"/>
                  <a:pt x="560735" y="662088"/>
                  <a:pt x="550702" y="661072"/>
                </a:cubicBezTo>
                <a:moveTo>
                  <a:pt x="530763" y="617892"/>
                </a:moveTo>
                <a:cubicBezTo>
                  <a:pt x="364393" y="595794"/>
                  <a:pt x="268889" y="428408"/>
                  <a:pt x="308640" y="270801"/>
                </a:cubicBezTo>
                <a:cubicBezTo>
                  <a:pt x="347781" y="114680"/>
                  <a:pt x="494809" y="10337"/>
                  <a:pt x="655096" y="24929"/>
                </a:cubicBezTo>
                <a:cubicBezTo>
                  <a:pt x="820196" y="50329"/>
                  <a:pt x="917605" y="211492"/>
                  <a:pt x="877219" y="372020"/>
                </a:cubicBezTo>
                <a:cubicBezTo>
                  <a:pt x="839119" y="523404"/>
                  <a:pt x="688878" y="638720"/>
                  <a:pt x="530763" y="617892"/>
                </a:cubicBezTo>
                <a:moveTo>
                  <a:pt x="508792" y="653833"/>
                </a:moveTo>
                <a:cubicBezTo>
                  <a:pt x="508969" y="653173"/>
                  <a:pt x="508969" y="652461"/>
                  <a:pt x="508792" y="651801"/>
                </a:cubicBezTo>
                <a:cubicBezTo>
                  <a:pt x="507268" y="647102"/>
                  <a:pt x="505871" y="642276"/>
                  <a:pt x="504347" y="637577"/>
                </a:cubicBezTo>
                <a:cubicBezTo>
                  <a:pt x="513745" y="639482"/>
                  <a:pt x="523270" y="640879"/>
                  <a:pt x="532795" y="641895"/>
                </a:cubicBezTo>
                <a:cubicBezTo>
                  <a:pt x="534700" y="647737"/>
                  <a:pt x="536732" y="653706"/>
                  <a:pt x="538637" y="659675"/>
                </a:cubicBezTo>
                <a:cubicBezTo>
                  <a:pt x="528642" y="658240"/>
                  <a:pt x="518723" y="656297"/>
                  <a:pt x="508919" y="653833"/>
                </a:cubicBezTo>
                <a:moveTo>
                  <a:pt x="461802" y="637831"/>
                </a:moveTo>
                <a:lnTo>
                  <a:pt x="457992" y="623988"/>
                </a:lnTo>
                <a:cubicBezTo>
                  <a:pt x="468495" y="628179"/>
                  <a:pt x="479277" y="631659"/>
                  <a:pt x="490250" y="634402"/>
                </a:cubicBezTo>
                <a:lnTo>
                  <a:pt x="495203" y="650277"/>
                </a:lnTo>
                <a:cubicBezTo>
                  <a:pt x="483786" y="646823"/>
                  <a:pt x="472622" y="642581"/>
                  <a:pt x="461802" y="637577"/>
                </a:cubicBezTo>
                <a:moveTo>
                  <a:pt x="381030" y="577125"/>
                </a:moveTo>
                <a:cubicBezTo>
                  <a:pt x="400220" y="593647"/>
                  <a:pt x="421581" y="607452"/>
                  <a:pt x="444530" y="618146"/>
                </a:cubicBezTo>
                <a:cubicBezTo>
                  <a:pt x="445673" y="622464"/>
                  <a:pt x="446816" y="626782"/>
                  <a:pt x="448086" y="630846"/>
                </a:cubicBezTo>
                <a:cubicBezTo>
                  <a:pt x="422356" y="617282"/>
                  <a:pt x="399432" y="598969"/>
                  <a:pt x="380522" y="576871"/>
                </a:cubicBezTo>
                <a:moveTo>
                  <a:pt x="344073" y="652182"/>
                </a:moveTo>
                <a:cubicBezTo>
                  <a:pt x="343260" y="651839"/>
                  <a:pt x="342409" y="651623"/>
                  <a:pt x="341533" y="651547"/>
                </a:cubicBezTo>
                <a:cubicBezTo>
                  <a:pt x="297311" y="647965"/>
                  <a:pt x="264139" y="609586"/>
                  <a:pt x="266984" y="565314"/>
                </a:cubicBezTo>
                <a:cubicBezTo>
                  <a:pt x="267085" y="563663"/>
                  <a:pt x="266819" y="562025"/>
                  <a:pt x="266222" y="560488"/>
                </a:cubicBezTo>
                <a:lnTo>
                  <a:pt x="317022" y="513117"/>
                </a:lnTo>
                <a:cubicBezTo>
                  <a:pt x="328185" y="540079"/>
                  <a:pt x="343019" y="565390"/>
                  <a:pt x="361091" y="588301"/>
                </a:cubicBezTo>
                <a:lnTo>
                  <a:pt x="361091" y="588301"/>
                </a:lnTo>
                <a:lnTo>
                  <a:pt x="329214" y="622337"/>
                </a:lnTo>
                <a:cubicBezTo>
                  <a:pt x="324388" y="627544"/>
                  <a:pt x="331754" y="635799"/>
                  <a:pt x="336580" y="630592"/>
                </a:cubicBezTo>
                <a:lnTo>
                  <a:pt x="368457" y="596556"/>
                </a:lnTo>
                <a:lnTo>
                  <a:pt x="368457" y="596556"/>
                </a:lnTo>
                <a:cubicBezTo>
                  <a:pt x="372902" y="601636"/>
                  <a:pt x="377601" y="606462"/>
                  <a:pt x="382300" y="611034"/>
                </a:cubicBezTo>
                <a:lnTo>
                  <a:pt x="344200" y="651928"/>
                </a:lnTo>
                <a:moveTo>
                  <a:pt x="247299" y="756068"/>
                </a:moveTo>
                <a:cubicBezTo>
                  <a:pt x="224439" y="780579"/>
                  <a:pt x="201706" y="809281"/>
                  <a:pt x="177576" y="836078"/>
                </a:cubicBezTo>
                <a:cubicBezTo>
                  <a:pt x="177068" y="835671"/>
                  <a:pt x="176522" y="835328"/>
                  <a:pt x="175925" y="835062"/>
                </a:cubicBezTo>
                <a:cubicBezTo>
                  <a:pt x="127296" y="817917"/>
                  <a:pt x="94467" y="772324"/>
                  <a:pt x="93629" y="720762"/>
                </a:cubicBezTo>
                <a:lnTo>
                  <a:pt x="93629" y="720762"/>
                </a:lnTo>
                <a:cubicBezTo>
                  <a:pt x="144429" y="673518"/>
                  <a:pt x="195229" y="626236"/>
                  <a:pt x="246029" y="578903"/>
                </a:cubicBezTo>
                <a:cubicBezTo>
                  <a:pt x="248899" y="612266"/>
                  <a:pt x="267860" y="642124"/>
                  <a:pt x="296829" y="658913"/>
                </a:cubicBezTo>
                <a:cubicBezTo>
                  <a:pt x="251604" y="711631"/>
                  <a:pt x="203611" y="761910"/>
                  <a:pt x="153065" y="809535"/>
                </a:cubicBezTo>
                <a:cubicBezTo>
                  <a:pt x="147858" y="814361"/>
                  <a:pt x="155224" y="822235"/>
                  <a:pt x="160431" y="817790"/>
                </a:cubicBezTo>
                <a:cubicBezTo>
                  <a:pt x="212018" y="769200"/>
                  <a:pt x="260938" y="717853"/>
                  <a:pt x="306989" y="663993"/>
                </a:cubicBezTo>
                <a:cubicBezTo>
                  <a:pt x="313301" y="666710"/>
                  <a:pt x="319841" y="668844"/>
                  <a:pt x="326547" y="670343"/>
                </a:cubicBezTo>
                <a:lnTo>
                  <a:pt x="247426" y="755433"/>
                </a:lnTo>
                <a:moveTo>
                  <a:pt x="112679" y="896403"/>
                </a:moveTo>
                <a:cubicBezTo>
                  <a:pt x="55529" y="902880"/>
                  <a:pt x="28351" y="833792"/>
                  <a:pt x="22636" y="787183"/>
                </a:cubicBezTo>
                <a:lnTo>
                  <a:pt x="73436" y="739558"/>
                </a:lnTo>
                <a:cubicBezTo>
                  <a:pt x="79036" y="777747"/>
                  <a:pt x="99712" y="812100"/>
                  <a:pt x="130840" y="834935"/>
                </a:cubicBezTo>
                <a:lnTo>
                  <a:pt x="92105" y="864653"/>
                </a:lnTo>
                <a:cubicBezTo>
                  <a:pt x="86517" y="869098"/>
                  <a:pt x="93883" y="877353"/>
                  <a:pt x="99471" y="872908"/>
                </a:cubicBezTo>
                <a:lnTo>
                  <a:pt x="140492" y="841539"/>
                </a:lnTo>
                <a:cubicBezTo>
                  <a:pt x="147362" y="845679"/>
                  <a:pt x="154487" y="849362"/>
                  <a:pt x="161828" y="852588"/>
                </a:cubicBezTo>
                <a:cubicBezTo>
                  <a:pt x="146778" y="868666"/>
                  <a:pt x="130281" y="883334"/>
                  <a:pt x="112552" y="896403"/>
                </a:cubicBezTo>
                <a:moveTo>
                  <a:pt x="925352" y="343953"/>
                </a:moveTo>
                <a:lnTo>
                  <a:pt x="906556" y="314362"/>
                </a:lnTo>
                <a:lnTo>
                  <a:pt x="906556" y="314362"/>
                </a:lnTo>
                <a:cubicBezTo>
                  <a:pt x="906556" y="306742"/>
                  <a:pt x="906556" y="299122"/>
                  <a:pt x="906556" y="291502"/>
                </a:cubicBezTo>
                <a:cubicBezTo>
                  <a:pt x="906327" y="273163"/>
                  <a:pt x="904460" y="254888"/>
                  <a:pt x="900968" y="236892"/>
                </a:cubicBezTo>
                <a:cubicBezTo>
                  <a:pt x="915751" y="270953"/>
                  <a:pt x="924018" y="307479"/>
                  <a:pt x="925352" y="344588"/>
                </a:cubicBezTo>
                <a:moveTo>
                  <a:pt x="798352" y="62267"/>
                </a:moveTo>
                <a:cubicBezTo>
                  <a:pt x="796574" y="60590"/>
                  <a:pt x="794186" y="59714"/>
                  <a:pt x="791748" y="59854"/>
                </a:cubicBezTo>
                <a:cubicBezTo>
                  <a:pt x="751603" y="29323"/>
                  <a:pt x="704448" y="9320"/>
                  <a:pt x="654588" y="1688"/>
                </a:cubicBezTo>
                <a:cubicBezTo>
                  <a:pt x="402874" y="-24474"/>
                  <a:pt x="193578" y="258863"/>
                  <a:pt x="304068" y="479208"/>
                </a:cubicBezTo>
                <a:lnTo>
                  <a:pt x="308259" y="490892"/>
                </a:lnTo>
                <a:cubicBezTo>
                  <a:pt x="206659" y="585545"/>
                  <a:pt x="105059" y="680338"/>
                  <a:pt x="3459" y="775245"/>
                </a:cubicBezTo>
                <a:cubicBezTo>
                  <a:pt x="792" y="777531"/>
                  <a:pt x="-466" y="781062"/>
                  <a:pt x="157" y="784516"/>
                </a:cubicBezTo>
                <a:cubicBezTo>
                  <a:pt x="157" y="784516"/>
                  <a:pt x="157" y="785405"/>
                  <a:pt x="157" y="785786"/>
                </a:cubicBezTo>
                <a:cubicBezTo>
                  <a:pt x="5237" y="847000"/>
                  <a:pt x="45115" y="929042"/>
                  <a:pt x="119156" y="918501"/>
                </a:cubicBezTo>
                <a:cubicBezTo>
                  <a:pt x="121556" y="918183"/>
                  <a:pt x="123740" y="916951"/>
                  <a:pt x="125252" y="915072"/>
                </a:cubicBezTo>
                <a:cubicBezTo>
                  <a:pt x="176814" y="879131"/>
                  <a:pt x="219486" y="818552"/>
                  <a:pt x="262158" y="772578"/>
                </a:cubicBezTo>
                <a:cubicBezTo>
                  <a:pt x="307624" y="723556"/>
                  <a:pt x="353217" y="674534"/>
                  <a:pt x="398937" y="625512"/>
                </a:cubicBezTo>
                <a:cubicBezTo>
                  <a:pt x="473105" y="684567"/>
                  <a:pt x="576737" y="696251"/>
                  <a:pt x="668431" y="674407"/>
                </a:cubicBezTo>
                <a:cubicBezTo>
                  <a:pt x="806861" y="641514"/>
                  <a:pt x="923828" y="526452"/>
                  <a:pt x="946180" y="384339"/>
                </a:cubicBezTo>
                <a:cubicBezTo>
                  <a:pt x="965103" y="264832"/>
                  <a:pt x="886490" y="137451"/>
                  <a:pt x="798352" y="62267"/>
                </a:cubicBezTo>
              </a:path>
            </a:pathLst>
          </a:custGeom>
          <a:solidFill>
            <a:srgbClr val="000000"/>
          </a:solidFill>
          <a:ln w="12700"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D958B11F-51B0-4950-800E-A60A351ED325}"/>
              </a:ext>
            </a:extLst>
          </p:cNvPr>
          <p:cNvSpPr/>
          <p:nvPr/>
        </p:nvSpPr>
        <p:spPr>
          <a:xfrm>
            <a:off x="6839789" y="-13"/>
            <a:ext cx="5352211" cy="6858026"/>
          </a:xfrm>
          <a:custGeom>
            <a:avLst/>
            <a:gdLst>
              <a:gd name="connsiteX0" fmla="*/ 0 w 5352211"/>
              <a:gd name="connsiteY0" fmla="*/ 0 h 6858026"/>
              <a:gd name="connsiteX1" fmla="*/ 5352212 w 5352211"/>
              <a:gd name="connsiteY1" fmla="*/ 0 h 6858026"/>
              <a:gd name="connsiteX2" fmla="*/ 5352212 w 5352211"/>
              <a:gd name="connsiteY2" fmla="*/ 6858027 h 6858026"/>
              <a:gd name="connsiteX3" fmla="*/ 0 w 5352211"/>
              <a:gd name="connsiteY3" fmla="*/ 6858027 h 6858026"/>
            </a:gdLst>
            <a:ahLst/>
            <a:cxnLst>
              <a:cxn ang="0">
                <a:pos x="connsiteX0" y="connsiteY0"/>
              </a:cxn>
              <a:cxn ang="0">
                <a:pos x="connsiteX1" y="connsiteY1"/>
              </a:cxn>
              <a:cxn ang="0">
                <a:pos x="connsiteX2" y="connsiteY2"/>
              </a:cxn>
              <a:cxn ang="0">
                <a:pos x="connsiteX3" y="connsiteY3"/>
              </a:cxn>
            </a:cxnLst>
            <a:rect l="l" t="t" r="r" b="b"/>
            <a:pathLst>
              <a:path w="5352211" h="6858026">
                <a:moveTo>
                  <a:pt x="0" y="0"/>
                </a:moveTo>
                <a:lnTo>
                  <a:pt x="5352212" y="0"/>
                </a:lnTo>
                <a:lnTo>
                  <a:pt x="5352212" y="6858027"/>
                </a:lnTo>
                <a:lnTo>
                  <a:pt x="0" y="6858027"/>
                </a:lnTo>
                <a:close/>
              </a:path>
            </a:pathLst>
          </a:custGeom>
          <a:gradFill flip="none" rotWithShape="1">
            <a:gsLst>
              <a:gs pos="33000">
                <a:srgbClr val="4AA6DB"/>
              </a:gs>
              <a:gs pos="0">
                <a:srgbClr val="4C91C6"/>
              </a:gs>
              <a:gs pos="0">
                <a:srgbClr val="71CAF3"/>
              </a:gs>
              <a:gs pos="100000">
                <a:srgbClr val="0062AE"/>
              </a:gs>
            </a:gsLst>
            <a:path path="circle">
              <a:fillToRect l="50000" t="50000" r="50000" b="50000"/>
            </a:path>
            <a:tileRect/>
          </a:gradFill>
          <a:ln w="9531"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42822F06-28C4-480F-BDCF-A5A091738FC0}"/>
              </a:ext>
            </a:extLst>
          </p:cNvPr>
          <p:cNvSpPr/>
          <p:nvPr/>
        </p:nvSpPr>
        <p:spPr>
          <a:xfrm>
            <a:off x="6907147" y="-436968"/>
            <a:ext cx="5180616" cy="12288288"/>
          </a:xfrm>
          <a:custGeom>
            <a:avLst/>
            <a:gdLst>
              <a:gd name="connsiteX0" fmla="*/ 2855769 w 5180616"/>
              <a:gd name="connsiteY0" fmla="*/ 33 h 12288288"/>
              <a:gd name="connsiteX1" fmla="*/ 4291567 w 5180616"/>
              <a:gd name="connsiteY1" fmla="*/ 1490431 h 12288288"/>
              <a:gd name="connsiteX2" fmla="*/ 3430089 w 5180616"/>
              <a:gd name="connsiteY2" fmla="*/ 5739909 h 12288288"/>
              <a:gd name="connsiteX3" fmla="*/ 44258 w 5180616"/>
              <a:gd name="connsiteY3" fmla="*/ 9657195 h 12288288"/>
              <a:gd name="connsiteX4" fmla="*/ 1180778 w 5180616"/>
              <a:gd name="connsiteY4" fmla="*/ 11622408 h 12288288"/>
              <a:gd name="connsiteX5" fmla="*/ 2233612 w 5180616"/>
              <a:gd name="connsiteY5" fmla="*/ 12288322 h 1228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0616" h="12288288">
                <a:moveTo>
                  <a:pt x="2855769" y="33"/>
                </a:moveTo>
                <a:cubicBezTo>
                  <a:pt x="3031305" y="428157"/>
                  <a:pt x="4291567" y="1490431"/>
                  <a:pt x="4291567" y="1490431"/>
                </a:cubicBezTo>
                <a:cubicBezTo>
                  <a:pt x="4291567" y="1490431"/>
                  <a:pt x="6780200" y="4011593"/>
                  <a:pt x="3430089" y="5739909"/>
                </a:cubicBezTo>
                <a:cubicBezTo>
                  <a:pt x="1967373" y="6494484"/>
                  <a:pt x="-348911" y="7772351"/>
                  <a:pt x="44258" y="9657195"/>
                </a:cubicBezTo>
                <a:cubicBezTo>
                  <a:pt x="198491" y="10399141"/>
                  <a:pt x="606714" y="11121824"/>
                  <a:pt x="1180778" y="11622408"/>
                </a:cubicBezTo>
                <a:lnTo>
                  <a:pt x="2233612" y="12288322"/>
                </a:lnTo>
              </a:path>
            </a:pathLst>
          </a:custGeom>
          <a:noFill/>
          <a:ln w="22225" cap="flat">
            <a:solidFill>
              <a:srgbClr val="FFFFFF"/>
            </a:solidFill>
            <a:prstDash val="dash"/>
            <a:miter/>
          </a:ln>
        </p:spPr>
        <p:txBody>
          <a:bodyPr rtlCol="0" anchor="ctr"/>
          <a:lstStyle/>
          <a:p>
            <a:endParaRPr lang="nl-NL"/>
          </a:p>
        </p:txBody>
      </p:sp>
      <p:grpSp>
        <p:nvGrpSpPr>
          <p:cNvPr id="46" name="Groep 45">
            <a:extLst>
              <a:ext uri="{FF2B5EF4-FFF2-40B4-BE49-F238E27FC236}">
                <a16:creationId xmlns:a16="http://schemas.microsoft.com/office/drawing/2014/main" id="{F0562931-5E26-4C9E-A086-08F744882512}"/>
              </a:ext>
            </a:extLst>
          </p:cNvPr>
          <p:cNvGrpSpPr/>
          <p:nvPr/>
        </p:nvGrpSpPr>
        <p:grpSpPr>
          <a:xfrm>
            <a:off x="8951110" y="117711"/>
            <a:ext cx="886994" cy="1055476"/>
            <a:chOff x="2930765" y="5112315"/>
            <a:chExt cx="1145888" cy="1363546"/>
          </a:xfrm>
        </p:grpSpPr>
        <p:sp>
          <p:nvSpPr>
            <p:cNvPr id="36" name="Vrije vorm: vorm 35">
              <a:extLst>
                <a:ext uri="{FF2B5EF4-FFF2-40B4-BE49-F238E27FC236}">
                  <a16:creationId xmlns:a16="http://schemas.microsoft.com/office/drawing/2014/main" id="{8EC3284E-38FE-4FA0-8384-AAD46672173D}"/>
                </a:ext>
              </a:extLst>
            </p:cNvPr>
            <p:cNvSpPr/>
            <p:nvPr/>
          </p:nvSpPr>
          <p:spPr>
            <a:xfrm>
              <a:off x="2930765" y="5112315"/>
              <a:ext cx="1145888" cy="1363546"/>
            </a:xfrm>
            <a:custGeom>
              <a:avLst/>
              <a:gdLst>
                <a:gd name="connsiteX0" fmla="*/ 886093 w 1145888"/>
                <a:gd name="connsiteY0" fmla="*/ 54171 h 1363546"/>
                <a:gd name="connsiteX1" fmla="*/ 911493 w 1145888"/>
                <a:gd name="connsiteY1" fmla="*/ 43122 h 1363546"/>
                <a:gd name="connsiteX2" fmla="*/ 1021983 w 1145888"/>
                <a:gd name="connsiteY2" fmla="*/ 81857 h 1363546"/>
                <a:gd name="connsiteX3" fmla="*/ 1008267 w 1145888"/>
                <a:gd name="connsiteY3" fmla="*/ 199713 h 1363546"/>
                <a:gd name="connsiteX4" fmla="*/ 962801 w 1145888"/>
                <a:gd name="connsiteY4" fmla="*/ 219144 h 1363546"/>
                <a:gd name="connsiteX5" fmla="*/ 920383 w 1145888"/>
                <a:gd name="connsiteY5" fmla="*/ 248227 h 1363546"/>
                <a:gd name="connsiteX6" fmla="*/ 911239 w 1145888"/>
                <a:gd name="connsiteY6" fmla="*/ 267405 h 1363546"/>
                <a:gd name="connsiteX7" fmla="*/ 963055 w 1145888"/>
                <a:gd name="connsiteY7" fmla="*/ 402532 h 1363546"/>
                <a:gd name="connsiteX8" fmla="*/ 1105422 w 1145888"/>
                <a:gd name="connsiteY8" fmla="*/ 444569 h 1363546"/>
                <a:gd name="connsiteX9" fmla="*/ 1139966 w 1145888"/>
                <a:gd name="connsiteY9" fmla="*/ 478351 h 1363546"/>
                <a:gd name="connsiteX10" fmla="*/ 1132473 w 1145888"/>
                <a:gd name="connsiteY10" fmla="*/ 591127 h 1363546"/>
                <a:gd name="connsiteX11" fmla="*/ 994932 w 1145888"/>
                <a:gd name="connsiteY11" fmla="*/ 919295 h 1363546"/>
                <a:gd name="connsiteX12" fmla="*/ 832626 w 1145888"/>
                <a:gd name="connsiteY12" fmla="*/ 1323790 h 1363546"/>
                <a:gd name="connsiteX13" fmla="*/ 826911 w 1145888"/>
                <a:gd name="connsiteY13" fmla="*/ 1337125 h 1363546"/>
                <a:gd name="connsiteX14" fmla="*/ 784112 w 1145888"/>
                <a:gd name="connsiteY14" fmla="*/ 1360875 h 1363546"/>
                <a:gd name="connsiteX15" fmla="*/ 687973 w 1145888"/>
                <a:gd name="connsiteY15" fmla="*/ 1342079 h 1363546"/>
                <a:gd name="connsiteX16" fmla="*/ 392063 w 1145888"/>
                <a:gd name="connsiteY16" fmla="*/ 1284801 h 1363546"/>
                <a:gd name="connsiteX17" fmla="*/ 54116 w 1145888"/>
                <a:gd name="connsiteY17" fmla="*/ 1200093 h 1363546"/>
                <a:gd name="connsiteX18" fmla="*/ 12587 w 1145888"/>
                <a:gd name="connsiteY18" fmla="*/ 1164532 h 1363546"/>
                <a:gd name="connsiteX19" fmla="*/ 6872 w 1145888"/>
                <a:gd name="connsiteY19" fmla="*/ 1070680 h 1363546"/>
                <a:gd name="connsiteX20" fmla="*/ 151779 w 1145888"/>
                <a:gd name="connsiteY20" fmla="*/ 726128 h 1363546"/>
                <a:gd name="connsiteX21" fmla="*/ 357900 w 1145888"/>
                <a:gd name="connsiteY21" fmla="*/ 297122 h 1363546"/>
                <a:gd name="connsiteX22" fmla="*/ 367171 w 1145888"/>
                <a:gd name="connsiteY22" fmla="*/ 277438 h 1363546"/>
                <a:gd name="connsiteX23" fmla="*/ 403493 w 1145888"/>
                <a:gd name="connsiteY23" fmla="*/ 261181 h 1363546"/>
                <a:gd name="connsiteX24" fmla="*/ 543193 w 1145888"/>
                <a:gd name="connsiteY24" fmla="*/ 300551 h 1363546"/>
                <a:gd name="connsiteX25" fmla="*/ 566053 w 1145888"/>
                <a:gd name="connsiteY25" fmla="*/ 306901 h 1363546"/>
                <a:gd name="connsiteX26" fmla="*/ 577991 w 1145888"/>
                <a:gd name="connsiteY26" fmla="*/ 223716 h 1363546"/>
                <a:gd name="connsiteX27" fmla="*/ 607582 w 1145888"/>
                <a:gd name="connsiteY27" fmla="*/ 202888 h 1363546"/>
                <a:gd name="connsiteX28" fmla="*/ 685814 w 1145888"/>
                <a:gd name="connsiteY28" fmla="*/ 218890 h 1363546"/>
                <a:gd name="connsiteX29" fmla="*/ 717945 w 1145888"/>
                <a:gd name="connsiteY29" fmla="*/ 204920 h 1363546"/>
                <a:gd name="connsiteX30" fmla="*/ 726962 w 1145888"/>
                <a:gd name="connsiteY30" fmla="*/ 189172 h 1363546"/>
                <a:gd name="connsiteX31" fmla="*/ 726327 w 1145888"/>
                <a:gd name="connsiteY31" fmla="*/ 139007 h 1363546"/>
                <a:gd name="connsiteX32" fmla="*/ 756172 w 1145888"/>
                <a:gd name="connsiteY32" fmla="*/ 14420 h 1363546"/>
                <a:gd name="connsiteX33" fmla="*/ 875679 w 1145888"/>
                <a:gd name="connsiteY33" fmla="*/ 43376 h 1363546"/>
                <a:gd name="connsiteX34" fmla="*/ 886093 w 1145888"/>
                <a:gd name="connsiteY34" fmla="*/ 54171 h 1363546"/>
                <a:gd name="connsiteX35" fmla="*/ 1116344 w 1145888"/>
                <a:gd name="connsiteY35" fmla="*/ 467049 h 1363546"/>
                <a:gd name="connsiteX36" fmla="*/ 1034175 w 1145888"/>
                <a:gd name="connsiteY36" fmla="*/ 445967 h 1363546"/>
                <a:gd name="connsiteX37" fmla="*/ 923558 w 1145888"/>
                <a:gd name="connsiteY37" fmla="*/ 410788 h 1363546"/>
                <a:gd name="connsiteX38" fmla="*/ 909334 w 1145888"/>
                <a:gd name="connsiteY38" fmla="*/ 427551 h 1363546"/>
                <a:gd name="connsiteX39" fmla="*/ 864503 w 1145888"/>
                <a:gd name="connsiteY39" fmla="*/ 483686 h 1363546"/>
                <a:gd name="connsiteX40" fmla="*/ 846596 w 1145888"/>
                <a:gd name="connsiteY40" fmla="*/ 480764 h 1363546"/>
                <a:gd name="connsiteX41" fmla="*/ 564910 w 1145888"/>
                <a:gd name="connsiteY41" fmla="*/ 426917 h 1363546"/>
                <a:gd name="connsiteX42" fmla="*/ 528969 w 1145888"/>
                <a:gd name="connsiteY42" fmla="*/ 397961 h 1363546"/>
                <a:gd name="connsiteX43" fmla="*/ 553607 w 1145888"/>
                <a:gd name="connsiteY43" fmla="*/ 359861 h 1363546"/>
                <a:gd name="connsiteX44" fmla="*/ 563894 w 1145888"/>
                <a:gd name="connsiteY44" fmla="*/ 340049 h 1363546"/>
                <a:gd name="connsiteX45" fmla="*/ 554940 w 1145888"/>
                <a:gd name="connsiteY45" fmla="*/ 322040 h 1363546"/>
                <a:gd name="connsiteX46" fmla="*/ 551956 w 1145888"/>
                <a:gd name="connsiteY46" fmla="*/ 321380 h 1363546"/>
                <a:gd name="connsiteX47" fmla="*/ 401842 w 1145888"/>
                <a:gd name="connsiteY47" fmla="*/ 278962 h 1363546"/>
                <a:gd name="connsiteX48" fmla="*/ 378029 w 1145888"/>
                <a:gd name="connsiteY48" fmla="*/ 289947 h 1363546"/>
                <a:gd name="connsiteX49" fmla="*/ 377204 w 1145888"/>
                <a:gd name="connsiteY49" fmla="*/ 292931 h 1363546"/>
                <a:gd name="connsiteX50" fmla="*/ 301004 w 1145888"/>
                <a:gd name="connsiteY50" fmla="*/ 458031 h 1363546"/>
                <a:gd name="connsiteX51" fmla="*/ 68721 w 1145888"/>
                <a:gd name="connsiteY51" fmla="*/ 962856 h 1363546"/>
                <a:gd name="connsiteX52" fmla="*/ 19826 w 1145888"/>
                <a:gd name="connsiteY52" fmla="*/ 1095699 h 1363546"/>
                <a:gd name="connsiteX53" fmla="*/ 35828 w 1145888"/>
                <a:gd name="connsiteY53" fmla="*/ 1122495 h 1363546"/>
                <a:gd name="connsiteX54" fmla="*/ 611138 w 1145888"/>
                <a:gd name="connsiteY54" fmla="*/ 1245431 h 1363546"/>
                <a:gd name="connsiteX55" fmla="*/ 743726 w 1145888"/>
                <a:gd name="connsiteY55" fmla="*/ 1268038 h 1363546"/>
                <a:gd name="connsiteX56" fmla="*/ 774587 w 1145888"/>
                <a:gd name="connsiteY56" fmla="*/ 1248099 h 1363546"/>
                <a:gd name="connsiteX57" fmla="*/ 794526 w 1145888"/>
                <a:gd name="connsiteY57" fmla="*/ 1193743 h 1363546"/>
                <a:gd name="connsiteX58" fmla="*/ 1019443 w 1145888"/>
                <a:gd name="connsiteY58" fmla="*/ 673931 h 1363546"/>
                <a:gd name="connsiteX59" fmla="*/ 1116344 w 1145888"/>
                <a:gd name="connsiteY59" fmla="*/ 467049 h 1363546"/>
                <a:gd name="connsiteX60" fmla="*/ 1120535 w 1145888"/>
                <a:gd name="connsiteY60" fmla="*/ 501084 h 1363546"/>
                <a:gd name="connsiteX61" fmla="*/ 1077609 w 1145888"/>
                <a:gd name="connsiteY61" fmla="*/ 592017 h 1363546"/>
                <a:gd name="connsiteX62" fmla="*/ 791097 w 1145888"/>
                <a:gd name="connsiteY62" fmla="*/ 1250765 h 1363546"/>
                <a:gd name="connsiteX63" fmla="*/ 793002 w 1145888"/>
                <a:gd name="connsiteY63" fmla="*/ 1307788 h 1363546"/>
                <a:gd name="connsiteX64" fmla="*/ 806337 w 1145888"/>
                <a:gd name="connsiteY64" fmla="*/ 1326965 h 1363546"/>
                <a:gd name="connsiteX65" fmla="*/ 819037 w 1145888"/>
                <a:gd name="connsiteY65" fmla="*/ 1305249 h 1363546"/>
                <a:gd name="connsiteX66" fmla="*/ 905143 w 1145888"/>
                <a:gd name="connsiteY66" fmla="*/ 1089349 h 1363546"/>
                <a:gd name="connsiteX67" fmla="*/ 1122186 w 1145888"/>
                <a:gd name="connsiteY67" fmla="*/ 562680 h 1363546"/>
                <a:gd name="connsiteX68" fmla="*/ 1120535 w 1145888"/>
                <a:gd name="connsiteY68" fmla="*/ 501084 h 1363546"/>
                <a:gd name="connsiteX69" fmla="*/ 22620 w 1145888"/>
                <a:gd name="connsiteY69" fmla="*/ 1140656 h 1363546"/>
                <a:gd name="connsiteX70" fmla="*/ 55005 w 1145888"/>
                <a:gd name="connsiteY70" fmla="*/ 1181169 h 1363546"/>
                <a:gd name="connsiteX71" fmla="*/ 223407 w 1145888"/>
                <a:gd name="connsiteY71" fmla="*/ 1225619 h 1363546"/>
                <a:gd name="connsiteX72" fmla="*/ 638824 w 1145888"/>
                <a:gd name="connsiteY72" fmla="*/ 1312361 h 1363546"/>
                <a:gd name="connsiteX73" fmla="*/ 788176 w 1145888"/>
                <a:gd name="connsiteY73" fmla="*/ 1340681 h 1363546"/>
                <a:gd name="connsiteX74" fmla="*/ 741567 w 1145888"/>
                <a:gd name="connsiteY74" fmla="*/ 1285818 h 1363546"/>
                <a:gd name="connsiteX75" fmla="*/ 502172 w 1145888"/>
                <a:gd name="connsiteY75" fmla="*/ 1244035 h 1363546"/>
                <a:gd name="connsiteX76" fmla="*/ 49290 w 1145888"/>
                <a:gd name="connsiteY76" fmla="*/ 1142435 h 1363546"/>
                <a:gd name="connsiteX77" fmla="*/ 23128 w 1145888"/>
                <a:gd name="connsiteY77" fmla="*/ 1140530 h 1363546"/>
                <a:gd name="connsiteX78" fmla="*/ 816751 w 1145888"/>
                <a:gd name="connsiteY78" fmla="*/ 221684 h 1363546"/>
                <a:gd name="connsiteX79" fmla="*/ 835801 w 1145888"/>
                <a:gd name="connsiteY79" fmla="*/ 252291 h 1363546"/>
                <a:gd name="connsiteX80" fmla="*/ 913779 w 1145888"/>
                <a:gd name="connsiteY80" fmla="*/ 221176 h 1363546"/>
                <a:gd name="connsiteX81" fmla="*/ 953403 w 1145888"/>
                <a:gd name="connsiteY81" fmla="*/ 198951 h 1363546"/>
                <a:gd name="connsiteX82" fmla="*/ 1000266 w 1145888"/>
                <a:gd name="connsiteY82" fmla="*/ 177869 h 1363546"/>
                <a:gd name="connsiteX83" fmla="*/ 978523 w 1145888"/>
                <a:gd name="connsiteY83" fmla="*/ 66643 h 1363546"/>
                <a:gd name="connsiteX84" fmla="*/ 965722 w 1145888"/>
                <a:gd name="connsiteY84" fmla="*/ 59632 h 1363546"/>
                <a:gd name="connsiteX85" fmla="*/ 885077 w 1145888"/>
                <a:gd name="connsiteY85" fmla="*/ 86938 h 1363546"/>
                <a:gd name="connsiteX86" fmla="*/ 835039 w 1145888"/>
                <a:gd name="connsiteY86" fmla="*/ 176981 h 1363546"/>
                <a:gd name="connsiteX87" fmla="*/ 816751 w 1145888"/>
                <a:gd name="connsiteY87" fmla="*/ 221684 h 1363546"/>
                <a:gd name="connsiteX88" fmla="*/ 728867 w 1145888"/>
                <a:gd name="connsiteY88" fmla="*/ 225494 h 1363546"/>
                <a:gd name="connsiteX89" fmla="*/ 761252 w 1145888"/>
                <a:gd name="connsiteY89" fmla="*/ 229939 h 1363546"/>
                <a:gd name="connsiteX90" fmla="*/ 800876 w 1145888"/>
                <a:gd name="connsiteY90" fmla="*/ 188791 h 1363546"/>
                <a:gd name="connsiteX91" fmla="*/ 836182 w 1145888"/>
                <a:gd name="connsiteY91" fmla="*/ 146627 h 1363546"/>
                <a:gd name="connsiteX92" fmla="*/ 839103 w 1145888"/>
                <a:gd name="connsiteY92" fmla="*/ 32327 h 1363546"/>
                <a:gd name="connsiteX93" fmla="*/ 756045 w 1145888"/>
                <a:gd name="connsiteY93" fmla="*/ 40201 h 1363546"/>
                <a:gd name="connsiteX94" fmla="*/ 743345 w 1145888"/>
                <a:gd name="connsiteY94" fmla="*/ 129101 h 1363546"/>
                <a:gd name="connsiteX95" fmla="*/ 744869 w 1145888"/>
                <a:gd name="connsiteY95" fmla="*/ 194380 h 1363546"/>
                <a:gd name="connsiteX96" fmla="*/ 728867 w 1145888"/>
                <a:gd name="connsiteY96" fmla="*/ 225494 h 1363546"/>
                <a:gd name="connsiteX97" fmla="*/ 652667 w 1145888"/>
                <a:gd name="connsiteY97" fmla="*/ 374084 h 1363546"/>
                <a:gd name="connsiteX98" fmla="*/ 794272 w 1145888"/>
                <a:gd name="connsiteY98" fmla="*/ 399484 h 1363546"/>
                <a:gd name="connsiteX99" fmla="*/ 794272 w 1145888"/>
                <a:gd name="connsiteY99" fmla="*/ 320490 h 1363546"/>
                <a:gd name="connsiteX100" fmla="*/ 732677 w 1145888"/>
                <a:gd name="connsiteY100" fmla="*/ 247593 h 1363546"/>
                <a:gd name="connsiteX101" fmla="*/ 712103 w 1145888"/>
                <a:gd name="connsiteY101" fmla="*/ 256101 h 1363546"/>
                <a:gd name="connsiteX102" fmla="*/ 652794 w 1145888"/>
                <a:gd name="connsiteY102" fmla="*/ 374084 h 1363546"/>
                <a:gd name="connsiteX103" fmla="*/ 817767 w 1145888"/>
                <a:gd name="connsiteY103" fmla="*/ 267658 h 1363546"/>
                <a:gd name="connsiteX104" fmla="*/ 813957 w 1145888"/>
                <a:gd name="connsiteY104" fmla="*/ 277311 h 1363546"/>
                <a:gd name="connsiteX105" fmla="*/ 810528 w 1145888"/>
                <a:gd name="connsiteY105" fmla="*/ 349827 h 1363546"/>
                <a:gd name="connsiteX106" fmla="*/ 864630 w 1145888"/>
                <a:gd name="connsiteY106" fmla="*/ 413327 h 1363546"/>
                <a:gd name="connsiteX107" fmla="*/ 891554 w 1145888"/>
                <a:gd name="connsiteY107" fmla="*/ 398088 h 1363546"/>
                <a:gd name="connsiteX108" fmla="*/ 921526 w 1145888"/>
                <a:gd name="connsiteY108" fmla="*/ 309188 h 1363546"/>
                <a:gd name="connsiteX109" fmla="*/ 907937 w 1145888"/>
                <a:gd name="connsiteY109" fmla="*/ 286200 h 1363546"/>
                <a:gd name="connsiteX110" fmla="*/ 818148 w 1145888"/>
                <a:gd name="connsiteY110" fmla="*/ 267658 h 1363546"/>
                <a:gd name="connsiteX111" fmla="*/ 881267 w 1145888"/>
                <a:gd name="connsiteY111" fmla="*/ 435171 h 1363546"/>
                <a:gd name="connsiteX112" fmla="*/ 728867 w 1145888"/>
                <a:gd name="connsiteY112" fmla="*/ 407486 h 1363546"/>
                <a:gd name="connsiteX113" fmla="*/ 568466 w 1145888"/>
                <a:gd name="connsiteY113" fmla="*/ 377894 h 1363546"/>
                <a:gd name="connsiteX114" fmla="*/ 547384 w 1145888"/>
                <a:gd name="connsiteY114" fmla="*/ 389325 h 1363546"/>
                <a:gd name="connsiteX115" fmla="*/ 564275 w 1145888"/>
                <a:gd name="connsiteY115" fmla="*/ 410788 h 1363546"/>
                <a:gd name="connsiteX116" fmla="*/ 639713 w 1145888"/>
                <a:gd name="connsiteY116" fmla="*/ 421582 h 1363546"/>
                <a:gd name="connsiteX117" fmla="*/ 849263 w 1145888"/>
                <a:gd name="connsiteY117" fmla="*/ 464636 h 1363546"/>
                <a:gd name="connsiteX118" fmla="*/ 878346 w 1145888"/>
                <a:gd name="connsiteY118" fmla="*/ 446220 h 1363546"/>
                <a:gd name="connsiteX119" fmla="*/ 881140 w 1145888"/>
                <a:gd name="connsiteY119" fmla="*/ 435171 h 1363546"/>
                <a:gd name="connsiteX120" fmla="*/ 695974 w 1145888"/>
                <a:gd name="connsiteY120" fmla="*/ 239719 h 1363546"/>
                <a:gd name="connsiteX121" fmla="*/ 613805 w 1145888"/>
                <a:gd name="connsiteY121" fmla="*/ 222700 h 1363546"/>
                <a:gd name="connsiteX122" fmla="*/ 594882 w 1145888"/>
                <a:gd name="connsiteY122" fmla="*/ 236544 h 1363546"/>
                <a:gd name="connsiteX123" fmla="*/ 583960 w 1145888"/>
                <a:gd name="connsiteY123" fmla="*/ 344747 h 1363546"/>
                <a:gd name="connsiteX124" fmla="*/ 593485 w 1145888"/>
                <a:gd name="connsiteY124" fmla="*/ 364051 h 1363546"/>
                <a:gd name="connsiteX125" fmla="*/ 638951 w 1145888"/>
                <a:gd name="connsiteY125" fmla="*/ 359861 h 1363546"/>
                <a:gd name="connsiteX126" fmla="*/ 695847 w 1145888"/>
                <a:gd name="connsiteY126" fmla="*/ 239719 h 1363546"/>
                <a:gd name="connsiteX127" fmla="*/ 937274 w 1145888"/>
                <a:gd name="connsiteY127" fmla="*/ 321125 h 1363546"/>
                <a:gd name="connsiteX128" fmla="*/ 920637 w 1145888"/>
                <a:gd name="connsiteY128" fmla="*/ 371925 h 1363546"/>
                <a:gd name="connsiteX129" fmla="*/ 924320 w 1145888"/>
                <a:gd name="connsiteY129" fmla="*/ 393643 h 1363546"/>
                <a:gd name="connsiteX130" fmla="*/ 949720 w 1145888"/>
                <a:gd name="connsiteY130" fmla="*/ 387419 h 1363546"/>
                <a:gd name="connsiteX131" fmla="*/ 937147 w 1145888"/>
                <a:gd name="connsiteY131" fmla="*/ 321125 h 1363546"/>
                <a:gd name="connsiteX132" fmla="*/ 799225 w 1145888"/>
                <a:gd name="connsiteY132" fmla="*/ 232225 h 1363546"/>
                <a:gd name="connsiteX133" fmla="*/ 795161 w 1145888"/>
                <a:gd name="connsiteY133" fmla="*/ 225749 h 1363546"/>
                <a:gd name="connsiteX134" fmla="*/ 783985 w 1145888"/>
                <a:gd name="connsiteY134" fmla="*/ 237432 h 1363546"/>
                <a:gd name="connsiteX135" fmla="*/ 787922 w 1145888"/>
                <a:gd name="connsiteY135" fmla="*/ 241624 h 1363546"/>
                <a:gd name="connsiteX136" fmla="*/ 799098 w 1145888"/>
                <a:gd name="connsiteY136" fmla="*/ 231718 h 1363546"/>
                <a:gd name="connsiteX137" fmla="*/ 897396 w 1145888"/>
                <a:gd name="connsiteY137" fmla="*/ 439363 h 1363546"/>
                <a:gd name="connsiteX138" fmla="*/ 892443 w 1145888"/>
                <a:gd name="connsiteY138" fmla="*/ 472763 h 1363546"/>
                <a:gd name="connsiteX139" fmla="*/ 897269 w 1145888"/>
                <a:gd name="connsiteY139" fmla="*/ 438855 h 136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145888" h="1363546">
                  <a:moveTo>
                    <a:pt x="886093" y="54171"/>
                  </a:moveTo>
                  <a:cubicBezTo>
                    <a:pt x="894284" y="49879"/>
                    <a:pt x="902768" y="46183"/>
                    <a:pt x="911493" y="43122"/>
                  </a:cubicBezTo>
                  <a:cubicBezTo>
                    <a:pt x="962293" y="28899"/>
                    <a:pt x="991503" y="40328"/>
                    <a:pt x="1021983" y="81857"/>
                  </a:cubicBezTo>
                  <a:cubicBezTo>
                    <a:pt x="1045097" y="113353"/>
                    <a:pt x="1036842" y="170757"/>
                    <a:pt x="1008267" y="199713"/>
                  </a:cubicBezTo>
                  <a:cubicBezTo>
                    <a:pt x="996811" y="212706"/>
                    <a:pt x="980111" y="219843"/>
                    <a:pt x="962801" y="219144"/>
                  </a:cubicBezTo>
                  <a:cubicBezTo>
                    <a:pt x="938036" y="216477"/>
                    <a:pt x="928003" y="229050"/>
                    <a:pt x="920383" y="248227"/>
                  </a:cubicBezTo>
                  <a:cubicBezTo>
                    <a:pt x="917843" y="254831"/>
                    <a:pt x="914414" y="260927"/>
                    <a:pt x="911239" y="267405"/>
                  </a:cubicBezTo>
                  <a:cubicBezTo>
                    <a:pt x="965976" y="296742"/>
                    <a:pt x="988455" y="354653"/>
                    <a:pt x="963055" y="402532"/>
                  </a:cubicBezTo>
                  <a:cubicBezTo>
                    <a:pt x="1009321" y="420287"/>
                    <a:pt x="1056933" y="434346"/>
                    <a:pt x="1105422" y="444569"/>
                  </a:cubicBezTo>
                  <a:cubicBezTo>
                    <a:pt x="1123291" y="446652"/>
                    <a:pt x="1137489" y="460533"/>
                    <a:pt x="1139966" y="478351"/>
                  </a:cubicBezTo>
                  <a:cubicBezTo>
                    <a:pt x="1149910" y="515753"/>
                    <a:pt x="1147281" y="555377"/>
                    <a:pt x="1132473" y="591127"/>
                  </a:cubicBezTo>
                  <a:cubicBezTo>
                    <a:pt x="1091325" y="702506"/>
                    <a:pt x="1037985" y="808678"/>
                    <a:pt x="994932" y="919295"/>
                  </a:cubicBezTo>
                  <a:cubicBezTo>
                    <a:pt x="942227" y="1054677"/>
                    <a:pt x="891300" y="1190821"/>
                    <a:pt x="832626" y="1323790"/>
                  </a:cubicBezTo>
                  <a:lnTo>
                    <a:pt x="826911" y="1337125"/>
                  </a:lnTo>
                  <a:cubicBezTo>
                    <a:pt x="814211" y="1365955"/>
                    <a:pt x="814211" y="1366208"/>
                    <a:pt x="784112" y="1360875"/>
                  </a:cubicBezTo>
                  <a:cubicBezTo>
                    <a:pt x="751981" y="1354906"/>
                    <a:pt x="719723" y="1349571"/>
                    <a:pt x="687973" y="1342079"/>
                  </a:cubicBezTo>
                  <a:cubicBezTo>
                    <a:pt x="590056" y="1319092"/>
                    <a:pt x="490234" y="1306011"/>
                    <a:pt x="392063" y="1284801"/>
                  </a:cubicBezTo>
                  <a:cubicBezTo>
                    <a:pt x="278525" y="1260290"/>
                    <a:pt x="165749" y="1232605"/>
                    <a:pt x="54116" y="1200093"/>
                  </a:cubicBezTo>
                  <a:cubicBezTo>
                    <a:pt x="35294" y="1195749"/>
                    <a:pt x="19775" y="1182465"/>
                    <a:pt x="12587" y="1164532"/>
                  </a:cubicBezTo>
                  <a:cubicBezTo>
                    <a:pt x="-1917" y="1135310"/>
                    <a:pt x="-3974" y="1101452"/>
                    <a:pt x="6872" y="1070680"/>
                  </a:cubicBezTo>
                  <a:cubicBezTo>
                    <a:pt x="44972" y="951426"/>
                    <a:pt x="99455" y="839158"/>
                    <a:pt x="151779" y="726128"/>
                  </a:cubicBezTo>
                  <a:cubicBezTo>
                    <a:pt x="218327" y="582199"/>
                    <a:pt x="287034" y="439198"/>
                    <a:pt x="357900" y="297122"/>
                  </a:cubicBezTo>
                  <a:cubicBezTo>
                    <a:pt x="361202" y="290645"/>
                    <a:pt x="363361" y="283533"/>
                    <a:pt x="367171" y="277438"/>
                  </a:cubicBezTo>
                  <a:cubicBezTo>
                    <a:pt x="373775" y="263975"/>
                    <a:pt x="389053" y="257143"/>
                    <a:pt x="403493" y="261181"/>
                  </a:cubicBezTo>
                  <a:cubicBezTo>
                    <a:pt x="451245" y="270452"/>
                    <a:pt x="496584" y="287597"/>
                    <a:pt x="543193" y="300551"/>
                  </a:cubicBezTo>
                  <a:lnTo>
                    <a:pt x="566053" y="306901"/>
                  </a:lnTo>
                  <a:cubicBezTo>
                    <a:pt x="570117" y="277945"/>
                    <a:pt x="573292" y="250640"/>
                    <a:pt x="577991" y="223716"/>
                  </a:cubicBezTo>
                  <a:cubicBezTo>
                    <a:pt x="581547" y="202381"/>
                    <a:pt x="586246" y="199206"/>
                    <a:pt x="607582" y="202888"/>
                  </a:cubicBezTo>
                  <a:cubicBezTo>
                    <a:pt x="633871" y="207461"/>
                    <a:pt x="660033" y="212668"/>
                    <a:pt x="685814" y="218890"/>
                  </a:cubicBezTo>
                  <a:cubicBezTo>
                    <a:pt x="701054" y="222574"/>
                    <a:pt x="711849" y="220669"/>
                    <a:pt x="717945" y="204920"/>
                  </a:cubicBezTo>
                  <a:cubicBezTo>
                    <a:pt x="720243" y="199294"/>
                    <a:pt x="723279" y="193999"/>
                    <a:pt x="726962" y="189172"/>
                  </a:cubicBezTo>
                  <a:cubicBezTo>
                    <a:pt x="739662" y="172155"/>
                    <a:pt x="740297" y="158693"/>
                    <a:pt x="726327" y="139007"/>
                  </a:cubicBezTo>
                  <a:cubicBezTo>
                    <a:pt x="698895" y="100907"/>
                    <a:pt x="715151" y="41852"/>
                    <a:pt x="756172" y="14420"/>
                  </a:cubicBezTo>
                  <a:cubicBezTo>
                    <a:pt x="797193" y="-13012"/>
                    <a:pt x="846342" y="-185"/>
                    <a:pt x="875679" y="43376"/>
                  </a:cubicBezTo>
                  <a:cubicBezTo>
                    <a:pt x="878219" y="47313"/>
                    <a:pt x="879235" y="52139"/>
                    <a:pt x="886093" y="54171"/>
                  </a:cubicBezTo>
                  <a:close/>
                  <a:moveTo>
                    <a:pt x="1116344" y="467049"/>
                  </a:moveTo>
                  <a:cubicBezTo>
                    <a:pt x="1085610" y="459301"/>
                    <a:pt x="1059575" y="453587"/>
                    <a:pt x="1034175" y="445967"/>
                  </a:cubicBezTo>
                  <a:cubicBezTo>
                    <a:pt x="997091" y="434918"/>
                    <a:pt x="960642" y="421837"/>
                    <a:pt x="923558" y="410788"/>
                  </a:cubicBezTo>
                  <a:cubicBezTo>
                    <a:pt x="905651" y="405453"/>
                    <a:pt x="903492" y="408882"/>
                    <a:pt x="909334" y="427551"/>
                  </a:cubicBezTo>
                  <a:cubicBezTo>
                    <a:pt x="922034" y="468572"/>
                    <a:pt x="905905" y="488893"/>
                    <a:pt x="864503" y="483686"/>
                  </a:cubicBezTo>
                  <a:cubicBezTo>
                    <a:pt x="858534" y="482924"/>
                    <a:pt x="852565" y="482034"/>
                    <a:pt x="846596" y="480764"/>
                  </a:cubicBezTo>
                  <a:cubicBezTo>
                    <a:pt x="752997" y="461080"/>
                    <a:pt x="659779" y="439363"/>
                    <a:pt x="564910" y="426917"/>
                  </a:cubicBezTo>
                  <a:cubicBezTo>
                    <a:pt x="545479" y="424376"/>
                    <a:pt x="531255" y="417392"/>
                    <a:pt x="528969" y="397961"/>
                  </a:cubicBezTo>
                  <a:cubicBezTo>
                    <a:pt x="526683" y="378530"/>
                    <a:pt x="532144" y="363670"/>
                    <a:pt x="553607" y="359861"/>
                  </a:cubicBezTo>
                  <a:cubicBezTo>
                    <a:pt x="566307" y="357701"/>
                    <a:pt x="562370" y="347161"/>
                    <a:pt x="563894" y="340049"/>
                  </a:cubicBezTo>
                  <a:cubicBezTo>
                    <a:pt x="566396" y="332606"/>
                    <a:pt x="562382" y="324542"/>
                    <a:pt x="554940" y="322040"/>
                  </a:cubicBezTo>
                  <a:cubicBezTo>
                    <a:pt x="553975" y="321710"/>
                    <a:pt x="552972" y="321494"/>
                    <a:pt x="551956" y="321380"/>
                  </a:cubicBezTo>
                  <a:cubicBezTo>
                    <a:pt x="501918" y="307282"/>
                    <a:pt x="452896" y="289630"/>
                    <a:pt x="401842" y="278962"/>
                  </a:cubicBezTo>
                  <a:cubicBezTo>
                    <a:pt x="392228" y="275418"/>
                    <a:pt x="381572" y="280333"/>
                    <a:pt x="378029" y="289947"/>
                  </a:cubicBezTo>
                  <a:cubicBezTo>
                    <a:pt x="377673" y="290912"/>
                    <a:pt x="377394" y="291915"/>
                    <a:pt x="377204" y="292931"/>
                  </a:cubicBezTo>
                  <a:cubicBezTo>
                    <a:pt x="355868" y="349700"/>
                    <a:pt x="326404" y="402913"/>
                    <a:pt x="301004" y="458031"/>
                  </a:cubicBezTo>
                  <a:cubicBezTo>
                    <a:pt x="220994" y="625163"/>
                    <a:pt x="143143" y="793184"/>
                    <a:pt x="68721" y="962856"/>
                  </a:cubicBezTo>
                  <a:cubicBezTo>
                    <a:pt x="49671" y="1006290"/>
                    <a:pt x="35955" y="1051756"/>
                    <a:pt x="19826" y="1095699"/>
                  </a:cubicBezTo>
                  <a:cubicBezTo>
                    <a:pt x="13476" y="1112970"/>
                    <a:pt x="18556" y="1118939"/>
                    <a:pt x="35828" y="1122495"/>
                  </a:cubicBezTo>
                  <a:cubicBezTo>
                    <a:pt x="227725" y="1162627"/>
                    <a:pt x="417844" y="1211395"/>
                    <a:pt x="611138" y="1245431"/>
                  </a:cubicBezTo>
                  <a:cubicBezTo>
                    <a:pt x="655334" y="1253216"/>
                    <a:pt x="699530" y="1260760"/>
                    <a:pt x="743726" y="1268038"/>
                  </a:cubicBezTo>
                  <a:cubicBezTo>
                    <a:pt x="759601" y="1270705"/>
                    <a:pt x="770904" y="1268800"/>
                    <a:pt x="774587" y="1248099"/>
                  </a:cubicBezTo>
                  <a:cubicBezTo>
                    <a:pt x="779489" y="1229391"/>
                    <a:pt x="786169" y="1211192"/>
                    <a:pt x="794526" y="1193743"/>
                  </a:cubicBezTo>
                  <a:cubicBezTo>
                    <a:pt x="863487" y="1017848"/>
                    <a:pt x="934226" y="842842"/>
                    <a:pt x="1019443" y="673931"/>
                  </a:cubicBezTo>
                  <a:cubicBezTo>
                    <a:pt x="1052844" y="606749"/>
                    <a:pt x="1083070" y="538169"/>
                    <a:pt x="1116344" y="467049"/>
                  </a:cubicBezTo>
                  <a:close/>
                  <a:moveTo>
                    <a:pt x="1120535" y="501084"/>
                  </a:moveTo>
                  <a:cubicBezTo>
                    <a:pt x="1105041" y="533977"/>
                    <a:pt x="1091960" y="563314"/>
                    <a:pt x="1077609" y="592017"/>
                  </a:cubicBezTo>
                  <a:cubicBezTo>
                    <a:pt x="970929" y="806774"/>
                    <a:pt x="878346" y="1027626"/>
                    <a:pt x="791097" y="1250765"/>
                  </a:cubicBezTo>
                  <a:cubicBezTo>
                    <a:pt x="782842" y="1271975"/>
                    <a:pt x="780175" y="1288865"/>
                    <a:pt x="793002" y="1307788"/>
                  </a:cubicBezTo>
                  <a:cubicBezTo>
                    <a:pt x="797447" y="1314138"/>
                    <a:pt x="797955" y="1323410"/>
                    <a:pt x="806337" y="1326965"/>
                  </a:cubicBezTo>
                  <a:cubicBezTo>
                    <a:pt x="815227" y="1322013"/>
                    <a:pt x="815862" y="1312742"/>
                    <a:pt x="819037" y="1305249"/>
                  </a:cubicBezTo>
                  <a:cubicBezTo>
                    <a:pt x="851422" y="1234890"/>
                    <a:pt x="877584" y="1161865"/>
                    <a:pt x="905143" y="1089349"/>
                  </a:cubicBezTo>
                  <a:cubicBezTo>
                    <a:pt x="972834" y="911549"/>
                    <a:pt x="1050812" y="738575"/>
                    <a:pt x="1122186" y="562680"/>
                  </a:cubicBezTo>
                  <a:cubicBezTo>
                    <a:pt x="1131393" y="543033"/>
                    <a:pt x="1130771" y="520211"/>
                    <a:pt x="1120535" y="501084"/>
                  </a:cubicBezTo>
                  <a:close/>
                  <a:moveTo>
                    <a:pt x="22620" y="1140656"/>
                  </a:moveTo>
                  <a:cubicBezTo>
                    <a:pt x="36209" y="1176089"/>
                    <a:pt x="36082" y="1176217"/>
                    <a:pt x="55005" y="1181169"/>
                  </a:cubicBezTo>
                  <a:cubicBezTo>
                    <a:pt x="111139" y="1196029"/>
                    <a:pt x="167400" y="1210380"/>
                    <a:pt x="223407" y="1225619"/>
                  </a:cubicBezTo>
                  <a:cubicBezTo>
                    <a:pt x="360186" y="1262957"/>
                    <a:pt x="500140" y="1284675"/>
                    <a:pt x="638824" y="1312361"/>
                  </a:cubicBezTo>
                  <a:cubicBezTo>
                    <a:pt x="687211" y="1322013"/>
                    <a:pt x="734963" y="1334967"/>
                    <a:pt x="788176" y="1340681"/>
                  </a:cubicBezTo>
                  <a:cubicBezTo>
                    <a:pt x="774714" y="1317187"/>
                    <a:pt x="776746" y="1288612"/>
                    <a:pt x="741567" y="1285818"/>
                  </a:cubicBezTo>
                  <a:cubicBezTo>
                    <a:pt x="660541" y="1279340"/>
                    <a:pt x="581801" y="1258767"/>
                    <a:pt x="502172" y="1244035"/>
                  </a:cubicBezTo>
                  <a:cubicBezTo>
                    <a:pt x="349772" y="1215713"/>
                    <a:pt x="200039" y="1176851"/>
                    <a:pt x="49290" y="1142435"/>
                  </a:cubicBezTo>
                  <a:cubicBezTo>
                    <a:pt x="41111" y="1138574"/>
                    <a:pt x="31776" y="1137901"/>
                    <a:pt x="23128" y="1140530"/>
                  </a:cubicBezTo>
                  <a:close/>
                  <a:moveTo>
                    <a:pt x="816751" y="221684"/>
                  </a:moveTo>
                  <a:cubicBezTo>
                    <a:pt x="816116" y="247084"/>
                    <a:pt x="816116" y="247084"/>
                    <a:pt x="835801" y="252291"/>
                  </a:cubicBezTo>
                  <a:cubicBezTo>
                    <a:pt x="886601" y="266896"/>
                    <a:pt x="887490" y="267405"/>
                    <a:pt x="913779" y="221176"/>
                  </a:cubicBezTo>
                  <a:cubicBezTo>
                    <a:pt x="923304" y="204158"/>
                    <a:pt x="933210" y="195776"/>
                    <a:pt x="953403" y="198951"/>
                  </a:cubicBezTo>
                  <a:cubicBezTo>
                    <a:pt x="971856" y="202126"/>
                    <a:pt x="990398" y="193783"/>
                    <a:pt x="1000266" y="177869"/>
                  </a:cubicBezTo>
                  <a:cubicBezTo>
                    <a:pt x="1024980" y="141154"/>
                    <a:pt x="1015239" y="91357"/>
                    <a:pt x="978523" y="66643"/>
                  </a:cubicBezTo>
                  <a:cubicBezTo>
                    <a:pt x="974472" y="63925"/>
                    <a:pt x="970192" y="61576"/>
                    <a:pt x="965722" y="59632"/>
                  </a:cubicBezTo>
                  <a:cubicBezTo>
                    <a:pt x="936766" y="48202"/>
                    <a:pt x="888887" y="62426"/>
                    <a:pt x="885077" y="86938"/>
                  </a:cubicBezTo>
                  <a:cubicBezTo>
                    <a:pt x="878282" y="121469"/>
                    <a:pt x="860769" y="152977"/>
                    <a:pt x="835039" y="176981"/>
                  </a:cubicBezTo>
                  <a:cubicBezTo>
                    <a:pt x="822479" y="188347"/>
                    <a:pt x="815760" y="204781"/>
                    <a:pt x="816751" y="221684"/>
                  </a:cubicBezTo>
                  <a:close/>
                  <a:moveTo>
                    <a:pt x="728867" y="225494"/>
                  </a:moveTo>
                  <a:cubicBezTo>
                    <a:pt x="741567" y="229431"/>
                    <a:pt x="751219" y="238194"/>
                    <a:pt x="761252" y="229939"/>
                  </a:cubicBezTo>
                  <a:cubicBezTo>
                    <a:pt x="775857" y="217239"/>
                    <a:pt x="794018" y="205175"/>
                    <a:pt x="800876" y="188791"/>
                  </a:cubicBezTo>
                  <a:cubicBezTo>
                    <a:pt x="808381" y="171659"/>
                    <a:pt x="820637" y="157029"/>
                    <a:pt x="836182" y="146627"/>
                  </a:cubicBezTo>
                  <a:cubicBezTo>
                    <a:pt x="876441" y="116020"/>
                    <a:pt x="876949" y="56712"/>
                    <a:pt x="839103" y="32327"/>
                  </a:cubicBezTo>
                  <a:cubicBezTo>
                    <a:pt x="813068" y="14865"/>
                    <a:pt x="778333" y="18154"/>
                    <a:pt x="756045" y="40201"/>
                  </a:cubicBezTo>
                  <a:cubicBezTo>
                    <a:pt x="731661" y="64331"/>
                    <a:pt x="721882" y="106622"/>
                    <a:pt x="743345" y="129101"/>
                  </a:cubicBezTo>
                  <a:cubicBezTo>
                    <a:pt x="767602" y="154501"/>
                    <a:pt x="758585" y="172155"/>
                    <a:pt x="744869" y="194380"/>
                  </a:cubicBezTo>
                  <a:cubicBezTo>
                    <a:pt x="739535" y="202507"/>
                    <a:pt x="735217" y="212794"/>
                    <a:pt x="728867" y="225494"/>
                  </a:cubicBezTo>
                  <a:close/>
                  <a:moveTo>
                    <a:pt x="652667" y="374084"/>
                  </a:moveTo>
                  <a:cubicBezTo>
                    <a:pt x="699072" y="386492"/>
                    <a:pt x="746444" y="394989"/>
                    <a:pt x="794272" y="399484"/>
                  </a:cubicBezTo>
                  <a:cubicBezTo>
                    <a:pt x="794272" y="371163"/>
                    <a:pt x="794272" y="345763"/>
                    <a:pt x="794272" y="320490"/>
                  </a:cubicBezTo>
                  <a:cubicBezTo>
                    <a:pt x="795796" y="256990"/>
                    <a:pt x="796050" y="256990"/>
                    <a:pt x="732677" y="247593"/>
                  </a:cubicBezTo>
                  <a:cubicBezTo>
                    <a:pt x="722771" y="246195"/>
                    <a:pt x="716675" y="246957"/>
                    <a:pt x="712103" y="256101"/>
                  </a:cubicBezTo>
                  <a:cubicBezTo>
                    <a:pt x="693053" y="294328"/>
                    <a:pt x="673495" y="332809"/>
                    <a:pt x="652794" y="374084"/>
                  </a:cubicBezTo>
                  <a:close/>
                  <a:moveTo>
                    <a:pt x="817767" y="267658"/>
                  </a:moveTo>
                  <a:cubicBezTo>
                    <a:pt x="816091" y="270706"/>
                    <a:pt x="814820" y="273945"/>
                    <a:pt x="813957" y="277311"/>
                  </a:cubicBezTo>
                  <a:cubicBezTo>
                    <a:pt x="812687" y="301440"/>
                    <a:pt x="810909" y="325697"/>
                    <a:pt x="810528" y="349827"/>
                  </a:cubicBezTo>
                  <a:cubicBezTo>
                    <a:pt x="809893" y="405072"/>
                    <a:pt x="810528" y="404056"/>
                    <a:pt x="864630" y="413327"/>
                  </a:cubicBezTo>
                  <a:cubicBezTo>
                    <a:pt x="880632" y="416121"/>
                    <a:pt x="886093" y="411042"/>
                    <a:pt x="891554" y="398088"/>
                  </a:cubicBezTo>
                  <a:cubicBezTo>
                    <a:pt x="903301" y="369080"/>
                    <a:pt x="913309" y="339388"/>
                    <a:pt x="921526" y="309188"/>
                  </a:cubicBezTo>
                  <a:cubicBezTo>
                    <a:pt x="925590" y="295599"/>
                    <a:pt x="922161" y="288868"/>
                    <a:pt x="907937" y="286200"/>
                  </a:cubicBezTo>
                  <a:cubicBezTo>
                    <a:pt x="879235" y="280613"/>
                    <a:pt x="849009" y="274008"/>
                    <a:pt x="818148" y="267658"/>
                  </a:cubicBezTo>
                  <a:close/>
                  <a:moveTo>
                    <a:pt x="881267" y="435171"/>
                  </a:moveTo>
                  <a:cubicBezTo>
                    <a:pt x="831102" y="420186"/>
                    <a:pt x="779667" y="415487"/>
                    <a:pt x="728867" y="407486"/>
                  </a:cubicBezTo>
                  <a:cubicBezTo>
                    <a:pt x="675273" y="399103"/>
                    <a:pt x="622695" y="383990"/>
                    <a:pt x="568466" y="377894"/>
                  </a:cubicBezTo>
                  <a:cubicBezTo>
                    <a:pt x="557925" y="376751"/>
                    <a:pt x="549035" y="375100"/>
                    <a:pt x="547384" y="389325"/>
                  </a:cubicBezTo>
                  <a:cubicBezTo>
                    <a:pt x="545733" y="403549"/>
                    <a:pt x="549670" y="409390"/>
                    <a:pt x="564275" y="410788"/>
                  </a:cubicBezTo>
                  <a:cubicBezTo>
                    <a:pt x="589675" y="413327"/>
                    <a:pt x="615075" y="416756"/>
                    <a:pt x="639713" y="421582"/>
                  </a:cubicBezTo>
                  <a:cubicBezTo>
                    <a:pt x="709690" y="435171"/>
                    <a:pt x="779413" y="448633"/>
                    <a:pt x="849263" y="464636"/>
                  </a:cubicBezTo>
                  <a:cubicBezTo>
                    <a:pt x="869202" y="469207"/>
                    <a:pt x="875679" y="463746"/>
                    <a:pt x="878346" y="446220"/>
                  </a:cubicBezTo>
                  <a:cubicBezTo>
                    <a:pt x="879019" y="442474"/>
                    <a:pt x="879946" y="438778"/>
                    <a:pt x="881140" y="435171"/>
                  </a:cubicBezTo>
                  <a:close/>
                  <a:moveTo>
                    <a:pt x="695974" y="239719"/>
                  </a:moveTo>
                  <a:cubicBezTo>
                    <a:pt x="665748" y="233495"/>
                    <a:pt x="639713" y="228415"/>
                    <a:pt x="613805" y="222700"/>
                  </a:cubicBezTo>
                  <a:cubicBezTo>
                    <a:pt x="601740" y="220033"/>
                    <a:pt x="596025" y="223970"/>
                    <a:pt x="594882" y="236544"/>
                  </a:cubicBezTo>
                  <a:cubicBezTo>
                    <a:pt x="591580" y="272612"/>
                    <a:pt x="587643" y="308680"/>
                    <a:pt x="583960" y="344747"/>
                  </a:cubicBezTo>
                  <a:cubicBezTo>
                    <a:pt x="583198" y="353130"/>
                    <a:pt x="581547" y="364051"/>
                    <a:pt x="593485" y="364051"/>
                  </a:cubicBezTo>
                  <a:cubicBezTo>
                    <a:pt x="608725" y="364051"/>
                    <a:pt x="628156" y="380434"/>
                    <a:pt x="638951" y="359861"/>
                  </a:cubicBezTo>
                  <a:cubicBezTo>
                    <a:pt x="660376" y="321024"/>
                    <a:pt x="679375" y="280904"/>
                    <a:pt x="695847" y="239719"/>
                  </a:cubicBezTo>
                  <a:close/>
                  <a:moveTo>
                    <a:pt x="937274" y="321125"/>
                  </a:moveTo>
                  <a:cubicBezTo>
                    <a:pt x="931432" y="338906"/>
                    <a:pt x="925844" y="355288"/>
                    <a:pt x="920637" y="371925"/>
                  </a:cubicBezTo>
                  <a:cubicBezTo>
                    <a:pt x="918224" y="379672"/>
                    <a:pt x="913525" y="388689"/>
                    <a:pt x="924320" y="393643"/>
                  </a:cubicBezTo>
                  <a:cubicBezTo>
                    <a:pt x="933095" y="398621"/>
                    <a:pt x="944233" y="395890"/>
                    <a:pt x="949720" y="387419"/>
                  </a:cubicBezTo>
                  <a:cubicBezTo>
                    <a:pt x="964960" y="368369"/>
                    <a:pt x="963817" y="357575"/>
                    <a:pt x="937147" y="321125"/>
                  </a:cubicBezTo>
                  <a:close/>
                  <a:moveTo>
                    <a:pt x="799225" y="232225"/>
                  </a:moveTo>
                  <a:cubicBezTo>
                    <a:pt x="799225" y="229431"/>
                    <a:pt x="800495" y="224478"/>
                    <a:pt x="795161" y="225749"/>
                  </a:cubicBezTo>
                  <a:cubicBezTo>
                    <a:pt x="789115" y="226460"/>
                    <a:pt x="784429" y="231362"/>
                    <a:pt x="783985" y="237432"/>
                  </a:cubicBezTo>
                  <a:cubicBezTo>
                    <a:pt x="783985" y="238830"/>
                    <a:pt x="786271" y="241243"/>
                    <a:pt x="787922" y="241624"/>
                  </a:cubicBezTo>
                  <a:cubicBezTo>
                    <a:pt x="795669" y="243275"/>
                    <a:pt x="797828" y="237940"/>
                    <a:pt x="799098" y="231718"/>
                  </a:cubicBezTo>
                  <a:close/>
                  <a:moveTo>
                    <a:pt x="897396" y="439363"/>
                  </a:moveTo>
                  <a:cubicBezTo>
                    <a:pt x="889039" y="448418"/>
                    <a:pt x="887071" y="461676"/>
                    <a:pt x="892443" y="472763"/>
                  </a:cubicBezTo>
                  <a:cubicBezTo>
                    <a:pt x="899047" y="461080"/>
                    <a:pt x="904635" y="454221"/>
                    <a:pt x="897269" y="438855"/>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59803C8-24F9-4035-A1B6-64FCC47F931B}"/>
                </a:ext>
              </a:extLst>
            </p:cNvPr>
            <p:cNvSpPr/>
            <p:nvPr/>
          </p:nvSpPr>
          <p:spPr>
            <a:xfrm>
              <a:off x="3820083" y="5551170"/>
              <a:ext cx="11492" cy="33401"/>
            </a:xfrm>
            <a:custGeom>
              <a:avLst/>
              <a:gdLst>
                <a:gd name="connsiteX0" fmla="*/ 7950 w 11492"/>
                <a:gd name="connsiteY0" fmla="*/ 0 h 33401"/>
                <a:gd name="connsiteX1" fmla="*/ 2997 w 11492"/>
                <a:gd name="connsiteY1" fmla="*/ 33401 h 33401"/>
                <a:gd name="connsiteX2" fmla="*/ 7950 w 11492"/>
                <a:gd name="connsiteY2" fmla="*/ 0 h 33401"/>
              </a:gdLst>
              <a:ahLst/>
              <a:cxnLst>
                <a:cxn ang="0">
                  <a:pos x="connsiteX0" y="connsiteY0"/>
                </a:cxn>
                <a:cxn ang="0">
                  <a:pos x="connsiteX1" y="connsiteY1"/>
                </a:cxn>
                <a:cxn ang="0">
                  <a:pos x="connsiteX2" y="connsiteY2"/>
                </a:cxn>
              </a:cxnLst>
              <a:rect l="l" t="t" r="r" b="b"/>
              <a:pathLst>
                <a:path w="11492" h="33401">
                  <a:moveTo>
                    <a:pt x="7950" y="0"/>
                  </a:moveTo>
                  <a:cubicBezTo>
                    <a:pt x="15443" y="15367"/>
                    <a:pt x="9728" y="22225"/>
                    <a:pt x="2997" y="33401"/>
                  </a:cubicBezTo>
                  <a:cubicBezTo>
                    <a:pt x="-2375" y="22314"/>
                    <a:pt x="-407" y="9055"/>
                    <a:pt x="7950" y="0"/>
                  </a:cubicBezTo>
                  <a:close/>
                </a:path>
              </a:pathLst>
            </a:custGeom>
            <a:solidFill>
              <a:srgbClr val="FFFFFF"/>
            </a:solidFill>
            <a:ln w="6350" cap="flat">
              <a:solidFill>
                <a:srgbClr val="000000"/>
              </a:solid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5CA2518E-A3C9-4CAF-AC9F-B387B7E22261}"/>
                </a:ext>
              </a:extLst>
            </p:cNvPr>
            <p:cNvSpPr/>
            <p:nvPr/>
          </p:nvSpPr>
          <p:spPr>
            <a:xfrm>
              <a:off x="3276940" y="5867894"/>
              <a:ext cx="196426" cy="238659"/>
            </a:xfrm>
            <a:custGeom>
              <a:avLst/>
              <a:gdLst>
                <a:gd name="connsiteX0" fmla="*/ 119167 w 196426"/>
                <a:gd name="connsiteY0" fmla="*/ 77610 h 238659"/>
                <a:gd name="connsiteX1" fmla="*/ 131867 w 196426"/>
                <a:gd name="connsiteY1" fmla="*/ 79007 h 238659"/>
                <a:gd name="connsiteX2" fmla="*/ 193589 w 196426"/>
                <a:gd name="connsiteY2" fmla="*/ 157493 h 238659"/>
                <a:gd name="connsiteX3" fmla="*/ 123866 w 196426"/>
                <a:gd name="connsiteY3" fmla="*/ 234963 h 238659"/>
                <a:gd name="connsiteX4" fmla="*/ 88153 w 196426"/>
                <a:gd name="connsiteY4" fmla="*/ 225984 h 238659"/>
                <a:gd name="connsiteX5" fmla="*/ 85766 w 196426"/>
                <a:gd name="connsiteY5" fmla="*/ 220739 h 238659"/>
                <a:gd name="connsiteX6" fmla="*/ 5756 w 196426"/>
                <a:gd name="connsiteY6" fmla="*/ 70752 h 238659"/>
                <a:gd name="connsiteX7" fmla="*/ 11090 w 196426"/>
                <a:gd name="connsiteY7" fmla="*/ 28715 h 238659"/>
                <a:gd name="connsiteX8" fmla="*/ 39665 w 196426"/>
                <a:gd name="connsiteY8" fmla="*/ 6998 h 238659"/>
                <a:gd name="connsiteX9" fmla="*/ 120310 w 196426"/>
                <a:gd name="connsiteY9" fmla="*/ 56528 h 238659"/>
                <a:gd name="connsiteX10" fmla="*/ 119167 w 196426"/>
                <a:gd name="connsiteY10" fmla="*/ 77610 h 238659"/>
                <a:gd name="connsiteX11" fmla="*/ 136439 w 196426"/>
                <a:gd name="connsiteY11" fmla="*/ 103010 h 238659"/>
                <a:gd name="connsiteX12" fmla="*/ 76495 w 196426"/>
                <a:gd name="connsiteY12" fmla="*/ 139332 h 238659"/>
                <a:gd name="connsiteX13" fmla="*/ 77892 w 196426"/>
                <a:gd name="connsiteY13" fmla="*/ 152921 h 238659"/>
                <a:gd name="connsiteX14" fmla="*/ 105197 w 196426"/>
                <a:gd name="connsiteY14" fmla="*/ 207912 h 238659"/>
                <a:gd name="connsiteX15" fmla="*/ 117465 w 196426"/>
                <a:gd name="connsiteY15" fmla="*/ 214681 h 238659"/>
                <a:gd name="connsiteX16" fmla="*/ 119421 w 196426"/>
                <a:gd name="connsiteY16" fmla="*/ 213881 h 238659"/>
                <a:gd name="connsiteX17" fmla="*/ 172253 w 196426"/>
                <a:gd name="connsiteY17" fmla="*/ 137681 h 238659"/>
                <a:gd name="connsiteX18" fmla="*/ 136439 w 196426"/>
                <a:gd name="connsiteY18" fmla="*/ 102629 h 238659"/>
                <a:gd name="connsiteX19" fmla="*/ 61636 w 196426"/>
                <a:gd name="connsiteY19" fmla="*/ 119774 h 238659"/>
                <a:gd name="connsiteX20" fmla="*/ 96434 w 196426"/>
                <a:gd name="connsiteY20" fmla="*/ 54369 h 238659"/>
                <a:gd name="connsiteX21" fmla="*/ 75136 w 196426"/>
                <a:gd name="connsiteY21" fmla="*/ 25451 h 238659"/>
                <a:gd name="connsiteX22" fmla="*/ 71034 w 196426"/>
                <a:gd name="connsiteY22" fmla="*/ 25159 h 238659"/>
                <a:gd name="connsiteX23" fmla="*/ 22266 w 196426"/>
                <a:gd name="connsiteY23" fmla="*/ 50559 h 238659"/>
                <a:gd name="connsiteX24" fmla="*/ 25568 w 196426"/>
                <a:gd name="connsiteY24" fmla="*/ 60338 h 238659"/>
                <a:gd name="connsiteX25" fmla="*/ 61636 w 196426"/>
                <a:gd name="connsiteY25" fmla="*/ 119393 h 23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426" h="238659">
                  <a:moveTo>
                    <a:pt x="119167" y="77610"/>
                  </a:moveTo>
                  <a:cubicBezTo>
                    <a:pt x="125263" y="78245"/>
                    <a:pt x="128565" y="78880"/>
                    <a:pt x="131867" y="79007"/>
                  </a:cubicBezTo>
                  <a:cubicBezTo>
                    <a:pt x="182667" y="82182"/>
                    <a:pt x="204765" y="108979"/>
                    <a:pt x="193589" y="157493"/>
                  </a:cubicBezTo>
                  <a:cubicBezTo>
                    <a:pt x="185296" y="193625"/>
                    <a:pt x="158930" y="222911"/>
                    <a:pt x="123866" y="234963"/>
                  </a:cubicBezTo>
                  <a:cubicBezTo>
                    <a:pt x="111522" y="242342"/>
                    <a:pt x="95545" y="238329"/>
                    <a:pt x="88153" y="225984"/>
                  </a:cubicBezTo>
                  <a:cubicBezTo>
                    <a:pt x="87175" y="224333"/>
                    <a:pt x="86363" y="222568"/>
                    <a:pt x="85766" y="220739"/>
                  </a:cubicBezTo>
                  <a:cubicBezTo>
                    <a:pt x="60366" y="169939"/>
                    <a:pt x="33569" y="120155"/>
                    <a:pt x="5756" y="70752"/>
                  </a:cubicBezTo>
                  <a:cubicBezTo>
                    <a:pt x="-3630" y="57481"/>
                    <a:pt x="-1318" y="39231"/>
                    <a:pt x="11090" y="28715"/>
                  </a:cubicBezTo>
                  <a:cubicBezTo>
                    <a:pt x="19091" y="19673"/>
                    <a:pt x="28806" y="12282"/>
                    <a:pt x="39665" y="6998"/>
                  </a:cubicBezTo>
                  <a:cubicBezTo>
                    <a:pt x="81956" y="-12433"/>
                    <a:pt x="118532" y="10046"/>
                    <a:pt x="120310" y="56528"/>
                  </a:cubicBezTo>
                  <a:cubicBezTo>
                    <a:pt x="120564" y="63005"/>
                    <a:pt x="119802" y="68339"/>
                    <a:pt x="119167" y="77610"/>
                  </a:cubicBezTo>
                  <a:close/>
                  <a:moveTo>
                    <a:pt x="136439" y="103010"/>
                  </a:moveTo>
                  <a:cubicBezTo>
                    <a:pt x="112410" y="106617"/>
                    <a:pt x="90821" y="119698"/>
                    <a:pt x="76495" y="139332"/>
                  </a:cubicBezTo>
                  <a:cubicBezTo>
                    <a:pt x="74679" y="143815"/>
                    <a:pt x="75199" y="148895"/>
                    <a:pt x="77892" y="152921"/>
                  </a:cubicBezTo>
                  <a:cubicBezTo>
                    <a:pt x="87163" y="171209"/>
                    <a:pt x="96434" y="189370"/>
                    <a:pt x="105197" y="207912"/>
                  </a:cubicBezTo>
                  <a:cubicBezTo>
                    <a:pt x="106708" y="213170"/>
                    <a:pt x="112207" y="216205"/>
                    <a:pt x="117465" y="214681"/>
                  </a:cubicBezTo>
                  <a:cubicBezTo>
                    <a:pt x="118138" y="214491"/>
                    <a:pt x="118799" y="214212"/>
                    <a:pt x="119421" y="213881"/>
                  </a:cubicBezTo>
                  <a:cubicBezTo>
                    <a:pt x="150104" y="200622"/>
                    <a:pt x="170589" y="171070"/>
                    <a:pt x="172253" y="137681"/>
                  </a:cubicBezTo>
                  <a:cubicBezTo>
                    <a:pt x="171491" y="113805"/>
                    <a:pt x="160315" y="102502"/>
                    <a:pt x="136439" y="102629"/>
                  </a:cubicBezTo>
                  <a:close/>
                  <a:moveTo>
                    <a:pt x="61636" y="119774"/>
                  </a:moveTo>
                  <a:cubicBezTo>
                    <a:pt x="83493" y="105207"/>
                    <a:pt x="96574" y="80633"/>
                    <a:pt x="96434" y="54369"/>
                  </a:cubicBezTo>
                  <a:cubicBezTo>
                    <a:pt x="98542" y="40501"/>
                    <a:pt x="89004" y="27547"/>
                    <a:pt x="75136" y="25451"/>
                  </a:cubicBezTo>
                  <a:cubicBezTo>
                    <a:pt x="73777" y="25235"/>
                    <a:pt x="72405" y="25147"/>
                    <a:pt x="71034" y="25159"/>
                  </a:cubicBezTo>
                  <a:cubicBezTo>
                    <a:pt x="53635" y="23381"/>
                    <a:pt x="24044" y="37859"/>
                    <a:pt x="22266" y="50559"/>
                  </a:cubicBezTo>
                  <a:cubicBezTo>
                    <a:pt x="22355" y="54077"/>
                    <a:pt x="23498" y="57494"/>
                    <a:pt x="25568" y="60338"/>
                  </a:cubicBezTo>
                  <a:cubicBezTo>
                    <a:pt x="37760" y="79134"/>
                    <a:pt x="48936" y="98438"/>
                    <a:pt x="61636" y="119393"/>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59A54577-02A6-415A-9257-EA5E5DFDF14D}"/>
                </a:ext>
              </a:extLst>
            </p:cNvPr>
            <p:cNvSpPr/>
            <p:nvPr/>
          </p:nvSpPr>
          <p:spPr>
            <a:xfrm>
              <a:off x="3462229" y="5748128"/>
              <a:ext cx="180071" cy="252053"/>
            </a:xfrm>
            <a:custGeom>
              <a:avLst/>
              <a:gdLst>
                <a:gd name="connsiteX0" fmla="*/ 86786 w 180071"/>
                <a:gd name="connsiteY0" fmla="*/ 43706 h 252053"/>
                <a:gd name="connsiteX1" fmla="*/ 72689 w 180071"/>
                <a:gd name="connsiteY1" fmla="*/ 9797 h 252053"/>
                <a:gd name="connsiteX2" fmla="*/ 75610 w 180071"/>
                <a:gd name="connsiteY2" fmla="*/ 526 h 252053"/>
                <a:gd name="connsiteX3" fmla="*/ 85389 w 180071"/>
                <a:gd name="connsiteY3" fmla="*/ 1796 h 252053"/>
                <a:gd name="connsiteX4" fmla="*/ 119806 w 180071"/>
                <a:gd name="connsiteY4" fmla="*/ 57041 h 252053"/>
                <a:gd name="connsiteX5" fmla="*/ 107106 w 180071"/>
                <a:gd name="connsiteY5" fmla="*/ 72916 h 252053"/>
                <a:gd name="connsiteX6" fmla="*/ 74594 w 180071"/>
                <a:gd name="connsiteY6" fmla="*/ 71773 h 252053"/>
                <a:gd name="connsiteX7" fmla="*/ 33954 w 180071"/>
                <a:gd name="connsiteY7" fmla="*/ 97173 h 252053"/>
                <a:gd name="connsiteX8" fmla="*/ 91866 w 180071"/>
                <a:gd name="connsiteY8" fmla="*/ 225824 h 252053"/>
                <a:gd name="connsiteX9" fmla="*/ 153334 w 180071"/>
                <a:gd name="connsiteY9" fmla="*/ 169055 h 252053"/>
                <a:gd name="connsiteX10" fmla="*/ 154604 w 180071"/>
                <a:gd name="connsiteY10" fmla="*/ 147465 h 252053"/>
                <a:gd name="connsiteX11" fmla="*/ 175051 w 180071"/>
                <a:gd name="connsiteY11" fmla="*/ 162578 h 252053"/>
                <a:gd name="connsiteX12" fmla="*/ 99867 w 180071"/>
                <a:gd name="connsiteY12" fmla="*/ 251478 h 252053"/>
                <a:gd name="connsiteX13" fmla="*/ 6649 w 180071"/>
                <a:gd name="connsiteY13" fmla="*/ 95649 h 252053"/>
                <a:gd name="connsiteX14" fmla="*/ 64307 w 180071"/>
                <a:gd name="connsiteY14" fmla="*/ 46627 h 252053"/>
                <a:gd name="connsiteX15" fmla="*/ 86786 w 180071"/>
                <a:gd name="connsiteY15" fmla="*/ 43706 h 25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71" h="252053">
                  <a:moveTo>
                    <a:pt x="86786" y="43706"/>
                  </a:moveTo>
                  <a:cubicBezTo>
                    <a:pt x="81706" y="31006"/>
                    <a:pt x="76880" y="20719"/>
                    <a:pt x="72689" y="9797"/>
                  </a:cubicBezTo>
                  <a:cubicBezTo>
                    <a:pt x="71546" y="6622"/>
                    <a:pt x="71546" y="1796"/>
                    <a:pt x="75610" y="526"/>
                  </a:cubicBezTo>
                  <a:cubicBezTo>
                    <a:pt x="79674" y="-744"/>
                    <a:pt x="83992" y="526"/>
                    <a:pt x="85389" y="1796"/>
                  </a:cubicBezTo>
                  <a:cubicBezTo>
                    <a:pt x="99207" y="18636"/>
                    <a:pt x="110776" y="37216"/>
                    <a:pt x="119806" y="57041"/>
                  </a:cubicBezTo>
                  <a:cubicBezTo>
                    <a:pt x="123997" y="67201"/>
                    <a:pt x="118282" y="73170"/>
                    <a:pt x="107106" y="72916"/>
                  </a:cubicBezTo>
                  <a:cubicBezTo>
                    <a:pt x="95930" y="72662"/>
                    <a:pt x="85389" y="71900"/>
                    <a:pt x="74594" y="71773"/>
                  </a:cubicBezTo>
                  <a:cubicBezTo>
                    <a:pt x="57220" y="71494"/>
                    <a:pt x="41307" y="81438"/>
                    <a:pt x="33954" y="97173"/>
                  </a:cubicBezTo>
                  <a:cubicBezTo>
                    <a:pt x="9189" y="142258"/>
                    <a:pt x="41828" y="214521"/>
                    <a:pt x="91866" y="225824"/>
                  </a:cubicBezTo>
                  <a:cubicBezTo>
                    <a:pt x="134411" y="235476"/>
                    <a:pt x="159430" y="212362"/>
                    <a:pt x="153334" y="169055"/>
                  </a:cubicBezTo>
                  <a:cubicBezTo>
                    <a:pt x="150769" y="161994"/>
                    <a:pt x="151225" y="154183"/>
                    <a:pt x="154604" y="147465"/>
                  </a:cubicBezTo>
                  <a:cubicBezTo>
                    <a:pt x="167304" y="144544"/>
                    <a:pt x="171495" y="154069"/>
                    <a:pt x="175051" y="162578"/>
                  </a:cubicBezTo>
                  <a:cubicBezTo>
                    <a:pt x="194863" y="208552"/>
                    <a:pt x="153207" y="257955"/>
                    <a:pt x="99867" y="251478"/>
                  </a:cubicBezTo>
                  <a:cubicBezTo>
                    <a:pt x="31541" y="243858"/>
                    <a:pt x="-18624" y="159911"/>
                    <a:pt x="6649" y="95649"/>
                  </a:cubicBezTo>
                  <a:cubicBezTo>
                    <a:pt x="14878" y="69614"/>
                    <a:pt x="37281" y="50564"/>
                    <a:pt x="64307" y="46627"/>
                  </a:cubicBezTo>
                  <a:cubicBezTo>
                    <a:pt x="71419" y="46373"/>
                    <a:pt x="78404" y="45103"/>
                    <a:pt x="86786" y="43706"/>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317C323-5875-40CD-800D-15DA4870886B}"/>
                </a:ext>
              </a:extLst>
            </p:cNvPr>
            <p:cNvSpPr/>
            <p:nvPr/>
          </p:nvSpPr>
          <p:spPr>
            <a:xfrm>
              <a:off x="3150504" y="5968126"/>
              <a:ext cx="170732" cy="224520"/>
            </a:xfrm>
            <a:custGeom>
              <a:avLst/>
              <a:gdLst>
                <a:gd name="connsiteX0" fmla="*/ 238 w 170732"/>
                <a:gd name="connsiteY0" fmla="*/ 26274 h 224520"/>
                <a:gd name="connsiteX1" fmla="*/ 238 w 170732"/>
                <a:gd name="connsiteY1" fmla="*/ 10653 h 224520"/>
                <a:gd name="connsiteX2" fmla="*/ 17891 w 170732"/>
                <a:gd name="connsiteY2" fmla="*/ 3668 h 224520"/>
                <a:gd name="connsiteX3" fmla="*/ 28940 w 170732"/>
                <a:gd name="connsiteY3" fmla="*/ 13066 h 224520"/>
                <a:gd name="connsiteX4" fmla="*/ 154162 w 170732"/>
                <a:gd name="connsiteY4" fmla="*/ 139304 h 224520"/>
                <a:gd name="connsiteX5" fmla="*/ 165719 w 170732"/>
                <a:gd name="connsiteY5" fmla="*/ 153401 h 224520"/>
                <a:gd name="connsiteX6" fmla="*/ 166481 w 170732"/>
                <a:gd name="connsiteY6" fmla="*/ 172197 h 224520"/>
                <a:gd name="connsiteX7" fmla="*/ 150098 w 170732"/>
                <a:gd name="connsiteY7" fmla="*/ 168514 h 224520"/>
                <a:gd name="connsiteX8" fmla="*/ 101711 w 170732"/>
                <a:gd name="connsiteY8" fmla="*/ 119365 h 224520"/>
                <a:gd name="connsiteX9" fmla="*/ 72971 w 170732"/>
                <a:gd name="connsiteY9" fmla="*/ 113815 h 224520"/>
                <a:gd name="connsiteX10" fmla="*/ 70596 w 170732"/>
                <a:gd name="connsiteY10" fmla="*/ 115682 h 224520"/>
                <a:gd name="connsiteX11" fmla="*/ 42402 w 170732"/>
                <a:gd name="connsiteY11" fmla="*/ 172070 h 224520"/>
                <a:gd name="connsiteX12" fmla="*/ 46212 w 170732"/>
                <a:gd name="connsiteY12" fmla="*/ 211821 h 224520"/>
                <a:gd name="connsiteX13" fmla="*/ 37449 w 170732"/>
                <a:gd name="connsiteY13" fmla="*/ 224521 h 224520"/>
                <a:gd name="connsiteX14" fmla="*/ 28051 w 170732"/>
                <a:gd name="connsiteY14" fmla="*/ 214996 h 224520"/>
                <a:gd name="connsiteX15" fmla="*/ 16494 w 170732"/>
                <a:gd name="connsiteY15" fmla="*/ 154544 h 224520"/>
                <a:gd name="connsiteX16" fmla="*/ 238 w 170732"/>
                <a:gd name="connsiteY16" fmla="*/ 26274 h 224520"/>
                <a:gd name="connsiteX17" fmla="*/ 23606 w 170732"/>
                <a:gd name="connsiteY17" fmla="*/ 44562 h 224520"/>
                <a:gd name="connsiteX18" fmla="*/ 39354 w 170732"/>
                <a:gd name="connsiteY18" fmla="*/ 108824 h 224520"/>
                <a:gd name="connsiteX19" fmla="*/ 72120 w 170732"/>
                <a:gd name="connsiteY19" fmla="*/ 87488 h 224520"/>
                <a:gd name="connsiteX20" fmla="*/ 23606 w 170732"/>
                <a:gd name="connsiteY20" fmla="*/ 44689 h 22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732" h="224520">
                  <a:moveTo>
                    <a:pt x="238" y="26274"/>
                  </a:moveTo>
                  <a:cubicBezTo>
                    <a:pt x="-79" y="21067"/>
                    <a:pt x="-79" y="15860"/>
                    <a:pt x="238" y="10653"/>
                  </a:cubicBezTo>
                  <a:cubicBezTo>
                    <a:pt x="1889" y="-2047"/>
                    <a:pt x="8747" y="-2047"/>
                    <a:pt x="17891" y="3668"/>
                  </a:cubicBezTo>
                  <a:cubicBezTo>
                    <a:pt x="21777" y="6551"/>
                    <a:pt x="25460" y="9701"/>
                    <a:pt x="28940" y="13066"/>
                  </a:cubicBezTo>
                  <a:cubicBezTo>
                    <a:pt x="73009" y="52817"/>
                    <a:pt x="113395" y="96378"/>
                    <a:pt x="154162" y="139304"/>
                  </a:cubicBezTo>
                  <a:cubicBezTo>
                    <a:pt x="158468" y="143609"/>
                    <a:pt x="162341" y="148334"/>
                    <a:pt x="165719" y="153401"/>
                  </a:cubicBezTo>
                  <a:cubicBezTo>
                    <a:pt x="169402" y="159243"/>
                    <a:pt x="174482" y="166101"/>
                    <a:pt x="166481" y="172197"/>
                  </a:cubicBezTo>
                  <a:cubicBezTo>
                    <a:pt x="160868" y="175270"/>
                    <a:pt x="153857" y="173696"/>
                    <a:pt x="150098" y="168514"/>
                  </a:cubicBezTo>
                  <a:cubicBezTo>
                    <a:pt x="133842" y="152258"/>
                    <a:pt x="116824" y="136637"/>
                    <a:pt x="101711" y="119365"/>
                  </a:cubicBezTo>
                  <a:cubicBezTo>
                    <a:pt x="95310" y="109891"/>
                    <a:pt x="82432" y="107414"/>
                    <a:pt x="72971" y="113815"/>
                  </a:cubicBezTo>
                  <a:cubicBezTo>
                    <a:pt x="72133" y="114374"/>
                    <a:pt x="71345" y="114996"/>
                    <a:pt x="70596" y="115682"/>
                  </a:cubicBezTo>
                  <a:cubicBezTo>
                    <a:pt x="31353" y="139685"/>
                    <a:pt x="36433" y="136637"/>
                    <a:pt x="42402" y="172070"/>
                  </a:cubicBezTo>
                  <a:cubicBezTo>
                    <a:pt x="44434" y="185240"/>
                    <a:pt x="45704" y="198511"/>
                    <a:pt x="46212" y="211821"/>
                  </a:cubicBezTo>
                  <a:cubicBezTo>
                    <a:pt x="46212" y="217536"/>
                    <a:pt x="45577" y="224521"/>
                    <a:pt x="37449" y="224521"/>
                  </a:cubicBezTo>
                  <a:cubicBezTo>
                    <a:pt x="31861" y="224521"/>
                    <a:pt x="29067" y="219949"/>
                    <a:pt x="28051" y="214996"/>
                  </a:cubicBezTo>
                  <a:cubicBezTo>
                    <a:pt x="23987" y="194930"/>
                    <a:pt x="19288" y="174864"/>
                    <a:pt x="16494" y="154544"/>
                  </a:cubicBezTo>
                  <a:cubicBezTo>
                    <a:pt x="10525" y="111872"/>
                    <a:pt x="5572" y="68565"/>
                    <a:pt x="238" y="26274"/>
                  </a:cubicBezTo>
                  <a:close/>
                  <a:moveTo>
                    <a:pt x="23606" y="44562"/>
                  </a:moveTo>
                  <a:cubicBezTo>
                    <a:pt x="30718" y="67041"/>
                    <a:pt x="26527" y="89012"/>
                    <a:pt x="39354" y="108824"/>
                  </a:cubicBezTo>
                  <a:lnTo>
                    <a:pt x="72120" y="87488"/>
                  </a:lnTo>
                  <a:cubicBezTo>
                    <a:pt x="54340" y="72502"/>
                    <a:pt x="44307" y="55738"/>
                    <a:pt x="23606" y="44689"/>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EACF31E7-97AA-4E5D-B57E-16BAC64C02D5}"/>
                </a:ext>
              </a:extLst>
            </p:cNvPr>
            <p:cNvSpPr/>
            <p:nvPr/>
          </p:nvSpPr>
          <p:spPr>
            <a:xfrm>
              <a:off x="3710621" y="5865050"/>
              <a:ext cx="34177" cy="33845"/>
            </a:xfrm>
            <a:custGeom>
              <a:avLst/>
              <a:gdLst>
                <a:gd name="connsiteX0" fmla="*/ 14035 w 34177"/>
                <a:gd name="connsiteY0" fmla="*/ 64 h 33845"/>
                <a:gd name="connsiteX1" fmla="*/ 34100 w 34177"/>
                <a:gd name="connsiteY1" fmla="*/ 17082 h 33845"/>
                <a:gd name="connsiteX2" fmla="*/ 20461 w 34177"/>
                <a:gd name="connsiteY2" fmla="*/ 33769 h 33845"/>
                <a:gd name="connsiteX3" fmla="*/ 19242 w 34177"/>
                <a:gd name="connsiteY3" fmla="*/ 33846 h 33845"/>
                <a:gd name="connsiteX4" fmla="*/ 1 w 34177"/>
                <a:gd name="connsiteY4" fmla="*/ 14224 h 33845"/>
                <a:gd name="connsiteX5" fmla="*/ 64 w 34177"/>
                <a:gd name="connsiteY5" fmla="*/ 12890 h 33845"/>
                <a:gd name="connsiteX6" fmla="*/ 12574 w 34177"/>
                <a:gd name="connsiteY6" fmla="*/ 0 h 33845"/>
                <a:gd name="connsiteX7" fmla="*/ 14035 w 34177"/>
                <a:gd name="connsiteY7" fmla="*/ 64 h 3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77" h="33845">
                  <a:moveTo>
                    <a:pt x="14035" y="64"/>
                  </a:moveTo>
                  <a:cubicBezTo>
                    <a:pt x="24575" y="1334"/>
                    <a:pt x="33085" y="6414"/>
                    <a:pt x="34100" y="17082"/>
                  </a:cubicBezTo>
                  <a:cubicBezTo>
                    <a:pt x="34939" y="25451"/>
                    <a:pt x="28843" y="32931"/>
                    <a:pt x="20461" y="33769"/>
                  </a:cubicBezTo>
                  <a:cubicBezTo>
                    <a:pt x="20054" y="33807"/>
                    <a:pt x="19648" y="33833"/>
                    <a:pt x="19242" y="33846"/>
                  </a:cubicBezTo>
                  <a:cubicBezTo>
                    <a:pt x="8510" y="33744"/>
                    <a:pt x="-101" y="24955"/>
                    <a:pt x="1" y="14224"/>
                  </a:cubicBezTo>
                  <a:cubicBezTo>
                    <a:pt x="14" y="13779"/>
                    <a:pt x="26" y="13335"/>
                    <a:pt x="64" y="12890"/>
                  </a:cubicBezTo>
                  <a:cubicBezTo>
                    <a:pt x="-37" y="5880"/>
                    <a:pt x="5564" y="102"/>
                    <a:pt x="12574" y="0"/>
                  </a:cubicBezTo>
                  <a:cubicBezTo>
                    <a:pt x="13057" y="0"/>
                    <a:pt x="13552" y="13"/>
                    <a:pt x="14035" y="64"/>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3C1904E8-A612-417C-848D-7E730806AB6F}"/>
                </a:ext>
              </a:extLst>
            </p:cNvPr>
            <p:cNvSpPr/>
            <p:nvPr/>
          </p:nvSpPr>
          <p:spPr>
            <a:xfrm>
              <a:off x="3797771" y="5821022"/>
              <a:ext cx="31278" cy="29499"/>
            </a:xfrm>
            <a:custGeom>
              <a:avLst/>
              <a:gdLst>
                <a:gd name="connsiteX0" fmla="*/ 31279 w 31278"/>
                <a:gd name="connsiteY0" fmla="*/ 13993 h 29499"/>
                <a:gd name="connsiteX1" fmla="*/ 15798 w 31278"/>
                <a:gd name="connsiteY1" fmla="*/ 29499 h 29499"/>
                <a:gd name="connsiteX2" fmla="*/ 15150 w 31278"/>
                <a:gd name="connsiteY2" fmla="*/ 29487 h 29499"/>
                <a:gd name="connsiteX3" fmla="*/ 164 w 31278"/>
                <a:gd name="connsiteY3" fmla="*/ 14119 h 29499"/>
                <a:gd name="connsiteX4" fmla="*/ 17461 w 31278"/>
                <a:gd name="connsiteY4" fmla="*/ 86 h 29499"/>
                <a:gd name="connsiteX5" fmla="*/ 17944 w 31278"/>
                <a:gd name="connsiteY5" fmla="*/ 149 h 29499"/>
                <a:gd name="connsiteX6" fmla="*/ 31279 w 31278"/>
                <a:gd name="connsiteY6" fmla="*/ 13993 h 2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8" h="29499">
                  <a:moveTo>
                    <a:pt x="31279" y="13993"/>
                  </a:moveTo>
                  <a:cubicBezTo>
                    <a:pt x="31292" y="22552"/>
                    <a:pt x="24357" y="29487"/>
                    <a:pt x="15798" y="29499"/>
                  </a:cubicBezTo>
                  <a:cubicBezTo>
                    <a:pt x="15582" y="29499"/>
                    <a:pt x="15366" y="29499"/>
                    <a:pt x="15150" y="29487"/>
                  </a:cubicBezTo>
                  <a:cubicBezTo>
                    <a:pt x="5117" y="29487"/>
                    <a:pt x="-1106" y="24280"/>
                    <a:pt x="164" y="14119"/>
                  </a:cubicBezTo>
                  <a:cubicBezTo>
                    <a:pt x="1066" y="5471"/>
                    <a:pt x="8812" y="-816"/>
                    <a:pt x="17461" y="86"/>
                  </a:cubicBezTo>
                  <a:cubicBezTo>
                    <a:pt x="17626" y="111"/>
                    <a:pt x="17779" y="124"/>
                    <a:pt x="17944" y="149"/>
                  </a:cubicBezTo>
                  <a:cubicBezTo>
                    <a:pt x="26834" y="276"/>
                    <a:pt x="30644" y="5356"/>
                    <a:pt x="31279" y="13993"/>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D9686DE1-2E7F-428B-87A2-427CB3F1A5D8}"/>
                </a:ext>
              </a:extLst>
            </p:cNvPr>
            <p:cNvSpPr/>
            <p:nvPr/>
          </p:nvSpPr>
          <p:spPr>
            <a:xfrm>
              <a:off x="3872265" y="5780927"/>
              <a:ext cx="27426" cy="26543"/>
            </a:xfrm>
            <a:custGeom>
              <a:avLst/>
              <a:gdLst>
                <a:gd name="connsiteX0" fmla="*/ 27396 w 27426"/>
                <a:gd name="connsiteY0" fmla="*/ 13702 h 26543"/>
                <a:gd name="connsiteX1" fmla="*/ 14836 w 27426"/>
                <a:gd name="connsiteY1" fmla="*/ 26542 h 26543"/>
                <a:gd name="connsiteX2" fmla="*/ 12791 w 27426"/>
                <a:gd name="connsiteY2" fmla="*/ 26402 h 26543"/>
                <a:gd name="connsiteX3" fmla="*/ 2 w 27426"/>
                <a:gd name="connsiteY3" fmla="*/ 13791 h 26543"/>
                <a:gd name="connsiteX4" fmla="*/ 91 w 27426"/>
                <a:gd name="connsiteY4" fmla="*/ 12178 h 26543"/>
                <a:gd name="connsiteX5" fmla="*/ 13312 w 27426"/>
                <a:gd name="connsiteY5" fmla="*/ 11 h 26543"/>
                <a:gd name="connsiteX6" fmla="*/ 14442 w 27426"/>
                <a:gd name="connsiteY6" fmla="*/ 113 h 26543"/>
                <a:gd name="connsiteX7" fmla="*/ 27422 w 27426"/>
                <a:gd name="connsiteY7" fmla="*/ 12521 h 26543"/>
                <a:gd name="connsiteX8" fmla="*/ 27396 w 27426"/>
                <a:gd name="connsiteY8" fmla="*/ 13702 h 2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26" h="26543">
                  <a:moveTo>
                    <a:pt x="27396" y="13702"/>
                  </a:moveTo>
                  <a:cubicBezTo>
                    <a:pt x="27472" y="20712"/>
                    <a:pt x="21859" y="26465"/>
                    <a:pt x="14836" y="26542"/>
                  </a:cubicBezTo>
                  <a:cubicBezTo>
                    <a:pt x="14150" y="26555"/>
                    <a:pt x="13464" y="26504"/>
                    <a:pt x="12791" y="26402"/>
                  </a:cubicBezTo>
                  <a:cubicBezTo>
                    <a:pt x="5781" y="26453"/>
                    <a:pt x="53" y="20814"/>
                    <a:pt x="2" y="13791"/>
                  </a:cubicBezTo>
                  <a:cubicBezTo>
                    <a:pt x="-10" y="13257"/>
                    <a:pt x="28" y="12711"/>
                    <a:pt x="91" y="12178"/>
                  </a:cubicBezTo>
                  <a:cubicBezTo>
                    <a:pt x="383" y="5167"/>
                    <a:pt x="6301" y="-281"/>
                    <a:pt x="13312" y="11"/>
                  </a:cubicBezTo>
                  <a:cubicBezTo>
                    <a:pt x="13680" y="37"/>
                    <a:pt x="14061" y="62"/>
                    <a:pt x="14442" y="113"/>
                  </a:cubicBezTo>
                  <a:cubicBezTo>
                    <a:pt x="21453" y="-40"/>
                    <a:pt x="27269" y="5510"/>
                    <a:pt x="27422" y="12521"/>
                  </a:cubicBezTo>
                  <a:cubicBezTo>
                    <a:pt x="27434" y="12915"/>
                    <a:pt x="27422" y="13308"/>
                    <a:pt x="27396" y="13702"/>
                  </a:cubicBezTo>
                  <a:close/>
                </a:path>
              </a:pathLst>
            </a:custGeom>
            <a:solidFill>
              <a:srgbClr val="000000"/>
            </a:solidFill>
            <a:ln w="6350" cap="flat">
              <a:solidFill>
                <a:srgbClr val="000000"/>
              </a:solidFill>
              <a:prstDash val="solid"/>
              <a:miter/>
            </a:ln>
          </p:spPr>
          <p:txBody>
            <a:bodyPr rtlCol="0" anchor="ctr"/>
            <a:lstStyle/>
            <a:p>
              <a:endParaRPr lang="nl-NL"/>
            </a:p>
          </p:txBody>
        </p:sp>
      </p:grpSp>
      <p:grpSp>
        <p:nvGrpSpPr>
          <p:cNvPr id="93" name="Groep 92">
            <a:extLst>
              <a:ext uri="{FF2B5EF4-FFF2-40B4-BE49-F238E27FC236}">
                <a16:creationId xmlns:a16="http://schemas.microsoft.com/office/drawing/2014/main" id="{F2E0F81C-25F3-4C59-82A9-8FB774B15794}"/>
              </a:ext>
            </a:extLst>
          </p:cNvPr>
          <p:cNvGrpSpPr/>
          <p:nvPr/>
        </p:nvGrpSpPr>
        <p:grpSpPr>
          <a:xfrm>
            <a:off x="9488802" y="6045696"/>
            <a:ext cx="2372199" cy="813829"/>
            <a:chOff x="9488802" y="6045696"/>
            <a:chExt cx="2372199" cy="813829"/>
          </a:xfrm>
        </p:grpSpPr>
        <p:sp>
          <p:nvSpPr>
            <p:cNvPr id="94" name="Vrije vorm: vorm 93">
              <a:extLst>
                <a:ext uri="{FF2B5EF4-FFF2-40B4-BE49-F238E27FC236}">
                  <a16:creationId xmlns:a16="http://schemas.microsoft.com/office/drawing/2014/main" id="{2DC84824-E33E-45D3-9789-54FA8E66F4B6}"/>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95" name="Groep 94">
              <a:extLst>
                <a:ext uri="{FF2B5EF4-FFF2-40B4-BE49-F238E27FC236}">
                  <a16:creationId xmlns:a16="http://schemas.microsoft.com/office/drawing/2014/main" id="{575D5513-07E5-4903-8468-E78B88E83AF2}"/>
                </a:ext>
              </a:extLst>
            </p:cNvPr>
            <p:cNvGrpSpPr/>
            <p:nvPr/>
          </p:nvGrpSpPr>
          <p:grpSpPr>
            <a:xfrm>
              <a:off x="10175349" y="6438915"/>
              <a:ext cx="998980" cy="273298"/>
              <a:chOff x="10175349" y="6438915"/>
              <a:chExt cx="998980" cy="273298"/>
            </a:xfrm>
          </p:grpSpPr>
          <p:sp>
            <p:nvSpPr>
              <p:cNvPr id="96" name="Vrije vorm: vorm 95">
                <a:extLst>
                  <a:ext uri="{FF2B5EF4-FFF2-40B4-BE49-F238E27FC236}">
                    <a16:creationId xmlns:a16="http://schemas.microsoft.com/office/drawing/2014/main" id="{2F3DA26F-4668-4A21-A8EE-372967229019}"/>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C10BD030-7FE3-4D46-AAE4-CCF3EA3AE96C}"/>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C9ABAA52-C08C-477F-BA3B-51C55C78D381}"/>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8CC61E8-8AC9-4CE6-9CD3-38C5DEBCD994}"/>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616AB29E-3B9D-4D42-8CF5-67E3860E8862}"/>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4A3BC9E1-6841-4B5D-B972-5837F94375EE}"/>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A16B4414-CB29-4A4E-820E-A06C9A20FDB3}"/>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14A5FE84-4578-48E2-A0B8-5B852EB1D084}"/>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36876241-31FB-4D92-82E7-1BF004555B9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B3374E22-AF97-4DB3-B6F2-94ED1021872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1922A9C-9488-4FF7-BA34-4213872332BF}"/>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29363E36-9CBD-4BB7-B503-AEA42BA55F8C}"/>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D3D32FB-2521-4C23-82BC-D2945204EFE7}"/>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pic>
        <p:nvPicPr>
          <p:cNvPr id="3" name="Afbeelding 2">
            <a:extLst>
              <a:ext uri="{FF2B5EF4-FFF2-40B4-BE49-F238E27FC236}">
                <a16:creationId xmlns:a16="http://schemas.microsoft.com/office/drawing/2014/main" id="{7F561151-F5E3-4784-8EAB-32F95C1364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85" y="726576"/>
            <a:ext cx="4234843" cy="5967279"/>
          </a:xfrm>
          <a:prstGeom prst="rect">
            <a:avLst/>
          </a:prstGeom>
          <a:ln>
            <a:solidFill>
              <a:schemeClr val="bg1">
                <a:lumMod val="65000"/>
              </a:schemeClr>
            </a:solidFill>
          </a:ln>
        </p:spPr>
      </p:pic>
      <p:pic>
        <p:nvPicPr>
          <p:cNvPr id="5" name="Afbeelding 4">
            <a:extLst>
              <a:ext uri="{FF2B5EF4-FFF2-40B4-BE49-F238E27FC236}">
                <a16:creationId xmlns:a16="http://schemas.microsoft.com/office/drawing/2014/main" id="{7AEB54CC-0B5E-4744-866C-1130FC51D9B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193723" y="1790853"/>
            <a:ext cx="3591978" cy="5067147"/>
          </a:xfrm>
          <a:prstGeom prst="rect">
            <a:avLst/>
          </a:prstGeom>
          <a:ln>
            <a:solidFill>
              <a:schemeClr val="bg1">
                <a:lumMod val="65000"/>
              </a:schemeClr>
            </a:solidFill>
          </a:ln>
        </p:spPr>
      </p:pic>
      <p:pic>
        <p:nvPicPr>
          <p:cNvPr id="8" name="Afbeelding 7">
            <a:extLst>
              <a:ext uri="{FF2B5EF4-FFF2-40B4-BE49-F238E27FC236}">
                <a16:creationId xmlns:a16="http://schemas.microsoft.com/office/drawing/2014/main" id="{DC576C59-B1B2-4D2C-AB63-77FE4FD9C788}"/>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622315" y="1792365"/>
            <a:ext cx="3573620" cy="5065636"/>
          </a:xfrm>
          <a:prstGeom prst="rect">
            <a:avLst/>
          </a:prstGeom>
        </p:spPr>
      </p:pic>
    </p:spTree>
    <p:extLst>
      <p:ext uri="{BB962C8B-B14F-4D97-AF65-F5344CB8AC3E}">
        <p14:creationId xmlns:p14="http://schemas.microsoft.com/office/powerpoint/2010/main" val="3776867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Vrije vorm: vorm 4">
            <a:extLst>
              <a:ext uri="{FF2B5EF4-FFF2-40B4-BE49-F238E27FC236}">
                <a16:creationId xmlns:a16="http://schemas.microsoft.com/office/drawing/2014/main" id="{6A6E59C6-1008-46CF-A178-7511CBCDC988}"/>
              </a:ext>
            </a:extLst>
          </p:cNvPr>
          <p:cNvSpPr/>
          <p:nvPr/>
        </p:nvSpPr>
        <p:spPr>
          <a:xfrm>
            <a:off x="2320507" y="201930"/>
            <a:ext cx="2052000"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a:solidFill>
                  <a:schemeClr val="bg1"/>
                </a:solidFill>
              </a:rPr>
              <a:t>Woordleerfilmpje</a:t>
            </a:r>
          </a:p>
        </p:txBody>
      </p:sp>
      <p:grpSp>
        <p:nvGrpSpPr>
          <p:cNvPr id="60" name="Groep 59">
            <a:extLst>
              <a:ext uri="{FF2B5EF4-FFF2-40B4-BE49-F238E27FC236}">
                <a16:creationId xmlns:a16="http://schemas.microsoft.com/office/drawing/2014/main" id="{AE762496-3BF7-4366-9B44-B3E88AD56D00}"/>
              </a:ext>
            </a:extLst>
          </p:cNvPr>
          <p:cNvGrpSpPr/>
          <p:nvPr/>
        </p:nvGrpSpPr>
        <p:grpSpPr>
          <a:xfrm>
            <a:off x="476885" y="201930"/>
            <a:ext cx="1843622" cy="450000"/>
            <a:chOff x="476885" y="201930"/>
            <a:chExt cx="1843622" cy="450000"/>
          </a:xfrm>
        </p:grpSpPr>
        <p:sp>
          <p:nvSpPr>
            <p:cNvPr id="61" name="Vrije vorm: vorm 64">
              <a:hlinkClick r:id="rId3" action="ppaction://hlinksldjump"/>
              <a:extLst>
                <a:ext uri="{FF2B5EF4-FFF2-40B4-BE49-F238E27FC236}">
                  <a16:creationId xmlns:a16="http://schemas.microsoft.com/office/drawing/2014/main" id="{FD1C2D1D-CCE4-4454-936E-FD58C0935363}"/>
                </a:ext>
              </a:extLst>
            </p:cNvPr>
            <p:cNvSpPr/>
            <p:nvPr/>
          </p:nvSpPr>
          <p:spPr>
            <a:xfrm>
              <a:off x="476885" y="201930"/>
              <a:ext cx="1843622"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a:solidFill>
                    <a:schemeClr val="bg1"/>
                  </a:solidFill>
                </a:rPr>
                <a:t>Samenhang</a:t>
              </a:r>
            </a:p>
          </p:txBody>
        </p:sp>
        <p:sp>
          <p:nvSpPr>
            <p:cNvPr id="63" name="Vrije vorm: vorm 62">
              <a:hlinkClick r:id="rId3" action="ppaction://hlinksldjump"/>
              <a:extLst>
                <a:ext uri="{FF2B5EF4-FFF2-40B4-BE49-F238E27FC236}">
                  <a16:creationId xmlns:a16="http://schemas.microsoft.com/office/drawing/2014/main" id="{5DC94B5E-28AD-4C0F-AF01-207C396DA389}"/>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7" name="Vrije vorm: vorm 26">
            <a:extLst>
              <a:ext uri="{FF2B5EF4-FFF2-40B4-BE49-F238E27FC236}">
                <a16:creationId xmlns:a16="http://schemas.microsoft.com/office/drawing/2014/main" id="{0E03181E-BBC2-4D72-B3A7-3F6D4007AC44}"/>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5FE27AAD-6C36-413F-ACE5-A7175B062DEA}"/>
              </a:ext>
            </a:extLst>
          </p:cNvPr>
          <p:cNvSpPr/>
          <p:nvPr/>
        </p:nvSpPr>
        <p:spPr>
          <a:xfrm rot="21370091">
            <a:off x="32431" y="3382389"/>
            <a:ext cx="12386376" cy="4422601"/>
          </a:xfrm>
          <a:custGeom>
            <a:avLst/>
            <a:gdLst>
              <a:gd name="connsiteX0" fmla="*/ 8884158 w 12216129"/>
              <a:gd name="connsiteY0" fmla="*/ 4361815 h 4361814"/>
              <a:gd name="connsiteX1" fmla="*/ 8814054 w 12216129"/>
              <a:gd name="connsiteY1" fmla="*/ 4359910 h 4361814"/>
              <a:gd name="connsiteX2" fmla="*/ 8815451 w 12216129"/>
              <a:gd name="connsiteY2" fmla="*/ 4331462 h 4361814"/>
              <a:gd name="connsiteX3" fmla="*/ 8916035 w 12216129"/>
              <a:gd name="connsiteY3" fmla="*/ 4332859 h 4361814"/>
              <a:gd name="connsiteX4" fmla="*/ 8916035 w 12216129"/>
              <a:gd name="connsiteY4" fmla="*/ 4361434 h 4361814"/>
              <a:gd name="connsiteX5" fmla="*/ 8884158 w 12216129"/>
              <a:gd name="connsiteY5" fmla="*/ 4361815 h 4361814"/>
              <a:gd name="connsiteX6" fmla="*/ 9006459 w 12216129"/>
              <a:gd name="connsiteY6" fmla="*/ 4355719 h 4361814"/>
              <a:gd name="connsiteX7" fmla="*/ 9003665 w 12216129"/>
              <a:gd name="connsiteY7" fmla="*/ 4327398 h 4361814"/>
              <a:gd name="connsiteX8" fmla="*/ 9102725 w 12216129"/>
              <a:gd name="connsiteY8" fmla="*/ 4312666 h 4361814"/>
              <a:gd name="connsiteX9" fmla="*/ 9108313 w 12216129"/>
              <a:gd name="connsiteY9" fmla="*/ 4340606 h 4361814"/>
              <a:gd name="connsiteX10" fmla="*/ 9006459 w 12216129"/>
              <a:gd name="connsiteY10" fmla="*/ 4355719 h 4361814"/>
              <a:gd name="connsiteX11" fmla="*/ 8724646 w 12216129"/>
              <a:gd name="connsiteY11" fmla="*/ 4352671 h 4361814"/>
              <a:gd name="connsiteX12" fmla="*/ 8623046 w 12216129"/>
              <a:gd name="connsiteY12" fmla="*/ 4338320 h 4361814"/>
              <a:gd name="connsiteX13" fmla="*/ 8627872 w 12216129"/>
              <a:gd name="connsiteY13" fmla="*/ 4310253 h 4361814"/>
              <a:gd name="connsiteX14" fmla="*/ 8727567 w 12216129"/>
              <a:gd name="connsiteY14" fmla="*/ 4324350 h 4361814"/>
              <a:gd name="connsiteX15" fmla="*/ 8534908 w 12216129"/>
              <a:gd name="connsiteY15" fmla="*/ 4321048 h 4361814"/>
              <a:gd name="connsiteX16" fmla="*/ 8435594 w 12216129"/>
              <a:gd name="connsiteY16" fmla="*/ 4296664 h 4361814"/>
              <a:gd name="connsiteX17" fmla="*/ 8442960 w 12216129"/>
              <a:gd name="connsiteY17" fmla="*/ 4269105 h 4361814"/>
              <a:gd name="connsiteX18" fmla="*/ 8541004 w 12216129"/>
              <a:gd name="connsiteY18" fmla="*/ 4293235 h 4361814"/>
              <a:gd name="connsiteX19" fmla="*/ 9195308 w 12216129"/>
              <a:gd name="connsiteY19" fmla="*/ 4319016 h 4361814"/>
              <a:gd name="connsiteX20" fmla="*/ 9187180 w 12216129"/>
              <a:gd name="connsiteY20" fmla="*/ 4291584 h 4361814"/>
              <a:gd name="connsiteX21" fmla="*/ 9281033 w 12216129"/>
              <a:gd name="connsiteY21" fmla="*/ 4257675 h 4361814"/>
              <a:gd name="connsiteX22" fmla="*/ 9292336 w 12216129"/>
              <a:gd name="connsiteY22" fmla="*/ 4283837 h 4361814"/>
              <a:gd name="connsiteX23" fmla="*/ 9195308 w 12216129"/>
              <a:gd name="connsiteY23" fmla="*/ 4319016 h 4361814"/>
              <a:gd name="connsiteX24" fmla="*/ 8349615 w 12216129"/>
              <a:gd name="connsiteY24" fmla="*/ 4271518 h 4361814"/>
              <a:gd name="connsiteX25" fmla="*/ 8264906 w 12216129"/>
              <a:gd name="connsiteY25" fmla="*/ 4243451 h 4361814"/>
              <a:gd name="connsiteX26" fmla="*/ 8252206 w 12216129"/>
              <a:gd name="connsiteY26" fmla="*/ 4239133 h 4361814"/>
              <a:gd name="connsiteX27" fmla="*/ 8261731 w 12216129"/>
              <a:gd name="connsiteY27" fmla="*/ 4212209 h 4361814"/>
              <a:gd name="connsiteX28" fmla="*/ 8274431 w 12216129"/>
              <a:gd name="connsiteY28" fmla="*/ 4216400 h 4361814"/>
              <a:gd name="connsiteX29" fmla="*/ 8358124 w 12216129"/>
              <a:gd name="connsiteY29" fmla="*/ 4244340 h 4361814"/>
              <a:gd name="connsiteX30" fmla="*/ 9373362 w 12216129"/>
              <a:gd name="connsiteY30" fmla="*/ 4243832 h 4361814"/>
              <a:gd name="connsiteX31" fmla="*/ 9359392 w 12216129"/>
              <a:gd name="connsiteY31" fmla="*/ 4218432 h 4361814"/>
              <a:gd name="connsiteX32" fmla="*/ 9443085 w 12216129"/>
              <a:gd name="connsiteY32" fmla="*/ 4164203 h 4361814"/>
              <a:gd name="connsiteX33" fmla="*/ 9460103 w 12216129"/>
              <a:gd name="connsiteY33" fmla="*/ 4187190 h 4361814"/>
              <a:gd name="connsiteX34" fmla="*/ 9373870 w 12216129"/>
              <a:gd name="connsiteY34" fmla="*/ 4243832 h 4361814"/>
              <a:gd name="connsiteX35" fmla="*/ 8169021 w 12216129"/>
              <a:gd name="connsiteY35" fmla="*/ 4208272 h 4361814"/>
              <a:gd name="connsiteX36" fmla="*/ 8073898 w 12216129"/>
              <a:gd name="connsiteY36" fmla="*/ 4170934 h 4361814"/>
              <a:gd name="connsiteX37" fmla="*/ 8084693 w 12216129"/>
              <a:gd name="connsiteY37" fmla="*/ 4144518 h 4361814"/>
              <a:gd name="connsiteX38" fmla="*/ 8179181 w 12216129"/>
              <a:gd name="connsiteY38" fmla="*/ 4181602 h 4361814"/>
              <a:gd name="connsiteX39" fmla="*/ 7991221 w 12216129"/>
              <a:gd name="connsiteY39" fmla="*/ 4136644 h 4361814"/>
              <a:gd name="connsiteX40" fmla="*/ 7897749 w 12216129"/>
              <a:gd name="connsiteY40" fmla="*/ 4095623 h 4361814"/>
              <a:gd name="connsiteX41" fmla="*/ 7909433 w 12216129"/>
              <a:gd name="connsiteY41" fmla="*/ 4069588 h 4361814"/>
              <a:gd name="connsiteX42" fmla="*/ 8002397 w 12216129"/>
              <a:gd name="connsiteY42" fmla="*/ 4110355 h 4361814"/>
              <a:gd name="connsiteX43" fmla="*/ 9529572 w 12216129"/>
              <a:gd name="connsiteY43" fmla="*/ 4130167 h 4361814"/>
              <a:gd name="connsiteX44" fmla="*/ 9510141 w 12216129"/>
              <a:gd name="connsiteY44" fmla="*/ 4109212 h 4361814"/>
              <a:gd name="connsiteX45" fmla="*/ 9529191 w 12216129"/>
              <a:gd name="connsiteY45" fmla="*/ 4091178 h 4361814"/>
              <a:gd name="connsiteX46" fmla="*/ 9579991 w 12216129"/>
              <a:gd name="connsiteY46" fmla="*/ 4037584 h 4361814"/>
              <a:gd name="connsiteX47" fmla="*/ 9601708 w 12216129"/>
              <a:gd name="connsiteY47" fmla="*/ 4057015 h 4361814"/>
              <a:gd name="connsiteX48" fmla="*/ 9549638 w 12216129"/>
              <a:gd name="connsiteY48" fmla="*/ 4112260 h 4361814"/>
              <a:gd name="connsiteX49" fmla="*/ 9530334 w 12216129"/>
              <a:gd name="connsiteY49" fmla="*/ 4130167 h 4361814"/>
              <a:gd name="connsiteX50" fmla="*/ 7816469 w 12216129"/>
              <a:gd name="connsiteY50" fmla="*/ 4058539 h 4361814"/>
              <a:gd name="connsiteX51" fmla="*/ 7724267 w 12216129"/>
              <a:gd name="connsiteY51" fmla="*/ 4014851 h 4361814"/>
              <a:gd name="connsiteX52" fmla="*/ 7736967 w 12216129"/>
              <a:gd name="connsiteY52" fmla="*/ 3989451 h 4361814"/>
              <a:gd name="connsiteX53" fmla="*/ 7828789 w 12216129"/>
              <a:gd name="connsiteY53" fmla="*/ 4033012 h 4361814"/>
              <a:gd name="connsiteX54" fmla="*/ 9657207 w 12216129"/>
              <a:gd name="connsiteY54" fmla="*/ 3985641 h 4361814"/>
              <a:gd name="connsiteX55" fmla="*/ 9633966 w 12216129"/>
              <a:gd name="connsiteY55" fmla="*/ 3969004 h 4361814"/>
              <a:gd name="connsiteX56" fmla="*/ 9688068 w 12216129"/>
              <a:gd name="connsiteY56" fmla="*/ 3885057 h 4361814"/>
              <a:gd name="connsiteX57" fmla="*/ 9712833 w 12216129"/>
              <a:gd name="connsiteY57" fmla="*/ 3899281 h 4361814"/>
              <a:gd name="connsiteX58" fmla="*/ 9657969 w 12216129"/>
              <a:gd name="connsiteY58" fmla="*/ 3985641 h 4361814"/>
              <a:gd name="connsiteX59" fmla="*/ 7644130 w 12216129"/>
              <a:gd name="connsiteY59" fmla="*/ 3975608 h 4361814"/>
              <a:gd name="connsiteX60" fmla="*/ 7553071 w 12216129"/>
              <a:gd name="connsiteY60" fmla="*/ 3929761 h 4361814"/>
              <a:gd name="connsiteX61" fmla="*/ 7565771 w 12216129"/>
              <a:gd name="connsiteY61" fmla="*/ 3904361 h 4361814"/>
              <a:gd name="connsiteX62" fmla="*/ 7656577 w 12216129"/>
              <a:gd name="connsiteY62" fmla="*/ 3950081 h 4361814"/>
              <a:gd name="connsiteX63" fmla="*/ 7473823 w 12216129"/>
              <a:gd name="connsiteY63" fmla="*/ 3888994 h 4361814"/>
              <a:gd name="connsiteX64" fmla="*/ 7383653 w 12216129"/>
              <a:gd name="connsiteY64" fmla="*/ 3841750 h 4361814"/>
              <a:gd name="connsiteX65" fmla="*/ 7396989 w 12216129"/>
              <a:gd name="connsiteY65" fmla="*/ 3816350 h 4361814"/>
              <a:gd name="connsiteX66" fmla="*/ 7487031 w 12216129"/>
              <a:gd name="connsiteY66" fmla="*/ 3863467 h 4361814"/>
              <a:gd name="connsiteX67" fmla="*/ 9754743 w 12216129"/>
              <a:gd name="connsiteY67" fmla="*/ 3819779 h 4361814"/>
              <a:gd name="connsiteX68" fmla="*/ 9729343 w 12216129"/>
              <a:gd name="connsiteY68" fmla="*/ 3807079 h 4361814"/>
              <a:gd name="connsiteX69" fmla="*/ 9769221 w 12216129"/>
              <a:gd name="connsiteY69" fmla="*/ 3714877 h 4361814"/>
              <a:gd name="connsiteX70" fmla="*/ 9795891 w 12216129"/>
              <a:gd name="connsiteY70" fmla="*/ 3725291 h 4361814"/>
              <a:gd name="connsiteX71" fmla="*/ 9755505 w 12216129"/>
              <a:gd name="connsiteY71" fmla="*/ 3819779 h 4361814"/>
              <a:gd name="connsiteX72" fmla="*/ 7304914 w 12216129"/>
              <a:gd name="connsiteY72" fmla="*/ 3799967 h 4361814"/>
              <a:gd name="connsiteX73" fmla="*/ 7215252 w 12216129"/>
              <a:gd name="connsiteY73" fmla="*/ 3751961 h 4361814"/>
              <a:gd name="connsiteX74" fmla="*/ 7228840 w 12216129"/>
              <a:gd name="connsiteY74" fmla="*/ 3726561 h 4361814"/>
              <a:gd name="connsiteX75" fmla="*/ 7317740 w 12216129"/>
              <a:gd name="connsiteY75" fmla="*/ 3774567 h 4361814"/>
              <a:gd name="connsiteX76" fmla="*/ 7137908 w 12216129"/>
              <a:gd name="connsiteY76" fmla="*/ 3709924 h 4361814"/>
              <a:gd name="connsiteX77" fmla="*/ 7049008 w 12216129"/>
              <a:gd name="connsiteY77" fmla="*/ 3661664 h 4361814"/>
              <a:gd name="connsiteX78" fmla="*/ 7062597 w 12216129"/>
              <a:gd name="connsiteY78" fmla="*/ 3636264 h 4361814"/>
              <a:gd name="connsiteX79" fmla="*/ 7151497 w 12216129"/>
              <a:gd name="connsiteY79" fmla="*/ 3684524 h 4361814"/>
              <a:gd name="connsiteX80" fmla="*/ 9826498 w 12216129"/>
              <a:gd name="connsiteY80" fmla="*/ 3641090 h 4361814"/>
              <a:gd name="connsiteX81" fmla="*/ 9799320 w 12216129"/>
              <a:gd name="connsiteY81" fmla="*/ 3632327 h 4361814"/>
              <a:gd name="connsiteX82" fmla="*/ 9827641 w 12216129"/>
              <a:gd name="connsiteY82" fmla="*/ 3535553 h 4361814"/>
              <a:gd name="connsiteX83" fmla="*/ 9855200 w 12216129"/>
              <a:gd name="connsiteY83" fmla="*/ 3542919 h 4361814"/>
              <a:gd name="connsiteX84" fmla="*/ 9826244 w 12216129"/>
              <a:gd name="connsiteY84" fmla="*/ 3641090 h 4361814"/>
              <a:gd name="connsiteX85" fmla="*/ 6970268 w 12216129"/>
              <a:gd name="connsiteY85" fmla="*/ 3619500 h 4361814"/>
              <a:gd name="connsiteX86" fmla="*/ 6881368 w 12216129"/>
              <a:gd name="connsiteY86" fmla="*/ 3571748 h 4361814"/>
              <a:gd name="connsiteX87" fmla="*/ 6894830 w 12216129"/>
              <a:gd name="connsiteY87" fmla="*/ 3546348 h 4361814"/>
              <a:gd name="connsiteX88" fmla="*/ 6984365 w 12216129"/>
              <a:gd name="connsiteY88" fmla="*/ 3594227 h 4361814"/>
              <a:gd name="connsiteX89" fmla="*/ 6802374 w 12216129"/>
              <a:gd name="connsiteY89" fmla="*/ 3530600 h 4361814"/>
              <a:gd name="connsiteX90" fmla="*/ 6712458 w 12216129"/>
              <a:gd name="connsiteY90" fmla="*/ 3483737 h 4361814"/>
              <a:gd name="connsiteX91" fmla="*/ 6725158 w 12216129"/>
              <a:gd name="connsiteY91" fmla="*/ 3458337 h 4361814"/>
              <a:gd name="connsiteX92" fmla="*/ 6815202 w 12216129"/>
              <a:gd name="connsiteY92" fmla="*/ 3505327 h 4361814"/>
              <a:gd name="connsiteX93" fmla="*/ 2588768 w 12216129"/>
              <a:gd name="connsiteY93" fmla="*/ 3461512 h 4361814"/>
              <a:gd name="connsiteX94" fmla="*/ 2486533 w 12216129"/>
              <a:gd name="connsiteY94" fmla="*/ 3458464 h 4361814"/>
              <a:gd name="connsiteX95" fmla="*/ 2488184 w 12216129"/>
              <a:gd name="connsiteY95" fmla="*/ 3429889 h 4361814"/>
              <a:gd name="connsiteX96" fmla="*/ 2588895 w 12216129"/>
              <a:gd name="connsiteY96" fmla="*/ 3432937 h 4361814"/>
              <a:gd name="connsiteX97" fmla="*/ 2677668 w 12216129"/>
              <a:gd name="connsiteY97" fmla="*/ 3459861 h 4361814"/>
              <a:gd name="connsiteX98" fmla="*/ 2676525 w 12216129"/>
              <a:gd name="connsiteY98" fmla="*/ 3431286 h 4361814"/>
              <a:gd name="connsiteX99" fmla="*/ 2777236 w 12216129"/>
              <a:gd name="connsiteY99" fmla="*/ 3425190 h 4361814"/>
              <a:gd name="connsiteX100" fmla="*/ 2779522 w 12216129"/>
              <a:gd name="connsiteY100" fmla="*/ 3453765 h 4361814"/>
              <a:gd name="connsiteX101" fmla="*/ 2677922 w 12216129"/>
              <a:gd name="connsiteY101" fmla="*/ 3460115 h 4361814"/>
              <a:gd name="connsiteX102" fmla="*/ 9875774 w 12216129"/>
              <a:gd name="connsiteY102" fmla="*/ 3456305 h 4361814"/>
              <a:gd name="connsiteX103" fmla="*/ 9847834 w 12216129"/>
              <a:gd name="connsiteY103" fmla="*/ 3450082 h 4361814"/>
              <a:gd name="connsiteX104" fmla="*/ 9867773 w 12216129"/>
              <a:gd name="connsiteY104" fmla="*/ 3351022 h 4361814"/>
              <a:gd name="connsiteX105" fmla="*/ 9895840 w 12216129"/>
              <a:gd name="connsiteY105" fmla="*/ 3356229 h 4361814"/>
              <a:gd name="connsiteX106" fmla="*/ 9876028 w 12216129"/>
              <a:gd name="connsiteY106" fmla="*/ 3455924 h 4361814"/>
              <a:gd name="connsiteX107" fmla="*/ 2396744 w 12216129"/>
              <a:gd name="connsiteY107" fmla="*/ 3451352 h 4361814"/>
              <a:gd name="connsiteX108" fmla="*/ 2295144 w 12216129"/>
              <a:gd name="connsiteY108" fmla="*/ 3437636 h 4361814"/>
              <a:gd name="connsiteX109" fmla="*/ 2299716 w 12216129"/>
              <a:gd name="connsiteY109" fmla="*/ 3409442 h 4361814"/>
              <a:gd name="connsiteX110" fmla="*/ 2399538 w 12216129"/>
              <a:gd name="connsiteY110" fmla="*/ 3422904 h 4361814"/>
              <a:gd name="connsiteX111" fmla="*/ 2868295 w 12216129"/>
              <a:gd name="connsiteY111" fmla="*/ 3444875 h 4361814"/>
              <a:gd name="connsiteX112" fmla="*/ 2864993 w 12216129"/>
              <a:gd name="connsiteY112" fmla="*/ 3416427 h 4361814"/>
              <a:gd name="connsiteX113" fmla="*/ 2965196 w 12216129"/>
              <a:gd name="connsiteY113" fmla="*/ 3402965 h 4361814"/>
              <a:gd name="connsiteX114" fmla="*/ 2969387 w 12216129"/>
              <a:gd name="connsiteY114" fmla="*/ 3431159 h 4361814"/>
              <a:gd name="connsiteX115" fmla="*/ 2868549 w 12216129"/>
              <a:gd name="connsiteY115" fmla="*/ 3444494 h 4361814"/>
              <a:gd name="connsiteX116" fmla="*/ 6633083 w 12216129"/>
              <a:gd name="connsiteY116" fmla="*/ 3443351 h 4361814"/>
              <a:gd name="connsiteX117" fmla="*/ 6542405 w 12216129"/>
              <a:gd name="connsiteY117" fmla="*/ 3398012 h 4361814"/>
              <a:gd name="connsiteX118" fmla="*/ 6555105 w 12216129"/>
              <a:gd name="connsiteY118" fmla="*/ 3372612 h 4361814"/>
              <a:gd name="connsiteX119" fmla="*/ 6645910 w 12216129"/>
              <a:gd name="connsiteY119" fmla="*/ 3417951 h 4361814"/>
              <a:gd name="connsiteX120" fmla="*/ 2207133 w 12216129"/>
              <a:gd name="connsiteY120" fmla="*/ 3420491 h 4361814"/>
              <a:gd name="connsiteX121" fmla="*/ 2107819 w 12216129"/>
              <a:gd name="connsiteY121" fmla="*/ 3395091 h 4361814"/>
              <a:gd name="connsiteX122" fmla="*/ 2115820 w 12216129"/>
              <a:gd name="connsiteY122" fmla="*/ 3367659 h 4361814"/>
              <a:gd name="connsiteX123" fmla="*/ 2213356 w 12216129"/>
              <a:gd name="connsiteY123" fmla="*/ 3393059 h 4361814"/>
              <a:gd name="connsiteX124" fmla="*/ 3058033 w 12216129"/>
              <a:gd name="connsiteY124" fmla="*/ 3416554 h 4361814"/>
              <a:gd name="connsiteX125" fmla="*/ 3052953 w 12216129"/>
              <a:gd name="connsiteY125" fmla="*/ 3388360 h 4361814"/>
              <a:gd name="connsiteX126" fmla="*/ 3152267 w 12216129"/>
              <a:gd name="connsiteY126" fmla="*/ 3369183 h 4361814"/>
              <a:gd name="connsiteX127" fmla="*/ 3158109 w 12216129"/>
              <a:gd name="connsiteY127" fmla="*/ 3397123 h 4361814"/>
              <a:gd name="connsiteX128" fmla="*/ 3057779 w 12216129"/>
              <a:gd name="connsiteY128" fmla="*/ 3416173 h 4361814"/>
              <a:gd name="connsiteX129" fmla="*/ 3245231 w 12216129"/>
              <a:gd name="connsiteY129" fmla="*/ 3378454 h 4361814"/>
              <a:gd name="connsiteX130" fmla="*/ 3238881 w 12216129"/>
              <a:gd name="connsiteY130" fmla="*/ 3350641 h 4361814"/>
              <a:gd name="connsiteX131" fmla="*/ 3337306 w 12216129"/>
              <a:gd name="connsiteY131" fmla="*/ 3327146 h 4361814"/>
              <a:gd name="connsiteX132" fmla="*/ 3344164 w 12216129"/>
              <a:gd name="connsiteY132" fmla="*/ 3354959 h 4361814"/>
              <a:gd name="connsiteX133" fmla="*/ 3244977 w 12216129"/>
              <a:gd name="connsiteY133" fmla="*/ 3377692 h 4361814"/>
              <a:gd name="connsiteX134" fmla="*/ 2022856 w 12216129"/>
              <a:gd name="connsiteY134" fmla="*/ 3368294 h 4361814"/>
              <a:gd name="connsiteX135" fmla="*/ 2016379 w 12216129"/>
              <a:gd name="connsiteY135" fmla="*/ 3365881 h 4361814"/>
              <a:gd name="connsiteX136" fmla="*/ 1927479 w 12216129"/>
              <a:gd name="connsiteY136" fmla="*/ 3330956 h 4361814"/>
              <a:gd name="connsiteX137" fmla="*/ 1938782 w 12216129"/>
              <a:gd name="connsiteY137" fmla="*/ 3304667 h 4361814"/>
              <a:gd name="connsiteX138" fmla="*/ 2026158 w 12216129"/>
              <a:gd name="connsiteY138" fmla="*/ 3339084 h 4361814"/>
              <a:gd name="connsiteX139" fmla="*/ 2032254 w 12216129"/>
              <a:gd name="connsiteY139" fmla="*/ 3341243 h 4361814"/>
              <a:gd name="connsiteX140" fmla="*/ 6463157 w 12216129"/>
              <a:gd name="connsiteY140" fmla="*/ 3358515 h 4361814"/>
              <a:gd name="connsiteX141" fmla="*/ 6371590 w 12216129"/>
              <a:gd name="connsiteY141" fmla="*/ 3315462 h 4361814"/>
              <a:gd name="connsiteX142" fmla="*/ 6383528 w 12216129"/>
              <a:gd name="connsiteY142" fmla="*/ 3290062 h 4361814"/>
              <a:gd name="connsiteX143" fmla="*/ 6475476 w 12216129"/>
              <a:gd name="connsiteY143" fmla="*/ 3333369 h 4361814"/>
              <a:gd name="connsiteX144" fmla="*/ 3430143 w 12216129"/>
              <a:gd name="connsiteY144" fmla="*/ 3331591 h 4361814"/>
              <a:gd name="connsiteX145" fmla="*/ 3422904 w 12216129"/>
              <a:gd name="connsiteY145" fmla="*/ 3304032 h 4361814"/>
              <a:gd name="connsiteX146" fmla="*/ 3520694 w 12216129"/>
              <a:gd name="connsiteY146" fmla="*/ 3277743 h 4361814"/>
              <a:gd name="connsiteX147" fmla="*/ 3528314 w 12216129"/>
              <a:gd name="connsiteY147" fmla="*/ 3305302 h 4361814"/>
              <a:gd name="connsiteX148" fmla="*/ 3430143 w 12216129"/>
              <a:gd name="connsiteY148" fmla="*/ 3332099 h 4361814"/>
              <a:gd name="connsiteX149" fmla="*/ 1845818 w 12216129"/>
              <a:gd name="connsiteY149" fmla="*/ 3292221 h 4361814"/>
              <a:gd name="connsiteX150" fmla="*/ 1755775 w 12216129"/>
              <a:gd name="connsiteY150" fmla="*/ 3243199 h 4361814"/>
              <a:gd name="connsiteX151" fmla="*/ 1770126 w 12216129"/>
              <a:gd name="connsiteY151" fmla="*/ 3218561 h 4361814"/>
              <a:gd name="connsiteX152" fmla="*/ 1859026 w 12216129"/>
              <a:gd name="connsiteY152" fmla="*/ 3266694 h 4361814"/>
              <a:gd name="connsiteX153" fmla="*/ 3613912 w 12216129"/>
              <a:gd name="connsiteY153" fmla="*/ 3282315 h 4361814"/>
              <a:gd name="connsiteX154" fmla="*/ 3606165 w 12216129"/>
              <a:gd name="connsiteY154" fmla="*/ 3254883 h 4361814"/>
              <a:gd name="connsiteX155" fmla="*/ 3703701 w 12216129"/>
              <a:gd name="connsiteY155" fmla="*/ 3226943 h 4361814"/>
              <a:gd name="connsiteX156" fmla="*/ 3711702 w 12216129"/>
              <a:gd name="connsiteY156" fmla="*/ 3254375 h 4361814"/>
              <a:gd name="connsiteX157" fmla="*/ 3613912 w 12216129"/>
              <a:gd name="connsiteY157" fmla="*/ 3282315 h 4361814"/>
              <a:gd name="connsiteX158" fmla="*/ 6290945 w 12216129"/>
              <a:gd name="connsiteY158" fmla="*/ 3280029 h 4361814"/>
              <a:gd name="connsiteX159" fmla="*/ 6197981 w 12216129"/>
              <a:gd name="connsiteY159" fmla="*/ 3239897 h 4361814"/>
              <a:gd name="connsiteX160" fmla="*/ 6209030 w 12216129"/>
              <a:gd name="connsiteY160" fmla="*/ 3213481 h 4361814"/>
              <a:gd name="connsiteX161" fmla="*/ 6302502 w 12216129"/>
              <a:gd name="connsiteY161" fmla="*/ 3253867 h 4361814"/>
              <a:gd name="connsiteX162" fmla="*/ 9911080 w 12216129"/>
              <a:gd name="connsiteY162" fmla="*/ 3268218 h 4361814"/>
              <a:gd name="connsiteX163" fmla="*/ 9882759 w 12216129"/>
              <a:gd name="connsiteY163" fmla="*/ 3263900 h 4361814"/>
              <a:gd name="connsiteX164" fmla="*/ 9897237 w 12216129"/>
              <a:gd name="connsiteY164" fmla="*/ 3163570 h 4361814"/>
              <a:gd name="connsiteX165" fmla="*/ 9925558 w 12216129"/>
              <a:gd name="connsiteY165" fmla="*/ 3167380 h 4361814"/>
              <a:gd name="connsiteX166" fmla="*/ 9911080 w 12216129"/>
              <a:gd name="connsiteY166" fmla="*/ 3267710 h 4361814"/>
              <a:gd name="connsiteX167" fmla="*/ 3797046 w 12216129"/>
              <a:gd name="connsiteY167" fmla="*/ 3230118 h 4361814"/>
              <a:gd name="connsiteX168" fmla="*/ 3789045 w 12216129"/>
              <a:gd name="connsiteY168" fmla="*/ 3202686 h 4361814"/>
              <a:gd name="connsiteX169" fmla="*/ 3886708 w 12216129"/>
              <a:gd name="connsiteY169" fmla="*/ 3174365 h 4361814"/>
              <a:gd name="connsiteX170" fmla="*/ 3894582 w 12216129"/>
              <a:gd name="connsiteY170" fmla="*/ 3201797 h 4361814"/>
              <a:gd name="connsiteX171" fmla="*/ 6115939 w 12216129"/>
              <a:gd name="connsiteY171" fmla="*/ 3206115 h 4361814"/>
              <a:gd name="connsiteX172" fmla="*/ 6021451 w 12216129"/>
              <a:gd name="connsiteY172" fmla="*/ 3169793 h 4361814"/>
              <a:gd name="connsiteX173" fmla="*/ 6031357 w 12216129"/>
              <a:gd name="connsiteY173" fmla="*/ 3142996 h 4361814"/>
              <a:gd name="connsiteX174" fmla="*/ 6126480 w 12216129"/>
              <a:gd name="connsiteY174" fmla="*/ 3179572 h 4361814"/>
              <a:gd name="connsiteX175" fmla="*/ 1679575 w 12216129"/>
              <a:gd name="connsiteY175" fmla="*/ 3196209 h 4361814"/>
              <a:gd name="connsiteX176" fmla="*/ 1595882 w 12216129"/>
              <a:gd name="connsiteY176" fmla="*/ 3137027 h 4361814"/>
              <a:gd name="connsiteX177" fmla="*/ 1613154 w 12216129"/>
              <a:gd name="connsiteY177" fmla="*/ 3114294 h 4361814"/>
              <a:gd name="connsiteX178" fmla="*/ 1695450 w 12216129"/>
              <a:gd name="connsiteY178" fmla="*/ 3172333 h 4361814"/>
              <a:gd name="connsiteX179" fmla="*/ 3980053 w 12216129"/>
              <a:gd name="connsiteY179" fmla="*/ 3176524 h 4361814"/>
              <a:gd name="connsiteX180" fmla="*/ 3972179 w 12216129"/>
              <a:gd name="connsiteY180" fmla="*/ 3149092 h 4361814"/>
              <a:gd name="connsiteX181" fmla="*/ 4070096 w 12216129"/>
              <a:gd name="connsiteY181" fmla="*/ 3121406 h 4361814"/>
              <a:gd name="connsiteX182" fmla="*/ 4077716 w 12216129"/>
              <a:gd name="connsiteY182" fmla="*/ 3148965 h 4361814"/>
              <a:gd name="connsiteX183" fmla="*/ 3980053 w 12216129"/>
              <a:gd name="connsiteY183" fmla="*/ 3176143 h 4361814"/>
              <a:gd name="connsiteX184" fmla="*/ 5938012 w 12216129"/>
              <a:gd name="connsiteY184" fmla="*/ 3139948 h 4361814"/>
              <a:gd name="connsiteX185" fmla="*/ 5842254 w 12216129"/>
              <a:gd name="connsiteY185" fmla="*/ 3108325 h 4361814"/>
              <a:gd name="connsiteX186" fmla="*/ 5850763 w 12216129"/>
              <a:gd name="connsiteY186" fmla="*/ 3081020 h 4361814"/>
              <a:gd name="connsiteX187" fmla="*/ 5947410 w 12216129"/>
              <a:gd name="connsiteY187" fmla="*/ 3112897 h 4361814"/>
              <a:gd name="connsiteX188" fmla="*/ 4163441 w 12216129"/>
              <a:gd name="connsiteY188" fmla="*/ 3125470 h 4361814"/>
              <a:gd name="connsiteX189" fmla="*/ 4156075 w 12216129"/>
              <a:gd name="connsiteY189" fmla="*/ 3097911 h 4361814"/>
              <a:gd name="connsiteX190" fmla="*/ 4254627 w 12216129"/>
              <a:gd name="connsiteY190" fmla="*/ 3072511 h 4361814"/>
              <a:gd name="connsiteX191" fmla="*/ 4261612 w 12216129"/>
              <a:gd name="connsiteY191" fmla="*/ 3100197 h 4361814"/>
              <a:gd name="connsiteX192" fmla="*/ 4163441 w 12216129"/>
              <a:gd name="connsiteY192" fmla="*/ 3125089 h 4361814"/>
              <a:gd name="connsiteX193" fmla="*/ 5757672 w 12216129"/>
              <a:gd name="connsiteY193" fmla="*/ 3082925 h 4361814"/>
              <a:gd name="connsiteX194" fmla="*/ 5660136 w 12216129"/>
              <a:gd name="connsiteY194" fmla="*/ 3057525 h 4361814"/>
              <a:gd name="connsiteX195" fmla="*/ 5667121 w 12216129"/>
              <a:gd name="connsiteY195" fmla="*/ 3029839 h 4361814"/>
              <a:gd name="connsiteX196" fmla="*/ 5765419 w 12216129"/>
              <a:gd name="connsiteY196" fmla="*/ 3056128 h 4361814"/>
              <a:gd name="connsiteX197" fmla="*/ 1525651 w 12216129"/>
              <a:gd name="connsiteY197" fmla="*/ 3081401 h 4361814"/>
              <a:gd name="connsiteX198" fmla="*/ 1449451 w 12216129"/>
              <a:gd name="connsiteY198" fmla="*/ 3013583 h 4361814"/>
              <a:gd name="connsiteX199" fmla="*/ 1469009 w 12216129"/>
              <a:gd name="connsiteY199" fmla="*/ 2992755 h 4361814"/>
              <a:gd name="connsiteX200" fmla="*/ 1544447 w 12216129"/>
              <a:gd name="connsiteY200" fmla="*/ 3059430 h 4361814"/>
              <a:gd name="connsiteX201" fmla="*/ 9936607 w 12216129"/>
              <a:gd name="connsiteY201" fmla="*/ 3078734 h 4361814"/>
              <a:gd name="connsiteX202" fmla="*/ 9908286 w 12216129"/>
              <a:gd name="connsiteY202" fmla="*/ 3075432 h 4361814"/>
              <a:gd name="connsiteX203" fmla="*/ 9919589 w 12216129"/>
              <a:gd name="connsiteY203" fmla="*/ 2974467 h 4361814"/>
              <a:gd name="connsiteX204" fmla="*/ 9948037 w 12216129"/>
              <a:gd name="connsiteY204" fmla="*/ 2977515 h 4361814"/>
              <a:gd name="connsiteX205" fmla="*/ 9936607 w 12216129"/>
              <a:gd name="connsiteY205" fmla="*/ 3078353 h 4361814"/>
              <a:gd name="connsiteX206" fmla="*/ 4347845 w 12216129"/>
              <a:gd name="connsiteY206" fmla="*/ 3078734 h 4361814"/>
              <a:gd name="connsiteX207" fmla="*/ 4341241 w 12216129"/>
              <a:gd name="connsiteY207" fmla="*/ 3051048 h 4361814"/>
              <a:gd name="connsiteX208" fmla="*/ 4440682 w 12216129"/>
              <a:gd name="connsiteY208" fmla="*/ 3028315 h 4361814"/>
              <a:gd name="connsiteX209" fmla="*/ 4446778 w 12216129"/>
              <a:gd name="connsiteY209" fmla="*/ 3056255 h 4361814"/>
              <a:gd name="connsiteX210" fmla="*/ 4347845 w 12216129"/>
              <a:gd name="connsiteY210" fmla="*/ 3078099 h 4361814"/>
              <a:gd name="connsiteX211" fmla="*/ 4533646 w 12216129"/>
              <a:gd name="connsiteY211" fmla="*/ 3038348 h 4361814"/>
              <a:gd name="connsiteX212" fmla="*/ 4528185 w 12216129"/>
              <a:gd name="connsiteY212" fmla="*/ 3010281 h 4361814"/>
              <a:gd name="connsiteX213" fmla="*/ 4628642 w 12216129"/>
              <a:gd name="connsiteY213" fmla="*/ 2991993 h 4361814"/>
              <a:gd name="connsiteX214" fmla="*/ 4633341 w 12216129"/>
              <a:gd name="connsiteY214" fmla="*/ 3020187 h 4361814"/>
              <a:gd name="connsiteX215" fmla="*/ 4533646 w 12216129"/>
              <a:gd name="connsiteY215" fmla="*/ 3037713 h 4361814"/>
              <a:gd name="connsiteX216" fmla="*/ 5574157 w 12216129"/>
              <a:gd name="connsiteY216" fmla="*/ 3037205 h 4361814"/>
              <a:gd name="connsiteX217" fmla="*/ 5475224 w 12216129"/>
              <a:gd name="connsiteY217" fmla="*/ 3017774 h 4361814"/>
              <a:gd name="connsiteX218" fmla="*/ 5480177 w 12216129"/>
              <a:gd name="connsiteY218" fmla="*/ 2989580 h 4361814"/>
              <a:gd name="connsiteX219" fmla="*/ 5580253 w 12216129"/>
              <a:gd name="connsiteY219" fmla="*/ 3009265 h 4361814"/>
              <a:gd name="connsiteX220" fmla="*/ 4720971 w 12216129"/>
              <a:gd name="connsiteY220" fmla="*/ 3006725 h 4361814"/>
              <a:gd name="connsiteX221" fmla="*/ 4717034 w 12216129"/>
              <a:gd name="connsiteY221" fmla="*/ 2978404 h 4361814"/>
              <a:gd name="connsiteX222" fmla="*/ 4818634 w 12216129"/>
              <a:gd name="connsiteY222" fmla="*/ 2965704 h 4361814"/>
              <a:gd name="connsiteX223" fmla="*/ 4821555 w 12216129"/>
              <a:gd name="connsiteY223" fmla="*/ 2994152 h 4361814"/>
              <a:gd name="connsiteX224" fmla="*/ 4720971 w 12216129"/>
              <a:gd name="connsiteY224" fmla="*/ 3006090 h 4361814"/>
              <a:gd name="connsiteX225" fmla="*/ 5387975 w 12216129"/>
              <a:gd name="connsiteY225" fmla="*/ 3003931 h 4361814"/>
              <a:gd name="connsiteX226" fmla="*/ 5287645 w 12216129"/>
              <a:gd name="connsiteY226" fmla="*/ 2991993 h 4361814"/>
              <a:gd name="connsiteX227" fmla="*/ 5290439 w 12216129"/>
              <a:gd name="connsiteY227" fmla="*/ 2963545 h 4361814"/>
              <a:gd name="connsiteX228" fmla="*/ 5392039 w 12216129"/>
              <a:gd name="connsiteY228" fmla="*/ 2975610 h 4361814"/>
              <a:gd name="connsiteX229" fmla="*/ 4909566 w 12216129"/>
              <a:gd name="connsiteY229" fmla="*/ 2986913 h 4361814"/>
              <a:gd name="connsiteX230" fmla="*/ 4907534 w 12216129"/>
              <a:gd name="connsiteY230" fmla="*/ 2958338 h 4361814"/>
              <a:gd name="connsiteX231" fmla="*/ 5009134 w 12216129"/>
              <a:gd name="connsiteY231" fmla="*/ 2953385 h 4361814"/>
              <a:gd name="connsiteX232" fmla="*/ 5009896 w 12216129"/>
              <a:gd name="connsiteY232" fmla="*/ 2981960 h 4361814"/>
              <a:gd name="connsiteX233" fmla="*/ 4909566 w 12216129"/>
              <a:gd name="connsiteY233" fmla="*/ 2986278 h 4361814"/>
              <a:gd name="connsiteX234" fmla="*/ 5199507 w 12216129"/>
              <a:gd name="connsiteY234" fmla="*/ 2985008 h 4361814"/>
              <a:gd name="connsiteX235" fmla="*/ 5098669 w 12216129"/>
              <a:gd name="connsiteY235" fmla="*/ 2981325 h 4361814"/>
              <a:gd name="connsiteX236" fmla="*/ 5098669 w 12216129"/>
              <a:gd name="connsiteY236" fmla="*/ 2952750 h 4361814"/>
              <a:gd name="connsiteX237" fmla="*/ 5200269 w 12216129"/>
              <a:gd name="connsiteY237" fmla="*/ 2956560 h 4361814"/>
              <a:gd name="connsiteX238" fmla="*/ 1384808 w 12216129"/>
              <a:gd name="connsiteY238" fmla="*/ 2950464 h 4361814"/>
              <a:gd name="connsiteX239" fmla="*/ 1315593 w 12216129"/>
              <a:gd name="connsiteY239" fmla="*/ 2875153 h 4361814"/>
              <a:gd name="connsiteX240" fmla="*/ 1337056 w 12216129"/>
              <a:gd name="connsiteY240" fmla="*/ 2856357 h 4361814"/>
              <a:gd name="connsiteX241" fmla="*/ 1405382 w 12216129"/>
              <a:gd name="connsiteY241" fmla="*/ 2930525 h 4361814"/>
              <a:gd name="connsiteX242" fmla="*/ 9957308 w 12216129"/>
              <a:gd name="connsiteY242" fmla="*/ 2888615 h 4361814"/>
              <a:gd name="connsiteX243" fmla="*/ 9928987 w 12216129"/>
              <a:gd name="connsiteY243" fmla="*/ 2885694 h 4361814"/>
              <a:gd name="connsiteX244" fmla="*/ 9939274 w 12216129"/>
              <a:gd name="connsiteY244" fmla="*/ 2784094 h 4361814"/>
              <a:gd name="connsiteX245" fmla="*/ 9967595 w 12216129"/>
              <a:gd name="connsiteY245" fmla="*/ 2787015 h 4361814"/>
              <a:gd name="connsiteX246" fmla="*/ 1257808 w 12216129"/>
              <a:gd name="connsiteY246" fmla="*/ 2806319 h 4361814"/>
              <a:gd name="connsiteX247" fmla="*/ 1196213 w 12216129"/>
              <a:gd name="connsiteY247" fmla="*/ 2724531 h 4361814"/>
              <a:gd name="connsiteX248" fmla="*/ 1219708 w 12216129"/>
              <a:gd name="connsiteY248" fmla="*/ 2707894 h 4361814"/>
              <a:gd name="connsiteX249" fmla="*/ 1280414 w 12216129"/>
              <a:gd name="connsiteY249" fmla="*/ 2788539 h 4361814"/>
              <a:gd name="connsiteX250" fmla="*/ 9976104 w 12216129"/>
              <a:gd name="connsiteY250" fmla="*/ 2699258 h 4361814"/>
              <a:gd name="connsiteX251" fmla="*/ 9947783 w 12216129"/>
              <a:gd name="connsiteY251" fmla="*/ 2696210 h 4361814"/>
              <a:gd name="connsiteX252" fmla="*/ 9958832 w 12216129"/>
              <a:gd name="connsiteY252" fmla="*/ 2594610 h 4361814"/>
              <a:gd name="connsiteX253" fmla="*/ 9987280 w 12216129"/>
              <a:gd name="connsiteY253" fmla="*/ 2597912 h 4361814"/>
              <a:gd name="connsiteX254" fmla="*/ 9976612 w 12216129"/>
              <a:gd name="connsiteY254" fmla="*/ 2699258 h 4361814"/>
              <a:gd name="connsiteX255" fmla="*/ 1145794 w 12216129"/>
              <a:gd name="connsiteY255" fmla="*/ 2650490 h 4361814"/>
              <a:gd name="connsiteX256" fmla="*/ 1092327 w 12216129"/>
              <a:gd name="connsiteY256" fmla="*/ 2563368 h 4361814"/>
              <a:gd name="connsiteX257" fmla="*/ 1118108 w 12216129"/>
              <a:gd name="connsiteY257" fmla="*/ 2549017 h 4361814"/>
              <a:gd name="connsiteX258" fmla="*/ 1170813 w 12216129"/>
              <a:gd name="connsiteY258" fmla="*/ 2634996 h 4361814"/>
              <a:gd name="connsiteX259" fmla="*/ 9997694 w 12216129"/>
              <a:gd name="connsiteY259" fmla="*/ 2510028 h 4361814"/>
              <a:gd name="connsiteX260" fmla="*/ 9970008 w 12216129"/>
              <a:gd name="connsiteY260" fmla="*/ 2506345 h 4361814"/>
              <a:gd name="connsiteX261" fmla="*/ 9983978 w 12216129"/>
              <a:gd name="connsiteY261" fmla="*/ 2405380 h 4361814"/>
              <a:gd name="connsiteX262" fmla="*/ 10012299 w 12216129"/>
              <a:gd name="connsiteY262" fmla="*/ 2409571 h 4361814"/>
              <a:gd name="connsiteX263" fmla="*/ 9998583 w 12216129"/>
              <a:gd name="connsiteY263" fmla="*/ 2510028 h 4361814"/>
              <a:gd name="connsiteX264" fmla="*/ 1048639 w 12216129"/>
              <a:gd name="connsiteY264" fmla="*/ 2484628 h 4361814"/>
              <a:gd name="connsiteX265" fmla="*/ 1003554 w 12216129"/>
              <a:gd name="connsiteY265" fmla="*/ 2392807 h 4361814"/>
              <a:gd name="connsiteX266" fmla="*/ 1028954 w 12216129"/>
              <a:gd name="connsiteY266" fmla="*/ 2380869 h 4361814"/>
              <a:gd name="connsiteX267" fmla="*/ 1073531 w 12216129"/>
              <a:gd name="connsiteY267" fmla="*/ 2471420 h 4361814"/>
              <a:gd name="connsiteX268" fmla="*/ 10025507 w 12216129"/>
              <a:gd name="connsiteY268" fmla="*/ 2321814 h 4361814"/>
              <a:gd name="connsiteX269" fmla="*/ 9997313 w 12216129"/>
              <a:gd name="connsiteY269" fmla="*/ 2316988 h 4361814"/>
              <a:gd name="connsiteX270" fmla="*/ 10016236 w 12216129"/>
              <a:gd name="connsiteY270" fmla="*/ 2216658 h 4361814"/>
              <a:gd name="connsiteX271" fmla="*/ 10044176 w 12216129"/>
              <a:gd name="connsiteY271" fmla="*/ 2222373 h 4361814"/>
              <a:gd name="connsiteX272" fmla="*/ 10026396 w 12216129"/>
              <a:gd name="connsiteY272" fmla="*/ 2322068 h 4361814"/>
              <a:gd name="connsiteX273" fmla="*/ 967740 w 12216129"/>
              <a:gd name="connsiteY273" fmla="*/ 2310765 h 4361814"/>
              <a:gd name="connsiteX274" fmla="*/ 940308 w 12216129"/>
              <a:gd name="connsiteY274" fmla="*/ 2240153 h 4361814"/>
              <a:gd name="connsiteX275" fmla="*/ 931291 w 12216129"/>
              <a:gd name="connsiteY275" fmla="*/ 2214753 h 4361814"/>
              <a:gd name="connsiteX276" fmla="*/ 958215 w 12216129"/>
              <a:gd name="connsiteY276" fmla="*/ 2205228 h 4361814"/>
              <a:gd name="connsiteX277" fmla="*/ 967105 w 12216129"/>
              <a:gd name="connsiteY277" fmla="*/ 2229866 h 4361814"/>
              <a:gd name="connsiteX278" fmla="*/ 994156 w 12216129"/>
              <a:gd name="connsiteY278" fmla="*/ 2299462 h 4361814"/>
              <a:gd name="connsiteX279" fmla="*/ 10063480 w 12216129"/>
              <a:gd name="connsiteY279" fmla="*/ 2136140 h 4361814"/>
              <a:gd name="connsiteX280" fmla="*/ 10035667 w 12216129"/>
              <a:gd name="connsiteY280" fmla="*/ 2129409 h 4361814"/>
              <a:gd name="connsiteX281" fmla="*/ 10061829 w 12216129"/>
              <a:gd name="connsiteY281" fmla="*/ 2030603 h 4361814"/>
              <a:gd name="connsiteX282" fmla="*/ 10089261 w 12216129"/>
              <a:gd name="connsiteY282" fmla="*/ 2038604 h 4361814"/>
              <a:gd name="connsiteX283" fmla="*/ 10064369 w 12216129"/>
              <a:gd name="connsiteY283" fmla="*/ 2136394 h 4361814"/>
              <a:gd name="connsiteX284" fmla="*/ 903224 w 12216129"/>
              <a:gd name="connsiteY284" fmla="*/ 2130044 h 4361814"/>
              <a:gd name="connsiteX285" fmla="*/ 875919 w 12216129"/>
              <a:gd name="connsiteY285" fmla="*/ 2031492 h 4361814"/>
              <a:gd name="connsiteX286" fmla="*/ 903605 w 12216129"/>
              <a:gd name="connsiteY286" fmla="*/ 2024507 h 4361814"/>
              <a:gd name="connsiteX287" fmla="*/ 930656 w 12216129"/>
              <a:gd name="connsiteY287" fmla="*/ 2121662 h 4361814"/>
              <a:gd name="connsiteX288" fmla="*/ 1651508 w 12216129"/>
              <a:gd name="connsiteY288" fmla="*/ 2012315 h 4361814"/>
              <a:gd name="connsiteX289" fmla="*/ 1596263 w 12216129"/>
              <a:gd name="connsiteY289" fmla="*/ 2010791 h 4361814"/>
              <a:gd name="connsiteX290" fmla="*/ 1597787 w 12216129"/>
              <a:gd name="connsiteY290" fmla="*/ 1982343 h 4361814"/>
              <a:gd name="connsiteX291" fmla="*/ 1697863 w 12216129"/>
              <a:gd name="connsiteY291" fmla="*/ 1982343 h 4361814"/>
              <a:gd name="connsiteX292" fmla="*/ 1699260 w 12216129"/>
              <a:gd name="connsiteY292" fmla="*/ 2010918 h 4361814"/>
              <a:gd name="connsiteX293" fmla="*/ 1651508 w 12216129"/>
              <a:gd name="connsiteY293" fmla="*/ 2012315 h 4361814"/>
              <a:gd name="connsiteX294" fmla="*/ 1789049 w 12216129"/>
              <a:gd name="connsiteY294" fmla="*/ 2002536 h 4361814"/>
              <a:gd name="connsiteX295" fmla="*/ 1784731 w 12216129"/>
              <a:gd name="connsiteY295" fmla="*/ 1974342 h 4361814"/>
              <a:gd name="connsiteX296" fmla="*/ 1882267 w 12216129"/>
              <a:gd name="connsiteY296" fmla="*/ 1953387 h 4361814"/>
              <a:gd name="connsiteX297" fmla="*/ 1889887 w 12216129"/>
              <a:gd name="connsiteY297" fmla="*/ 1980819 h 4361814"/>
              <a:gd name="connsiteX298" fmla="*/ 1788668 w 12216129"/>
              <a:gd name="connsiteY298" fmla="*/ 2002536 h 4361814"/>
              <a:gd name="connsiteX299" fmla="*/ 1506601 w 12216129"/>
              <a:gd name="connsiteY299" fmla="*/ 2002536 h 4361814"/>
              <a:gd name="connsiteX300" fmla="*/ 1405001 w 12216129"/>
              <a:gd name="connsiteY300" fmla="*/ 1984375 h 4361814"/>
              <a:gd name="connsiteX301" fmla="*/ 1411224 w 12216129"/>
              <a:gd name="connsiteY301" fmla="*/ 1956562 h 4361814"/>
              <a:gd name="connsiteX302" fmla="*/ 1509903 w 12216129"/>
              <a:gd name="connsiteY302" fmla="*/ 1974215 h 4361814"/>
              <a:gd name="connsiteX303" fmla="*/ 1318133 w 12216129"/>
              <a:gd name="connsiteY303" fmla="*/ 1961515 h 4361814"/>
              <a:gd name="connsiteX304" fmla="*/ 1220724 w 12216129"/>
              <a:gd name="connsiteY304" fmla="*/ 1929130 h 4361814"/>
              <a:gd name="connsiteX305" fmla="*/ 1230630 w 12216129"/>
              <a:gd name="connsiteY305" fmla="*/ 1902333 h 4361814"/>
              <a:gd name="connsiteX306" fmla="*/ 1326134 w 12216129"/>
              <a:gd name="connsiteY306" fmla="*/ 1934083 h 4361814"/>
              <a:gd name="connsiteX307" fmla="*/ 10116566 w 12216129"/>
              <a:gd name="connsiteY307" fmla="*/ 1954403 h 4361814"/>
              <a:gd name="connsiteX308" fmla="*/ 10089515 w 12216129"/>
              <a:gd name="connsiteY308" fmla="*/ 1945259 h 4361814"/>
              <a:gd name="connsiteX309" fmla="*/ 10125583 w 12216129"/>
              <a:gd name="connsiteY309" fmla="*/ 1849374 h 4361814"/>
              <a:gd name="connsiteX310" fmla="*/ 10151999 w 12216129"/>
              <a:gd name="connsiteY310" fmla="*/ 1860169 h 4361814"/>
              <a:gd name="connsiteX311" fmla="*/ 10116566 w 12216129"/>
              <a:gd name="connsiteY311" fmla="*/ 1954657 h 4361814"/>
              <a:gd name="connsiteX312" fmla="*/ 1975104 w 12216129"/>
              <a:gd name="connsiteY312" fmla="*/ 1951863 h 4361814"/>
              <a:gd name="connsiteX313" fmla="*/ 1964690 w 12216129"/>
              <a:gd name="connsiteY313" fmla="*/ 1925320 h 4361814"/>
              <a:gd name="connsiteX314" fmla="*/ 2055495 w 12216129"/>
              <a:gd name="connsiteY314" fmla="*/ 1883664 h 4361814"/>
              <a:gd name="connsiteX315" fmla="*/ 2068830 w 12216129"/>
              <a:gd name="connsiteY315" fmla="*/ 1909064 h 4361814"/>
              <a:gd name="connsiteX316" fmla="*/ 1975104 w 12216129"/>
              <a:gd name="connsiteY316" fmla="*/ 1952117 h 4361814"/>
              <a:gd name="connsiteX317" fmla="*/ 857504 w 12216129"/>
              <a:gd name="connsiteY317" fmla="*/ 1944243 h 4361814"/>
              <a:gd name="connsiteX318" fmla="*/ 839343 w 12216129"/>
              <a:gd name="connsiteY318" fmla="*/ 1843532 h 4361814"/>
              <a:gd name="connsiteX319" fmla="*/ 867664 w 12216129"/>
              <a:gd name="connsiteY319" fmla="*/ 1839087 h 4361814"/>
              <a:gd name="connsiteX320" fmla="*/ 885444 w 12216129"/>
              <a:gd name="connsiteY320" fmla="*/ 1938401 h 4361814"/>
              <a:gd name="connsiteX321" fmla="*/ 1138174 w 12216129"/>
              <a:gd name="connsiteY321" fmla="*/ 1895602 h 4361814"/>
              <a:gd name="connsiteX322" fmla="*/ 1045210 w 12216129"/>
              <a:gd name="connsiteY322" fmla="*/ 1852422 h 4361814"/>
              <a:gd name="connsiteX323" fmla="*/ 1057910 w 12216129"/>
              <a:gd name="connsiteY323" fmla="*/ 1827022 h 4361814"/>
              <a:gd name="connsiteX324" fmla="*/ 1149350 w 12216129"/>
              <a:gd name="connsiteY324" fmla="*/ 1869567 h 4361814"/>
              <a:gd name="connsiteX325" fmla="*/ 2146808 w 12216129"/>
              <a:gd name="connsiteY325" fmla="*/ 1863471 h 4361814"/>
              <a:gd name="connsiteX326" fmla="*/ 2131187 w 12216129"/>
              <a:gd name="connsiteY326" fmla="*/ 1839468 h 4361814"/>
              <a:gd name="connsiteX327" fmla="*/ 2211705 w 12216129"/>
              <a:gd name="connsiteY327" fmla="*/ 1780413 h 4361814"/>
              <a:gd name="connsiteX328" fmla="*/ 2229866 w 12216129"/>
              <a:gd name="connsiteY328" fmla="*/ 1802511 h 4361814"/>
              <a:gd name="connsiteX329" fmla="*/ 2146808 w 12216129"/>
              <a:gd name="connsiteY329" fmla="*/ 1863471 h 4361814"/>
              <a:gd name="connsiteX330" fmla="*/ 965708 w 12216129"/>
              <a:gd name="connsiteY330" fmla="*/ 1811147 h 4361814"/>
              <a:gd name="connsiteX331" fmla="*/ 876808 w 12216129"/>
              <a:gd name="connsiteY331" fmla="*/ 1760347 h 4361814"/>
              <a:gd name="connsiteX332" fmla="*/ 891667 w 12216129"/>
              <a:gd name="connsiteY332" fmla="*/ 1735836 h 4361814"/>
              <a:gd name="connsiteX333" fmla="*/ 979170 w 12216129"/>
              <a:gd name="connsiteY333" fmla="*/ 1786636 h 4361814"/>
              <a:gd name="connsiteX334" fmla="*/ 10188321 w 12216129"/>
              <a:gd name="connsiteY334" fmla="*/ 1780159 h 4361814"/>
              <a:gd name="connsiteX335" fmla="*/ 10162921 w 12216129"/>
              <a:gd name="connsiteY335" fmla="*/ 1767459 h 4361814"/>
              <a:gd name="connsiteX336" fmla="*/ 10166731 w 12216129"/>
              <a:gd name="connsiteY336" fmla="*/ 1759839 h 4361814"/>
              <a:gd name="connsiteX337" fmla="*/ 10211435 w 12216129"/>
              <a:gd name="connsiteY337" fmla="*/ 1676908 h 4361814"/>
              <a:gd name="connsiteX338" fmla="*/ 10236073 w 12216129"/>
              <a:gd name="connsiteY338" fmla="*/ 1691386 h 4361814"/>
              <a:gd name="connsiteX339" fmla="*/ 10192258 w 12216129"/>
              <a:gd name="connsiteY339" fmla="*/ 1772539 h 4361814"/>
              <a:gd name="connsiteX340" fmla="*/ 827405 w 12216129"/>
              <a:gd name="connsiteY340" fmla="*/ 1754759 h 4361814"/>
              <a:gd name="connsiteX341" fmla="*/ 818896 w 12216129"/>
              <a:gd name="connsiteY341" fmla="*/ 1653159 h 4361814"/>
              <a:gd name="connsiteX342" fmla="*/ 847344 w 12216129"/>
              <a:gd name="connsiteY342" fmla="*/ 1651508 h 4361814"/>
              <a:gd name="connsiteX343" fmla="*/ 855853 w 12216129"/>
              <a:gd name="connsiteY343" fmla="*/ 1751965 h 4361814"/>
              <a:gd name="connsiteX344" fmla="*/ 2296922 w 12216129"/>
              <a:gd name="connsiteY344" fmla="*/ 1742059 h 4361814"/>
              <a:gd name="connsiteX345" fmla="*/ 2276856 w 12216129"/>
              <a:gd name="connsiteY345" fmla="*/ 1721739 h 4361814"/>
              <a:gd name="connsiteX346" fmla="*/ 2343912 w 12216129"/>
              <a:gd name="connsiteY346" fmla="*/ 1647698 h 4361814"/>
              <a:gd name="connsiteX347" fmla="*/ 2366137 w 12216129"/>
              <a:gd name="connsiteY347" fmla="*/ 1665605 h 4361814"/>
              <a:gd name="connsiteX348" fmla="*/ 2296541 w 12216129"/>
              <a:gd name="connsiteY348" fmla="*/ 1742059 h 4361814"/>
              <a:gd name="connsiteX349" fmla="*/ 800608 w 12216129"/>
              <a:gd name="connsiteY349" fmla="*/ 1712341 h 4361814"/>
              <a:gd name="connsiteX350" fmla="*/ 715899 w 12216129"/>
              <a:gd name="connsiteY350" fmla="*/ 1655445 h 4361814"/>
              <a:gd name="connsiteX351" fmla="*/ 732282 w 12216129"/>
              <a:gd name="connsiteY351" fmla="*/ 1631950 h 4361814"/>
              <a:gd name="connsiteX352" fmla="*/ 816229 w 12216129"/>
              <a:gd name="connsiteY352" fmla="*/ 1688465 h 4361814"/>
              <a:gd name="connsiteX353" fmla="*/ 10281920 w 12216129"/>
              <a:gd name="connsiteY353" fmla="*/ 1617218 h 4361814"/>
              <a:gd name="connsiteX354" fmla="*/ 10258425 w 12216129"/>
              <a:gd name="connsiteY354" fmla="*/ 1601216 h 4361814"/>
              <a:gd name="connsiteX355" fmla="*/ 10319385 w 12216129"/>
              <a:gd name="connsiteY355" fmla="*/ 1518666 h 4361814"/>
              <a:gd name="connsiteX356" fmla="*/ 10341737 w 12216129"/>
              <a:gd name="connsiteY356" fmla="*/ 1536446 h 4361814"/>
              <a:gd name="connsiteX357" fmla="*/ 10282428 w 12216129"/>
              <a:gd name="connsiteY357" fmla="*/ 1617218 h 4361814"/>
              <a:gd name="connsiteX358" fmla="*/ 643890 w 12216129"/>
              <a:gd name="connsiteY358" fmla="*/ 1603629 h 4361814"/>
              <a:gd name="connsiteX359" fmla="*/ 561340 w 12216129"/>
              <a:gd name="connsiteY359" fmla="*/ 1545082 h 4361814"/>
              <a:gd name="connsiteX360" fmla="*/ 577596 w 12216129"/>
              <a:gd name="connsiteY360" fmla="*/ 1521587 h 4361814"/>
              <a:gd name="connsiteX361" fmla="*/ 660527 w 12216129"/>
              <a:gd name="connsiteY361" fmla="*/ 1580515 h 4361814"/>
              <a:gd name="connsiteX362" fmla="*/ 2418969 w 12216129"/>
              <a:gd name="connsiteY362" fmla="*/ 1593215 h 4361814"/>
              <a:gd name="connsiteX363" fmla="*/ 2395093 w 12216129"/>
              <a:gd name="connsiteY363" fmla="*/ 1577467 h 4361814"/>
              <a:gd name="connsiteX364" fmla="*/ 2445131 w 12216129"/>
              <a:gd name="connsiteY364" fmla="*/ 1491107 h 4361814"/>
              <a:gd name="connsiteX365" fmla="*/ 2470531 w 12216129"/>
              <a:gd name="connsiteY365" fmla="*/ 1503807 h 4361814"/>
              <a:gd name="connsiteX366" fmla="*/ 2418969 w 12216129"/>
              <a:gd name="connsiteY366" fmla="*/ 1593215 h 4361814"/>
              <a:gd name="connsiteX367" fmla="*/ 815340 w 12216129"/>
              <a:gd name="connsiteY367" fmla="*/ 1563497 h 4361814"/>
              <a:gd name="connsiteX368" fmla="*/ 815340 w 12216129"/>
              <a:gd name="connsiteY368" fmla="*/ 1542415 h 4361814"/>
              <a:gd name="connsiteX369" fmla="*/ 816991 w 12216129"/>
              <a:gd name="connsiteY369" fmla="*/ 1461389 h 4361814"/>
              <a:gd name="connsiteX370" fmla="*/ 845566 w 12216129"/>
              <a:gd name="connsiteY370" fmla="*/ 1462659 h 4361814"/>
              <a:gd name="connsiteX371" fmla="*/ 843915 w 12216129"/>
              <a:gd name="connsiteY371" fmla="*/ 1542415 h 4361814"/>
              <a:gd name="connsiteX372" fmla="*/ 843915 w 12216129"/>
              <a:gd name="connsiteY372" fmla="*/ 1563497 h 4361814"/>
              <a:gd name="connsiteX373" fmla="*/ 488188 w 12216129"/>
              <a:gd name="connsiteY373" fmla="*/ 1495171 h 4361814"/>
              <a:gd name="connsiteX374" fmla="*/ 426720 w 12216129"/>
              <a:gd name="connsiteY374" fmla="*/ 1454404 h 4361814"/>
              <a:gd name="connsiteX375" fmla="*/ 403733 w 12216129"/>
              <a:gd name="connsiteY375" fmla="*/ 1439291 h 4361814"/>
              <a:gd name="connsiteX376" fmla="*/ 419608 w 12216129"/>
              <a:gd name="connsiteY376" fmla="*/ 1415415 h 4361814"/>
              <a:gd name="connsiteX377" fmla="*/ 442468 w 12216129"/>
              <a:gd name="connsiteY377" fmla="*/ 1430655 h 4361814"/>
              <a:gd name="connsiteX378" fmla="*/ 504063 w 12216129"/>
              <a:gd name="connsiteY378" fmla="*/ 1471549 h 4361814"/>
              <a:gd name="connsiteX379" fmla="*/ 10399268 w 12216129"/>
              <a:gd name="connsiteY379" fmla="*/ 1469771 h 4361814"/>
              <a:gd name="connsiteX380" fmla="*/ 10378059 w 12216129"/>
              <a:gd name="connsiteY380" fmla="*/ 1450467 h 4361814"/>
              <a:gd name="connsiteX381" fmla="*/ 10449560 w 12216129"/>
              <a:gd name="connsiteY381" fmla="*/ 1376934 h 4361814"/>
              <a:gd name="connsiteX382" fmla="*/ 10469372 w 12216129"/>
              <a:gd name="connsiteY382" fmla="*/ 1397508 h 4361814"/>
              <a:gd name="connsiteX383" fmla="*/ 10399268 w 12216129"/>
              <a:gd name="connsiteY383" fmla="*/ 1469517 h 4361814"/>
              <a:gd name="connsiteX384" fmla="*/ 2507107 w 12216129"/>
              <a:gd name="connsiteY384" fmla="*/ 1421257 h 4361814"/>
              <a:gd name="connsiteX385" fmla="*/ 2480437 w 12216129"/>
              <a:gd name="connsiteY385" fmla="*/ 1411097 h 4361814"/>
              <a:gd name="connsiteX386" fmla="*/ 2510409 w 12216129"/>
              <a:gd name="connsiteY386" fmla="*/ 1315847 h 4361814"/>
              <a:gd name="connsiteX387" fmla="*/ 2538095 w 12216129"/>
              <a:gd name="connsiteY387" fmla="*/ 1322832 h 4361814"/>
              <a:gd name="connsiteX388" fmla="*/ 2507107 w 12216129"/>
              <a:gd name="connsiteY388" fmla="*/ 1421003 h 4361814"/>
              <a:gd name="connsiteX389" fmla="*/ 330708 w 12216129"/>
              <a:gd name="connsiteY389" fmla="*/ 1388999 h 4361814"/>
              <a:gd name="connsiteX390" fmla="*/ 250571 w 12216129"/>
              <a:gd name="connsiteY390" fmla="*/ 1324737 h 4361814"/>
              <a:gd name="connsiteX391" fmla="*/ 269748 w 12216129"/>
              <a:gd name="connsiteY391" fmla="*/ 1303528 h 4361814"/>
              <a:gd name="connsiteX392" fmla="*/ 347472 w 12216129"/>
              <a:gd name="connsiteY392" fmla="*/ 1365758 h 4361814"/>
              <a:gd name="connsiteX393" fmla="*/ 851408 w 12216129"/>
              <a:gd name="connsiteY393" fmla="*/ 1374394 h 4361814"/>
              <a:gd name="connsiteX394" fmla="*/ 822960 w 12216129"/>
              <a:gd name="connsiteY394" fmla="*/ 1371727 h 4361814"/>
              <a:gd name="connsiteX395" fmla="*/ 835660 w 12216129"/>
              <a:gd name="connsiteY395" fmla="*/ 1270127 h 4361814"/>
              <a:gd name="connsiteX396" fmla="*/ 863854 w 12216129"/>
              <a:gd name="connsiteY396" fmla="*/ 1274445 h 4361814"/>
              <a:gd name="connsiteX397" fmla="*/ 851408 w 12216129"/>
              <a:gd name="connsiteY397" fmla="*/ 1374394 h 4361814"/>
              <a:gd name="connsiteX398" fmla="*/ 10534269 w 12216129"/>
              <a:gd name="connsiteY398" fmla="*/ 1338072 h 4361814"/>
              <a:gd name="connsiteX399" fmla="*/ 10516108 w 12216129"/>
              <a:gd name="connsiteY399" fmla="*/ 1316355 h 4361814"/>
              <a:gd name="connsiteX400" fmla="*/ 10595737 w 12216129"/>
              <a:gd name="connsiteY400" fmla="*/ 1251966 h 4361814"/>
              <a:gd name="connsiteX401" fmla="*/ 10613009 w 12216129"/>
              <a:gd name="connsiteY401" fmla="*/ 1274699 h 4361814"/>
              <a:gd name="connsiteX402" fmla="*/ 10534523 w 12216129"/>
              <a:gd name="connsiteY402" fmla="*/ 1338072 h 4361814"/>
              <a:gd name="connsiteX403" fmla="*/ 185801 w 12216129"/>
              <a:gd name="connsiteY403" fmla="*/ 1261872 h 4361814"/>
              <a:gd name="connsiteX404" fmla="*/ 118618 w 12216129"/>
              <a:gd name="connsiteY404" fmla="*/ 1185672 h 4361814"/>
              <a:gd name="connsiteX405" fmla="*/ 140589 w 12216129"/>
              <a:gd name="connsiteY405" fmla="*/ 1167384 h 4361814"/>
              <a:gd name="connsiteX406" fmla="*/ 206756 w 12216129"/>
              <a:gd name="connsiteY406" fmla="*/ 1243584 h 4361814"/>
              <a:gd name="connsiteX407" fmla="*/ 2554986 w 12216129"/>
              <a:gd name="connsiteY407" fmla="*/ 1234313 h 4361814"/>
              <a:gd name="connsiteX408" fmla="*/ 2526792 w 12216129"/>
              <a:gd name="connsiteY408" fmla="*/ 1230249 h 4361814"/>
              <a:gd name="connsiteX409" fmla="*/ 2530602 w 12216129"/>
              <a:gd name="connsiteY409" fmla="*/ 1197864 h 4361814"/>
              <a:gd name="connsiteX410" fmla="*/ 2534539 w 12216129"/>
              <a:gd name="connsiteY410" fmla="*/ 1130808 h 4361814"/>
              <a:gd name="connsiteX411" fmla="*/ 2563114 w 12216129"/>
              <a:gd name="connsiteY411" fmla="*/ 1130808 h 4361814"/>
              <a:gd name="connsiteX412" fmla="*/ 2559050 w 12216129"/>
              <a:gd name="connsiteY412" fmla="*/ 1200150 h 4361814"/>
              <a:gd name="connsiteX413" fmla="*/ 2555240 w 12216129"/>
              <a:gd name="connsiteY413" fmla="*/ 1233932 h 4361814"/>
              <a:gd name="connsiteX414" fmla="*/ 10684002 w 12216129"/>
              <a:gd name="connsiteY414" fmla="*/ 1223264 h 4361814"/>
              <a:gd name="connsiteX415" fmla="*/ 10668508 w 12216129"/>
              <a:gd name="connsiteY415" fmla="*/ 1199515 h 4361814"/>
              <a:gd name="connsiteX416" fmla="*/ 10754106 w 12216129"/>
              <a:gd name="connsiteY416" fmla="*/ 1143508 h 4361814"/>
              <a:gd name="connsiteX417" fmla="*/ 10769092 w 12216129"/>
              <a:gd name="connsiteY417" fmla="*/ 1167892 h 4361814"/>
              <a:gd name="connsiteX418" fmla="*/ 10684256 w 12216129"/>
              <a:gd name="connsiteY418" fmla="*/ 1222883 h 4361814"/>
              <a:gd name="connsiteX419" fmla="*/ 879602 w 12216129"/>
              <a:gd name="connsiteY419" fmla="*/ 1188212 h 4361814"/>
              <a:gd name="connsiteX420" fmla="*/ 851662 w 12216129"/>
              <a:gd name="connsiteY420" fmla="*/ 1182243 h 4361814"/>
              <a:gd name="connsiteX421" fmla="*/ 876046 w 12216129"/>
              <a:gd name="connsiteY421" fmla="*/ 1082802 h 4361814"/>
              <a:gd name="connsiteX422" fmla="*/ 903605 w 12216129"/>
              <a:gd name="connsiteY422" fmla="*/ 1090549 h 4361814"/>
              <a:gd name="connsiteX423" fmla="*/ 879856 w 12216129"/>
              <a:gd name="connsiteY423" fmla="*/ 1187831 h 4361814"/>
              <a:gd name="connsiteX424" fmla="*/ 10844657 w 12216129"/>
              <a:gd name="connsiteY424" fmla="*/ 1123315 h 4361814"/>
              <a:gd name="connsiteX425" fmla="*/ 10830687 w 12216129"/>
              <a:gd name="connsiteY425" fmla="*/ 1097915 h 4361814"/>
              <a:gd name="connsiteX426" fmla="*/ 10920730 w 12216129"/>
              <a:gd name="connsiteY426" fmla="*/ 1049528 h 4361814"/>
              <a:gd name="connsiteX427" fmla="*/ 10933430 w 12216129"/>
              <a:gd name="connsiteY427" fmla="*/ 1074928 h 4361814"/>
              <a:gd name="connsiteX428" fmla="*/ 10844657 w 12216129"/>
              <a:gd name="connsiteY428" fmla="*/ 1123315 h 4361814"/>
              <a:gd name="connsiteX429" fmla="*/ 62357 w 12216129"/>
              <a:gd name="connsiteY429" fmla="*/ 1115822 h 4361814"/>
              <a:gd name="connsiteX430" fmla="*/ 0 w 12216129"/>
              <a:gd name="connsiteY430" fmla="*/ 1035431 h 4361814"/>
              <a:gd name="connsiteX431" fmla="*/ 22733 w 12216129"/>
              <a:gd name="connsiteY431" fmla="*/ 1018159 h 4361814"/>
              <a:gd name="connsiteX432" fmla="*/ 84709 w 12216129"/>
              <a:gd name="connsiteY432" fmla="*/ 1098042 h 4361814"/>
              <a:gd name="connsiteX433" fmla="*/ 2530983 w 12216129"/>
              <a:gd name="connsiteY433" fmla="*/ 1043686 h 4361814"/>
              <a:gd name="connsiteX434" fmla="*/ 2515870 w 12216129"/>
              <a:gd name="connsiteY434" fmla="*/ 945007 h 4361814"/>
              <a:gd name="connsiteX435" fmla="*/ 2543810 w 12216129"/>
              <a:gd name="connsiteY435" fmla="*/ 939038 h 4361814"/>
              <a:gd name="connsiteX436" fmla="*/ 2559431 w 12216129"/>
              <a:gd name="connsiteY436" fmla="*/ 1040638 h 4361814"/>
              <a:gd name="connsiteX437" fmla="*/ 11012678 w 12216129"/>
              <a:gd name="connsiteY437" fmla="*/ 1036828 h 4361814"/>
              <a:gd name="connsiteX438" fmla="*/ 10999978 w 12216129"/>
              <a:gd name="connsiteY438" fmla="*/ 1011428 h 4361814"/>
              <a:gd name="connsiteX439" fmla="*/ 11040237 w 12216129"/>
              <a:gd name="connsiteY439" fmla="*/ 993013 h 4361814"/>
              <a:gd name="connsiteX440" fmla="*/ 11092688 w 12216129"/>
              <a:gd name="connsiteY440" fmla="*/ 969518 h 4361814"/>
              <a:gd name="connsiteX441" fmla="*/ 11104499 w 12216129"/>
              <a:gd name="connsiteY441" fmla="*/ 995553 h 4361814"/>
              <a:gd name="connsiteX442" fmla="*/ 11051921 w 12216129"/>
              <a:gd name="connsiteY442" fmla="*/ 1019175 h 4361814"/>
              <a:gd name="connsiteX443" fmla="*/ 930275 w 12216129"/>
              <a:gd name="connsiteY443" fmla="*/ 1006221 h 4361814"/>
              <a:gd name="connsiteX444" fmla="*/ 903351 w 12216129"/>
              <a:gd name="connsiteY444" fmla="*/ 996315 h 4361814"/>
              <a:gd name="connsiteX445" fmla="*/ 931799 w 12216129"/>
              <a:gd name="connsiteY445" fmla="*/ 921258 h 4361814"/>
              <a:gd name="connsiteX446" fmla="*/ 940689 w 12216129"/>
              <a:gd name="connsiteY446" fmla="*/ 900684 h 4361814"/>
              <a:gd name="connsiteX447" fmla="*/ 966851 w 12216129"/>
              <a:gd name="connsiteY447" fmla="*/ 911987 h 4361814"/>
              <a:gd name="connsiteX448" fmla="*/ 958215 w 12216129"/>
              <a:gd name="connsiteY448" fmla="*/ 932180 h 4361814"/>
              <a:gd name="connsiteX449" fmla="*/ 930275 w 12216129"/>
              <a:gd name="connsiteY449" fmla="*/ 1006221 h 4361814"/>
              <a:gd name="connsiteX450" fmla="*/ 11186541 w 12216129"/>
              <a:gd name="connsiteY450" fmla="*/ 958215 h 4361814"/>
              <a:gd name="connsiteX451" fmla="*/ 11174730 w 12216129"/>
              <a:gd name="connsiteY451" fmla="*/ 932180 h 4361814"/>
              <a:gd name="connsiteX452" fmla="*/ 11266678 w 12216129"/>
              <a:gd name="connsiteY452" fmla="*/ 889635 h 4361814"/>
              <a:gd name="connsiteX453" fmla="*/ 11279378 w 12216129"/>
              <a:gd name="connsiteY453" fmla="*/ 915035 h 4361814"/>
              <a:gd name="connsiteX454" fmla="*/ 11186541 w 12216129"/>
              <a:gd name="connsiteY454" fmla="*/ 958215 h 4361814"/>
              <a:gd name="connsiteX455" fmla="*/ 11359134 w 12216129"/>
              <a:gd name="connsiteY455" fmla="*/ 876681 h 4361814"/>
              <a:gd name="connsiteX456" fmla="*/ 11346434 w 12216129"/>
              <a:gd name="connsiteY456" fmla="*/ 851281 h 4361814"/>
              <a:gd name="connsiteX457" fmla="*/ 11436604 w 12216129"/>
              <a:gd name="connsiteY457" fmla="*/ 805307 h 4361814"/>
              <a:gd name="connsiteX458" fmla="*/ 11449304 w 12216129"/>
              <a:gd name="connsiteY458" fmla="*/ 830707 h 4361814"/>
              <a:gd name="connsiteX459" fmla="*/ 11359134 w 12216129"/>
              <a:gd name="connsiteY459" fmla="*/ 876300 h 4361814"/>
              <a:gd name="connsiteX460" fmla="*/ 2493772 w 12216129"/>
              <a:gd name="connsiteY460" fmla="*/ 860298 h 4361814"/>
              <a:gd name="connsiteX461" fmla="*/ 2457958 w 12216129"/>
              <a:gd name="connsiteY461" fmla="*/ 766953 h 4361814"/>
              <a:gd name="connsiteX462" fmla="*/ 2483993 w 12216129"/>
              <a:gd name="connsiteY462" fmla="*/ 755269 h 4361814"/>
              <a:gd name="connsiteX463" fmla="*/ 2521077 w 12216129"/>
              <a:gd name="connsiteY463" fmla="*/ 851662 h 4361814"/>
              <a:gd name="connsiteX464" fmla="*/ 1004824 w 12216129"/>
              <a:gd name="connsiteY464" fmla="*/ 833374 h 4361814"/>
              <a:gd name="connsiteX465" fmla="*/ 979424 w 12216129"/>
              <a:gd name="connsiteY465" fmla="*/ 820674 h 4361814"/>
              <a:gd name="connsiteX466" fmla="*/ 1030986 w 12216129"/>
              <a:gd name="connsiteY466" fmla="*/ 731774 h 4361814"/>
              <a:gd name="connsiteX467" fmla="*/ 1055116 w 12216129"/>
              <a:gd name="connsiteY467" fmla="*/ 747141 h 4361814"/>
              <a:gd name="connsiteX468" fmla="*/ 1004824 w 12216129"/>
              <a:gd name="connsiteY468" fmla="*/ 833374 h 4361814"/>
              <a:gd name="connsiteX469" fmla="*/ 11528171 w 12216129"/>
              <a:gd name="connsiteY469" fmla="*/ 786765 h 4361814"/>
              <a:gd name="connsiteX470" fmla="*/ 11513947 w 12216129"/>
              <a:gd name="connsiteY470" fmla="*/ 762000 h 4361814"/>
              <a:gd name="connsiteX471" fmla="*/ 11600307 w 12216129"/>
              <a:gd name="connsiteY471" fmla="*/ 709676 h 4361814"/>
              <a:gd name="connsiteX472" fmla="*/ 11615674 w 12216129"/>
              <a:gd name="connsiteY472" fmla="*/ 733806 h 4361814"/>
              <a:gd name="connsiteX473" fmla="*/ 11528171 w 12216129"/>
              <a:gd name="connsiteY473" fmla="*/ 786765 h 4361814"/>
              <a:gd name="connsiteX474" fmla="*/ 2418207 w 12216129"/>
              <a:gd name="connsiteY474" fmla="*/ 688594 h 4361814"/>
              <a:gd name="connsiteX475" fmla="*/ 2363851 w 12216129"/>
              <a:gd name="connsiteY475" fmla="*/ 604647 h 4361814"/>
              <a:gd name="connsiteX476" fmla="*/ 2386965 w 12216129"/>
              <a:gd name="connsiteY476" fmla="*/ 587756 h 4361814"/>
              <a:gd name="connsiteX477" fmla="*/ 2442972 w 12216129"/>
              <a:gd name="connsiteY477" fmla="*/ 674497 h 4361814"/>
              <a:gd name="connsiteX478" fmla="*/ 11689969 w 12216129"/>
              <a:gd name="connsiteY478" fmla="*/ 683768 h 4361814"/>
              <a:gd name="connsiteX479" fmla="*/ 11673459 w 12216129"/>
              <a:gd name="connsiteY479" fmla="*/ 660527 h 4361814"/>
              <a:gd name="connsiteX480" fmla="*/ 11753596 w 12216129"/>
              <a:gd name="connsiteY480" fmla="*/ 599821 h 4361814"/>
              <a:gd name="connsiteX481" fmla="*/ 11771630 w 12216129"/>
              <a:gd name="connsiteY481" fmla="*/ 622046 h 4361814"/>
              <a:gd name="connsiteX482" fmla="*/ 11689969 w 12216129"/>
              <a:gd name="connsiteY482" fmla="*/ 683768 h 4361814"/>
              <a:gd name="connsiteX483" fmla="*/ 1105408 w 12216129"/>
              <a:gd name="connsiteY483" fmla="*/ 674497 h 4361814"/>
              <a:gd name="connsiteX484" fmla="*/ 1082548 w 12216129"/>
              <a:gd name="connsiteY484" fmla="*/ 657352 h 4361814"/>
              <a:gd name="connsiteX485" fmla="*/ 1147572 w 12216129"/>
              <a:gd name="connsiteY485" fmla="*/ 577850 h 4361814"/>
              <a:gd name="connsiteX486" fmla="*/ 1168908 w 12216129"/>
              <a:gd name="connsiteY486" fmla="*/ 596900 h 4361814"/>
              <a:gd name="connsiteX487" fmla="*/ 1105408 w 12216129"/>
              <a:gd name="connsiteY487" fmla="*/ 674497 h 4361814"/>
              <a:gd name="connsiteX488" fmla="*/ 11839829 w 12216129"/>
              <a:gd name="connsiteY488" fmla="*/ 563499 h 4361814"/>
              <a:gd name="connsiteX489" fmla="*/ 11820525 w 12216129"/>
              <a:gd name="connsiteY489" fmla="*/ 542417 h 4361814"/>
              <a:gd name="connsiteX490" fmla="*/ 11892026 w 12216129"/>
              <a:gd name="connsiteY490" fmla="*/ 471932 h 4361814"/>
              <a:gd name="connsiteX491" fmla="*/ 11912854 w 12216129"/>
              <a:gd name="connsiteY491" fmla="*/ 491490 h 4361814"/>
              <a:gd name="connsiteX492" fmla="*/ 11839575 w 12216129"/>
              <a:gd name="connsiteY492" fmla="*/ 563499 h 4361814"/>
              <a:gd name="connsiteX493" fmla="*/ 2309241 w 12216129"/>
              <a:gd name="connsiteY493" fmla="*/ 536448 h 4361814"/>
              <a:gd name="connsiteX494" fmla="*/ 2238629 w 12216129"/>
              <a:gd name="connsiteY494" fmla="*/ 465836 h 4361814"/>
              <a:gd name="connsiteX495" fmla="*/ 2257679 w 12216129"/>
              <a:gd name="connsiteY495" fmla="*/ 444500 h 4361814"/>
              <a:gd name="connsiteX496" fmla="*/ 2330577 w 12216129"/>
              <a:gd name="connsiteY496" fmla="*/ 517525 h 4361814"/>
              <a:gd name="connsiteX497" fmla="*/ 1229741 w 12216129"/>
              <a:gd name="connsiteY497" fmla="*/ 533908 h 4361814"/>
              <a:gd name="connsiteX498" fmla="*/ 1210056 w 12216129"/>
              <a:gd name="connsiteY498" fmla="*/ 513715 h 4361814"/>
              <a:gd name="connsiteX499" fmla="*/ 1287907 w 12216129"/>
              <a:gd name="connsiteY499" fmla="*/ 446278 h 4361814"/>
              <a:gd name="connsiteX500" fmla="*/ 1305433 w 12216129"/>
              <a:gd name="connsiteY500" fmla="*/ 468757 h 4361814"/>
              <a:gd name="connsiteX501" fmla="*/ 1229741 w 12216129"/>
              <a:gd name="connsiteY501" fmla="*/ 533908 h 4361814"/>
              <a:gd name="connsiteX502" fmla="*/ 11971909 w 12216129"/>
              <a:gd name="connsiteY502" fmla="*/ 424815 h 4361814"/>
              <a:gd name="connsiteX503" fmla="*/ 11949938 w 12216129"/>
              <a:gd name="connsiteY503" fmla="*/ 406654 h 4361814"/>
              <a:gd name="connsiteX504" fmla="*/ 12011025 w 12216129"/>
              <a:gd name="connsiteY504" fmla="*/ 326898 h 4361814"/>
              <a:gd name="connsiteX505" fmla="*/ 12034393 w 12216129"/>
              <a:gd name="connsiteY505" fmla="*/ 343535 h 4361814"/>
              <a:gd name="connsiteX506" fmla="*/ 11971909 w 12216129"/>
              <a:gd name="connsiteY506" fmla="*/ 424815 h 4361814"/>
              <a:gd name="connsiteX507" fmla="*/ 1376807 w 12216129"/>
              <a:gd name="connsiteY507" fmla="*/ 418084 h 4361814"/>
              <a:gd name="connsiteX508" fmla="*/ 1361186 w 12216129"/>
              <a:gd name="connsiteY508" fmla="*/ 394081 h 4361814"/>
              <a:gd name="connsiteX509" fmla="*/ 1450086 w 12216129"/>
              <a:gd name="connsiteY509" fmla="*/ 343281 h 4361814"/>
              <a:gd name="connsiteX510" fmla="*/ 1462786 w 12216129"/>
              <a:gd name="connsiteY510" fmla="*/ 368681 h 4361814"/>
              <a:gd name="connsiteX511" fmla="*/ 1376807 w 12216129"/>
              <a:gd name="connsiteY511" fmla="*/ 417449 h 4361814"/>
              <a:gd name="connsiteX512" fmla="*/ 2170049 w 12216129"/>
              <a:gd name="connsiteY512" fmla="*/ 412115 h 4361814"/>
              <a:gd name="connsiteX513" fmla="*/ 2085213 w 12216129"/>
              <a:gd name="connsiteY513" fmla="*/ 359918 h 4361814"/>
              <a:gd name="connsiteX514" fmla="*/ 2097913 w 12216129"/>
              <a:gd name="connsiteY514" fmla="*/ 334518 h 4361814"/>
              <a:gd name="connsiteX515" fmla="*/ 2186051 w 12216129"/>
              <a:gd name="connsiteY515" fmla="*/ 388747 h 4361814"/>
              <a:gd name="connsiteX516" fmla="*/ 2005711 w 12216129"/>
              <a:gd name="connsiteY516" fmla="*/ 324485 h 4361814"/>
              <a:gd name="connsiteX517" fmla="*/ 1910334 w 12216129"/>
              <a:gd name="connsiteY517" fmla="*/ 297815 h 4361814"/>
              <a:gd name="connsiteX518" fmla="*/ 1915668 w 12216129"/>
              <a:gd name="connsiteY518" fmla="*/ 269748 h 4361814"/>
              <a:gd name="connsiteX519" fmla="*/ 2015617 w 12216129"/>
              <a:gd name="connsiteY519" fmla="*/ 297688 h 4361814"/>
              <a:gd name="connsiteX520" fmla="*/ 1724787 w 12216129"/>
              <a:gd name="connsiteY520" fmla="*/ 290449 h 4361814"/>
              <a:gd name="connsiteX521" fmla="*/ 1721866 w 12216129"/>
              <a:gd name="connsiteY521" fmla="*/ 262128 h 4361814"/>
              <a:gd name="connsiteX522" fmla="*/ 1825371 w 12216129"/>
              <a:gd name="connsiteY522" fmla="*/ 259207 h 4361814"/>
              <a:gd name="connsiteX523" fmla="*/ 1824101 w 12216129"/>
              <a:gd name="connsiteY523" fmla="*/ 287782 h 4361814"/>
              <a:gd name="connsiteX524" fmla="*/ 1724787 w 12216129"/>
              <a:gd name="connsiteY524" fmla="*/ 289814 h 4361814"/>
              <a:gd name="connsiteX525" fmla="*/ 12084050 w 12216129"/>
              <a:gd name="connsiteY525" fmla="*/ 268859 h 4361814"/>
              <a:gd name="connsiteX526" fmla="*/ 12059793 w 12216129"/>
              <a:gd name="connsiteY526" fmla="*/ 253746 h 4361814"/>
              <a:gd name="connsiteX527" fmla="*/ 12110593 w 12216129"/>
              <a:gd name="connsiteY527" fmla="*/ 166751 h 4361814"/>
              <a:gd name="connsiteX528" fmla="*/ 12135993 w 12216129"/>
              <a:gd name="connsiteY528" fmla="*/ 180340 h 4361814"/>
              <a:gd name="connsiteX529" fmla="*/ 12084050 w 12216129"/>
              <a:gd name="connsiteY529" fmla="*/ 268224 h 4361814"/>
              <a:gd name="connsiteX530" fmla="*/ 12175998 w 12216129"/>
              <a:gd name="connsiteY530" fmla="*/ 100457 h 4361814"/>
              <a:gd name="connsiteX531" fmla="*/ 12150598 w 12216129"/>
              <a:gd name="connsiteY531" fmla="*/ 87757 h 4361814"/>
              <a:gd name="connsiteX532" fmla="*/ 12189714 w 12216129"/>
              <a:gd name="connsiteY532" fmla="*/ 0 h 4361814"/>
              <a:gd name="connsiteX533" fmla="*/ 12216130 w 12216129"/>
              <a:gd name="connsiteY533" fmla="*/ 10922 h 4361814"/>
              <a:gd name="connsiteX534" fmla="*/ 12175998 w 12216129"/>
              <a:gd name="connsiteY534" fmla="*/ 99822 h 43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216129" h="4361814">
                <a:moveTo>
                  <a:pt x="8884158" y="4361815"/>
                </a:moveTo>
                <a:cubicBezTo>
                  <a:pt x="8861044" y="4361815"/>
                  <a:pt x="8837549" y="4361180"/>
                  <a:pt x="8814054" y="4359910"/>
                </a:cubicBezTo>
                <a:lnTo>
                  <a:pt x="8815451" y="4331462"/>
                </a:lnTo>
                <a:cubicBezTo>
                  <a:pt x="8849322" y="4333075"/>
                  <a:pt x="8882850" y="4333532"/>
                  <a:pt x="8916035" y="4332859"/>
                </a:cubicBezTo>
                <a:lnTo>
                  <a:pt x="8916035" y="4361434"/>
                </a:lnTo>
                <a:cubicBezTo>
                  <a:pt x="8905875" y="4361815"/>
                  <a:pt x="8894953" y="4361815"/>
                  <a:pt x="8884158" y="4361815"/>
                </a:cubicBezTo>
                <a:close/>
                <a:moveTo>
                  <a:pt x="9006459" y="4355719"/>
                </a:moveTo>
                <a:lnTo>
                  <a:pt x="9003665" y="4327398"/>
                </a:lnTo>
                <a:cubicBezTo>
                  <a:pt x="9037447" y="4323969"/>
                  <a:pt x="9070721" y="4319016"/>
                  <a:pt x="9102725" y="4312666"/>
                </a:cubicBezTo>
                <a:lnTo>
                  <a:pt x="9108313" y="4340606"/>
                </a:lnTo>
                <a:cubicBezTo>
                  <a:pt x="9075420" y="4347210"/>
                  <a:pt x="9041130" y="4352290"/>
                  <a:pt x="9006459" y="4355719"/>
                </a:cubicBezTo>
                <a:close/>
                <a:moveTo>
                  <a:pt x="8724646" y="4352671"/>
                </a:moveTo>
                <a:cubicBezTo>
                  <a:pt x="8691499" y="4349115"/>
                  <a:pt x="8657336" y="4344289"/>
                  <a:pt x="8623046" y="4338320"/>
                </a:cubicBezTo>
                <a:lnTo>
                  <a:pt x="8627872" y="4310253"/>
                </a:lnTo>
                <a:cubicBezTo>
                  <a:pt x="8661527" y="4315968"/>
                  <a:pt x="8695055" y="4320667"/>
                  <a:pt x="8727567" y="4324350"/>
                </a:cubicBezTo>
                <a:close/>
                <a:moveTo>
                  <a:pt x="8534908" y="4321048"/>
                </a:moveTo>
                <a:cubicBezTo>
                  <a:pt x="8502396" y="4313936"/>
                  <a:pt x="8468995" y="4305808"/>
                  <a:pt x="8435594" y="4296664"/>
                </a:cubicBezTo>
                <a:lnTo>
                  <a:pt x="8442960" y="4269105"/>
                </a:lnTo>
                <a:cubicBezTo>
                  <a:pt x="8475980" y="4277995"/>
                  <a:pt x="8509000" y="4286123"/>
                  <a:pt x="8541004" y="4293235"/>
                </a:cubicBezTo>
                <a:close/>
                <a:moveTo>
                  <a:pt x="9195308" y="4319016"/>
                </a:moveTo>
                <a:lnTo>
                  <a:pt x="9187180" y="4291584"/>
                </a:lnTo>
                <a:cubicBezTo>
                  <a:pt x="9219083" y="4282072"/>
                  <a:pt x="9250413" y="4270756"/>
                  <a:pt x="9281033" y="4257675"/>
                </a:cubicBezTo>
                <a:lnTo>
                  <a:pt x="9292336" y="4283837"/>
                </a:lnTo>
                <a:cubicBezTo>
                  <a:pt x="9260713" y="4297464"/>
                  <a:pt x="9228315" y="4309212"/>
                  <a:pt x="9195308" y="4319016"/>
                </a:cubicBezTo>
                <a:close/>
                <a:moveTo>
                  <a:pt x="8349615" y="4271518"/>
                </a:moveTo>
                <a:cubicBezTo>
                  <a:pt x="8321802" y="4262882"/>
                  <a:pt x="8293354" y="4253484"/>
                  <a:pt x="8264906" y="4243451"/>
                </a:cubicBezTo>
                <a:lnTo>
                  <a:pt x="8252206" y="4239133"/>
                </a:lnTo>
                <a:lnTo>
                  <a:pt x="8261731" y="4212209"/>
                </a:lnTo>
                <a:lnTo>
                  <a:pt x="8274431" y="4216400"/>
                </a:lnTo>
                <a:cubicBezTo>
                  <a:pt x="8302498" y="4226306"/>
                  <a:pt x="8330692" y="4235704"/>
                  <a:pt x="8358124" y="4244340"/>
                </a:cubicBezTo>
                <a:close/>
                <a:moveTo>
                  <a:pt x="9373362" y="4243832"/>
                </a:moveTo>
                <a:lnTo>
                  <a:pt x="9359392" y="4218432"/>
                </a:lnTo>
                <a:cubicBezTo>
                  <a:pt x="9388361" y="4202075"/>
                  <a:pt x="9416313" y="4183964"/>
                  <a:pt x="9443085" y="4164203"/>
                </a:cubicBezTo>
                <a:lnTo>
                  <a:pt x="9460103" y="4187190"/>
                </a:lnTo>
                <a:cubicBezTo>
                  <a:pt x="9432557" y="4207841"/>
                  <a:pt x="9403766" y="4226763"/>
                  <a:pt x="9373870" y="4243832"/>
                </a:cubicBezTo>
                <a:close/>
                <a:moveTo>
                  <a:pt x="8169021" y="4208272"/>
                </a:moveTo>
                <a:cubicBezTo>
                  <a:pt x="8138033" y="4196588"/>
                  <a:pt x="8105521" y="4184015"/>
                  <a:pt x="8073898" y="4170934"/>
                </a:cubicBezTo>
                <a:lnTo>
                  <a:pt x="8084693" y="4144518"/>
                </a:lnTo>
                <a:cubicBezTo>
                  <a:pt x="8116570" y="4157218"/>
                  <a:pt x="8148193" y="4169918"/>
                  <a:pt x="8179181" y="4181602"/>
                </a:cubicBezTo>
                <a:close/>
                <a:moveTo>
                  <a:pt x="7991221" y="4136644"/>
                </a:moveTo>
                <a:cubicBezTo>
                  <a:pt x="7960487" y="4123944"/>
                  <a:pt x="7929118" y="4109720"/>
                  <a:pt x="7897749" y="4095623"/>
                </a:cubicBezTo>
                <a:lnTo>
                  <a:pt x="7909433" y="4069588"/>
                </a:lnTo>
                <a:cubicBezTo>
                  <a:pt x="7940676" y="4083558"/>
                  <a:pt x="7971917" y="4097274"/>
                  <a:pt x="8002397" y="4110355"/>
                </a:cubicBezTo>
                <a:close/>
                <a:moveTo>
                  <a:pt x="9529572" y="4130167"/>
                </a:moveTo>
                <a:lnTo>
                  <a:pt x="9510141" y="4109212"/>
                </a:lnTo>
                <a:lnTo>
                  <a:pt x="9529191" y="4091178"/>
                </a:lnTo>
                <a:cubicBezTo>
                  <a:pt x="9546590" y="4074160"/>
                  <a:pt x="9563608" y="4056126"/>
                  <a:pt x="9579991" y="4037584"/>
                </a:cubicBezTo>
                <a:lnTo>
                  <a:pt x="9601708" y="4057015"/>
                </a:lnTo>
                <a:cubicBezTo>
                  <a:pt x="9585071" y="4076065"/>
                  <a:pt x="9567545" y="4095115"/>
                  <a:pt x="9549638" y="4112260"/>
                </a:cubicBezTo>
                <a:cubicBezTo>
                  <a:pt x="9543415" y="4117975"/>
                  <a:pt x="9536811" y="4124198"/>
                  <a:pt x="9530334" y="4130167"/>
                </a:cubicBezTo>
                <a:close/>
                <a:moveTo>
                  <a:pt x="7816469" y="4058539"/>
                </a:moveTo>
                <a:cubicBezTo>
                  <a:pt x="7785735" y="4044226"/>
                  <a:pt x="7755002" y="4029672"/>
                  <a:pt x="7724267" y="4014851"/>
                </a:cubicBezTo>
                <a:lnTo>
                  <a:pt x="7736967" y="3989451"/>
                </a:lnTo>
                <a:cubicBezTo>
                  <a:pt x="7767574" y="4004183"/>
                  <a:pt x="7798181" y="4018788"/>
                  <a:pt x="7828789" y="4033012"/>
                </a:cubicBezTo>
                <a:close/>
                <a:moveTo>
                  <a:pt x="9657207" y="3985641"/>
                </a:moveTo>
                <a:lnTo>
                  <a:pt x="9633966" y="3969004"/>
                </a:lnTo>
                <a:cubicBezTo>
                  <a:pt x="9653016" y="3942461"/>
                  <a:pt x="9671177" y="3914267"/>
                  <a:pt x="9688068" y="3885057"/>
                </a:cubicBezTo>
                <a:lnTo>
                  <a:pt x="9712833" y="3899281"/>
                </a:lnTo>
                <a:cubicBezTo>
                  <a:pt x="9696196" y="3930015"/>
                  <a:pt x="9677908" y="3958336"/>
                  <a:pt x="9657969" y="3985641"/>
                </a:cubicBezTo>
                <a:close/>
                <a:moveTo>
                  <a:pt x="7644130" y="3975608"/>
                </a:moveTo>
                <a:cubicBezTo>
                  <a:pt x="7613777" y="3960495"/>
                  <a:pt x="7583424" y="3945128"/>
                  <a:pt x="7553071" y="3929761"/>
                </a:cubicBezTo>
                <a:lnTo>
                  <a:pt x="7565771" y="3904361"/>
                </a:lnTo>
                <a:cubicBezTo>
                  <a:pt x="7595997" y="3919855"/>
                  <a:pt x="7626351" y="3935095"/>
                  <a:pt x="7656577" y="3950081"/>
                </a:cubicBezTo>
                <a:close/>
                <a:moveTo>
                  <a:pt x="7473823" y="3888994"/>
                </a:moveTo>
                <a:cubicBezTo>
                  <a:pt x="7443686" y="3873411"/>
                  <a:pt x="7413626" y="3857663"/>
                  <a:pt x="7383653" y="3841750"/>
                </a:cubicBezTo>
                <a:lnTo>
                  <a:pt x="7396989" y="3816350"/>
                </a:lnTo>
                <a:cubicBezTo>
                  <a:pt x="7426960" y="3832225"/>
                  <a:pt x="7456932" y="3847846"/>
                  <a:pt x="7487031" y="3863467"/>
                </a:cubicBezTo>
                <a:close/>
                <a:moveTo>
                  <a:pt x="9754743" y="3819779"/>
                </a:moveTo>
                <a:lnTo>
                  <a:pt x="9729343" y="3807079"/>
                </a:lnTo>
                <a:cubicBezTo>
                  <a:pt x="9743440" y="3777869"/>
                  <a:pt x="9756775" y="3746881"/>
                  <a:pt x="9769221" y="3714877"/>
                </a:cubicBezTo>
                <a:lnTo>
                  <a:pt x="9795891" y="3725291"/>
                </a:lnTo>
                <a:cubicBezTo>
                  <a:pt x="9783572" y="3758184"/>
                  <a:pt x="9769856" y="3790315"/>
                  <a:pt x="9755505" y="3819779"/>
                </a:cubicBezTo>
                <a:close/>
                <a:moveTo>
                  <a:pt x="7304914" y="3799967"/>
                </a:moveTo>
                <a:cubicBezTo>
                  <a:pt x="7275068" y="3784092"/>
                  <a:pt x="7245096" y="3768090"/>
                  <a:pt x="7215252" y="3751961"/>
                </a:cubicBezTo>
                <a:lnTo>
                  <a:pt x="7228840" y="3726561"/>
                </a:lnTo>
                <a:lnTo>
                  <a:pt x="7317740" y="3774567"/>
                </a:lnTo>
                <a:close/>
                <a:moveTo>
                  <a:pt x="7137908" y="3709924"/>
                </a:moveTo>
                <a:lnTo>
                  <a:pt x="7049008" y="3661664"/>
                </a:lnTo>
                <a:lnTo>
                  <a:pt x="7062597" y="3636264"/>
                </a:lnTo>
                <a:lnTo>
                  <a:pt x="7151497" y="3684524"/>
                </a:lnTo>
                <a:close/>
                <a:moveTo>
                  <a:pt x="9826498" y="3641090"/>
                </a:moveTo>
                <a:lnTo>
                  <a:pt x="9799320" y="3632327"/>
                </a:lnTo>
                <a:cubicBezTo>
                  <a:pt x="9809226" y="3601593"/>
                  <a:pt x="9818751" y="3568827"/>
                  <a:pt x="9827641" y="3535553"/>
                </a:cubicBezTo>
                <a:lnTo>
                  <a:pt x="9855200" y="3542919"/>
                </a:lnTo>
                <a:cubicBezTo>
                  <a:pt x="9846056" y="3576828"/>
                  <a:pt x="9836404" y="3609848"/>
                  <a:pt x="9826244" y="3641090"/>
                </a:cubicBezTo>
                <a:close/>
                <a:moveTo>
                  <a:pt x="6970268" y="3619500"/>
                </a:moveTo>
                <a:lnTo>
                  <a:pt x="6881368" y="3571748"/>
                </a:lnTo>
                <a:lnTo>
                  <a:pt x="6894830" y="3546348"/>
                </a:lnTo>
                <a:lnTo>
                  <a:pt x="6984365" y="3594227"/>
                </a:lnTo>
                <a:close/>
                <a:moveTo>
                  <a:pt x="6802374" y="3530600"/>
                </a:moveTo>
                <a:cubicBezTo>
                  <a:pt x="6772402" y="3514852"/>
                  <a:pt x="6742430" y="3499231"/>
                  <a:pt x="6712458" y="3483737"/>
                </a:cubicBezTo>
                <a:lnTo>
                  <a:pt x="6725158" y="3458337"/>
                </a:lnTo>
                <a:cubicBezTo>
                  <a:pt x="6755257" y="3473831"/>
                  <a:pt x="6785229" y="3489579"/>
                  <a:pt x="6815202" y="3505327"/>
                </a:cubicBezTo>
                <a:close/>
                <a:moveTo>
                  <a:pt x="2588768" y="3461512"/>
                </a:moveTo>
                <a:cubicBezTo>
                  <a:pt x="2554224" y="3461512"/>
                  <a:pt x="2519807" y="3460242"/>
                  <a:pt x="2486533" y="3458464"/>
                </a:cubicBezTo>
                <a:lnTo>
                  <a:pt x="2488184" y="3429889"/>
                </a:lnTo>
                <a:cubicBezTo>
                  <a:pt x="2520950" y="3431794"/>
                  <a:pt x="2554859" y="3432683"/>
                  <a:pt x="2588895" y="3432937"/>
                </a:cubicBezTo>
                <a:close/>
                <a:moveTo>
                  <a:pt x="2677668" y="3459861"/>
                </a:moveTo>
                <a:lnTo>
                  <a:pt x="2676525" y="3431286"/>
                </a:lnTo>
                <a:cubicBezTo>
                  <a:pt x="2709291" y="3430143"/>
                  <a:pt x="2743200" y="3427984"/>
                  <a:pt x="2777236" y="3425190"/>
                </a:cubicBezTo>
                <a:lnTo>
                  <a:pt x="2779522" y="3453765"/>
                </a:lnTo>
                <a:cubicBezTo>
                  <a:pt x="2745359" y="3456178"/>
                  <a:pt x="2711069" y="3458210"/>
                  <a:pt x="2677922" y="3460115"/>
                </a:cubicBezTo>
                <a:close/>
                <a:moveTo>
                  <a:pt x="9875774" y="3456305"/>
                </a:moveTo>
                <a:lnTo>
                  <a:pt x="9847834" y="3450082"/>
                </a:lnTo>
                <a:cubicBezTo>
                  <a:pt x="9854819" y="3418586"/>
                  <a:pt x="9861550" y="3385312"/>
                  <a:pt x="9867773" y="3351022"/>
                </a:cubicBezTo>
                <a:lnTo>
                  <a:pt x="9895840" y="3356229"/>
                </a:lnTo>
                <a:cubicBezTo>
                  <a:pt x="9889871" y="3390392"/>
                  <a:pt x="9883013" y="3424047"/>
                  <a:pt x="9876028" y="3455924"/>
                </a:cubicBezTo>
                <a:close/>
                <a:moveTo>
                  <a:pt x="2396744" y="3451352"/>
                </a:moveTo>
                <a:cubicBezTo>
                  <a:pt x="2362708" y="3447669"/>
                  <a:pt x="2328545" y="3443097"/>
                  <a:pt x="2295144" y="3437636"/>
                </a:cubicBezTo>
                <a:lnTo>
                  <a:pt x="2299716" y="3409442"/>
                </a:lnTo>
                <a:cubicBezTo>
                  <a:pt x="2332482" y="3414776"/>
                  <a:pt x="2366137" y="3419348"/>
                  <a:pt x="2399538" y="3422904"/>
                </a:cubicBezTo>
                <a:close/>
                <a:moveTo>
                  <a:pt x="2868295" y="3444875"/>
                </a:moveTo>
                <a:lnTo>
                  <a:pt x="2864993" y="3416427"/>
                </a:lnTo>
                <a:cubicBezTo>
                  <a:pt x="2897505" y="3412617"/>
                  <a:pt x="2931160" y="3408172"/>
                  <a:pt x="2965196" y="3402965"/>
                </a:cubicBezTo>
                <a:lnTo>
                  <a:pt x="2969387" y="3431159"/>
                </a:lnTo>
                <a:cubicBezTo>
                  <a:pt x="2935351" y="3436112"/>
                  <a:pt x="2901315" y="3440684"/>
                  <a:pt x="2868549" y="3444494"/>
                </a:cubicBezTo>
                <a:close/>
                <a:moveTo>
                  <a:pt x="6633083" y="3443351"/>
                </a:moveTo>
                <a:lnTo>
                  <a:pt x="6542405" y="3398012"/>
                </a:lnTo>
                <a:lnTo>
                  <a:pt x="6555105" y="3372612"/>
                </a:lnTo>
                <a:cubicBezTo>
                  <a:pt x="6585458" y="3387471"/>
                  <a:pt x="6615684" y="3402711"/>
                  <a:pt x="6645910" y="3417951"/>
                </a:cubicBezTo>
                <a:close/>
                <a:moveTo>
                  <a:pt x="2207133" y="3420491"/>
                </a:moveTo>
                <a:cubicBezTo>
                  <a:pt x="2173859" y="3413125"/>
                  <a:pt x="2140331" y="3404616"/>
                  <a:pt x="2107819" y="3395091"/>
                </a:cubicBezTo>
                <a:lnTo>
                  <a:pt x="2115820" y="3367659"/>
                </a:lnTo>
                <a:cubicBezTo>
                  <a:pt x="2147824" y="3376803"/>
                  <a:pt x="2180590" y="3385312"/>
                  <a:pt x="2213356" y="3393059"/>
                </a:cubicBezTo>
                <a:close/>
                <a:moveTo>
                  <a:pt x="3058033" y="3416554"/>
                </a:moveTo>
                <a:lnTo>
                  <a:pt x="3052953" y="3388360"/>
                </a:lnTo>
                <a:cubicBezTo>
                  <a:pt x="3084957" y="3382645"/>
                  <a:pt x="3118485" y="3375660"/>
                  <a:pt x="3152267" y="3369183"/>
                </a:cubicBezTo>
                <a:lnTo>
                  <a:pt x="3158109" y="3397123"/>
                </a:lnTo>
                <a:cubicBezTo>
                  <a:pt x="3123692" y="3403854"/>
                  <a:pt x="3090037" y="3410331"/>
                  <a:pt x="3057779" y="3416173"/>
                </a:cubicBezTo>
                <a:close/>
                <a:moveTo>
                  <a:pt x="3245231" y="3378454"/>
                </a:moveTo>
                <a:lnTo>
                  <a:pt x="3238881" y="3350641"/>
                </a:lnTo>
                <a:cubicBezTo>
                  <a:pt x="3270504" y="3343402"/>
                  <a:pt x="3303651" y="3335528"/>
                  <a:pt x="3337306" y="3327146"/>
                </a:cubicBezTo>
                <a:lnTo>
                  <a:pt x="3344164" y="3354959"/>
                </a:lnTo>
                <a:cubicBezTo>
                  <a:pt x="3310001" y="3362579"/>
                  <a:pt x="3277108" y="3370453"/>
                  <a:pt x="3244977" y="3377692"/>
                </a:cubicBezTo>
                <a:close/>
                <a:moveTo>
                  <a:pt x="2022856" y="3368294"/>
                </a:moveTo>
                <a:lnTo>
                  <a:pt x="2016379" y="3365881"/>
                </a:lnTo>
                <a:cubicBezTo>
                  <a:pt x="1986661" y="3355340"/>
                  <a:pt x="1956689" y="3343529"/>
                  <a:pt x="1927479" y="3330956"/>
                </a:cubicBezTo>
                <a:lnTo>
                  <a:pt x="1938782" y="3304667"/>
                </a:lnTo>
                <a:cubicBezTo>
                  <a:pt x="1967484" y="3317367"/>
                  <a:pt x="1996948" y="3328670"/>
                  <a:pt x="2026158" y="3339084"/>
                </a:cubicBezTo>
                <a:lnTo>
                  <a:pt x="2032254" y="3341243"/>
                </a:lnTo>
                <a:close/>
                <a:moveTo>
                  <a:pt x="6463157" y="3358515"/>
                </a:moveTo>
                <a:cubicBezTo>
                  <a:pt x="6432677" y="3343910"/>
                  <a:pt x="6402070" y="3329559"/>
                  <a:pt x="6371590" y="3315462"/>
                </a:cubicBezTo>
                <a:lnTo>
                  <a:pt x="6383528" y="3290062"/>
                </a:lnTo>
                <a:cubicBezTo>
                  <a:pt x="6414262" y="3304286"/>
                  <a:pt x="6444869" y="3318637"/>
                  <a:pt x="6475476" y="3333369"/>
                </a:cubicBezTo>
                <a:close/>
                <a:moveTo>
                  <a:pt x="3430143" y="3331591"/>
                </a:moveTo>
                <a:lnTo>
                  <a:pt x="3422904" y="3304032"/>
                </a:lnTo>
                <a:cubicBezTo>
                  <a:pt x="3455416" y="3295523"/>
                  <a:pt x="3488055" y="3286633"/>
                  <a:pt x="3520694" y="3277743"/>
                </a:cubicBezTo>
                <a:lnTo>
                  <a:pt x="3528314" y="3305302"/>
                </a:lnTo>
                <a:cubicBezTo>
                  <a:pt x="3495548" y="3314700"/>
                  <a:pt x="3462782" y="3323590"/>
                  <a:pt x="3430143" y="3332099"/>
                </a:cubicBezTo>
                <a:close/>
                <a:moveTo>
                  <a:pt x="1845818" y="3292221"/>
                </a:moveTo>
                <a:cubicBezTo>
                  <a:pt x="1815719" y="3277108"/>
                  <a:pt x="1785366" y="3260598"/>
                  <a:pt x="1755775" y="3243199"/>
                </a:cubicBezTo>
                <a:lnTo>
                  <a:pt x="1770126" y="3218561"/>
                </a:lnTo>
                <a:cubicBezTo>
                  <a:pt x="1799336" y="3235706"/>
                  <a:pt x="1829054" y="3251835"/>
                  <a:pt x="1859026" y="3266694"/>
                </a:cubicBezTo>
                <a:close/>
                <a:moveTo>
                  <a:pt x="3613912" y="3282315"/>
                </a:moveTo>
                <a:lnTo>
                  <a:pt x="3606165" y="3254883"/>
                </a:lnTo>
                <a:lnTo>
                  <a:pt x="3703701" y="3226943"/>
                </a:lnTo>
                <a:lnTo>
                  <a:pt x="3711702" y="3254375"/>
                </a:lnTo>
                <a:cubicBezTo>
                  <a:pt x="3679063" y="3263265"/>
                  <a:pt x="3646551" y="3272663"/>
                  <a:pt x="3613912" y="3282315"/>
                </a:cubicBezTo>
                <a:close/>
                <a:moveTo>
                  <a:pt x="6290945" y="3280029"/>
                </a:moveTo>
                <a:cubicBezTo>
                  <a:pt x="6259830" y="3266186"/>
                  <a:pt x="6228461" y="3252724"/>
                  <a:pt x="6197981" y="3239897"/>
                </a:cubicBezTo>
                <a:lnTo>
                  <a:pt x="6209030" y="3213481"/>
                </a:lnTo>
                <a:cubicBezTo>
                  <a:pt x="6239764" y="3226181"/>
                  <a:pt x="6271133" y="3240024"/>
                  <a:pt x="6302502" y="3253867"/>
                </a:cubicBezTo>
                <a:close/>
                <a:moveTo>
                  <a:pt x="9911080" y="3268218"/>
                </a:moveTo>
                <a:lnTo>
                  <a:pt x="9882759" y="3263900"/>
                </a:lnTo>
                <a:cubicBezTo>
                  <a:pt x="9887839" y="3231896"/>
                  <a:pt x="9892538" y="3199130"/>
                  <a:pt x="9897237" y="3163570"/>
                </a:cubicBezTo>
                <a:lnTo>
                  <a:pt x="9925558" y="3167380"/>
                </a:lnTo>
                <a:cubicBezTo>
                  <a:pt x="9920859" y="3202559"/>
                  <a:pt x="9916033" y="3235579"/>
                  <a:pt x="9911080" y="3267710"/>
                </a:cubicBezTo>
                <a:close/>
                <a:moveTo>
                  <a:pt x="3797046" y="3230118"/>
                </a:moveTo>
                <a:lnTo>
                  <a:pt x="3789045" y="3202686"/>
                </a:lnTo>
                <a:lnTo>
                  <a:pt x="3886708" y="3174365"/>
                </a:lnTo>
                <a:lnTo>
                  <a:pt x="3894582" y="3201797"/>
                </a:lnTo>
                <a:close/>
                <a:moveTo>
                  <a:pt x="6115939" y="3206115"/>
                </a:moveTo>
                <a:cubicBezTo>
                  <a:pt x="6083935" y="3193415"/>
                  <a:pt x="6052439" y="3180715"/>
                  <a:pt x="6021451" y="3169793"/>
                </a:cubicBezTo>
                <a:lnTo>
                  <a:pt x="6031357" y="3142996"/>
                </a:lnTo>
                <a:cubicBezTo>
                  <a:pt x="6062345" y="3154426"/>
                  <a:pt x="6094857" y="3166745"/>
                  <a:pt x="6126480" y="3179572"/>
                </a:cubicBezTo>
                <a:close/>
                <a:moveTo>
                  <a:pt x="1679575" y="3196209"/>
                </a:moveTo>
                <a:cubicBezTo>
                  <a:pt x="1651381" y="3177540"/>
                  <a:pt x="1623314" y="3158109"/>
                  <a:pt x="1595882" y="3137027"/>
                </a:cubicBezTo>
                <a:lnTo>
                  <a:pt x="1613154" y="3114294"/>
                </a:lnTo>
                <a:cubicBezTo>
                  <a:pt x="1639951" y="3134487"/>
                  <a:pt x="1667637" y="3154045"/>
                  <a:pt x="1695450" y="3172333"/>
                </a:cubicBezTo>
                <a:close/>
                <a:moveTo>
                  <a:pt x="3980053" y="3176524"/>
                </a:moveTo>
                <a:lnTo>
                  <a:pt x="3972179" y="3149092"/>
                </a:lnTo>
                <a:cubicBezTo>
                  <a:pt x="4004818" y="3139694"/>
                  <a:pt x="4037457" y="3130550"/>
                  <a:pt x="4070096" y="3121406"/>
                </a:cubicBezTo>
                <a:lnTo>
                  <a:pt x="4077716" y="3148965"/>
                </a:lnTo>
                <a:cubicBezTo>
                  <a:pt x="4045204" y="3157601"/>
                  <a:pt x="4012565" y="3166872"/>
                  <a:pt x="3980053" y="3176143"/>
                </a:cubicBezTo>
                <a:close/>
                <a:moveTo>
                  <a:pt x="5938012" y="3139948"/>
                </a:moveTo>
                <a:cubicBezTo>
                  <a:pt x="5905881" y="3128772"/>
                  <a:pt x="5873623" y="3118104"/>
                  <a:pt x="5842254" y="3108325"/>
                </a:cubicBezTo>
                <a:lnTo>
                  <a:pt x="5850763" y="3081020"/>
                </a:lnTo>
                <a:cubicBezTo>
                  <a:pt x="5882513" y="3090926"/>
                  <a:pt x="5915025" y="3101721"/>
                  <a:pt x="5947410" y="3112897"/>
                </a:cubicBezTo>
                <a:close/>
                <a:moveTo>
                  <a:pt x="4163441" y="3125470"/>
                </a:moveTo>
                <a:lnTo>
                  <a:pt x="4156075" y="3097911"/>
                </a:lnTo>
                <a:cubicBezTo>
                  <a:pt x="4188841" y="3089021"/>
                  <a:pt x="4221734" y="3080512"/>
                  <a:pt x="4254627" y="3072511"/>
                </a:cubicBezTo>
                <a:lnTo>
                  <a:pt x="4261612" y="3100197"/>
                </a:lnTo>
                <a:cubicBezTo>
                  <a:pt x="4228846" y="3107690"/>
                  <a:pt x="4196207" y="3116326"/>
                  <a:pt x="4163441" y="3125089"/>
                </a:cubicBezTo>
                <a:close/>
                <a:moveTo>
                  <a:pt x="5757672" y="3082925"/>
                </a:moveTo>
                <a:cubicBezTo>
                  <a:pt x="5724906" y="3073654"/>
                  <a:pt x="5692140" y="3064891"/>
                  <a:pt x="5660136" y="3057525"/>
                </a:cubicBezTo>
                <a:lnTo>
                  <a:pt x="5667121" y="3029839"/>
                </a:lnTo>
                <a:cubicBezTo>
                  <a:pt x="5699379" y="3037840"/>
                  <a:pt x="5732399" y="3046730"/>
                  <a:pt x="5765419" y="3056128"/>
                </a:cubicBezTo>
                <a:close/>
                <a:moveTo>
                  <a:pt x="1525651" y="3081401"/>
                </a:moveTo>
                <a:cubicBezTo>
                  <a:pt x="1500251" y="3059811"/>
                  <a:pt x="1473962" y="3036951"/>
                  <a:pt x="1449451" y="3013583"/>
                </a:cubicBezTo>
                <a:lnTo>
                  <a:pt x="1469009" y="2992755"/>
                </a:lnTo>
                <a:cubicBezTo>
                  <a:pt x="1493520" y="3015742"/>
                  <a:pt x="1519047" y="3038221"/>
                  <a:pt x="1544447" y="3059430"/>
                </a:cubicBezTo>
                <a:close/>
                <a:moveTo>
                  <a:pt x="9936607" y="3078734"/>
                </a:moveTo>
                <a:lnTo>
                  <a:pt x="9908286" y="3075432"/>
                </a:lnTo>
                <a:cubicBezTo>
                  <a:pt x="9912261" y="3041561"/>
                  <a:pt x="9916033" y="3007906"/>
                  <a:pt x="9919589" y="2974467"/>
                </a:cubicBezTo>
                <a:lnTo>
                  <a:pt x="9948037" y="2977515"/>
                </a:lnTo>
                <a:cubicBezTo>
                  <a:pt x="9944608" y="3011043"/>
                  <a:pt x="9940671" y="3044825"/>
                  <a:pt x="9936607" y="3078353"/>
                </a:cubicBezTo>
                <a:close/>
                <a:moveTo>
                  <a:pt x="4347845" y="3078734"/>
                </a:moveTo>
                <a:lnTo>
                  <a:pt x="4341241" y="3051048"/>
                </a:lnTo>
                <a:cubicBezTo>
                  <a:pt x="4375404" y="3042793"/>
                  <a:pt x="4408805" y="3035173"/>
                  <a:pt x="4440682" y="3028315"/>
                </a:cubicBezTo>
                <a:lnTo>
                  <a:pt x="4446778" y="3056255"/>
                </a:lnTo>
                <a:cubicBezTo>
                  <a:pt x="4415155" y="3062478"/>
                  <a:pt x="4382008" y="3070098"/>
                  <a:pt x="4347845" y="3078099"/>
                </a:cubicBezTo>
                <a:close/>
                <a:moveTo>
                  <a:pt x="4533646" y="3038348"/>
                </a:moveTo>
                <a:lnTo>
                  <a:pt x="4528185" y="3010281"/>
                </a:lnTo>
                <a:cubicBezTo>
                  <a:pt x="4562094" y="3003677"/>
                  <a:pt x="4595876" y="2997581"/>
                  <a:pt x="4628642" y="2991993"/>
                </a:cubicBezTo>
                <a:lnTo>
                  <a:pt x="4633341" y="3020187"/>
                </a:lnTo>
                <a:cubicBezTo>
                  <a:pt x="4600829" y="3025013"/>
                  <a:pt x="4567301" y="3031109"/>
                  <a:pt x="4533646" y="3037713"/>
                </a:cubicBezTo>
                <a:close/>
                <a:moveTo>
                  <a:pt x="5574157" y="3037205"/>
                </a:moveTo>
                <a:cubicBezTo>
                  <a:pt x="5541010" y="3029966"/>
                  <a:pt x="5507736" y="3023489"/>
                  <a:pt x="5475224" y="3017774"/>
                </a:cubicBezTo>
                <a:lnTo>
                  <a:pt x="5480177" y="2989580"/>
                </a:lnTo>
                <a:cubicBezTo>
                  <a:pt x="5513070" y="2995422"/>
                  <a:pt x="5546725" y="3002280"/>
                  <a:pt x="5580253" y="3009265"/>
                </a:cubicBezTo>
                <a:close/>
                <a:moveTo>
                  <a:pt x="4720971" y="3006725"/>
                </a:moveTo>
                <a:lnTo>
                  <a:pt x="4717034" y="2978404"/>
                </a:lnTo>
                <a:cubicBezTo>
                  <a:pt x="4751197" y="2973705"/>
                  <a:pt x="4785360" y="2969514"/>
                  <a:pt x="4818634" y="2965704"/>
                </a:cubicBezTo>
                <a:lnTo>
                  <a:pt x="4821555" y="2994152"/>
                </a:lnTo>
                <a:cubicBezTo>
                  <a:pt x="4788408" y="2997200"/>
                  <a:pt x="4754880" y="3001391"/>
                  <a:pt x="4720971" y="3006090"/>
                </a:cubicBezTo>
                <a:close/>
                <a:moveTo>
                  <a:pt x="5387975" y="3003931"/>
                </a:moveTo>
                <a:cubicBezTo>
                  <a:pt x="5354574" y="2999232"/>
                  <a:pt x="5320792" y="2995168"/>
                  <a:pt x="5287645" y="2991993"/>
                </a:cubicBezTo>
                <a:lnTo>
                  <a:pt x="5290439" y="2963545"/>
                </a:lnTo>
                <a:cubicBezTo>
                  <a:pt x="5323967" y="2966720"/>
                  <a:pt x="5358130" y="2970784"/>
                  <a:pt x="5392039" y="2975610"/>
                </a:cubicBezTo>
                <a:close/>
                <a:moveTo>
                  <a:pt x="4909566" y="2986913"/>
                </a:moveTo>
                <a:lnTo>
                  <a:pt x="4907534" y="2958338"/>
                </a:lnTo>
                <a:cubicBezTo>
                  <a:pt x="4941951" y="2955925"/>
                  <a:pt x="4976368" y="2954274"/>
                  <a:pt x="5009134" y="2953385"/>
                </a:cubicBezTo>
                <a:lnTo>
                  <a:pt x="5009896" y="2981960"/>
                </a:lnTo>
                <a:cubicBezTo>
                  <a:pt x="4977511" y="2982214"/>
                  <a:pt x="4943602" y="2983865"/>
                  <a:pt x="4909566" y="2986278"/>
                </a:cubicBezTo>
                <a:close/>
                <a:moveTo>
                  <a:pt x="5199507" y="2985008"/>
                </a:moveTo>
                <a:cubicBezTo>
                  <a:pt x="5165852" y="2983103"/>
                  <a:pt x="5131943" y="2981833"/>
                  <a:pt x="5098669" y="2981325"/>
                </a:cubicBezTo>
                <a:lnTo>
                  <a:pt x="5098669" y="2952750"/>
                </a:lnTo>
                <a:cubicBezTo>
                  <a:pt x="5132324" y="2952750"/>
                  <a:pt x="5166614" y="2954528"/>
                  <a:pt x="5200269" y="2956560"/>
                </a:cubicBezTo>
                <a:close/>
                <a:moveTo>
                  <a:pt x="1384808" y="2950464"/>
                </a:moveTo>
                <a:cubicBezTo>
                  <a:pt x="1361313" y="2926207"/>
                  <a:pt x="1337945" y="2900807"/>
                  <a:pt x="1315593" y="2875153"/>
                </a:cubicBezTo>
                <a:lnTo>
                  <a:pt x="1337056" y="2856357"/>
                </a:lnTo>
                <a:cubicBezTo>
                  <a:pt x="1359154" y="2881757"/>
                  <a:pt x="1382141" y="2907157"/>
                  <a:pt x="1405382" y="2930525"/>
                </a:cubicBezTo>
                <a:close/>
                <a:moveTo>
                  <a:pt x="9957308" y="2888615"/>
                </a:moveTo>
                <a:lnTo>
                  <a:pt x="9928987" y="2885694"/>
                </a:lnTo>
                <a:lnTo>
                  <a:pt x="9939274" y="2784094"/>
                </a:lnTo>
                <a:lnTo>
                  <a:pt x="9967595" y="2787015"/>
                </a:lnTo>
                <a:close/>
                <a:moveTo>
                  <a:pt x="1257808" y="2806319"/>
                </a:moveTo>
                <a:cubicBezTo>
                  <a:pt x="1236853" y="2779776"/>
                  <a:pt x="1216025" y="2752344"/>
                  <a:pt x="1196213" y="2724531"/>
                </a:cubicBezTo>
                <a:lnTo>
                  <a:pt x="1219708" y="2707894"/>
                </a:lnTo>
                <a:cubicBezTo>
                  <a:pt x="1239266" y="2735326"/>
                  <a:pt x="1259713" y="2762377"/>
                  <a:pt x="1280414" y="2788539"/>
                </a:cubicBezTo>
                <a:close/>
                <a:moveTo>
                  <a:pt x="9976104" y="2699258"/>
                </a:moveTo>
                <a:lnTo>
                  <a:pt x="9947783" y="2696210"/>
                </a:lnTo>
                <a:cubicBezTo>
                  <a:pt x="9951339" y="2662339"/>
                  <a:pt x="9955022" y="2628481"/>
                  <a:pt x="9958832" y="2594610"/>
                </a:cubicBezTo>
                <a:lnTo>
                  <a:pt x="9987280" y="2597912"/>
                </a:lnTo>
                <a:cubicBezTo>
                  <a:pt x="9983851" y="2631821"/>
                  <a:pt x="9980168" y="2665603"/>
                  <a:pt x="9976612" y="2699258"/>
                </a:cubicBezTo>
                <a:close/>
                <a:moveTo>
                  <a:pt x="1145794" y="2650490"/>
                </a:moveTo>
                <a:cubicBezTo>
                  <a:pt x="1127379" y="2622042"/>
                  <a:pt x="1109345" y="2592705"/>
                  <a:pt x="1092327" y="2563368"/>
                </a:cubicBezTo>
                <a:lnTo>
                  <a:pt x="1118108" y="2549017"/>
                </a:lnTo>
                <a:cubicBezTo>
                  <a:pt x="1134872" y="2577973"/>
                  <a:pt x="1152652" y="2606929"/>
                  <a:pt x="1170813" y="2634996"/>
                </a:cubicBezTo>
                <a:close/>
                <a:moveTo>
                  <a:pt x="9997694" y="2510028"/>
                </a:moveTo>
                <a:lnTo>
                  <a:pt x="9970008" y="2506345"/>
                </a:lnTo>
                <a:cubicBezTo>
                  <a:pt x="9974580" y="2470658"/>
                  <a:pt x="9979152" y="2437638"/>
                  <a:pt x="9983978" y="2405380"/>
                </a:cubicBezTo>
                <a:lnTo>
                  <a:pt x="10012299" y="2409571"/>
                </a:lnTo>
                <a:cubicBezTo>
                  <a:pt x="10008108" y="2441575"/>
                  <a:pt x="10003028" y="2474468"/>
                  <a:pt x="9998583" y="2510028"/>
                </a:cubicBezTo>
                <a:close/>
                <a:moveTo>
                  <a:pt x="1048639" y="2484628"/>
                </a:moveTo>
                <a:cubicBezTo>
                  <a:pt x="1033018" y="2454529"/>
                  <a:pt x="1017778" y="2423668"/>
                  <a:pt x="1003554" y="2392807"/>
                </a:cubicBezTo>
                <a:lnTo>
                  <a:pt x="1028954" y="2380869"/>
                </a:lnTo>
                <a:cubicBezTo>
                  <a:pt x="1043051" y="2411349"/>
                  <a:pt x="1058037" y="2441702"/>
                  <a:pt x="1073531" y="2471420"/>
                </a:cubicBezTo>
                <a:close/>
                <a:moveTo>
                  <a:pt x="10025507" y="2321814"/>
                </a:moveTo>
                <a:lnTo>
                  <a:pt x="9997313" y="2316988"/>
                </a:lnTo>
                <a:cubicBezTo>
                  <a:pt x="10003282" y="2282444"/>
                  <a:pt x="10010013" y="2248662"/>
                  <a:pt x="10016236" y="2216658"/>
                </a:cubicBezTo>
                <a:lnTo>
                  <a:pt x="10044176" y="2222373"/>
                </a:lnTo>
                <a:cubicBezTo>
                  <a:pt x="10038588" y="2254377"/>
                  <a:pt x="10032365" y="2287778"/>
                  <a:pt x="10026396" y="2322068"/>
                </a:cubicBezTo>
                <a:close/>
                <a:moveTo>
                  <a:pt x="967740" y="2310765"/>
                </a:moveTo>
                <a:cubicBezTo>
                  <a:pt x="958215" y="2287524"/>
                  <a:pt x="948944" y="2263775"/>
                  <a:pt x="940308" y="2240153"/>
                </a:cubicBezTo>
                <a:cubicBezTo>
                  <a:pt x="937260" y="2231771"/>
                  <a:pt x="934212" y="2223516"/>
                  <a:pt x="931291" y="2214753"/>
                </a:cubicBezTo>
                <a:lnTo>
                  <a:pt x="958215" y="2205228"/>
                </a:lnTo>
                <a:cubicBezTo>
                  <a:pt x="961136" y="2213483"/>
                  <a:pt x="964057" y="2221611"/>
                  <a:pt x="967105" y="2229866"/>
                </a:cubicBezTo>
                <a:cubicBezTo>
                  <a:pt x="975614" y="2253107"/>
                  <a:pt x="984758" y="2276602"/>
                  <a:pt x="994156" y="2299462"/>
                </a:cubicBezTo>
                <a:close/>
                <a:moveTo>
                  <a:pt x="10063480" y="2136140"/>
                </a:moveTo>
                <a:lnTo>
                  <a:pt x="10035667" y="2129409"/>
                </a:lnTo>
                <a:cubicBezTo>
                  <a:pt x="10043795" y="2095500"/>
                  <a:pt x="10052558" y="2062226"/>
                  <a:pt x="10061829" y="2030603"/>
                </a:cubicBezTo>
                <a:lnTo>
                  <a:pt x="10089261" y="2038604"/>
                </a:lnTo>
                <a:cubicBezTo>
                  <a:pt x="10081006" y="2069973"/>
                  <a:pt x="10072370" y="2102866"/>
                  <a:pt x="10064369" y="2136394"/>
                </a:cubicBezTo>
                <a:close/>
                <a:moveTo>
                  <a:pt x="903224" y="2130044"/>
                </a:moveTo>
                <a:cubicBezTo>
                  <a:pt x="893445" y="2097532"/>
                  <a:pt x="884174" y="2064385"/>
                  <a:pt x="875919" y="2031492"/>
                </a:cubicBezTo>
                <a:lnTo>
                  <a:pt x="903605" y="2024507"/>
                </a:lnTo>
                <a:cubicBezTo>
                  <a:pt x="911733" y="2057019"/>
                  <a:pt x="920877" y="2089658"/>
                  <a:pt x="930656" y="2121662"/>
                </a:cubicBezTo>
                <a:close/>
                <a:moveTo>
                  <a:pt x="1651508" y="2012315"/>
                </a:moveTo>
                <a:cubicBezTo>
                  <a:pt x="1633220" y="2012315"/>
                  <a:pt x="1614551" y="2012315"/>
                  <a:pt x="1596263" y="2010791"/>
                </a:cubicBezTo>
                <a:lnTo>
                  <a:pt x="1597787" y="1982343"/>
                </a:lnTo>
                <a:cubicBezTo>
                  <a:pt x="1631125" y="1984057"/>
                  <a:pt x="1664525" y="1984057"/>
                  <a:pt x="1697863" y="1982343"/>
                </a:cubicBezTo>
                <a:lnTo>
                  <a:pt x="1699260" y="2010918"/>
                </a:lnTo>
                <a:cubicBezTo>
                  <a:pt x="1683004" y="2012315"/>
                  <a:pt x="1667002" y="2012315"/>
                  <a:pt x="1651508" y="2012315"/>
                </a:cubicBezTo>
                <a:close/>
                <a:moveTo>
                  <a:pt x="1789049" y="2002536"/>
                </a:moveTo>
                <a:lnTo>
                  <a:pt x="1784731" y="1974342"/>
                </a:lnTo>
                <a:cubicBezTo>
                  <a:pt x="1817637" y="1969300"/>
                  <a:pt x="1850200" y="1962303"/>
                  <a:pt x="1882267" y="1953387"/>
                </a:cubicBezTo>
                <a:lnTo>
                  <a:pt x="1889887" y="1980819"/>
                </a:lnTo>
                <a:cubicBezTo>
                  <a:pt x="1856626" y="1990141"/>
                  <a:pt x="1822818" y="1997393"/>
                  <a:pt x="1788668" y="2002536"/>
                </a:cubicBezTo>
                <a:close/>
                <a:moveTo>
                  <a:pt x="1506601" y="2002536"/>
                </a:moveTo>
                <a:cubicBezTo>
                  <a:pt x="1473327" y="1998091"/>
                  <a:pt x="1439291" y="1991995"/>
                  <a:pt x="1405001" y="1984375"/>
                </a:cubicBezTo>
                <a:lnTo>
                  <a:pt x="1411224" y="1956562"/>
                </a:lnTo>
                <a:cubicBezTo>
                  <a:pt x="1444244" y="1963928"/>
                  <a:pt x="1477518" y="1969262"/>
                  <a:pt x="1509903" y="1974215"/>
                </a:cubicBezTo>
                <a:close/>
                <a:moveTo>
                  <a:pt x="1318133" y="1961515"/>
                </a:moveTo>
                <a:cubicBezTo>
                  <a:pt x="1286002" y="1952117"/>
                  <a:pt x="1253236" y="1941195"/>
                  <a:pt x="1220724" y="1929130"/>
                </a:cubicBezTo>
                <a:lnTo>
                  <a:pt x="1230630" y="1902333"/>
                </a:lnTo>
                <a:cubicBezTo>
                  <a:pt x="1262634" y="1914144"/>
                  <a:pt x="1294130" y="1924812"/>
                  <a:pt x="1326134" y="1934083"/>
                </a:cubicBezTo>
                <a:close/>
                <a:moveTo>
                  <a:pt x="10116566" y="1954403"/>
                </a:moveTo>
                <a:lnTo>
                  <a:pt x="10089515" y="1945259"/>
                </a:lnTo>
                <a:cubicBezTo>
                  <a:pt x="10100818" y="1912239"/>
                  <a:pt x="10112883" y="1880108"/>
                  <a:pt x="10125583" y="1849374"/>
                </a:cubicBezTo>
                <a:lnTo>
                  <a:pt x="10151999" y="1860169"/>
                </a:lnTo>
                <a:cubicBezTo>
                  <a:pt x="10139553" y="1890649"/>
                  <a:pt x="10127615" y="1922399"/>
                  <a:pt x="10116566" y="1954657"/>
                </a:cubicBezTo>
                <a:close/>
                <a:moveTo>
                  <a:pt x="1975104" y="1951863"/>
                </a:moveTo>
                <a:lnTo>
                  <a:pt x="1964690" y="1925320"/>
                </a:lnTo>
                <a:cubicBezTo>
                  <a:pt x="1995691" y="1913102"/>
                  <a:pt x="2026006" y="1899196"/>
                  <a:pt x="2055495" y="1883664"/>
                </a:cubicBezTo>
                <a:lnTo>
                  <a:pt x="2068830" y="1909064"/>
                </a:lnTo>
                <a:cubicBezTo>
                  <a:pt x="2038401" y="1925117"/>
                  <a:pt x="2007108" y="1939493"/>
                  <a:pt x="1975104" y="1952117"/>
                </a:cubicBezTo>
                <a:close/>
                <a:moveTo>
                  <a:pt x="857504" y="1944243"/>
                </a:moveTo>
                <a:cubicBezTo>
                  <a:pt x="850646" y="1910842"/>
                  <a:pt x="844804" y="1876933"/>
                  <a:pt x="839343" y="1843532"/>
                </a:cubicBezTo>
                <a:lnTo>
                  <a:pt x="867664" y="1839087"/>
                </a:lnTo>
                <a:cubicBezTo>
                  <a:pt x="872744" y="1872107"/>
                  <a:pt x="878713" y="1905508"/>
                  <a:pt x="885444" y="1938401"/>
                </a:cubicBezTo>
                <a:close/>
                <a:moveTo>
                  <a:pt x="1138174" y="1895602"/>
                </a:moveTo>
                <a:cubicBezTo>
                  <a:pt x="1107567" y="1882902"/>
                  <a:pt x="1076325" y="1867916"/>
                  <a:pt x="1045210" y="1852422"/>
                </a:cubicBezTo>
                <a:lnTo>
                  <a:pt x="1057910" y="1827022"/>
                </a:lnTo>
                <a:cubicBezTo>
                  <a:pt x="1088517" y="1842262"/>
                  <a:pt x="1119251" y="1856486"/>
                  <a:pt x="1149350" y="1869567"/>
                </a:cubicBezTo>
                <a:close/>
                <a:moveTo>
                  <a:pt x="2146808" y="1863471"/>
                </a:moveTo>
                <a:lnTo>
                  <a:pt x="2131187" y="1839468"/>
                </a:lnTo>
                <a:cubicBezTo>
                  <a:pt x="2159089" y="1821269"/>
                  <a:pt x="2185962" y="1801559"/>
                  <a:pt x="2211705" y="1780413"/>
                </a:cubicBezTo>
                <a:lnTo>
                  <a:pt x="2229866" y="1802511"/>
                </a:lnTo>
                <a:cubicBezTo>
                  <a:pt x="2203247" y="1824253"/>
                  <a:pt x="2175523" y="1844599"/>
                  <a:pt x="2146808" y="1863471"/>
                </a:cubicBezTo>
                <a:close/>
                <a:moveTo>
                  <a:pt x="965708" y="1811147"/>
                </a:moveTo>
                <a:cubicBezTo>
                  <a:pt x="936625" y="1795018"/>
                  <a:pt x="906907" y="1777873"/>
                  <a:pt x="876808" y="1760347"/>
                </a:cubicBezTo>
                <a:lnTo>
                  <a:pt x="891667" y="1735836"/>
                </a:lnTo>
                <a:cubicBezTo>
                  <a:pt x="920877" y="1753616"/>
                  <a:pt x="950341" y="1770634"/>
                  <a:pt x="979170" y="1786636"/>
                </a:cubicBezTo>
                <a:close/>
                <a:moveTo>
                  <a:pt x="10188321" y="1780159"/>
                </a:moveTo>
                <a:lnTo>
                  <a:pt x="10162921" y="1767459"/>
                </a:lnTo>
                <a:lnTo>
                  <a:pt x="10166731" y="1759839"/>
                </a:lnTo>
                <a:cubicBezTo>
                  <a:pt x="10180447" y="1731899"/>
                  <a:pt x="10195560" y="1703959"/>
                  <a:pt x="10211435" y="1676908"/>
                </a:cubicBezTo>
                <a:lnTo>
                  <a:pt x="10236073" y="1691386"/>
                </a:lnTo>
                <a:cubicBezTo>
                  <a:pt x="10220579" y="1717929"/>
                  <a:pt x="10205847" y="1745234"/>
                  <a:pt x="10192258" y="1772539"/>
                </a:cubicBezTo>
                <a:close/>
                <a:moveTo>
                  <a:pt x="827405" y="1754759"/>
                </a:moveTo>
                <a:cubicBezTo>
                  <a:pt x="823722" y="1720850"/>
                  <a:pt x="820801" y="1686560"/>
                  <a:pt x="818896" y="1653159"/>
                </a:cubicBezTo>
                <a:lnTo>
                  <a:pt x="847344" y="1651508"/>
                </a:lnTo>
                <a:cubicBezTo>
                  <a:pt x="849376" y="1684782"/>
                  <a:pt x="852170" y="1718564"/>
                  <a:pt x="855853" y="1751965"/>
                </a:cubicBezTo>
                <a:close/>
                <a:moveTo>
                  <a:pt x="2296922" y="1742059"/>
                </a:moveTo>
                <a:lnTo>
                  <a:pt x="2276856" y="1721739"/>
                </a:lnTo>
                <a:cubicBezTo>
                  <a:pt x="2300529" y="1698295"/>
                  <a:pt x="2322919" y="1673568"/>
                  <a:pt x="2343912" y="1647698"/>
                </a:cubicBezTo>
                <a:lnTo>
                  <a:pt x="2366137" y="1665605"/>
                </a:lnTo>
                <a:cubicBezTo>
                  <a:pt x="2344369" y="1692351"/>
                  <a:pt x="2321128" y="1717878"/>
                  <a:pt x="2296541" y="1742059"/>
                </a:cubicBezTo>
                <a:close/>
                <a:moveTo>
                  <a:pt x="800608" y="1712341"/>
                </a:moveTo>
                <a:cubicBezTo>
                  <a:pt x="773176" y="1694561"/>
                  <a:pt x="744601" y="1675384"/>
                  <a:pt x="715899" y="1655445"/>
                </a:cubicBezTo>
                <a:lnTo>
                  <a:pt x="732282" y="1631950"/>
                </a:lnTo>
                <a:cubicBezTo>
                  <a:pt x="760730" y="1651762"/>
                  <a:pt x="788924" y="1670685"/>
                  <a:pt x="816229" y="1688465"/>
                </a:cubicBezTo>
                <a:close/>
                <a:moveTo>
                  <a:pt x="10281920" y="1617218"/>
                </a:moveTo>
                <a:lnTo>
                  <a:pt x="10258425" y="1601216"/>
                </a:lnTo>
                <a:cubicBezTo>
                  <a:pt x="10277475" y="1573276"/>
                  <a:pt x="10297922" y="1545463"/>
                  <a:pt x="10319385" y="1518666"/>
                </a:cubicBezTo>
                <a:lnTo>
                  <a:pt x="10341737" y="1536446"/>
                </a:lnTo>
                <a:cubicBezTo>
                  <a:pt x="10321290" y="1562735"/>
                  <a:pt x="10301097" y="1589913"/>
                  <a:pt x="10282428" y="1617218"/>
                </a:cubicBezTo>
                <a:close/>
                <a:moveTo>
                  <a:pt x="643890" y="1603629"/>
                </a:moveTo>
                <a:cubicBezTo>
                  <a:pt x="615696" y="1583309"/>
                  <a:pt x="588772" y="1564132"/>
                  <a:pt x="561340" y="1545082"/>
                </a:cubicBezTo>
                <a:lnTo>
                  <a:pt x="577596" y="1521587"/>
                </a:lnTo>
                <a:cubicBezTo>
                  <a:pt x="605155" y="1540764"/>
                  <a:pt x="632333" y="1559687"/>
                  <a:pt x="660527" y="1580515"/>
                </a:cubicBezTo>
                <a:close/>
                <a:moveTo>
                  <a:pt x="2418969" y="1593215"/>
                </a:moveTo>
                <a:lnTo>
                  <a:pt x="2395093" y="1577467"/>
                </a:lnTo>
                <a:cubicBezTo>
                  <a:pt x="2413445" y="1549679"/>
                  <a:pt x="2430158" y="1520850"/>
                  <a:pt x="2445131" y="1491107"/>
                </a:cubicBezTo>
                <a:lnTo>
                  <a:pt x="2470531" y="1503807"/>
                </a:lnTo>
                <a:cubicBezTo>
                  <a:pt x="2455050" y="1534566"/>
                  <a:pt x="2437841" y="1564411"/>
                  <a:pt x="2418969" y="1593215"/>
                </a:cubicBezTo>
                <a:close/>
                <a:moveTo>
                  <a:pt x="815340" y="1563497"/>
                </a:moveTo>
                <a:lnTo>
                  <a:pt x="815340" y="1542415"/>
                </a:lnTo>
                <a:cubicBezTo>
                  <a:pt x="815340" y="1515364"/>
                  <a:pt x="815340" y="1488186"/>
                  <a:pt x="816991" y="1461389"/>
                </a:cubicBezTo>
                <a:lnTo>
                  <a:pt x="845566" y="1462659"/>
                </a:lnTo>
                <a:cubicBezTo>
                  <a:pt x="844423" y="1488948"/>
                  <a:pt x="843915" y="1515745"/>
                  <a:pt x="843915" y="1542415"/>
                </a:cubicBezTo>
                <a:lnTo>
                  <a:pt x="843915" y="1563497"/>
                </a:lnTo>
                <a:close/>
                <a:moveTo>
                  <a:pt x="488188" y="1495171"/>
                </a:moveTo>
                <a:lnTo>
                  <a:pt x="426720" y="1454404"/>
                </a:lnTo>
                <a:lnTo>
                  <a:pt x="403733" y="1439291"/>
                </a:lnTo>
                <a:lnTo>
                  <a:pt x="419608" y="1415415"/>
                </a:lnTo>
                <a:lnTo>
                  <a:pt x="442468" y="1430655"/>
                </a:lnTo>
                <a:cubicBezTo>
                  <a:pt x="461391" y="1443355"/>
                  <a:pt x="481838" y="1456055"/>
                  <a:pt x="504063" y="1471549"/>
                </a:cubicBezTo>
                <a:close/>
                <a:moveTo>
                  <a:pt x="10399268" y="1469771"/>
                </a:moveTo>
                <a:lnTo>
                  <a:pt x="10378059" y="1450467"/>
                </a:lnTo>
                <a:cubicBezTo>
                  <a:pt x="10400665" y="1425067"/>
                  <a:pt x="10424795" y="1400810"/>
                  <a:pt x="10449560" y="1376934"/>
                </a:cubicBezTo>
                <a:lnTo>
                  <a:pt x="10469372" y="1397508"/>
                </a:lnTo>
                <a:cubicBezTo>
                  <a:pt x="10444988" y="1420749"/>
                  <a:pt x="10421493" y="1445006"/>
                  <a:pt x="10399268" y="1469517"/>
                </a:cubicBezTo>
                <a:close/>
                <a:moveTo>
                  <a:pt x="2507107" y="1421257"/>
                </a:moveTo>
                <a:lnTo>
                  <a:pt x="2480437" y="1411097"/>
                </a:lnTo>
                <a:cubicBezTo>
                  <a:pt x="2492312" y="1379970"/>
                  <a:pt x="2502319" y="1348168"/>
                  <a:pt x="2510409" y="1315847"/>
                </a:cubicBezTo>
                <a:lnTo>
                  <a:pt x="2538095" y="1322832"/>
                </a:lnTo>
                <a:cubicBezTo>
                  <a:pt x="2529764" y="1356157"/>
                  <a:pt x="2519413" y="1388936"/>
                  <a:pt x="2507107" y="1421003"/>
                </a:cubicBezTo>
                <a:close/>
                <a:moveTo>
                  <a:pt x="330708" y="1388999"/>
                </a:moveTo>
                <a:cubicBezTo>
                  <a:pt x="302829" y="1369073"/>
                  <a:pt x="276075" y="1347622"/>
                  <a:pt x="250571" y="1324737"/>
                </a:cubicBezTo>
                <a:lnTo>
                  <a:pt x="269748" y="1303528"/>
                </a:lnTo>
                <a:cubicBezTo>
                  <a:pt x="294450" y="1325740"/>
                  <a:pt x="320399" y="1346518"/>
                  <a:pt x="347472" y="1365758"/>
                </a:cubicBezTo>
                <a:close/>
                <a:moveTo>
                  <a:pt x="851408" y="1374394"/>
                </a:moveTo>
                <a:lnTo>
                  <a:pt x="822960" y="1371727"/>
                </a:lnTo>
                <a:cubicBezTo>
                  <a:pt x="826135" y="1337691"/>
                  <a:pt x="830326" y="1303401"/>
                  <a:pt x="835660" y="1270127"/>
                </a:cubicBezTo>
                <a:lnTo>
                  <a:pt x="863854" y="1274445"/>
                </a:lnTo>
                <a:cubicBezTo>
                  <a:pt x="858901" y="1307211"/>
                  <a:pt x="854710" y="1340866"/>
                  <a:pt x="851408" y="1374394"/>
                </a:cubicBezTo>
                <a:close/>
                <a:moveTo>
                  <a:pt x="10534269" y="1338072"/>
                </a:moveTo>
                <a:lnTo>
                  <a:pt x="10516108" y="1316355"/>
                </a:lnTo>
                <a:cubicBezTo>
                  <a:pt x="10541508" y="1294511"/>
                  <a:pt x="10568305" y="1272794"/>
                  <a:pt x="10595737" y="1251966"/>
                </a:cubicBezTo>
                <a:lnTo>
                  <a:pt x="10613009" y="1274699"/>
                </a:lnTo>
                <a:cubicBezTo>
                  <a:pt x="10585831" y="1295146"/>
                  <a:pt x="10559542" y="1316482"/>
                  <a:pt x="10534523" y="1338072"/>
                </a:cubicBezTo>
                <a:close/>
                <a:moveTo>
                  <a:pt x="185801" y="1261872"/>
                </a:moveTo>
                <a:cubicBezTo>
                  <a:pt x="165100" y="1239647"/>
                  <a:pt x="143129" y="1214501"/>
                  <a:pt x="118618" y="1185672"/>
                </a:cubicBezTo>
                <a:lnTo>
                  <a:pt x="140589" y="1167384"/>
                </a:lnTo>
                <a:cubicBezTo>
                  <a:pt x="164719" y="1196467"/>
                  <a:pt x="186436" y="1221232"/>
                  <a:pt x="206756" y="1243584"/>
                </a:cubicBezTo>
                <a:close/>
                <a:moveTo>
                  <a:pt x="2554986" y="1234313"/>
                </a:moveTo>
                <a:lnTo>
                  <a:pt x="2526792" y="1230249"/>
                </a:lnTo>
                <a:cubicBezTo>
                  <a:pt x="2528316" y="1219581"/>
                  <a:pt x="2529586" y="1208786"/>
                  <a:pt x="2530602" y="1197864"/>
                </a:cubicBezTo>
                <a:cubicBezTo>
                  <a:pt x="2532888" y="1175766"/>
                  <a:pt x="2534158" y="1153160"/>
                  <a:pt x="2534539" y="1130808"/>
                </a:cubicBezTo>
                <a:lnTo>
                  <a:pt x="2563114" y="1130808"/>
                </a:lnTo>
                <a:cubicBezTo>
                  <a:pt x="2563114" y="1153922"/>
                  <a:pt x="2561336" y="1177290"/>
                  <a:pt x="2559050" y="1200150"/>
                </a:cubicBezTo>
                <a:cubicBezTo>
                  <a:pt x="2558161" y="1212215"/>
                  <a:pt x="2556891" y="1222756"/>
                  <a:pt x="2555240" y="1233932"/>
                </a:cubicBezTo>
                <a:close/>
                <a:moveTo>
                  <a:pt x="10684002" y="1223264"/>
                </a:moveTo>
                <a:lnTo>
                  <a:pt x="10668508" y="1199515"/>
                </a:lnTo>
                <a:cubicBezTo>
                  <a:pt x="10696067" y="1180465"/>
                  <a:pt x="10724896" y="1161415"/>
                  <a:pt x="10754106" y="1143508"/>
                </a:cubicBezTo>
                <a:lnTo>
                  <a:pt x="10769092" y="1167892"/>
                </a:lnTo>
                <a:cubicBezTo>
                  <a:pt x="10739755" y="1185545"/>
                  <a:pt x="10711307" y="1204087"/>
                  <a:pt x="10684256" y="1222883"/>
                </a:cubicBezTo>
                <a:close/>
                <a:moveTo>
                  <a:pt x="879602" y="1188212"/>
                </a:moveTo>
                <a:lnTo>
                  <a:pt x="851662" y="1182243"/>
                </a:lnTo>
                <a:cubicBezTo>
                  <a:pt x="858774" y="1148715"/>
                  <a:pt x="867029" y="1115187"/>
                  <a:pt x="876046" y="1082802"/>
                </a:cubicBezTo>
                <a:lnTo>
                  <a:pt x="903605" y="1090549"/>
                </a:lnTo>
                <a:cubicBezTo>
                  <a:pt x="894842" y="1121918"/>
                  <a:pt x="886841" y="1154811"/>
                  <a:pt x="879856" y="1187831"/>
                </a:cubicBezTo>
                <a:close/>
                <a:moveTo>
                  <a:pt x="10844657" y="1123315"/>
                </a:moveTo>
                <a:lnTo>
                  <a:pt x="10830687" y="1097915"/>
                </a:lnTo>
                <a:cubicBezTo>
                  <a:pt x="10859643" y="1081532"/>
                  <a:pt x="10889996" y="1065276"/>
                  <a:pt x="10920730" y="1049528"/>
                </a:cubicBezTo>
                <a:lnTo>
                  <a:pt x="10933430" y="1074928"/>
                </a:lnTo>
                <a:cubicBezTo>
                  <a:pt x="10903331" y="1090676"/>
                  <a:pt x="10873359" y="1106678"/>
                  <a:pt x="10844657" y="1123315"/>
                </a:cubicBezTo>
                <a:close/>
                <a:moveTo>
                  <a:pt x="62357" y="1115822"/>
                </a:moveTo>
                <a:cubicBezTo>
                  <a:pt x="43180" y="1091565"/>
                  <a:pt x="22479" y="1065022"/>
                  <a:pt x="0" y="1035431"/>
                </a:cubicBezTo>
                <a:lnTo>
                  <a:pt x="22733" y="1018159"/>
                </a:lnTo>
                <a:cubicBezTo>
                  <a:pt x="45085" y="1047369"/>
                  <a:pt x="65659" y="1073912"/>
                  <a:pt x="84709" y="1098042"/>
                </a:cubicBezTo>
                <a:close/>
                <a:moveTo>
                  <a:pt x="2530983" y="1043686"/>
                </a:moveTo>
                <a:cubicBezTo>
                  <a:pt x="2527884" y="1010526"/>
                  <a:pt x="2522842" y="977570"/>
                  <a:pt x="2515870" y="945007"/>
                </a:cubicBezTo>
                <a:lnTo>
                  <a:pt x="2543810" y="939038"/>
                </a:lnTo>
                <a:cubicBezTo>
                  <a:pt x="2550998" y="972566"/>
                  <a:pt x="2556218" y="1006500"/>
                  <a:pt x="2559431" y="1040638"/>
                </a:cubicBezTo>
                <a:close/>
                <a:moveTo>
                  <a:pt x="11012678" y="1036828"/>
                </a:moveTo>
                <a:lnTo>
                  <a:pt x="10999978" y="1011428"/>
                </a:lnTo>
                <a:lnTo>
                  <a:pt x="11040237" y="993013"/>
                </a:lnTo>
                <a:lnTo>
                  <a:pt x="11092688" y="969518"/>
                </a:lnTo>
                <a:lnTo>
                  <a:pt x="11104499" y="995553"/>
                </a:lnTo>
                <a:lnTo>
                  <a:pt x="11051921" y="1019175"/>
                </a:lnTo>
                <a:close/>
                <a:moveTo>
                  <a:pt x="930275" y="1006221"/>
                </a:moveTo>
                <a:lnTo>
                  <a:pt x="903351" y="996315"/>
                </a:lnTo>
                <a:cubicBezTo>
                  <a:pt x="912114" y="970915"/>
                  <a:pt x="921766" y="945515"/>
                  <a:pt x="931799" y="921258"/>
                </a:cubicBezTo>
                <a:cubicBezTo>
                  <a:pt x="934720" y="914400"/>
                  <a:pt x="937641" y="907542"/>
                  <a:pt x="940689" y="900684"/>
                </a:cubicBezTo>
                <a:lnTo>
                  <a:pt x="966851" y="911987"/>
                </a:lnTo>
                <a:cubicBezTo>
                  <a:pt x="963930" y="918718"/>
                  <a:pt x="961009" y="925449"/>
                  <a:pt x="958215" y="932180"/>
                </a:cubicBezTo>
                <a:cubicBezTo>
                  <a:pt x="948309" y="956691"/>
                  <a:pt x="938911" y="981329"/>
                  <a:pt x="930275" y="1006221"/>
                </a:cubicBezTo>
                <a:close/>
                <a:moveTo>
                  <a:pt x="11186541" y="958215"/>
                </a:moveTo>
                <a:lnTo>
                  <a:pt x="11174730" y="932180"/>
                </a:lnTo>
                <a:cubicBezTo>
                  <a:pt x="11205845" y="917956"/>
                  <a:pt x="11236452" y="903859"/>
                  <a:pt x="11266678" y="889635"/>
                </a:cubicBezTo>
                <a:lnTo>
                  <a:pt x="11279378" y="915035"/>
                </a:lnTo>
                <a:cubicBezTo>
                  <a:pt x="11248644" y="929424"/>
                  <a:pt x="11217694" y="943826"/>
                  <a:pt x="11186541" y="958215"/>
                </a:cubicBezTo>
                <a:close/>
                <a:moveTo>
                  <a:pt x="11359134" y="876681"/>
                </a:moveTo>
                <a:lnTo>
                  <a:pt x="11346434" y="851281"/>
                </a:lnTo>
                <a:cubicBezTo>
                  <a:pt x="11378692" y="835406"/>
                  <a:pt x="11408156" y="820293"/>
                  <a:pt x="11436604" y="805307"/>
                </a:cubicBezTo>
                <a:lnTo>
                  <a:pt x="11449304" y="830707"/>
                </a:lnTo>
                <a:cubicBezTo>
                  <a:pt x="11421364" y="845058"/>
                  <a:pt x="11391646" y="860298"/>
                  <a:pt x="11359134" y="876300"/>
                </a:cubicBezTo>
                <a:close/>
                <a:moveTo>
                  <a:pt x="2493772" y="860298"/>
                </a:moveTo>
                <a:cubicBezTo>
                  <a:pt x="2483599" y="828535"/>
                  <a:pt x="2471636" y="797370"/>
                  <a:pt x="2457958" y="766953"/>
                </a:cubicBezTo>
                <a:lnTo>
                  <a:pt x="2483993" y="755269"/>
                </a:lnTo>
                <a:cubicBezTo>
                  <a:pt x="2498065" y="786714"/>
                  <a:pt x="2510447" y="818896"/>
                  <a:pt x="2521077" y="851662"/>
                </a:cubicBezTo>
                <a:close/>
                <a:moveTo>
                  <a:pt x="1004824" y="833374"/>
                </a:moveTo>
                <a:lnTo>
                  <a:pt x="979424" y="820674"/>
                </a:lnTo>
                <a:cubicBezTo>
                  <a:pt x="995299" y="790448"/>
                  <a:pt x="1012698" y="760603"/>
                  <a:pt x="1030986" y="731774"/>
                </a:cubicBezTo>
                <a:lnTo>
                  <a:pt x="1055116" y="747141"/>
                </a:lnTo>
                <a:cubicBezTo>
                  <a:pt x="1037336" y="774700"/>
                  <a:pt x="1020318" y="803910"/>
                  <a:pt x="1004824" y="833374"/>
                </a:cubicBezTo>
                <a:close/>
                <a:moveTo>
                  <a:pt x="11528171" y="786765"/>
                </a:moveTo>
                <a:lnTo>
                  <a:pt x="11513947" y="762000"/>
                </a:lnTo>
                <a:cubicBezTo>
                  <a:pt x="11543919" y="744728"/>
                  <a:pt x="11573002" y="727202"/>
                  <a:pt x="11600307" y="709676"/>
                </a:cubicBezTo>
                <a:lnTo>
                  <a:pt x="11615674" y="733806"/>
                </a:lnTo>
                <a:cubicBezTo>
                  <a:pt x="11587988" y="751459"/>
                  <a:pt x="11558524" y="769366"/>
                  <a:pt x="11528171" y="786765"/>
                </a:cubicBezTo>
                <a:close/>
                <a:moveTo>
                  <a:pt x="2418207" y="688594"/>
                </a:moveTo>
                <a:cubicBezTo>
                  <a:pt x="2401634" y="659638"/>
                  <a:pt x="2383498" y="631609"/>
                  <a:pt x="2363851" y="604647"/>
                </a:cubicBezTo>
                <a:lnTo>
                  <a:pt x="2386965" y="587756"/>
                </a:lnTo>
                <a:cubicBezTo>
                  <a:pt x="2407234" y="615607"/>
                  <a:pt x="2425929" y="644563"/>
                  <a:pt x="2442972" y="674497"/>
                </a:cubicBezTo>
                <a:close/>
                <a:moveTo>
                  <a:pt x="11689969" y="683768"/>
                </a:moveTo>
                <a:lnTo>
                  <a:pt x="11673459" y="660527"/>
                </a:lnTo>
                <a:cubicBezTo>
                  <a:pt x="11701145" y="640842"/>
                  <a:pt x="11728196" y="620395"/>
                  <a:pt x="11753596" y="599821"/>
                </a:cubicBezTo>
                <a:lnTo>
                  <a:pt x="11771630" y="622046"/>
                </a:lnTo>
                <a:cubicBezTo>
                  <a:pt x="11745722" y="643001"/>
                  <a:pt x="11718163" y="663829"/>
                  <a:pt x="11689969" y="683768"/>
                </a:cubicBezTo>
                <a:close/>
                <a:moveTo>
                  <a:pt x="1105408" y="674497"/>
                </a:moveTo>
                <a:lnTo>
                  <a:pt x="1082548" y="657352"/>
                </a:lnTo>
                <a:cubicBezTo>
                  <a:pt x="1103122" y="629793"/>
                  <a:pt x="1124966" y="603123"/>
                  <a:pt x="1147572" y="577850"/>
                </a:cubicBezTo>
                <a:lnTo>
                  <a:pt x="1168908" y="596900"/>
                </a:lnTo>
                <a:cubicBezTo>
                  <a:pt x="1146556" y="621538"/>
                  <a:pt x="1125220" y="647573"/>
                  <a:pt x="1105408" y="674497"/>
                </a:cubicBezTo>
                <a:close/>
                <a:moveTo>
                  <a:pt x="11839829" y="563499"/>
                </a:moveTo>
                <a:lnTo>
                  <a:pt x="11820525" y="542417"/>
                </a:lnTo>
                <a:cubicBezTo>
                  <a:pt x="11845290" y="519684"/>
                  <a:pt x="11869293" y="495935"/>
                  <a:pt x="11892026" y="471932"/>
                </a:cubicBezTo>
                <a:lnTo>
                  <a:pt x="11912854" y="491490"/>
                </a:lnTo>
                <a:cubicBezTo>
                  <a:pt x="11889359" y="516128"/>
                  <a:pt x="11864848" y="540258"/>
                  <a:pt x="11839575" y="563499"/>
                </a:cubicBezTo>
                <a:close/>
                <a:moveTo>
                  <a:pt x="2309241" y="536448"/>
                </a:moveTo>
                <a:cubicBezTo>
                  <a:pt x="2287092" y="511569"/>
                  <a:pt x="2263508" y="487985"/>
                  <a:pt x="2238629" y="465836"/>
                </a:cubicBezTo>
                <a:lnTo>
                  <a:pt x="2257679" y="444500"/>
                </a:lnTo>
                <a:cubicBezTo>
                  <a:pt x="2283359" y="467423"/>
                  <a:pt x="2307692" y="491807"/>
                  <a:pt x="2330577" y="517525"/>
                </a:cubicBezTo>
                <a:close/>
                <a:moveTo>
                  <a:pt x="1229741" y="533908"/>
                </a:moveTo>
                <a:lnTo>
                  <a:pt x="1210056" y="513715"/>
                </a:lnTo>
                <a:cubicBezTo>
                  <a:pt x="1235456" y="489839"/>
                  <a:pt x="1260856" y="467233"/>
                  <a:pt x="1287907" y="446278"/>
                </a:cubicBezTo>
                <a:lnTo>
                  <a:pt x="1305433" y="468757"/>
                </a:lnTo>
                <a:cubicBezTo>
                  <a:pt x="1279525" y="488315"/>
                  <a:pt x="1254125" y="510667"/>
                  <a:pt x="1229741" y="533908"/>
                </a:cubicBezTo>
                <a:close/>
                <a:moveTo>
                  <a:pt x="11971909" y="424815"/>
                </a:moveTo>
                <a:lnTo>
                  <a:pt x="11949938" y="406654"/>
                </a:lnTo>
                <a:cubicBezTo>
                  <a:pt x="11971020" y="381254"/>
                  <a:pt x="11991594" y="354203"/>
                  <a:pt x="12011025" y="326898"/>
                </a:cubicBezTo>
                <a:lnTo>
                  <a:pt x="12034393" y="343535"/>
                </a:lnTo>
                <a:cubicBezTo>
                  <a:pt x="12014708" y="370713"/>
                  <a:pt x="11993499" y="398145"/>
                  <a:pt x="11971909" y="424815"/>
                </a:cubicBezTo>
                <a:close/>
                <a:moveTo>
                  <a:pt x="1376807" y="418084"/>
                </a:moveTo>
                <a:lnTo>
                  <a:pt x="1361186" y="394081"/>
                </a:lnTo>
                <a:cubicBezTo>
                  <a:pt x="1389863" y="375526"/>
                  <a:pt x="1419543" y="358572"/>
                  <a:pt x="1450086" y="343281"/>
                </a:cubicBezTo>
                <a:lnTo>
                  <a:pt x="1462786" y="368681"/>
                </a:lnTo>
                <a:cubicBezTo>
                  <a:pt x="1433246" y="383324"/>
                  <a:pt x="1404531" y="399605"/>
                  <a:pt x="1376807" y="417449"/>
                </a:cubicBezTo>
                <a:close/>
                <a:moveTo>
                  <a:pt x="2170049" y="412115"/>
                </a:moveTo>
                <a:cubicBezTo>
                  <a:pt x="2143023" y="392760"/>
                  <a:pt x="2114677" y="375310"/>
                  <a:pt x="2085213" y="359918"/>
                </a:cubicBezTo>
                <a:lnTo>
                  <a:pt x="2097913" y="334518"/>
                </a:lnTo>
                <a:cubicBezTo>
                  <a:pt x="2128457" y="350622"/>
                  <a:pt x="2157908" y="368745"/>
                  <a:pt x="2186051" y="388747"/>
                </a:cubicBezTo>
                <a:close/>
                <a:moveTo>
                  <a:pt x="2005711" y="324485"/>
                </a:moveTo>
                <a:cubicBezTo>
                  <a:pt x="1974685" y="313042"/>
                  <a:pt x="1942795" y="304127"/>
                  <a:pt x="1910334" y="297815"/>
                </a:cubicBezTo>
                <a:lnTo>
                  <a:pt x="1915668" y="269748"/>
                </a:lnTo>
                <a:cubicBezTo>
                  <a:pt x="1949704" y="276276"/>
                  <a:pt x="1983130" y="285610"/>
                  <a:pt x="2015617" y="297688"/>
                </a:cubicBezTo>
                <a:close/>
                <a:moveTo>
                  <a:pt x="1724787" y="290449"/>
                </a:moveTo>
                <a:lnTo>
                  <a:pt x="1721866" y="262128"/>
                </a:lnTo>
                <a:cubicBezTo>
                  <a:pt x="1756245" y="258559"/>
                  <a:pt x="1790840" y="257581"/>
                  <a:pt x="1825371" y="259207"/>
                </a:cubicBezTo>
                <a:lnTo>
                  <a:pt x="1824101" y="287782"/>
                </a:lnTo>
                <a:cubicBezTo>
                  <a:pt x="1790992" y="285991"/>
                  <a:pt x="1757794" y="286664"/>
                  <a:pt x="1724787" y="289814"/>
                </a:cubicBezTo>
                <a:close/>
                <a:moveTo>
                  <a:pt x="12084050" y="268859"/>
                </a:moveTo>
                <a:lnTo>
                  <a:pt x="12059793" y="253746"/>
                </a:lnTo>
                <a:cubicBezTo>
                  <a:pt x="12077192" y="225933"/>
                  <a:pt x="12094210" y="196596"/>
                  <a:pt x="12110593" y="166751"/>
                </a:cubicBezTo>
                <a:lnTo>
                  <a:pt x="12135993" y="180340"/>
                </a:lnTo>
                <a:cubicBezTo>
                  <a:pt x="12119102" y="210058"/>
                  <a:pt x="12101830" y="239903"/>
                  <a:pt x="12084050" y="268224"/>
                </a:cubicBezTo>
                <a:close/>
                <a:moveTo>
                  <a:pt x="12175998" y="100457"/>
                </a:moveTo>
                <a:lnTo>
                  <a:pt x="12150598" y="87757"/>
                </a:lnTo>
                <a:cubicBezTo>
                  <a:pt x="12164060" y="59563"/>
                  <a:pt x="12177268" y="29972"/>
                  <a:pt x="12189714" y="0"/>
                </a:cubicBezTo>
                <a:lnTo>
                  <a:pt x="12216130" y="10922"/>
                </a:lnTo>
                <a:cubicBezTo>
                  <a:pt x="12202922" y="41148"/>
                  <a:pt x="12189587" y="71120"/>
                  <a:pt x="12175998" y="99822"/>
                </a:cubicBezTo>
                <a:close/>
              </a:path>
            </a:pathLst>
          </a:custGeom>
          <a:solidFill>
            <a:srgbClr val="E5007E"/>
          </a:solidFill>
          <a:ln w="12693" cap="flat">
            <a:noFill/>
            <a:prstDash val="solid"/>
            <a:miter/>
          </a:ln>
        </p:spPr>
        <p:txBody>
          <a:bodyPr rtlCol="0" anchor="ctr"/>
          <a:lstStyle/>
          <a:p>
            <a:endParaRPr lang="nl-NL"/>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pic>
        <p:nvPicPr>
          <p:cNvPr id="25" name="Graphic 24">
            <a:extLst>
              <a:ext uri="{FF2B5EF4-FFF2-40B4-BE49-F238E27FC236}">
                <a16:creationId xmlns:a16="http://schemas.microsoft.com/office/drawing/2014/main" id="{9A7F9E09-30EC-4595-BD1F-892428C969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5026" y="5589064"/>
            <a:ext cx="697230" cy="639128"/>
          </a:xfrm>
          <a:prstGeom prst="rect">
            <a:avLst/>
          </a:prstGeom>
        </p:spPr>
      </p:pic>
      <p:sp>
        <p:nvSpPr>
          <p:cNvPr id="31" name="Vrije vorm: vorm 30">
            <a:extLst>
              <a:ext uri="{FF2B5EF4-FFF2-40B4-BE49-F238E27FC236}">
                <a16:creationId xmlns:a16="http://schemas.microsoft.com/office/drawing/2014/main" id="{7A4FAC52-AAC0-4A7A-AA6E-77D54C85AC89}"/>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pic>
        <p:nvPicPr>
          <p:cNvPr id="35" name="Graphic 34">
            <a:extLst>
              <a:ext uri="{FF2B5EF4-FFF2-40B4-BE49-F238E27FC236}">
                <a16:creationId xmlns:a16="http://schemas.microsoft.com/office/drawing/2014/main" id="{B8F1651F-2597-4103-A9D9-D832585F45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813" y="1465234"/>
            <a:ext cx="1646837" cy="1466714"/>
          </a:xfrm>
          <a:prstGeom prst="rect">
            <a:avLst/>
          </a:prstGeom>
        </p:spPr>
      </p:pic>
      <p:pic>
        <p:nvPicPr>
          <p:cNvPr id="3" name="Afbeelding 3" descr="Afbeelding met persoon, buiten, boom, jongen&#10;&#10;Automatisch gegenereerde beschrijving">
            <a:hlinkClick r:id="rId8"/>
            <a:extLst>
              <a:ext uri="{FF2B5EF4-FFF2-40B4-BE49-F238E27FC236}">
                <a16:creationId xmlns:a16="http://schemas.microsoft.com/office/drawing/2014/main" id="{7361E5D2-245D-8381-9778-07A4E64BF5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242" y="641747"/>
            <a:ext cx="11557796" cy="6218385"/>
          </a:xfrm>
          <a:prstGeom prst="rect">
            <a:avLst/>
          </a:prstGeom>
        </p:spPr>
      </p:pic>
      <p:sp>
        <p:nvSpPr>
          <p:cNvPr id="4" name="Tekstvak 3">
            <a:extLst>
              <a:ext uri="{FF2B5EF4-FFF2-40B4-BE49-F238E27FC236}">
                <a16:creationId xmlns:a16="http://schemas.microsoft.com/office/drawing/2014/main" id="{153C11D8-5E40-77BF-51FE-97EFB420DC2A}"/>
              </a:ext>
            </a:extLst>
          </p:cNvPr>
          <p:cNvSpPr txBox="1"/>
          <p:nvPr/>
        </p:nvSpPr>
        <p:spPr>
          <a:xfrm>
            <a:off x="4635166" y="1204856"/>
            <a:ext cx="7083592" cy="30078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
        <p:nvSpPr>
          <p:cNvPr id="2" name="Tekstvak 1">
            <a:extLst>
              <a:ext uri="{FF2B5EF4-FFF2-40B4-BE49-F238E27FC236}">
                <a16:creationId xmlns:a16="http://schemas.microsoft.com/office/drawing/2014/main" id="{E31B9AAA-7063-4174-36A4-D117123CC814}"/>
              </a:ext>
            </a:extLst>
          </p:cNvPr>
          <p:cNvSpPr txBox="1"/>
          <p:nvPr/>
        </p:nvSpPr>
        <p:spPr>
          <a:xfrm>
            <a:off x="842210" y="6286499"/>
            <a:ext cx="6391776" cy="120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a:p>
        </p:txBody>
      </p:sp>
    </p:spTree>
    <p:extLst>
      <p:ext uri="{BB962C8B-B14F-4D97-AF65-F5344CB8AC3E}">
        <p14:creationId xmlns:p14="http://schemas.microsoft.com/office/powerpoint/2010/main" val="2174522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rije vorm: vorm 4">
            <a:extLst>
              <a:ext uri="{FF2B5EF4-FFF2-40B4-BE49-F238E27FC236}">
                <a16:creationId xmlns:a16="http://schemas.microsoft.com/office/drawing/2014/main" id="{532DD44D-DCF7-4027-86D4-5FBCEE0A8BB3}"/>
              </a:ext>
            </a:extLst>
          </p:cNvPr>
          <p:cNvSpPr/>
          <p:nvPr/>
        </p:nvSpPr>
        <p:spPr>
          <a:xfrm>
            <a:off x="2320506" y="201930"/>
            <a:ext cx="2355665"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Oefenen woordenschat </a:t>
            </a:r>
          </a:p>
        </p:txBody>
      </p:sp>
      <p:grpSp>
        <p:nvGrpSpPr>
          <p:cNvPr id="33" name="Groep 32">
            <a:extLst>
              <a:ext uri="{FF2B5EF4-FFF2-40B4-BE49-F238E27FC236}">
                <a16:creationId xmlns:a16="http://schemas.microsoft.com/office/drawing/2014/main" id="{E5004ED9-E79B-4FA9-BD97-9AF5D387DF6F}"/>
              </a:ext>
            </a:extLst>
          </p:cNvPr>
          <p:cNvGrpSpPr/>
          <p:nvPr/>
        </p:nvGrpSpPr>
        <p:grpSpPr>
          <a:xfrm>
            <a:off x="476885" y="201930"/>
            <a:ext cx="1843622" cy="450000"/>
            <a:chOff x="476885" y="201930"/>
            <a:chExt cx="1843622" cy="450000"/>
          </a:xfrm>
        </p:grpSpPr>
        <p:sp>
          <p:nvSpPr>
            <p:cNvPr id="34" name="Vrije vorm: vorm 64">
              <a:hlinkClick r:id="rId3" action="ppaction://hlinksldjump"/>
              <a:extLst>
                <a:ext uri="{FF2B5EF4-FFF2-40B4-BE49-F238E27FC236}">
                  <a16:creationId xmlns:a16="http://schemas.microsoft.com/office/drawing/2014/main" id="{821FB032-EF74-467D-AFE2-47D87EBB58DC}"/>
                </a:ext>
              </a:extLst>
            </p:cNvPr>
            <p:cNvSpPr/>
            <p:nvPr/>
          </p:nvSpPr>
          <p:spPr>
            <a:xfrm>
              <a:off x="476885" y="201930"/>
              <a:ext cx="1843622"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Samenhang</a:t>
              </a:r>
            </a:p>
          </p:txBody>
        </p:sp>
        <p:sp>
          <p:nvSpPr>
            <p:cNvPr id="36" name="Vrije vorm: vorm 35">
              <a:hlinkClick r:id="rId3" action="ppaction://hlinksldjump"/>
              <a:extLst>
                <a:ext uri="{FF2B5EF4-FFF2-40B4-BE49-F238E27FC236}">
                  <a16:creationId xmlns:a16="http://schemas.microsoft.com/office/drawing/2014/main" id="{52063079-0D0B-4BE3-80EC-507ED423C9B0}"/>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7" name="Vrije vorm: vorm 26">
            <a:extLst>
              <a:ext uri="{FF2B5EF4-FFF2-40B4-BE49-F238E27FC236}">
                <a16:creationId xmlns:a16="http://schemas.microsoft.com/office/drawing/2014/main" id="{0E03181E-BBC2-4D72-B3A7-3F6D4007AC44}"/>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5FE27AAD-6C36-413F-ACE5-A7175B062DEA}"/>
              </a:ext>
            </a:extLst>
          </p:cNvPr>
          <p:cNvSpPr/>
          <p:nvPr/>
        </p:nvSpPr>
        <p:spPr>
          <a:xfrm rot="21370091">
            <a:off x="65132" y="3408157"/>
            <a:ext cx="12216129" cy="4361814"/>
          </a:xfrm>
          <a:custGeom>
            <a:avLst/>
            <a:gdLst>
              <a:gd name="connsiteX0" fmla="*/ 8884158 w 12216129"/>
              <a:gd name="connsiteY0" fmla="*/ 4361815 h 4361814"/>
              <a:gd name="connsiteX1" fmla="*/ 8814054 w 12216129"/>
              <a:gd name="connsiteY1" fmla="*/ 4359910 h 4361814"/>
              <a:gd name="connsiteX2" fmla="*/ 8815451 w 12216129"/>
              <a:gd name="connsiteY2" fmla="*/ 4331462 h 4361814"/>
              <a:gd name="connsiteX3" fmla="*/ 8916035 w 12216129"/>
              <a:gd name="connsiteY3" fmla="*/ 4332859 h 4361814"/>
              <a:gd name="connsiteX4" fmla="*/ 8916035 w 12216129"/>
              <a:gd name="connsiteY4" fmla="*/ 4361434 h 4361814"/>
              <a:gd name="connsiteX5" fmla="*/ 8884158 w 12216129"/>
              <a:gd name="connsiteY5" fmla="*/ 4361815 h 4361814"/>
              <a:gd name="connsiteX6" fmla="*/ 9006459 w 12216129"/>
              <a:gd name="connsiteY6" fmla="*/ 4355719 h 4361814"/>
              <a:gd name="connsiteX7" fmla="*/ 9003665 w 12216129"/>
              <a:gd name="connsiteY7" fmla="*/ 4327398 h 4361814"/>
              <a:gd name="connsiteX8" fmla="*/ 9102725 w 12216129"/>
              <a:gd name="connsiteY8" fmla="*/ 4312666 h 4361814"/>
              <a:gd name="connsiteX9" fmla="*/ 9108313 w 12216129"/>
              <a:gd name="connsiteY9" fmla="*/ 4340606 h 4361814"/>
              <a:gd name="connsiteX10" fmla="*/ 9006459 w 12216129"/>
              <a:gd name="connsiteY10" fmla="*/ 4355719 h 4361814"/>
              <a:gd name="connsiteX11" fmla="*/ 8724646 w 12216129"/>
              <a:gd name="connsiteY11" fmla="*/ 4352671 h 4361814"/>
              <a:gd name="connsiteX12" fmla="*/ 8623046 w 12216129"/>
              <a:gd name="connsiteY12" fmla="*/ 4338320 h 4361814"/>
              <a:gd name="connsiteX13" fmla="*/ 8627872 w 12216129"/>
              <a:gd name="connsiteY13" fmla="*/ 4310253 h 4361814"/>
              <a:gd name="connsiteX14" fmla="*/ 8727567 w 12216129"/>
              <a:gd name="connsiteY14" fmla="*/ 4324350 h 4361814"/>
              <a:gd name="connsiteX15" fmla="*/ 8534908 w 12216129"/>
              <a:gd name="connsiteY15" fmla="*/ 4321048 h 4361814"/>
              <a:gd name="connsiteX16" fmla="*/ 8435594 w 12216129"/>
              <a:gd name="connsiteY16" fmla="*/ 4296664 h 4361814"/>
              <a:gd name="connsiteX17" fmla="*/ 8442960 w 12216129"/>
              <a:gd name="connsiteY17" fmla="*/ 4269105 h 4361814"/>
              <a:gd name="connsiteX18" fmla="*/ 8541004 w 12216129"/>
              <a:gd name="connsiteY18" fmla="*/ 4293235 h 4361814"/>
              <a:gd name="connsiteX19" fmla="*/ 9195308 w 12216129"/>
              <a:gd name="connsiteY19" fmla="*/ 4319016 h 4361814"/>
              <a:gd name="connsiteX20" fmla="*/ 9187180 w 12216129"/>
              <a:gd name="connsiteY20" fmla="*/ 4291584 h 4361814"/>
              <a:gd name="connsiteX21" fmla="*/ 9281033 w 12216129"/>
              <a:gd name="connsiteY21" fmla="*/ 4257675 h 4361814"/>
              <a:gd name="connsiteX22" fmla="*/ 9292336 w 12216129"/>
              <a:gd name="connsiteY22" fmla="*/ 4283837 h 4361814"/>
              <a:gd name="connsiteX23" fmla="*/ 9195308 w 12216129"/>
              <a:gd name="connsiteY23" fmla="*/ 4319016 h 4361814"/>
              <a:gd name="connsiteX24" fmla="*/ 8349615 w 12216129"/>
              <a:gd name="connsiteY24" fmla="*/ 4271518 h 4361814"/>
              <a:gd name="connsiteX25" fmla="*/ 8264906 w 12216129"/>
              <a:gd name="connsiteY25" fmla="*/ 4243451 h 4361814"/>
              <a:gd name="connsiteX26" fmla="*/ 8252206 w 12216129"/>
              <a:gd name="connsiteY26" fmla="*/ 4239133 h 4361814"/>
              <a:gd name="connsiteX27" fmla="*/ 8261731 w 12216129"/>
              <a:gd name="connsiteY27" fmla="*/ 4212209 h 4361814"/>
              <a:gd name="connsiteX28" fmla="*/ 8274431 w 12216129"/>
              <a:gd name="connsiteY28" fmla="*/ 4216400 h 4361814"/>
              <a:gd name="connsiteX29" fmla="*/ 8358124 w 12216129"/>
              <a:gd name="connsiteY29" fmla="*/ 4244340 h 4361814"/>
              <a:gd name="connsiteX30" fmla="*/ 9373362 w 12216129"/>
              <a:gd name="connsiteY30" fmla="*/ 4243832 h 4361814"/>
              <a:gd name="connsiteX31" fmla="*/ 9359392 w 12216129"/>
              <a:gd name="connsiteY31" fmla="*/ 4218432 h 4361814"/>
              <a:gd name="connsiteX32" fmla="*/ 9443085 w 12216129"/>
              <a:gd name="connsiteY32" fmla="*/ 4164203 h 4361814"/>
              <a:gd name="connsiteX33" fmla="*/ 9460103 w 12216129"/>
              <a:gd name="connsiteY33" fmla="*/ 4187190 h 4361814"/>
              <a:gd name="connsiteX34" fmla="*/ 9373870 w 12216129"/>
              <a:gd name="connsiteY34" fmla="*/ 4243832 h 4361814"/>
              <a:gd name="connsiteX35" fmla="*/ 8169021 w 12216129"/>
              <a:gd name="connsiteY35" fmla="*/ 4208272 h 4361814"/>
              <a:gd name="connsiteX36" fmla="*/ 8073898 w 12216129"/>
              <a:gd name="connsiteY36" fmla="*/ 4170934 h 4361814"/>
              <a:gd name="connsiteX37" fmla="*/ 8084693 w 12216129"/>
              <a:gd name="connsiteY37" fmla="*/ 4144518 h 4361814"/>
              <a:gd name="connsiteX38" fmla="*/ 8179181 w 12216129"/>
              <a:gd name="connsiteY38" fmla="*/ 4181602 h 4361814"/>
              <a:gd name="connsiteX39" fmla="*/ 7991221 w 12216129"/>
              <a:gd name="connsiteY39" fmla="*/ 4136644 h 4361814"/>
              <a:gd name="connsiteX40" fmla="*/ 7897749 w 12216129"/>
              <a:gd name="connsiteY40" fmla="*/ 4095623 h 4361814"/>
              <a:gd name="connsiteX41" fmla="*/ 7909433 w 12216129"/>
              <a:gd name="connsiteY41" fmla="*/ 4069588 h 4361814"/>
              <a:gd name="connsiteX42" fmla="*/ 8002397 w 12216129"/>
              <a:gd name="connsiteY42" fmla="*/ 4110355 h 4361814"/>
              <a:gd name="connsiteX43" fmla="*/ 9529572 w 12216129"/>
              <a:gd name="connsiteY43" fmla="*/ 4130167 h 4361814"/>
              <a:gd name="connsiteX44" fmla="*/ 9510141 w 12216129"/>
              <a:gd name="connsiteY44" fmla="*/ 4109212 h 4361814"/>
              <a:gd name="connsiteX45" fmla="*/ 9529191 w 12216129"/>
              <a:gd name="connsiteY45" fmla="*/ 4091178 h 4361814"/>
              <a:gd name="connsiteX46" fmla="*/ 9579991 w 12216129"/>
              <a:gd name="connsiteY46" fmla="*/ 4037584 h 4361814"/>
              <a:gd name="connsiteX47" fmla="*/ 9601708 w 12216129"/>
              <a:gd name="connsiteY47" fmla="*/ 4057015 h 4361814"/>
              <a:gd name="connsiteX48" fmla="*/ 9549638 w 12216129"/>
              <a:gd name="connsiteY48" fmla="*/ 4112260 h 4361814"/>
              <a:gd name="connsiteX49" fmla="*/ 9530334 w 12216129"/>
              <a:gd name="connsiteY49" fmla="*/ 4130167 h 4361814"/>
              <a:gd name="connsiteX50" fmla="*/ 7816469 w 12216129"/>
              <a:gd name="connsiteY50" fmla="*/ 4058539 h 4361814"/>
              <a:gd name="connsiteX51" fmla="*/ 7724267 w 12216129"/>
              <a:gd name="connsiteY51" fmla="*/ 4014851 h 4361814"/>
              <a:gd name="connsiteX52" fmla="*/ 7736967 w 12216129"/>
              <a:gd name="connsiteY52" fmla="*/ 3989451 h 4361814"/>
              <a:gd name="connsiteX53" fmla="*/ 7828789 w 12216129"/>
              <a:gd name="connsiteY53" fmla="*/ 4033012 h 4361814"/>
              <a:gd name="connsiteX54" fmla="*/ 9657207 w 12216129"/>
              <a:gd name="connsiteY54" fmla="*/ 3985641 h 4361814"/>
              <a:gd name="connsiteX55" fmla="*/ 9633966 w 12216129"/>
              <a:gd name="connsiteY55" fmla="*/ 3969004 h 4361814"/>
              <a:gd name="connsiteX56" fmla="*/ 9688068 w 12216129"/>
              <a:gd name="connsiteY56" fmla="*/ 3885057 h 4361814"/>
              <a:gd name="connsiteX57" fmla="*/ 9712833 w 12216129"/>
              <a:gd name="connsiteY57" fmla="*/ 3899281 h 4361814"/>
              <a:gd name="connsiteX58" fmla="*/ 9657969 w 12216129"/>
              <a:gd name="connsiteY58" fmla="*/ 3985641 h 4361814"/>
              <a:gd name="connsiteX59" fmla="*/ 7644130 w 12216129"/>
              <a:gd name="connsiteY59" fmla="*/ 3975608 h 4361814"/>
              <a:gd name="connsiteX60" fmla="*/ 7553071 w 12216129"/>
              <a:gd name="connsiteY60" fmla="*/ 3929761 h 4361814"/>
              <a:gd name="connsiteX61" fmla="*/ 7565771 w 12216129"/>
              <a:gd name="connsiteY61" fmla="*/ 3904361 h 4361814"/>
              <a:gd name="connsiteX62" fmla="*/ 7656577 w 12216129"/>
              <a:gd name="connsiteY62" fmla="*/ 3950081 h 4361814"/>
              <a:gd name="connsiteX63" fmla="*/ 7473823 w 12216129"/>
              <a:gd name="connsiteY63" fmla="*/ 3888994 h 4361814"/>
              <a:gd name="connsiteX64" fmla="*/ 7383653 w 12216129"/>
              <a:gd name="connsiteY64" fmla="*/ 3841750 h 4361814"/>
              <a:gd name="connsiteX65" fmla="*/ 7396989 w 12216129"/>
              <a:gd name="connsiteY65" fmla="*/ 3816350 h 4361814"/>
              <a:gd name="connsiteX66" fmla="*/ 7487031 w 12216129"/>
              <a:gd name="connsiteY66" fmla="*/ 3863467 h 4361814"/>
              <a:gd name="connsiteX67" fmla="*/ 9754743 w 12216129"/>
              <a:gd name="connsiteY67" fmla="*/ 3819779 h 4361814"/>
              <a:gd name="connsiteX68" fmla="*/ 9729343 w 12216129"/>
              <a:gd name="connsiteY68" fmla="*/ 3807079 h 4361814"/>
              <a:gd name="connsiteX69" fmla="*/ 9769221 w 12216129"/>
              <a:gd name="connsiteY69" fmla="*/ 3714877 h 4361814"/>
              <a:gd name="connsiteX70" fmla="*/ 9795891 w 12216129"/>
              <a:gd name="connsiteY70" fmla="*/ 3725291 h 4361814"/>
              <a:gd name="connsiteX71" fmla="*/ 9755505 w 12216129"/>
              <a:gd name="connsiteY71" fmla="*/ 3819779 h 4361814"/>
              <a:gd name="connsiteX72" fmla="*/ 7304914 w 12216129"/>
              <a:gd name="connsiteY72" fmla="*/ 3799967 h 4361814"/>
              <a:gd name="connsiteX73" fmla="*/ 7215252 w 12216129"/>
              <a:gd name="connsiteY73" fmla="*/ 3751961 h 4361814"/>
              <a:gd name="connsiteX74" fmla="*/ 7228840 w 12216129"/>
              <a:gd name="connsiteY74" fmla="*/ 3726561 h 4361814"/>
              <a:gd name="connsiteX75" fmla="*/ 7317740 w 12216129"/>
              <a:gd name="connsiteY75" fmla="*/ 3774567 h 4361814"/>
              <a:gd name="connsiteX76" fmla="*/ 7137908 w 12216129"/>
              <a:gd name="connsiteY76" fmla="*/ 3709924 h 4361814"/>
              <a:gd name="connsiteX77" fmla="*/ 7049008 w 12216129"/>
              <a:gd name="connsiteY77" fmla="*/ 3661664 h 4361814"/>
              <a:gd name="connsiteX78" fmla="*/ 7062597 w 12216129"/>
              <a:gd name="connsiteY78" fmla="*/ 3636264 h 4361814"/>
              <a:gd name="connsiteX79" fmla="*/ 7151497 w 12216129"/>
              <a:gd name="connsiteY79" fmla="*/ 3684524 h 4361814"/>
              <a:gd name="connsiteX80" fmla="*/ 9826498 w 12216129"/>
              <a:gd name="connsiteY80" fmla="*/ 3641090 h 4361814"/>
              <a:gd name="connsiteX81" fmla="*/ 9799320 w 12216129"/>
              <a:gd name="connsiteY81" fmla="*/ 3632327 h 4361814"/>
              <a:gd name="connsiteX82" fmla="*/ 9827641 w 12216129"/>
              <a:gd name="connsiteY82" fmla="*/ 3535553 h 4361814"/>
              <a:gd name="connsiteX83" fmla="*/ 9855200 w 12216129"/>
              <a:gd name="connsiteY83" fmla="*/ 3542919 h 4361814"/>
              <a:gd name="connsiteX84" fmla="*/ 9826244 w 12216129"/>
              <a:gd name="connsiteY84" fmla="*/ 3641090 h 4361814"/>
              <a:gd name="connsiteX85" fmla="*/ 6970268 w 12216129"/>
              <a:gd name="connsiteY85" fmla="*/ 3619500 h 4361814"/>
              <a:gd name="connsiteX86" fmla="*/ 6881368 w 12216129"/>
              <a:gd name="connsiteY86" fmla="*/ 3571748 h 4361814"/>
              <a:gd name="connsiteX87" fmla="*/ 6894830 w 12216129"/>
              <a:gd name="connsiteY87" fmla="*/ 3546348 h 4361814"/>
              <a:gd name="connsiteX88" fmla="*/ 6984365 w 12216129"/>
              <a:gd name="connsiteY88" fmla="*/ 3594227 h 4361814"/>
              <a:gd name="connsiteX89" fmla="*/ 6802374 w 12216129"/>
              <a:gd name="connsiteY89" fmla="*/ 3530600 h 4361814"/>
              <a:gd name="connsiteX90" fmla="*/ 6712458 w 12216129"/>
              <a:gd name="connsiteY90" fmla="*/ 3483737 h 4361814"/>
              <a:gd name="connsiteX91" fmla="*/ 6725158 w 12216129"/>
              <a:gd name="connsiteY91" fmla="*/ 3458337 h 4361814"/>
              <a:gd name="connsiteX92" fmla="*/ 6815202 w 12216129"/>
              <a:gd name="connsiteY92" fmla="*/ 3505327 h 4361814"/>
              <a:gd name="connsiteX93" fmla="*/ 2588768 w 12216129"/>
              <a:gd name="connsiteY93" fmla="*/ 3461512 h 4361814"/>
              <a:gd name="connsiteX94" fmla="*/ 2486533 w 12216129"/>
              <a:gd name="connsiteY94" fmla="*/ 3458464 h 4361814"/>
              <a:gd name="connsiteX95" fmla="*/ 2488184 w 12216129"/>
              <a:gd name="connsiteY95" fmla="*/ 3429889 h 4361814"/>
              <a:gd name="connsiteX96" fmla="*/ 2588895 w 12216129"/>
              <a:gd name="connsiteY96" fmla="*/ 3432937 h 4361814"/>
              <a:gd name="connsiteX97" fmla="*/ 2677668 w 12216129"/>
              <a:gd name="connsiteY97" fmla="*/ 3459861 h 4361814"/>
              <a:gd name="connsiteX98" fmla="*/ 2676525 w 12216129"/>
              <a:gd name="connsiteY98" fmla="*/ 3431286 h 4361814"/>
              <a:gd name="connsiteX99" fmla="*/ 2777236 w 12216129"/>
              <a:gd name="connsiteY99" fmla="*/ 3425190 h 4361814"/>
              <a:gd name="connsiteX100" fmla="*/ 2779522 w 12216129"/>
              <a:gd name="connsiteY100" fmla="*/ 3453765 h 4361814"/>
              <a:gd name="connsiteX101" fmla="*/ 2677922 w 12216129"/>
              <a:gd name="connsiteY101" fmla="*/ 3460115 h 4361814"/>
              <a:gd name="connsiteX102" fmla="*/ 9875774 w 12216129"/>
              <a:gd name="connsiteY102" fmla="*/ 3456305 h 4361814"/>
              <a:gd name="connsiteX103" fmla="*/ 9847834 w 12216129"/>
              <a:gd name="connsiteY103" fmla="*/ 3450082 h 4361814"/>
              <a:gd name="connsiteX104" fmla="*/ 9867773 w 12216129"/>
              <a:gd name="connsiteY104" fmla="*/ 3351022 h 4361814"/>
              <a:gd name="connsiteX105" fmla="*/ 9895840 w 12216129"/>
              <a:gd name="connsiteY105" fmla="*/ 3356229 h 4361814"/>
              <a:gd name="connsiteX106" fmla="*/ 9876028 w 12216129"/>
              <a:gd name="connsiteY106" fmla="*/ 3455924 h 4361814"/>
              <a:gd name="connsiteX107" fmla="*/ 2396744 w 12216129"/>
              <a:gd name="connsiteY107" fmla="*/ 3451352 h 4361814"/>
              <a:gd name="connsiteX108" fmla="*/ 2295144 w 12216129"/>
              <a:gd name="connsiteY108" fmla="*/ 3437636 h 4361814"/>
              <a:gd name="connsiteX109" fmla="*/ 2299716 w 12216129"/>
              <a:gd name="connsiteY109" fmla="*/ 3409442 h 4361814"/>
              <a:gd name="connsiteX110" fmla="*/ 2399538 w 12216129"/>
              <a:gd name="connsiteY110" fmla="*/ 3422904 h 4361814"/>
              <a:gd name="connsiteX111" fmla="*/ 2868295 w 12216129"/>
              <a:gd name="connsiteY111" fmla="*/ 3444875 h 4361814"/>
              <a:gd name="connsiteX112" fmla="*/ 2864993 w 12216129"/>
              <a:gd name="connsiteY112" fmla="*/ 3416427 h 4361814"/>
              <a:gd name="connsiteX113" fmla="*/ 2965196 w 12216129"/>
              <a:gd name="connsiteY113" fmla="*/ 3402965 h 4361814"/>
              <a:gd name="connsiteX114" fmla="*/ 2969387 w 12216129"/>
              <a:gd name="connsiteY114" fmla="*/ 3431159 h 4361814"/>
              <a:gd name="connsiteX115" fmla="*/ 2868549 w 12216129"/>
              <a:gd name="connsiteY115" fmla="*/ 3444494 h 4361814"/>
              <a:gd name="connsiteX116" fmla="*/ 6633083 w 12216129"/>
              <a:gd name="connsiteY116" fmla="*/ 3443351 h 4361814"/>
              <a:gd name="connsiteX117" fmla="*/ 6542405 w 12216129"/>
              <a:gd name="connsiteY117" fmla="*/ 3398012 h 4361814"/>
              <a:gd name="connsiteX118" fmla="*/ 6555105 w 12216129"/>
              <a:gd name="connsiteY118" fmla="*/ 3372612 h 4361814"/>
              <a:gd name="connsiteX119" fmla="*/ 6645910 w 12216129"/>
              <a:gd name="connsiteY119" fmla="*/ 3417951 h 4361814"/>
              <a:gd name="connsiteX120" fmla="*/ 2207133 w 12216129"/>
              <a:gd name="connsiteY120" fmla="*/ 3420491 h 4361814"/>
              <a:gd name="connsiteX121" fmla="*/ 2107819 w 12216129"/>
              <a:gd name="connsiteY121" fmla="*/ 3395091 h 4361814"/>
              <a:gd name="connsiteX122" fmla="*/ 2115820 w 12216129"/>
              <a:gd name="connsiteY122" fmla="*/ 3367659 h 4361814"/>
              <a:gd name="connsiteX123" fmla="*/ 2213356 w 12216129"/>
              <a:gd name="connsiteY123" fmla="*/ 3393059 h 4361814"/>
              <a:gd name="connsiteX124" fmla="*/ 3058033 w 12216129"/>
              <a:gd name="connsiteY124" fmla="*/ 3416554 h 4361814"/>
              <a:gd name="connsiteX125" fmla="*/ 3052953 w 12216129"/>
              <a:gd name="connsiteY125" fmla="*/ 3388360 h 4361814"/>
              <a:gd name="connsiteX126" fmla="*/ 3152267 w 12216129"/>
              <a:gd name="connsiteY126" fmla="*/ 3369183 h 4361814"/>
              <a:gd name="connsiteX127" fmla="*/ 3158109 w 12216129"/>
              <a:gd name="connsiteY127" fmla="*/ 3397123 h 4361814"/>
              <a:gd name="connsiteX128" fmla="*/ 3057779 w 12216129"/>
              <a:gd name="connsiteY128" fmla="*/ 3416173 h 4361814"/>
              <a:gd name="connsiteX129" fmla="*/ 3245231 w 12216129"/>
              <a:gd name="connsiteY129" fmla="*/ 3378454 h 4361814"/>
              <a:gd name="connsiteX130" fmla="*/ 3238881 w 12216129"/>
              <a:gd name="connsiteY130" fmla="*/ 3350641 h 4361814"/>
              <a:gd name="connsiteX131" fmla="*/ 3337306 w 12216129"/>
              <a:gd name="connsiteY131" fmla="*/ 3327146 h 4361814"/>
              <a:gd name="connsiteX132" fmla="*/ 3344164 w 12216129"/>
              <a:gd name="connsiteY132" fmla="*/ 3354959 h 4361814"/>
              <a:gd name="connsiteX133" fmla="*/ 3244977 w 12216129"/>
              <a:gd name="connsiteY133" fmla="*/ 3377692 h 4361814"/>
              <a:gd name="connsiteX134" fmla="*/ 2022856 w 12216129"/>
              <a:gd name="connsiteY134" fmla="*/ 3368294 h 4361814"/>
              <a:gd name="connsiteX135" fmla="*/ 2016379 w 12216129"/>
              <a:gd name="connsiteY135" fmla="*/ 3365881 h 4361814"/>
              <a:gd name="connsiteX136" fmla="*/ 1927479 w 12216129"/>
              <a:gd name="connsiteY136" fmla="*/ 3330956 h 4361814"/>
              <a:gd name="connsiteX137" fmla="*/ 1938782 w 12216129"/>
              <a:gd name="connsiteY137" fmla="*/ 3304667 h 4361814"/>
              <a:gd name="connsiteX138" fmla="*/ 2026158 w 12216129"/>
              <a:gd name="connsiteY138" fmla="*/ 3339084 h 4361814"/>
              <a:gd name="connsiteX139" fmla="*/ 2032254 w 12216129"/>
              <a:gd name="connsiteY139" fmla="*/ 3341243 h 4361814"/>
              <a:gd name="connsiteX140" fmla="*/ 6463157 w 12216129"/>
              <a:gd name="connsiteY140" fmla="*/ 3358515 h 4361814"/>
              <a:gd name="connsiteX141" fmla="*/ 6371590 w 12216129"/>
              <a:gd name="connsiteY141" fmla="*/ 3315462 h 4361814"/>
              <a:gd name="connsiteX142" fmla="*/ 6383528 w 12216129"/>
              <a:gd name="connsiteY142" fmla="*/ 3290062 h 4361814"/>
              <a:gd name="connsiteX143" fmla="*/ 6475476 w 12216129"/>
              <a:gd name="connsiteY143" fmla="*/ 3333369 h 4361814"/>
              <a:gd name="connsiteX144" fmla="*/ 3430143 w 12216129"/>
              <a:gd name="connsiteY144" fmla="*/ 3331591 h 4361814"/>
              <a:gd name="connsiteX145" fmla="*/ 3422904 w 12216129"/>
              <a:gd name="connsiteY145" fmla="*/ 3304032 h 4361814"/>
              <a:gd name="connsiteX146" fmla="*/ 3520694 w 12216129"/>
              <a:gd name="connsiteY146" fmla="*/ 3277743 h 4361814"/>
              <a:gd name="connsiteX147" fmla="*/ 3528314 w 12216129"/>
              <a:gd name="connsiteY147" fmla="*/ 3305302 h 4361814"/>
              <a:gd name="connsiteX148" fmla="*/ 3430143 w 12216129"/>
              <a:gd name="connsiteY148" fmla="*/ 3332099 h 4361814"/>
              <a:gd name="connsiteX149" fmla="*/ 1845818 w 12216129"/>
              <a:gd name="connsiteY149" fmla="*/ 3292221 h 4361814"/>
              <a:gd name="connsiteX150" fmla="*/ 1755775 w 12216129"/>
              <a:gd name="connsiteY150" fmla="*/ 3243199 h 4361814"/>
              <a:gd name="connsiteX151" fmla="*/ 1770126 w 12216129"/>
              <a:gd name="connsiteY151" fmla="*/ 3218561 h 4361814"/>
              <a:gd name="connsiteX152" fmla="*/ 1859026 w 12216129"/>
              <a:gd name="connsiteY152" fmla="*/ 3266694 h 4361814"/>
              <a:gd name="connsiteX153" fmla="*/ 3613912 w 12216129"/>
              <a:gd name="connsiteY153" fmla="*/ 3282315 h 4361814"/>
              <a:gd name="connsiteX154" fmla="*/ 3606165 w 12216129"/>
              <a:gd name="connsiteY154" fmla="*/ 3254883 h 4361814"/>
              <a:gd name="connsiteX155" fmla="*/ 3703701 w 12216129"/>
              <a:gd name="connsiteY155" fmla="*/ 3226943 h 4361814"/>
              <a:gd name="connsiteX156" fmla="*/ 3711702 w 12216129"/>
              <a:gd name="connsiteY156" fmla="*/ 3254375 h 4361814"/>
              <a:gd name="connsiteX157" fmla="*/ 3613912 w 12216129"/>
              <a:gd name="connsiteY157" fmla="*/ 3282315 h 4361814"/>
              <a:gd name="connsiteX158" fmla="*/ 6290945 w 12216129"/>
              <a:gd name="connsiteY158" fmla="*/ 3280029 h 4361814"/>
              <a:gd name="connsiteX159" fmla="*/ 6197981 w 12216129"/>
              <a:gd name="connsiteY159" fmla="*/ 3239897 h 4361814"/>
              <a:gd name="connsiteX160" fmla="*/ 6209030 w 12216129"/>
              <a:gd name="connsiteY160" fmla="*/ 3213481 h 4361814"/>
              <a:gd name="connsiteX161" fmla="*/ 6302502 w 12216129"/>
              <a:gd name="connsiteY161" fmla="*/ 3253867 h 4361814"/>
              <a:gd name="connsiteX162" fmla="*/ 9911080 w 12216129"/>
              <a:gd name="connsiteY162" fmla="*/ 3268218 h 4361814"/>
              <a:gd name="connsiteX163" fmla="*/ 9882759 w 12216129"/>
              <a:gd name="connsiteY163" fmla="*/ 3263900 h 4361814"/>
              <a:gd name="connsiteX164" fmla="*/ 9897237 w 12216129"/>
              <a:gd name="connsiteY164" fmla="*/ 3163570 h 4361814"/>
              <a:gd name="connsiteX165" fmla="*/ 9925558 w 12216129"/>
              <a:gd name="connsiteY165" fmla="*/ 3167380 h 4361814"/>
              <a:gd name="connsiteX166" fmla="*/ 9911080 w 12216129"/>
              <a:gd name="connsiteY166" fmla="*/ 3267710 h 4361814"/>
              <a:gd name="connsiteX167" fmla="*/ 3797046 w 12216129"/>
              <a:gd name="connsiteY167" fmla="*/ 3230118 h 4361814"/>
              <a:gd name="connsiteX168" fmla="*/ 3789045 w 12216129"/>
              <a:gd name="connsiteY168" fmla="*/ 3202686 h 4361814"/>
              <a:gd name="connsiteX169" fmla="*/ 3886708 w 12216129"/>
              <a:gd name="connsiteY169" fmla="*/ 3174365 h 4361814"/>
              <a:gd name="connsiteX170" fmla="*/ 3894582 w 12216129"/>
              <a:gd name="connsiteY170" fmla="*/ 3201797 h 4361814"/>
              <a:gd name="connsiteX171" fmla="*/ 6115939 w 12216129"/>
              <a:gd name="connsiteY171" fmla="*/ 3206115 h 4361814"/>
              <a:gd name="connsiteX172" fmla="*/ 6021451 w 12216129"/>
              <a:gd name="connsiteY172" fmla="*/ 3169793 h 4361814"/>
              <a:gd name="connsiteX173" fmla="*/ 6031357 w 12216129"/>
              <a:gd name="connsiteY173" fmla="*/ 3142996 h 4361814"/>
              <a:gd name="connsiteX174" fmla="*/ 6126480 w 12216129"/>
              <a:gd name="connsiteY174" fmla="*/ 3179572 h 4361814"/>
              <a:gd name="connsiteX175" fmla="*/ 1679575 w 12216129"/>
              <a:gd name="connsiteY175" fmla="*/ 3196209 h 4361814"/>
              <a:gd name="connsiteX176" fmla="*/ 1595882 w 12216129"/>
              <a:gd name="connsiteY176" fmla="*/ 3137027 h 4361814"/>
              <a:gd name="connsiteX177" fmla="*/ 1613154 w 12216129"/>
              <a:gd name="connsiteY177" fmla="*/ 3114294 h 4361814"/>
              <a:gd name="connsiteX178" fmla="*/ 1695450 w 12216129"/>
              <a:gd name="connsiteY178" fmla="*/ 3172333 h 4361814"/>
              <a:gd name="connsiteX179" fmla="*/ 3980053 w 12216129"/>
              <a:gd name="connsiteY179" fmla="*/ 3176524 h 4361814"/>
              <a:gd name="connsiteX180" fmla="*/ 3972179 w 12216129"/>
              <a:gd name="connsiteY180" fmla="*/ 3149092 h 4361814"/>
              <a:gd name="connsiteX181" fmla="*/ 4070096 w 12216129"/>
              <a:gd name="connsiteY181" fmla="*/ 3121406 h 4361814"/>
              <a:gd name="connsiteX182" fmla="*/ 4077716 w 12216129"/>
              <a:gd name="connsiteY182" fmla="*/ 3148965 h 4361814"/>
              <a:gd name="connsiteX183" fmla="*/ 3980053 w 12216129"/>
              <a:gd name="connsiteY183" fmla="*/ 3176143 h 4361814"/>
              <a:gd name="connsiteX184" fmla="*/ 5938012 w 12216129"/>
              <a:gd name="connsiteY184" fmla="*/ 3139948 h 4361814"/>
              <a:gd name="connsiteX185" fmla="*/ 5842254 w 12216129"/>
              <a:gd name="connsiteY185" fmla="*/ 3108325 h 4361814"/>
              <a:gd name="connsiteX186" fmla="*/ 5850763 w 12216129"/>
              <a:gd name="connsiteY186" fmla="*/ 3081020 h 4361814"/>
              <a:gd name="connsiteX187" fmla="*/ 5947410 w 12216129"/>
              <a:gd name="connsiteY187" fmla="*/ 3112897 h 4361814"/>
              <a:gd name="connsiteX188" fmla="*/ 4163441 w 12216129"/>
              <a:gd name="connsiteY188" fmla="*/ 3125470 h 4361814"/>
              <a:gd name="connsiteX189" fmla="*/ 4156075 w 12216129"/>
              <a:gd name="connsiteY189" fmla="*/ 3097911 h 4361814"/>
              <a:gd name="connsiteX190" fmla="*/ 4254627 w 12216129"/>
              <a:gd name="connsiteY190" fmla="*/ 3072511 h 4361814"/>
              <a:gd name="connsiteX191" fmla="*/ 4261612 w 12216129"/>
              <a:gd name="connsiteY191" fmla="*/ 3100197 h 4361814"/>
              <a:gd name="connsiteX192" fmla="*/ 4163441 w 12216129"/>
              <a:gd name="connsiteY192" fmla="*/ 3125089 h 4361814"/>
              <a:gd name="connsiteX193" fmla="*/ 5757672 w 12216129"/>
              <a:gd name="connsiteY193" fmla="*/ 3082925 h 4361814"/>
              <a:gd name="connsiteX194" fmla="*/ 5660136 w 12216129"/>
              <a:gd name="connsiteY194" fmla="*/ 3057525 h 4361814"/>
              <a:gd name="connsiteX195" fmla="*/ 5667121 w 12216129"/>
              <a:gd name="connsiteY195" fmla="*/ 3029839 h 4361814"/>
              <a:gd name="connsiteX196" fmla="*/ 5765419 w 12216129"/>
              <a:gd name="connsiteY196" fmla="*/ 3056128 h 4361814"/>
              <a:gd name="connsiteX197" fmla="*/ 1525651 w 12216129"/>
              <a:gd name="connsiteY197" fmla="*/ 3081401 h 4361814"/>
              <a:gd name="connsiteX198" fmla="*/ 1449451 w 12216129"/>
              <a:gd name="connsiteY198" fmla="*/ 3013583 h 4361814"/>
              <a:gd name="connsiteX199" fmla="*/ 1469009 w 12216129"/>
              <a:gd name="connsiteY199" fmla="*/ 2992755 h 4361814"/>
              <a:gd name="connsiteX200" fmla="*/ 1544447 w 12216129"/>
              <a:gd name="connsiteY200" fmla="*/ 3059430 h 4361814"/>
              <a:gd name="connsiteX201" fmla="*/ 9936607 w 12216129"/>
              <a:gd name="connsiteY201" fmla="*/ 3078734 h 4361814"/>
              <a:gd name="connsiteX202" fmla="*/ 9908286 w 12216129"/>
              <a:gd name="connsiteY202" fmla="*/ 3075432 h 4361814"/>
              <a:gd name="connsiteX203" fmla="*/ 9919589 w 12216129"/>
              <a:gd name="connsiteY203" fmla="*/ 2974467 h 4361814"/>
              <a:gd name="connsiteX204" fmla="*/ 9948037 w 12216129"/>
              <a:gd name="connsiteY204" fmla="*/ 2977515 h 4361814"/>
              <a:gd name="connsiteX205" fmla="*/ 9936607 w 12216129"/>
              <a:gd name="connsiteY205" fmla="*/ 3078353 h 4361814"/>
              <a:gd name="connsiteX206" fmla="*/ 4347845 w 12216129"/>
              <a:gd name="connsiteY206" fmla="*/ 3078734 h 4361814"/>
              <a:gd name="connsiteX207" fmla="*/ 4341241 w 12216129"/>
              <a:gd name="connsiteY207" fmla="*/ 3051048 h 4361814"/>
              <a:gd name="connsiteX208" fmla="*/ 4440682 w 12216129"/>
              <a:gd name="connsiteY208" fmla="*/ 3028315 h 4361814"/>
              <a:gd name="connsiteX209" fmla="*/ 4446778 w 12216129"/>
              <a:gd name="connsiteY209" fmla="*/ 3056255 h 4361814"/>
              <a:gd name="connsiteX210" fmla="*/ 4347845 w 12216129"/>
              <a:gd name="connsiteY210" fmla="*/ 3078099 h 4361814"/>
              <a:gd name="connsiteX211" fmla="*/ 4533646 w 12216129"/>
              <a:gd name="connsiteY211" fmla="*/ 3038348 h 4361814"/>
              <a:gd name="connsiteX212" fmla="*/ 4528185 w 12216129"/>
              <a:gd name="connsiteY212" fmla="*/ 3010281 h 4361814"/>
              <a:gd name="connsiteX213" fmla="*/ 4628642 w 12216129"/>
              <a:gd name="connsiteY213" fmla="*/ 2991993 h 4361814"/>
              <a:gd name="connsiteX214" fmla="*/ 4633341 w 12216129"/>
              <a:gd name="connsiteY214" fmla="*/ 3020187 h 4361814"/>
              <a:gd name="connsiteX215" fmla="*/ 4533646 w 12216129"/>
              <a:gd name="connsiteY215" fmla="*/ 3037713 h 4361814"/>
              <a:gd name="connsiteX216" fmla="*/ 5574157 w 12216129"/>
              <a:gd name="connsiteY216" fmla="*/ 3037205 h 4361814"/>
              <a:gd name="connsiteX217" fmla="*/ 5475224 w 12216129"/>
              <a:gd name="connsiteY217" fmla="*/ 3017774 h 4361814"/>
              <a:gd name="connsiteX218" fmla="*/ 5480177 w 12216129"/>
              <a:gd name="connsiteY218" fmla="*/ 2989580 h 4361814"/>
              <a:gd name="connsiteX219" fmla="*/ 5580253 w 12216129"/>
              <a:gd name="connsiteY219" fmla="*/ 3009265 h 4361814"/>
              <a:gd name="connsiteX220" fmla="*/ 4720971 w 12216129"/>
              <a:gd name="connsiteY220" fmla="*/ 3006725 h 4361814"/>
              <a:gd name="connsiteX221" fmla="*/ 4717034 w 12216129"/>
              <a:gd name="connsiteY221" fmla="*/ 2978404 h 4361814"/>
              <a:gd name="connsiteX222" fmla="*/ 4818634 w 12216129"/>
              <a:gd name="connsiteY222" fmla="*/ 2965704 h 4361814"/>
              <a:gd name="connsiteX223" fmla="*/ 4821555 w 12216129"/>
              <a:gd name="connsiteY223" fmla="*/ 2994152 h 4361814"/>
              <a:gd name="connsiteX224" fmla="*/ 4720971 w 12216129"/>
              <a:gd name="connsiteY224" fmla="*/ 3006090 h 4361814"/>
              <a:gd name="connsiteX225" fmla="*/ 5387975 w 12216129"/>
              <a:gd name="connsiteY225" fmla="*/ 3003931 h 4361814"/>
              <a:gd name="connsiteX226" fmla="*/ 5287645 w 12216129"/>
              <a:gd name="connsiteY226" fmla="*/ 2991993 h 4361814"/>
              <a:gd name="connsiteX227" fmla="*/ 5290439 w 12216129"/>
              <a:gd name="connsiteY227" fmla="*/ 2963545 h 4361814"/>
              <a:gd name="connsiteX228" fmla="*/ 5392039 w 12216129"/>
              <a:gd name="connsiteY228" fmla="*/ 2975610 h 4361814"/>
              <a:gd name="connsiteX229" fmla="*/ 4909566 w 12216129"/>
              <a:gd name="connsiteY229" fmla="*/ 2986913 h 4361814"/>
              <a:gd name="connsiteX230" fmla="*/ 4907534 w 12216129"/>
              <a:gd name="connsiteY230" fmla="*/ 2958338 h 4361814"/>
              <a:gd name="connsiteX231" fmla="*/ 5009134 w 12216129"/>
              <a:gd name="connsiteY231" fmla="*/ 2953385 h 4361814"/>
              <a:gd name="connsiteX232" fmla="*/ 5009896 w 12216129"/>
              <a:gd name="connsiteY232" fmla="*/ 2981960 h 4361814"/>
              <a:gd name="connsiteX233" fmla="*/ 4909566 w 12216129"/>
              <a:gd name="connsiteY233" fmla="*/ 2986278 h 4361814"/>
              <a:gd name="connsiteX234" fmla="*/ 5199507 w 12216129"/>
              <a:gd name="connsiteY234" fmla="*/ 2985008 h 4361814"/>
              <a:gd name="connsiteX235" fmla="*/ 5098669 w 12216129"/>
              <a:gd name="connsiteY235" fmla="*/ 2981325 h 4361814"/>
              <a:gd name="connsiteX236" fmla="*/ 5098669 w 12216129"/>
              <a:gd name="connsiteY236" fmla="*/ 2952750 h 4361814"/>
              <a:gd name="connsiteX237" fmla="*/ 5200269 w 12216129"/>
              <a:gd name="connsiteY237" fmla="*/ 2956560 h 4361814"/>
              <a:gd name="connsiteX238" fmla="*/ 1384808 w 12216129"/>
              <a:gd name="connsiteY238" fmla="*/ 2950464 h 4361814"/>
              <a:gd name="connsiteX239" fmla="*/ 1315593 w 12216129"/>
              <a:gd name="connsiteY239" fmla="*/ 2875153 h 4361814"/>
              <a:gd name="connsiteX240" fmla="*/ 1337056 w 12216129"/>
              <a:gd name="connsiteY240" fmla="*/ 2856357 h 4361814"/>
              <a:gd name="connsiteX241" fmla="*/ 1405382 w 12216129"/>
              <a:gd name="connsiteY241" fmla="*/ 2930525 h 4361814"/>
              <a:gd name="connsiteX242" fmla="*/ 9957308 w 12216129"/>
              <a:gd name="connsiteY242" fmla="*/ 2888615 h 4361814"/>
              <a:gd name="connsiteX243" fmla="*/ 9928987 w 12216129"/>
              <a:gd name="connsiteY243" fmla="*/ 2885694 h 4361814"/>
              <a:gd name="connsiteX244" fmla="*/ 9939274 w 12216129"/>
              <a:gd name="connsiteY244" fmla="*/ 2784094 h 4361814"/>
              <a:gd name="connsiteX245" fmla="*/ 9967595 w 12216129"/>
              <a:gd name="connsiteY245" fmla="*/ 2787015 h 4361814"/>
              <a:gd name="connsiteX246" fmla="*/ 1257808 w 12216129"/>
              <a:gd name="connsiteY246" fmla="*/ 2806319 h 4361814"/>
              <a:gd name="connsiteX247" fmla="*/ 1196213 w 12216129"/>
              <a:gd name="connsiteY247" fmla="*/ 2724531 h 4361814"/>
              <a:gd name="connsiteX248" fmla="*/ 1219708 w 12216129"/>
              <a:gd name="connsiteY248" fmla="*/ 2707894 h 4361814"/>
              <a:gd name="connsiteX249" fmla="*/ 1280414 w 12216129"/>
              <a:gd name="connsiteY249" fmla="*/ 2788539 h 4361814"/>
              <a:gd name="connsiteX250" fmla="*/ 9976104 w 12216129"/>
              <a:gd name="connsiteY250" fmla="*/ 2699258 h 4361814"/>
              <a:gd name="connsiteX251" fmla="*/ 9947783 w 12216129"/>
              <a:gd name="connsiteY251" fmla="*/ 2696210 h 4361814"/>
              <a:gd name="connsiteX252" fmla="*/ 9958832 w 12216129"/>
              <a:gd name="connsiteY252" fmla="*/ 2594610 h 4361814"/>
              <a:gd name="connsiteX253" fmla="*/ 9987280 w 12216129"/>
              <a:gd name="connsiteY253" fmla="*/ 2597912 h 4361814"/>
              <a:gd name="connsiteX254" fmla="*/ 9976612 w 12216129"/>
              <a:gd name="connsiteY254" fmla="*/ 2699258 h 4361814"/>
              <a:gd name="connsiteX255" fmla="*/ 1145794 w 12216129"/>
              <a:gd name="connsiteY255" fmla="*/ 2650490 h 4361814"/>
              <a:gd name="connsiteX256" fmla="*/ 1092327 w 12216129"/>
              <a:gd name="connsiteY256" fmla="*/ 2563368 h 4361814"/>
              <a:gd name="connsiteX257" fmla="*/ 1118108 w 12216129"/>
              <a:gd name="connsiteY257" fmla="*/ 2549017 h 4361814"/>
              <a:gd name="connsiteX258" fmla="*/ 1170813 w 12216129"/>
              <a:gd name="connsiteY258" fmla="*/ 2634996 h 4361814"/>
              <a:gd name="connsiteX259" fmla="*/ 9997694 w 12216129"/>
              <a:gd name="connsiteY259" fmla="*/ 2510028 h 4361814"/>
              <a:gd name="connsiteX260" fmla="*/ 9970008 w 12216129"/>
              <a:gd name="connsiteY260" fmla="*/ 2506345 h 4361814"/>
              <a:gd name="connsiteX261" fmla="*/ 9983978 w 12216129"/>
              <a:gd name="connsiteY261" fmla="*/ 2405380 h 4361814"/>
              <a:gd name="connsiteX262" fmla="*/ 10012299 w 12216129"/>
              <a:gd name="connsiteY262" fmla="*/ 2409571 h 4361814"/>
              <a:gd name="connsiteX263" fmla="*/ 9998583 w 12216129"/>
              <a:gd name="connsiteY263" fmla="*/ 2510028 h 4361814"/>
              <a:gd name="connsiteX264" fmla="*/ 1048639 w 12216129"/>
              <a:gd name="connsiteY264" fmla="*/ 2484628 h 4361814"/>
              <a:gd name="connsiteX265" fmla="*/ 1003554 w 12216129"/>
              <a:gd name="connsiteY265" fmla="*/ 2392807 h 4361814"/>
              <a:gd name="connsiteX266" fmla="*/ 1028954 w 12216129"/>
              <a:gd name="connsiteY266" fmla="*/ 2380869 h 4361814"/>
              <a:gd name="connsiteX267" fmla="*/ 1073531 w 12216129"/>
              <a:gd name="connsiteY267" fmla="*/ 2471420 h 4361814"/>
              <a:gd name="connsiteX268" fmla="*/ 10025507 w 12216129"/>
              <a:gd name="connsiteY268" fmla="*/ 2321814 h 4361814"/>
              <a:gd name="connsiteX269" fmla="*/ 9997313 w 12216129"/>
              <a:gd name="connsiteY269" fmla="*/ 2316988 h 4361814"/>
              <a:gd name="connsiteX270" fmla="*/ 10016236 w 12216129"/>
              <a:gd name="connsiteY270" fmla="*/ 2216658 h 4361814"/>
              <a:gd name="connsiteX271" fmla="*/ 10044176 w 12216129"/>
              <a:gd name="connsiteY271" fmla="*/ 2222373 h 4361814"/>
              <a:gd name="connsiteX272" fmla="*/ 10026396 w 12216129"/>
              <a:gd name="connsiteY272" fmla="*/ 2322068 h 4361814"/>
              <a:gd name="connsiteX273" fmla="*/ 967740 w 12216129"/>
              <a:gd name="connsiteY273" fmla="*/ 2310765 h 4361814"/>
              <a:gd name="connsiteX274" fmla="*/ 940308 w 12216129"/>
              <a:gd name="connsiteY274" fmla="*/ 2240153 h 4361814"/>
              <a:gd name="connsiteX275" fmla="*/ 931291 w 12216129"/>
              <a:gd name="connsiteY275" fmla="*/ 2214753 h 4361814"/>
              <a:gd name="connsiteX276" fmla="*/ 958215 w 12216129"/>
              <a:gd name="connsiteY276" fmla="*/ 2205228 h 4361814"/>
              <a:gd name="connsiteX277" fmla="*/ 967105 w 12216129"/>
              <a:gd name="connsiteY277" fmla="*/ 2229866 h 4361814"/>
              <a:gd name="connsiteX278" fmla="*/ 994156 w 12216129"/>
              <a:gd name="connsiteY278" fmla="*/ 2299462 h 4361814"/>
              <a:gd name="connsiteX279" fmla="*/ 10063480 w 12216129"/>
              <a:gd name="connsiteY279" fmla="*/ 2136140 h 4361814"/>
              <a:gd name="connsiteX280" fmla="*/ 10035667 w 12216129"/>
              <a:gd name="connsiteY280" fmla="*/ 2129409 h 4361814"/>
              <a:gd name="connsiteX281" fmla="*/ 10061829 w 12216129"/>
              <a:gd name="connsiteY281" fmla="*/ 2030603 h 4361814"/>
              <a:gd name="connsiteX282" fmla="*/ 10089261 w 12216129"/>
              <a:gd name="connsiteY282" fmla="*/ 2038604 h 4361814"/>
              <a:gd name="connsiteX283" fmla="*/ 10064369 w 12216129"/>
              <a:gd name="connsiteY283" fmla="*/ 2136394 h 4361814"/>
              <a:gd name="connsiteX284" fmla="*/ 903224 w 12216129"/>
              <a:gd name="connsiteY284" fmla="*/ 2130044 h 4361814"/>
              <a:gd name="connsiteX285" fmla="*/ 875919 w 12216129"/>
              <a:gd name="connsiteY285" fmla="*/ 2031492 h 4361814"/>
              <a:gd name="connsiteX286" fmla="*/ 903605 w 12216129"/>
              <a:gd name="connsiteY286" fmla="*/ 2024507 h 4361814"/>
              <a:gd name="connsiteX287" fmla="*/ 930656 w 12216129"/>
              <a:gd name="connsiteY287" fmla="*/ 2121662 h 4361814"/>
              <a:gd name="connsiteX288" fmla="*/ 1651508 w 12216129"/>
              <a:gd name="connsiteY288" fmla="*/ 2012315 h 4361814"/>
              <a:gd name="connsiteX289" fmla="*/ 1596263 w 12216129"/>
              <a:gd name="connsiteY289" fmla="*/ 2010791 h 4361814"/>
              <a:gd name="connsiteX290" fmla="*/ 1597787 w 12216129"/>
              <a:gd name="connsiteY290" fmla="*/ 1982343 h 4361814"/>
              <a:gd name="connsiteX291" fmla="*/ 1697863 w 12216129"/>
              <a:gd name="connsiteY291" fmla="*/ 1982343 h 4361814"/>
              <a:gd name="connsiteX292" fmla="*/ 1699260 w 12216129"/>
              <a:gd name="connsiteY292" fmla="*/ 2010918 h 4361814"/>
              <a:gd name="connsiteX293" fmla="*/ 1651508 w 12216129"/>
              <a:gd name="connsiteY293" fmla="*/ 2012315 h 4361814"/>
              <a:gd name="connsiteX294" fmla="*/ 1789049 w 12216129"/>
              <a:gd name="connsiteY294" fmla="*/ 2002536 h 4361814"/>
              <a:gd name="connsiteX295" fmla="*/ 1784731 w 12216129"/>
              <a:gd name="connsiteY295" fmla="*/ 1974342 h 4361814"/>
              <a:gd name="connsiteX296" fmla="*/ 1882267 w 12216129"/>
              <a:gd name="connsiteY296" fmla="*/ 1953387 h 4361814"/>
              <a:gd name="connsiteX297" fmla="*/ 1889887 w 12216129"/>
              <a:gd name="connsiteY297" fmla="*/ 1980819 h 4361814"/>
              <a:gd name="connsiteX298" fmla="*/ 1788668 w 12216129"/>
              <a:gd name="connsiteY298" fmla="*/ 2002536 h 4361814"/>
              <a:gd name="connsiteX299" fmla="*/ 1506601 w 12216129"/>
              <a:gd name="connsiteY299" fmla="*/ 2002536 h 4361814"/>
              <a:gd name="connsiteX300" fmla="*/ 1405001 w 12216129"/>
              <a:gd name="connsiteY300" fmla="*/ 1984375 h 4361814"/>
              <a:gd name="connsiteX301" fmla="*/ 1411224 w 12216129"/>
              <a:gd name="connsiteY301" fmla="*/ 1956562 h 4361814"/>
              <a:gd name="connsiteX302" fmla="*/ 1509903 w 12216129"/>
              <a:gd name="connsiteY302" fmla="*/ 1974215 h 4361814"/>
              <a:gd name="connsiteX303" fmla="*/ 1318133 w 12216129"/>
              <a:gd name="connsiteY303" fmla="*/ 1961515 h 4361814"/>
              <a:gd name="connsiteX304" fmla="*/ 1220724 w 12216129"/>
              <a:gd name="connsiteY304" fmla="*/ 1929130 h 4361814"/>
              <a:gd name="connsiteX305" fmla="*/ 1230630 w 12216129"/>
              <a:gd name="connsiteY305" fmla="*/ 1902333 h 4361814"/>
              <a:gd name="connsiteX306" fmla="*/ 1326134 w 12216129"/>
              <a:gd name="connsiteY306" fmla="*/ 1934083 h 4361814"/>
              <a:gd name="connsiteX307" fmla="*/ 10116566 w 12216129"/>
              <a:gd name="connsiteY307" fmla="*/ 1954403 h 4361814"/>
              <a:gd name="connsiteX308" fmla="*/ 10089515 w 12216129"/>
              <a:gd name="connsiteY308" fmla="*/ 1945259 h 4361814"/>
              <a:gd name="connsiteX309" fmla="*/ 10125583 w 12216129"/>
              <a:gd name="connsiteY309" fmla="*/ 1849374 h 4361814"/>
              <a:gd name="connsiteX310" fmla="*/ 10151999 w 12216129"/>
              <a:gd name="connsiteY310" fmla="*/ 1860169 h 4361814"/>
              <a:gd name="connsiteX311" fmla="*/ 10116566 w 12216129"/>
              <a:gd name="connsiteY311" fmla="*/ 1954657 h 4361814"/>
              <a:gd name="connsiteX312" fmla="*/ 1975104 w 12216129"/>
              <a:gd name="connsiteY312" fmla="*/ 1951863 h 4361814"/>
              <a:gd name="connsiteX313" fmla="*/ 1964690 w 12216129"/>
              <a:gd name="connsiteY313" fmla="*/ 1925320 h 4361814"/>
              <a:gd name="connsiteX314" fmla="*/ 2055495 w 12216129"/>
              <a:gd name="connsiteY314" fmla="*/ 1883664 h 4361814"/>
              <a:gd name="connsiteX315" fmla="*/ 2068830 w 12216129"/>
              <a:gd name="connsiteY315" fmla="*/ 1909064 h 4361814"/>
              <a:gd name="connsiteX316" fmla="*/ 1975104 w 12216129"/>
              <a:gd name="connsiteY316" fmla="*/ 1952117 h 4361814"/>
              <a:gd name="connsiteX317" fmla="*/ 857504 w 12216129"/>
              <a:gd name="connsiteY317" fmla="*/ 1944243 h 4361814"/>
              <a:gd name="connsiteX318" fmla="*/ 839343 w 12216129"/>
              <a:gd name="connsiteY318" fmla="*/ 1843532 h 4361814"/>
              <a:gd name="connsiteX319" fmla="*/ 867664 w 12216129"/>
              <a:gd name="connsiteY319" fmla="*/ 1839087 h 4361814"/>
              <a:gd name="connsiteX320" fmla="*/ 885444 w 12216129"/>
              <a:gd name="connsiteY320" fmla="*/ 1938401 h 4361814"/>
              <a:gd name="connsiteX321" fmla="*/ 1138174 w 12216129"/>
              <a:gd name="connsiteY321" fmla="*/ 1895602 h 4361814"/>
              <a:gd name="connsiteX322" fmla="*/ 1045210 w 12216129"/>
              <a:gd name="connsiteY322" fmla="*/ 1852422 h 4361814"/>
              <a:gd name="connsiteX323" fmla="*/ 1057910 w 12216129"/>
              <a:gd name="connsiteY323" fmla="*/ 1827022 h 4361814"/>
              <a:gd name="connsiteX324" fmla="*/ 1149350 w 12216129"/>
              <a:gd name="connsiteY324" fmla="*/ 1869567 h 4361814"/>
              <a:gd name="connsiteX325" fmla="*/ 2146808 w 12216129"/>
              <a:gd name="connsiteY325" fmla="*/ 1863471 h 4361814"/>
              <a:gd name="connsiteX326" fmla="*/ 2131187 w 12216129"/>
              <a:gd name="connsiteY326" fmla="*/ 1839468 h 4361814"/>
              <a:gd name="connsiteX327" fmla="*/ 2211705 w 12216129"/>
              <a:gd name="connsiteY327" fmla="*/ 1780413 h 4361814"/>
              <a:gd name="connsiteX328" fmla="*/ 2229866 w 12216129"/>
              <a:gd name="connsiteY328" fmla="*/ 1802511 h 4361814"/>
              <a:gd name="connsiteX329" fmla="*/ 2146808 w 12216129"/>
              <a:gd name="connsiteY329" fmla="*/ 1863471 h 4361814"/>
              <a:gd name="connsiteX330" fmla="*/ 965708 w 12216129"/>
              <a:gd name="connsiteY330" fmla="*/ 1811147 h 4361814"/>
              <a:gd name="connsiteX331" fmla="*/ 876808 w 12216129"/>
              <a:gd name="connsiteY331" fmla="*/ 1760347 h 4361814"/>
              <a:gd name="connsiteX332" fmla="*/ 891667 w 12216129"/>
              <a:gd name="connsiteY332" fmla="*/ 1735836 h 4361814"/>
              <a:gd name="connsiteX333" fmla="*/ 979170 w 12216129"/>
              <a:gd name="connsiteY333" fmla="*/ 1786636 h 4361814"/>
              <a:gd name="connsiteX334" fmla="*/ 10188321 w 12216129"/>
              <a:gd name="connsiteY334" fmla="*/ 1780159 h 4361814"/>
              <a:gd name="connsiteX335" fmla="*/ 10162921 w 12216129"/>
              <a:gd name="connsiteY335" fmla="*/ 1767459 h 4361814"/>
              <a:gd name="connsiteX336" fmla="*/ 10166731 w 12216129"/>
              <a:gd name="connsiteY336" fmla="*/ 1759839 h 4361814"/>
              <a:gd name="connsiteX337" fmla="*/ 10211435 w 12216129"/>
              <a:gd name="connsiteY337" fmla="*/ 1676908 h 4361814"/>
              <a:gd name="connsiteX338" fmla="*/ 10236073 w 12216129"/>
              <a:gd name="connsiteY338" fmla="*/ 1691386 h 4361814"/>
              <a:gd name="connsiteX339" fmla="*/ 10192258 w 12216129"/>
              <a:gd name="connsiteY339" fmla="*/ 1772539 h 4361814"/>
              <a:gd name="connsiteX340" fmla="*/ 827405 w 12216129"/>
              <a:gd name="connsiteY340" fmla="*/ 1754759 h 4361814"/>
              <a:gd name="connsiteX341" fmla="*/ 818896 w 12216129"/>
              <a:gd name="connsiteY341" fmla="*/ 1653159 h 4361814"/>
              <a:gd name="connsiteX342" fmla="*/ 847344 w 12216129"/>
              <a:gd name="connsiteY342" fmla="*/ 1651508 h 4361814"/>
              <a:gd name="connsiteX343" fmla="*/ 855853 w 12216129"/>
              <a:gd name="connsiteY343" fmla="*/ 1751965 h 4361814"/>
              <a:gd name="connsiteX344" fmla="*/ 2296922 w 12216129"/>
              <a:gd name="connsiteY344" fmla="*/ 1742059 h 4361814"/>
              <a:gd name="connsiteX345" fmla="*/ 2276856 w 12216129"/>
              <a:gd name="connsiteY345" fmla="*/ 1721739 h 4361814"/>
              <a:gd name="connsiteX346" fmla="*/ 2343912 w 12216129"/>
              <a:gd name="connsiteY346" fmla="*/ 1647698 h 4361814"/>
              <a:gd name="connsiteX347" fmla="*/ 2366137 w 12216129"/>
              <a:gd name="connsiteY347" fmla="*/ 1665605 h 4361814"/>
              <a:gd name="connsiteX348" fmla="*/ 2296541 w 12216129"/>
              <a:gd name="connsiteY348" fmla="*/ 1742059 h 4361814"/>
              <a:gd name="connsiteX349" fmla="*/ 800608 w 12216129"/>
              <a:gd name="connsiteY349" fmla="*/ 1712341 h 4361814"/>
              <a:gd name="connsiteX350" fmla="*/ 715899 w 12216129"/>
              <a:gd name="connsiteY350" fmla="*/ 1655445 h 4361814"/>
              <a:gd name="connsiteX351" fmla="*/ 732282 w 12216129"/>
              <a:gd name="connsiteY351" fmla="*/ 1631950 h 4361814"/>
              <a:gd name="connsiteX352" fmla="*/ 816229 w 12216129"/>
              <a:gd name="connsiteY352" fmla="*/ 1688465 h 4361814"/>
              <a:gd name="connsiteX353" fmla="*/ 10281920 w 12216129"/>
              <a:gd name="connsiteY353" fmla="*/ 1617218 h 4361814"/>
              <a:gd name="connsiteX354" fmla="*/ 10258425 w 12216129"/>
              <a:gd name="connsiteY354" fmla="*/ 1601216 h 4361814"/>
              <a:gd name="connsiteX355" fmla="*/ 10319385 w 12216129"/>
              <a:gd name="connsiteY355" fmla="*/ 1518666 h 4361814"/>
              <a:gd name="connsiteX356" fmla="*/ 10341737 w 12216129"/>
              <a:gd name="connsiteY356" fmla="*/ 1536446 h 4361814"/>
              <a:gd name="connsiteX357" fmla="*/ 10282428 w 12216129"/>
              <a:gd name="connsiteY357" fmla="*/ 1617218 h 4361814"/>
              <a:gd name="connsiteX358" fmla="*/ 643890 w 12216129"/>
              <a:gd name="connsiteY358" fmla="*/ 1603629 h 4361814"/>
              <a:gd name="connsiteX359" fmla="*/ 561340 w 12216129"/>
              <a:gd name="connsiteY359" fmla="*/ 1545082 h 4361814"/>
              <a:gd name="connsiteX360" fmla="*/ 577596 w 12216129"/>
              <a:gd name="connsiteY360" fmla="*/ 1521587 h 4361814"/>
              <a:gd name="connsiteX361" fmla="*/ 660527 w 12216129"/>
              <a:gd name="connsiteY361" fmla="*/ 1580515 h 4361814"/>
              <a:gd name="connsiteX362" fmla="*/ 2418969 w 12216129"/>
              <a:gd name="connsiteY362" fmla="*/ 1593215 h 4361814"/>
              <a:gd name="connsiteX363" fmla="*/ 2395093 w 12216129"/>
              <a:gd name="connsiteY363" fmla="*/ 1577467 h 4361814"/>
              <a:gd name="connsiteX364" fmla="*/ 2445131 w 12216129"/>
              <a:gd name="connsiteY364" fmla="*/ 1491107 h 4361814"/>
              <a:gd name="connsiteX365" fmla="*/ 2470531 w 12216129"/>
              <a:gd name="connsiteY365" fmla="*/ 1503807 h 4361814"/>
              <a:gd name="connsiteX366" fmla="*/ 2418969 w 12216129"/>
              <a:gd name="connsiteY366" fmla="*/ 1593215 h 4361814"/>
              <a:gd name="connsiteX367" fmla="*/ 815340 w 12216129"/>
              <a:gd name="connsiteY367" fmla="*/ 1563497 h 4361814"/>
              <a:gd name="connsiteX368" fmla="*/ 815340 w 12216129"/>
              <a:gd name="connsiteY368" fmla="*/ 1542415 h 4361814"/>
              <a:gd name="connsiteX369" fmla="*/ 816991 w 12216129"/>
              <a:gd name="connsiteY369" fmla="*/ 1461389 h 4361814"/>
              <a:gd name="connsiteX370" fmla="*/ 845566 w 12216129"/>
              <a:gd name="connsiteY370" fmla="*/ 1462659 h 4361814"/>
              <a:gd name="connsiteX371" fmla="*/ 843915 w 12216129"/>
              <a:gd name="connsiteY371" fmla="*/ 1542415 h 4361814"/>
              <a:gd name="connsiteX372" fmla="*/ 843915 w 12216129"/>
              <a:gd name="connsiteY372" fmla="*/ 1563497 h 4361814"/>
              <a:gd name="connsiteX373" fmla="*/ 488188 w 12216129"/>
              <a:gd name="connsiteY373" fmla="*/ 1495171 h 4361814"/>
              <a:gd name="connsiteX374" fmla="*/ 426720 w 12216129"/>
              <a:gd name="connsiteY374" fmla="*/ 1454404 h 4361814"/>
              <a:gd name="connsiteX375" fmla="*/ 403733 w 12216129"/>
              <a:gd name="connsiteY375" fmla="*/ 1439291 h 4361814"/>
              <a:gd name="connsiteX376" fmla="*/ 419608 w 12216129"/>
              <a:gd name="connsiteY376" fmla="*/ 1415415 h 4361814"/>
              <a:gd name="connsiteX377" fmla="*/ 442468 w 12216129"/>
              <a:gd name="connsiteY377" fmla="*/ 1430655 h 4361814"/>
              <a:gd name="connsiteX378" fmla="*/ 504063 w 12216129"/>
              <a:gd name="connsiteY378" fmla="*/ 1471549 h 4361814"/>
              <a:gd name="connsiteX379" fmla="*/ 10399268 w 12216129"/>
              <a:gd name="connsiteY379" fmla="*/ 1469771 h 4361814"/>
              <a:gd name="connsiteX380" fmla="*/ 10378059 w 12216129"/>
              <a:gd name="connsiteY380" fmla="*/ 1450467 h 4361814"/>
              <a:gd name="connsiteX381" fmla="*/ 10449560 w 12216129"/>
              <a:gd name="connsiteY381" fmla="*/ 1376934 h 4361814"/>
              <a:gd name="connsiteX382" fmla="*/ 10469372 w 12216129"/>
              <a:gd name="connsiteY382" fmla="*/ 1397508 h 4361814"/>
              <a:gd name="connsiteX383" fmla="*/ 10399268 w 12216129"/>
              <a:gd name="connsiteY383" fmla="*/ 1469517 h 4361814"/>
              <a:gd name="connsiteX384" fmla="*/ 2507107 w 12216129"/>
              <a:gd name="connsiteY384" fmla="*/ 1421257 h 4361814"/>
              <a:gd name="connsiteX385" fmla="*/ 2480437 w 12216129"/>
              <a:gd name="connsiteY385" fmla="*/ 1411097 h 4361814"/>
              <a:gd name="connsiteX386" fmla="*/ 2510409 w 12216129"/>
              <a:gd name="connsiteY386" fmla="*/ 1315847 h 4361814"/>
              <a:gd name="connsiteX387" fmla="*/ 2538095 w 12216129"/>
              <a:gd name="connsiteY387" fmla="*/ 1322832 h 4361814"/>
              <a:gd name="connsiteX388" fmla="*/ 2507107 w 12216129"/>
              <a:gd name="connsiteY388" fmla="*/ 1421003 h 4361814"/>
              <a:gd name="connsiteX389" fmla="*/ 330708 w 12216129"/>
              <a:gd name="connsiteY389" fmla="*/ 1388999 h 4361814"/>
              <a:gd name="connsiteX390" fmla="*/ 250571 w 12216129"/>
              <a:gd name="connsiteY390" fmla="*/ 1324737 h 4361814"/>
              <a:gd name="connsiteX391" fmla="*/ 269748 w 12216129"/>
              <a:gd name="connsiteY391" fmla="*/ 1303528 h 4361814"/>
              <a:gd name="connsiteX392" fmla="*/ 347472 w 12216129"/>
              <a:gd name="connsiteY392" fmla="*/ 1365758 h 4361814"/>
              <a:gd name="connsiteX393" fmla="*/ 851408 w 12216129"/>
              <a:gd name="connsiteY393" fmla="*/ 1374394 h 4361814"/>
              <a:gd name="connsiteX394" fmla="*/ 822960 w 12216129"/>
              <a:gd name="connsiteY394" fmla="*/ 1371727 h 4361814"/>
              <a:gd name="connsiteX395" fmla="*/ 835660 w 12216129"/>
              <a:gd name="connsiteY395" fmla="*/ 1270127 h 4361814"/>
              <a:gd name="connsiteX396" fmla="*/ 863854 w 12216129"/>
              <a:gd name="connsiteY396" fmla="*/ 1274445 h 4361814"/>
              <a:gd name="connsiteX397" fmla="*/ 851408 w 12216129"/>
              <a:gd name="connsiteY397" fmla="*/ 1374394 h 4361814"/>
              <a:gd name="connsiteX398" fmla="*/ 10534269 w 12216129"/>
              <a:gd name="connsiteY398" fmla="*/ 1338072 h 4361814"/>
              <a:gd name="connsiteX399" fmla="*/ 10516108 w 12216129"/>
              <a:gd name="connsiteY399" fmla="*/ 1316355 h 4361814"/>
              <a:gd name="connsiteX400" fmla="*/ 10595737 w 12216129"/>
              <a:gd name="connsiteY400" fmla="*/ 1251966 h 4361814"/>
              <a:gd name="connsiteX401" fmla="*/ 10613009 w 12216129"/>
              <a:gd name="connsiteY401" fmla="*/ 1274699 h 4361814"/>
              <a:gd name="connsiteX402" fmla="*/ 10534523 w 12216129"/>
              <a:gd name="connsiteY402" fmla="*/ 1338072 h 4361814"/>
              <a:gd name="connsiteX403" fmla="*/ 185801 w 12216129"/>
              <a:gd name="connsiteY403" fmla="*/ 1261872 h 4361814"/>
              <a:gd name="connsiteX404" fmla="*/ 118618 w 12216129"/>
              <a:gd name="connsiteY404" fmla="*/ 1185672 h 4361814"/>
              <a:gd name="connsiteX405" fmla="*/ 140589 w 12216129"/>
              <a:gd name="connsiteY405" fmla="*/ 1167384 h 4361814"/>
              <a:gd name="connsiteX406" fmla="*/ 206756 w 12216129"/>
              <a:gd name="connsiteY406" fmla="*/ 1243584 h 4361814"/>
              <a:gd name="connsiteX407" fmla="*/ 2554986 w 12216129"/>
              <a:gd name="connsiteY407" fmla="*/ 1234313 h 4361814"/>
              <a:gd name="connsiteX408" fmla="*/ 2526792 w 12216129"/>
              <a:gd name="connsiteY408" fmla="*/ 1230249 h 4361814"/>
              <a:gd name="connsiteX409" fmla="*/ 2530602 w 12216129"/>
              <a:gd name="connsiteY409" fmla="*/ 1197864 h 4361814"/>
              <a:gd name="connsiteX410" fmla="*/ 2534539 w 12216129"/>
              <a:gd name="connsiteY410" fmla="*/ 1130808 h 4361814"/>
              <a:gd name="connsiteX411" fmla="*/ 2563114 w 12216129"/>
              <a:gd name="connsiteY411" fmla="*/ 1130808 h 4361814"/>
              <a:gd name="connsiteX412" fmla="*/ 2559050 w 12216129"/>
              <a:gd name="connsiteY412" fmla="*/ 1200150 h 4361814"/>
              <a:gd name="connsiteX413" fmla="*/ 2555240 w 12216129"/>
              <a:gd name="connsiteY413" fmla="*/ 1233932 h 4361814"/>
              <a:gd name="connsiteX414" fmla="*/ 10684002 w 12216129"/>
              <a:gd name="connsiteY414" fmla="*/ 1223264 h 4361814"/>
              <a:gd name="connsiteX415" fmla="*/ 10668508 w 12216129"/>
              <a:gd name="connsiteY415" fmla="*/ 1199515 h 4361814"/>
              <a:gd name="connsiteX416" fmla="*/ 10754106 w 12216129"/>
              <a:gd name="connsiteY416" fmla="*/ 1143508 h 4361814"/>
              <a:gd name="connsiteX417" fmla="*/ 10769092 w 12216129"/>
              <a:gd name="connsiteY417" fmla="*/ 1167892 h 4361814"/>
              <a:gd name="connsiteX418" fmla="*/ 10684256 w 12216129"/>
              <a:gd name="connsiteY418" fmla="*/ 1222883 h 4361814"/>
              <a:gd name="connsiteX419" fmla="*/ 879602 w 12216129"/>
              <a:gd name="connsiteY419" fmla="*/ 1188212 h 4361814"/>
              <a:gd name="connsiteX420" fmla="*/ 851662 w 12216129"/>
              <a:gd name="connsiteY420" fmla="*/ 1182243 h 4361814"/>
              <a:gd name="connsiteX421" fmla="*/ 876046 w 12216129"/>
              <a:gd name="connsiteY421" fmla="*/ 1082802 h 4361814"/>
              <a:gd name="connsiteX422" fmla="*/ 903605 w 12216129"/>
              <a:gd name="connsiteY422" fmla="*/ 1090549 h 4361814"/>
              <a:gd name="connsiteX423" fmla="*/ 879856 w 12216129"/>
              <a:gd name="connsiteY423" fmla="*/ 1187831 h 4361814"/>
              <a:gd name="connsiteX424" fmla="*/ 10844657 w 12216129"/>
              <a:gd name="connsiteY424" fmla="*/ 1123315 h 4361814"/>
              <a:gd name="connsiteX425" fmla="*/ 10830687 w 12216129"/>
              <a:gd name="connsiteY425" fmla="*/ 1097915 h 4361814"/>
              <a:gd name="connsiteX426" fmla="*/ 10920730 w 12216129"/>
              <a:gd name="connsiteY426" fmla="*/ 1049528 h 4361814"/>
              <a:gd name="connsiteX427" fmla="*/ 10933430 w 12216129"/>
              <a:gd name="connsiteY427" fmla="*/ 1074928 h 4361814"/>
              <a:gd name="connsiteX428" fmla="*/ 10844657 w 12216129"/>
              <a:gd name="connsiteY428" fmla="*/ 1123315 h 4361814"/>
              <a:gd name="connsiteX429" fmla="*/ 62357 w 12216129"/>
              <a:gd name="connsiteY429" fmla="*/ 1115822 h 4361814"/>
              <a:gd name="connsiteX430" fmla="*/ 0 w 12216129"/>
              <a:gd name="connsiteY430" fmla="*/ 1035431 h 4361814"/>
              <a:gd name="connsiteX431" fmla="*/ 22733 w 12216129"/>
              <a:gd name="connsiteY431" fmla="*/ 1018159 h 4361814"/>
              <a:gd name="connsiteX432" fmla="*/ 84709 w 12216129"/>
              <a:gd name="connsiteY432" fmla="*/ 1098042 h 4361814"/>
              <a:gd name="connsiteX433" fmla="*/ 2530983 w 12216129"/>
              <a:gd name="connsiteY433" fmla="*/ 1043686 h 4361814"/>
              <a:gd name="connsiteX434" fmla="*/ 2515870 w 12216129"/>
              <a:gd name="connsiteY434" fmla="*/ 945007 h 4361814"/>
              <a:gd name="connsiteX435" fmla="*/ 2543810 w 12216129"/>
              <a:gd name="connsiteY435" fmla="*/ 939038 h 4361814"/>
              <a:gd name="connsiteX436" fmla="*/ 2559431 w 12216129"/>
              <a:gd name="connsiteY436" fmla="*/ 1040638 h 4361814"/>
              <a:gd name="connsiteX437" fmla="*/ 11012678 w 12216129"/>
              <a:gd name="connsiteY437" fmla="*/ 1036828 h 4361814"/>
              <a:gd name="connsiteX438" fmla="*/ 10999978 w 12216129"/>
              <a:gd name="connsiteY438" fmla="*/ 1011428 h 4361814"/>
              <a:gd name="connsiteX439" fmla="*/ 11040237 w 12216129"/>
              <a:gd name="connsiteY439" fmla="*/ 993013 h 4361814"/>
              <a:gd name="connsiteX440" fmla="*/ 11092688 w 12216129"/>
              <a:gd name="connsiteY440" fmla="*/ 969518 h 4361814"/>
              <a:gd name="connsiteX441" fmla="*/ 11104499 w 12216129"/>
              <a:gd name="connsiteY441" fmla="*/ 995553 h 4361814"/>
              <a:gd name="connsiteX442" fmla="*/ 11051921 w 12216129"/>
              <a:gd name="connsiteY442" fmla="*/ 1019175 h 4361814"/>
              <a:gd name="connsiteX443" fmla="*/ 930275 w 12216129"/>
              <a:gd name="connsiteY443" fmla="*/ 1006221 h 4361814"/>
              <a:gd name="connsiteX444" fmla="*/ 903351 w 12216129"/>
              <a:gd name="connsiteY444" fmla="*/ 996315 h 4361814"/>
              <a:gd name="connsiteX445" fmla="*/ 931799 w 12216129"/>
              <a:gd name="connsiteY445" fmla="*/ 921258 h 4361814"/>
              <a:gd name="connsiteX446" fmla="*/ 940689 w 12216129"/>
              <a:gd name="connsiteY446" fmla="*/ 900684 h 4361814"/>
              <a:gd name="connsiteX447" fmla="*/ 966851 w 12216129"/>
              <a:gd name="connsiteY447" fmla="*/ 911987 h 4361814"/>
              <a:gd name="connsiteX448" fmla="*/ 958215 w 12216129"/>
              <a:gd name="connsiteY448" fmla="*/ 932180 h 4361814"/>
              <a:gd name="connsiteX449" fmla="*/ 930275 w 12216129"/>
              <a:gd name="connsiteY449" fmla="*/ 1006221 h 4361814"/>
              <a:gd name="connsiteX450" fmla="*/ 11186541 w 12216129"/>
              <a:gd name="connsiteY450" fmla="*/ 958215 h 4361814"/>
              <a:gd name="connsiteX451" fmla="*/ 11174730 w 12216129"/>
              <a:gd name="connsiteY451" fmla="*/ 932180 h 4361814"/>
              <a:gd name="connsiteX452" fmla="*/ 11266678 w 12216129"/>
              <a:gd name="connsiteY452" fmla="*/ 889635 h 4361814"/>
              <a:gd name="connsiteX453" fmla="*/ 11279378 w 12216129"/>
              <a:gd name="connsiteY453" fmla="*/ 915035 h 4361814"/>
              <a:gd name="connsiteX454" fmla="*/ 11186541 w 12216129"/>
              <a:gd name="connsiteY454" fmla="*/ 958215 h 4361814"/>
              <a:gd name="connsiteX455" fmla="*/ 11359134 w 12216129"/>
              <a:gd name="connsiteY455" fmla="*/ 876681 h 4361814"/>
              <a:gd name="connsiteX456" fmla="*/ 11346434 w 12216129"/>
              <a:gd name="connsiteY456" fmla="*/ 851281 h 4361814"/>
              <a:gd name="connsiteX457" fmla="*/ 11436604 w 12216129"/>
              <a:gd name="connsiteY457" fmla="*/ 805307 h 4361814"/>
              <a:gd name="connsiteX458" fmla="*/ 11449304 w 12216129"/>
              <a:gd name="connsiteY458" fmla="*/ 830707 h 4361814"/>
              <a:gd name="connsiteX459" fmla="*/ 11359134 w 12216129"/>
              <a:gd name="connsiteY459" fmla="*/ 876300 h 4361814"/>
              <a:gd name="connsiteX460" fmla="*/ 2493772 w 12216129"/>
              <a:gd name="connsiteY460" fmla="*/ 860298 h 4361814"/>
              <a:gd name="connsiteX461" fmla="*/ 2457958 w 12216129"/>
              <a:gd name="connsiteY461" fmla="*/ 766953 h 4361814"/>
              <a:gd name="connsiteX462" fmla="*/ 2483993 w 12216129"/>
              <a:gd name="connsiteY462" fmla="*/ 755269 h 4361814"/>
              <a:gd name="connsiteX463" fmla="*/ 2521077 w 12216129"/>
              <a:gd name="connsiteY463" fmla="*/ 851662 h 4361814"/>
              <a:gd name="connsiteX464" fmla="*/ 1004824 w 12216129"/>
              <a:gd name="connsiteY464" fmla="*/ 833374 h 4361814"/>
              <a:gd name="connsiteX465" fmla="*/ 979424 w 12216129"/>
              <a:gd name="connsiteY465" fmla="*/ 820674 h 4361814"/>
              <a:gd name="connsiteX466" fmla="*/ 1030986 w 12216129"/>
              <a:gd name="connsiteY466" fmla="*/ 731774 h 4361814"/>
              <a:gd name="connsiteX467" fmla="*/ 1055116 w 12216129"/>
              <a:gd name="connsiteY467" fmla="*/ 747141 h 4361814"/>
              <a:gd name="connsiteX468" fmla="*/ 1004824 w 12216129"/>
              <a:gd name="connsiteY468" fmla="*/ 833374 h 4361814"/>
              <a:gd name="connsiteX469" fmla="*/ 11528171 w 12216129"/>
              <a:gd name="connsiteY469" fmla="*/ 786765 h 4361814"/>
              <a:gd name="connsiteX470" fmla="*/ 11513947 w 12216129"/>
              <a:gd name="connsiteY470" fmla="*/ 762000 h 4361814"/>
              <a:gd name="connsiteX471" fmla="*/ 11600307 w 12216129"/>
              <a:gd name="connsiteY471" fmla="*/ 709676 h 4361814"/>
              <a:gd name="connsiteX472" fmla="*/ 11615674 w 12216129"/>
              <a:gd name="connsiteY472" fmla="*/ 733806 h 4361814"/>
              <a:gd name="connsiteX473" fmla="*/ 11528171 w 12216129"/>
              <a:gd name="connsiteY473" fmla="*/ 786765 h 4361814"/>
              <a:gd name="connsiteX474" fmla="*/ 2418207 w 12216129"/>
              <a:gd name="connsiteY474" fmla="*/ 688594 h 4361814"/>
              <a:gd name="connsiteX475" fmla="*/ 2363851 w 12216129"/>
              <a:gd name="connsiteY475" fmla="*/ 604647 h 4361814"/>
              <a:gd name="connsiteX476" fmla="*/ 2386965 w 12216129"/>
              <a:gd name="connsiteY476" fmla="*/ 587756 h 4361814"/>
              <a:gd name="connsiteX477" fmla="*/ 2442972 w 12216129"/>
              <a:gd name="connsiteY477" fmla="*/ 674497 h 4361814"/>
              <a:gd name="connsiteX478" fmla="*/ 11689969 w 12216129"/>
              <a:gd name="connsiteY478" fmla="*/ 683768 h 4361814"/>
              <a:gd name="connsiteX479" fmla="*/ 11673459 w 12216129"/>
              <a:gd name="connsiteY479" fmla="*/ 660527 h 4361814"/>
              <a:gd name="connsiteX480" fmla="*/ 11753596 w 12216129"/>
              <a:gd name="connsiteY480" fmla="*/ 599821 h 4361814"/>
              <a:gd name="connsiteX481" fmla="*/ 11771630 w 12216129"/>
              <a:gd name="connsiteY481" fmla="*/ 622046 h 4361814"/>
              <a:gd name="connsiteX482" fmla="*/ 11689969 w 12216129"/>
              <a:gd name="connsiteY482" fmla="*/ 683768 h 4361814"/>
              <a:gd name="connsiteX483" fmla="*/ 1105408 w 12216129"/>
              <a:gd name="connsiteY483" fmla="*/ 674497 h 4361814"/>
              <a:gd name="connsiteX484" fmla="*/ 1082548 w 12216129"/>
              <a:gd name="connsiteY484" fmla="*/ 657352 h 4361814"/>
              <a:gd name="connsiteX485" fmla="*/ 1147572 w 12216129"/>
              <a:gd name="connsiteY485" fmla="*/ 577850 h 4361814"/>
              <a:gd name="connsiteX486" fmla="*/ 1168908 w 12216129"/>
              <a:gd name="connsiteY486" fmla="*/ 596900 h 4361814"/>
              <a:gd name="connsiteX487" fmla="*/ 1105408 w 12216129"/>
              <a:gd name="connsiteY487" fmla="*/ 674497 h 4361814"/>
              <a:gd name="connsiteX488" fmla="*/ 11839829 w 12216129"/>
              <a:gd name="connsiteY488" fmla="*/ 563499 h 4361814"/>
              <a:gd name="connsiteX489" fmla="*/ 11820525 w 12216129"/>
              <a:gd name="connsiteY489" fmla="*/ 542417 h 4361814"/>
              <a:gd name="connsiteX490" fmla="*/ 11892026 w 12216129"/>
              <a:gd name="connsiteY490" fmla="*/ 471932 h 4361814"/>
              <a:gd name="connsiteX491" fmla="*/ 11912854 w 12216129"/>
              <a:gd name="connsiteY491" fmla="*/ 491490 h 4361814"/>
              <a:gd name="connsiteX492" fmla="*/ 11839575 w 12216129"/>
              <a:gd name="connsiteY492" fmla="*/ 563499 h 4361814"/>
              <a:gd name="connsiteX493" fmla="*/ 2309241 w 12216129"/>
              <a:gd name="connsiteY493" fmla="*/ 536448 h 4361814"/>
              <a:gd name="connsiteX494" fmla="*/ 2238629 w 12216129"/>
              <a:gd name="connsiteY494" fmla="*/ 465836 h 4361814"/>
              <a:gd name="connsiteX495" fmla="*/ 2257679 w 12216129"/>
              <a:gd name="connsiteY495" fmla="*/ 444500 h 4361814"/>
              <a:gd name="connsiteX496" fmla="*/ 2330577 w 12216129"/>
              <a:gd name="connsiteY496" fmla="*/ 517525 h 4361814"/>
              <a:gd name="connsiteX497" fmla="*/ 1229741 w 12216129"/>
              <a:gd name="connsiteY497" fmla="*/ 533908 h 4361814"/>
              <a:gd name="connsiteX498" fmla="*/ 1210056 w 12216129"/>
              <a:gd name="connsiteY498" fmla="*/ 513715 h 4361814"/>
              <a:gd name="connsiteX499" fmla="*/ 1287907 w 12216129"/>
              <a:gd name="connsiteY499" fmla="*/ 446278 h 4361814"/>
              <a:gd name="connsiteX500" fmla="*/ 1305433 w 12216129"/>
              <a:gd name="connsiteY500" fmla="*/ 468757 h 4361814"/>
              <a:gd name="connsiteX501" fmla="*/ 1229741 w 12216129"/>
              <a:gd name="connsiteY501" fmla="*/ 533908 h 4361814"/>
              <a:gd name="connsiteX502" fmla="*/ 11971909 w 12216129"/>
              <a:gd name="connsiteY502" fmla="*/ 424815 h 4361814"/>
              <a:gd name="connsiteX503" fmla="*/ 11949938 w 12216129"/>
              <a:gd name="connsiteY503" fmla="*/ 406654 h 4361814"/>
              <a:gd name="connsiteX504" fmla="*/ 12011025 w 12216129"/>
              <a:gd name="connsiteY504" fmla="*/ 326898 h 4361814"/>
              <a:gd name="connsiteX505" fmla="*/ 12034393 w 12216129"/>
              <a:gd name="connsiteY505" fmla="*/ 343535 h 4361814"/>
              <a:gd name="connsiteX506" fmla="*/ 11971909 w 12216129"/>
              <a:gd name="connsiteY506" fmla="*/ 424815 h 4361814"/>
              <a:gd name="connsiteX507" fmla="*/ 1376807 w 12216129"/>
              <a:gd name="connsiteY507" fmla="*/ 418084 h 4361814"/>
              <a:gd name="connsiteX508" fmla="*/ 1361186 w 12216129"/>
              <a:gd name="connsiteY508" fmla="*/ 394081 h 4361814"/>
              <a:gd name="connsiteX509" fmla="*/ 1450086 w 12216129"/>
              <a:gd name="connsiteY509" fmla="*/ 343281 h 4361814"/>
              <a:gd name="connsiteX510" fmla="*/ 1462786 w 12216129"/>
              <a:gd name="connsiteY510" fmla="*/ 368681 h 4361814"/>
              <a:gd name="connsiteX511" fmla="*/ 1376807 w 12216129"/>
              <a:gd name="connsiteY511" fmla="*/ 417449 h 4361814"/>
              <a:gd name="connsiteX512" fmla="*/ 2170049 w 12216129"/>
              <a:gd name="connsiteY512" fmla="*/ 412115 h 4361814"/>
              <a:gd name="connsiteX513" fmla="*/ 2085213 w 12216129"/>
              <a:gd name="connsiteY513" fmla="*/ 359918 h 4361814"/>
              <a:gd name="connsiteX514" fmla="*/ 2097913 w 12216129"/>
              <a:gd name="connsiteY514" fmla="*/ 334518 h 4361814"/>
              <a:gd name="connsiteX515" fmla="*/ 2186051 w 12216129"/>
              <a:gd name="connsiteY515" fmla="*/ 388747 h 4361814"/>
              <a:gd name="connsiteX516" fmla="*/ 2005711 w 12216129"/>
              <a:gd name="connsiteY516" fmla="*/ 324485 h 4361814"/>
              <a:gd name="connsiteX517" fmla="*/ 1910334 w 12216129"/>
              <a:gd name="connsiteY517" fmla="*/ 297815 h 4361814"/>
              <a:gd name="connsiteX518" fmla="*/ 1915668 w 12216129"/>
              <a:gd name="connsiteY518" fmla="*/ 269748 h 4361814"/>
              <a:gd name="connsiteX519" fmla="*/ 2015617 w 12216129"/>
              <a:gd name="connsiteY519" fmla="*/ 297688 h 4361814"/>
              <a:gd name="connsiteX520" fmla="*/ 1724787 w 12216129"/>
              <a:gd name="connsiteY520" fmla="*/ 290449 h 4361814"/>
              <a:gd name="connsiteX521" fmla="*/ 1721866 w 12216129"/>
              <a:gd name="connsiteY521" fmla="*/ 262128 h 4361814"/>
              <a:gd name="connsiteX522" fmla="*/ 1825371 w 12216129"/>
              <a:gd name="connsiteY522" fmla="*/ 259207 h 4361814"/>
              <a:gd name="connsiteX523" fmla="*/ 1824101 w 12216129"/>
              <a:gd name="connsiteY523" fmla="*/ 287782 h 4361814"/>
              <a:gd name="connsiteX524" fmla="*/ 1724787 w 12216129"/>
              <a:gd name="connsiteY524" fmla="*/ 289814 h 4361814"/>
              <a:gd name="connsiteX525" fmla="*/ 12084050 w 12216129"/>
              <a:gd name="connsiteY525" fmla="*/ 268859 h 4361814"/>
              <a:gd name="connsiteX526" fmla="*/ 12059793 w 12216129"/>
              <a:gd name="connsiteY526" fmla="*/ 253746 h 4361814"/>
              <a:gd name="connsiteX527" fmla="*/ 12110593 w 12216129"/>
              <a:gd name="connsiteY527" fmla="*/ 166751 h 4361814"/>
              <a:gd name="connsiteX528" fmla="*/ 12135993 w 12216129"/>
              <a:gd name="connsiteY528" fmla="*/ 180340 h 4361814"/>
              <a:gd name="connsiteX529" fmla="*/ 12084050 w 12216129"/>
              <a:gd name="connsiteY529" fmla="*/ 268224 h 4361814"/>
              <a:gd name="connsiteX530" fmla="*/ 12175998 w 12216129"/>
              <a:gd name="connsiteY530" fmla="*/ 100457 h 4361814"/>
              <a:gd name="connsiteX531" fmla="*/ 12150598 w 12216129"/>
              <a:gd name="connsiteY531" fmla="*/ 87757 h 4361814"/>
              <a:gd name="connsiteX532" fmla="*/ 12189714 w 12216129"/>
              <a:gd name="connsiteY532" fmla="*/ 0 h 4361814"/>
              <a:gd name="connsiteX533" fmla="*/ 12216130 w 12216129"/>
              <a:gd name="connsiteY533" fmla="*/ 10922 h 4361814"/>
              <a:gd name="connsiteX534" fmla="*/ 12175998 w 12216129"/>
              <a:gd name="connsiteY534" fmla="*/ 99822 h 43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216129" h="4361814">
                <a:moveTo>
                  <a:pt x="8884158" y="4361815"/>
                </a:moveTo>
                <a:cubicBezTo>
                  <a:pt x="8861044" y="4361815"/>
                  <a:pt x="8837549" y="4361180"/>
                  <a:pt x="8814054" y="4359910"/>
                </a:cubicBezTo>
                <a:lnTo>
                  <a:pt x="8815451" y="4331462"/>
                </a:lnTo>
                <a:cubicBezTo>
                  <a:pt x="8849322" y="4333075"/>
                  <a:pt x="8882850" y="4333532"/>
                  <a:pt x="8916035" y="4332859"/>
                </a:cubicBezTo>
                <a:lnTo>
                  <a:pt x="8916035" y="4361434"/>
                </a:lnTo>
                <a:cubicBezTo>
                  <a:pt x="8905875" y="4361815"/>
                  <a:pt x="8894953" y="4361815"/>
                  <a:pt x="8884158" y="4361815"/>
                </a:cubicBezTo>
                <a:close/>
                <a:moveTo>
                  <a:pt x="9006459" y="4355719"/>
                </a:moveTo>
                <a:lnTo>
                  <a:pt x="9003665" y="4327398"/>
                </a:lnTo>
                <a:cubicBezTo>
                  <a:pt x="9037447" y="4323969"/>
                  <a:pt x="9070721" y="4319016"/>
                  <a:pt x="9102725" y="4312666"/>
                </a:cubicBezTo>
                <a:lnTo>
                  <a:pt x="9108313" y="4340606"/>
                </a:lnTo>
                <a:cubicBezTo>
                  <a:pt x="9075420" y="4347210"/>
                  <a:pt x="9041130" y="4352290"/>
                  <a:pt x="9006459" y="4355719"/>
                </a:cubicBezTo>
                <a:close/>
                <a:moveTo>
                  <a:pt x="8724646" y="4352671"/>
                </a:moveTo>
                <a:cubicBezTo>
                  <a:pt x="8691499" y="4349115"/>
                  <a:pt x="8657336" y="4344289"/>
                  <a:pt x="8623046" y="4338320"/>
                </a:cubicBezTo>
                <a:lnTo>
                  <a:pt x="8627872" y="4310253"/>
                </a:lnTo>
                <a:cubicBezTo>
                  <a:pt x="8661527" y="4315968"/>
                  <a:pt x="8695055" y="4320667"/>
                  <a:pt x="8727567" y="4324350"/>
                </a:cubicBezTo>
                <a:close/>
                <a:moveTo>
                  <a:pt x="8534908" y="4321048"/>
                </a:moveTo>
                <a:cubicBezTo>
                  <a:pt x="8502396" y="4313936"/>
                  <a:pt x="8468995" y="4305808"/>
                  <a:pt x="8435594" y="4296664"/>
                </a:cubicBezTo>
                <a:lnTo>
                  <a:pt x="8442960" y="4269105"/>
                </a:lnTo>
                <a:cubicBezTo>
                  <a:pt x="8475980" y="4277995"/>
                  <a:pt x="8509000" y="4286123"/>
                  <a:pt x="8541004" y="4293235"/>
                </a:cubicBezTo>
                <a:close/>
                <a:moveTo>
                  <a:pt x="9195308" y="4319016"/>
                </a:moveTo>
                <a:lnTo>
                  <a:pt x="9187180" y="4291584"/>
                </a:lnTo>
                <a:cubicBezTo>
                  <a:pt x="9219083" y="4282072"/>
                  <a:pt x="9250413" y="4270756"/>
                  <a:pt x="9281033" y="4257675"/>
                </a:cubicBezTo>
                <a:lnTo>
                  <a:pt x="9292336" y="4283837"/>
                </a:lnTo>
                <a:cubicBezTo>
                  <a:pt x="9260713" y="4297464"/>
                  <a:pt x="9228315" y="4309212"/>
                  <a:pt x="9195308" y="4319016"/>
                </a:cubicBezTo>
                <a:close/>
                <a:moveTo>
                  <a:pt x="8349615" y="4271518"/>
                </a:moveTo>
                <a:cubicBezTo>
                  <a:pt x="8321802" y="4262882"/>
                  <a:pt x="8293354" y="4253484"/>
                  <a:pt x="8264906" y="4243451"/>
                </a:cubicBezTo>
                <a:lnTo>
                  <a:pt x="8252206" y="4239133"/>
                </a:lnTo>
                <a:lnTo>
                  <a:pt x="8261731" y="4212209"/>
                </a:lnTo>
                <a:lnTo>
                  <a:pt x="8274431" y="4216400"/>
                </a:lnTo>
                <a:cubicBezTo>
                  <a:pt x="8302498" y="4226306"/>
                  <a:pt x="8330692" y="4235704"/>
                  <a:pt x="8358124" y="4244340"/>
                </a:cubicBezTo>
                <a:close/>
                <a:moveTo>
                  <a:pt x="9373362" y="4243832"/>
                </a:moveTo>
                <a:lnTo>
                  <a:pt x="9359392" y="4218432"/>
                </a:lnTo>
                <a:cubicBezTo>
                  <a:pt x="9388361" y="4202075"/>
                  <a:pt x="9416313" y="4183964"/>
                  <a:pt x="9443085" y="4164203"/>
                </a:cubicBezTo>
                <a:lnTo>
                  <a:pt x="9460103" y="4187190"/>
                </a:lnTo>
                <a:cubicBezTo>
                  <a:pt x="9432557" y="4207841"/>
                  <a:pt x="9403766" y="4226763"/>
                  <a:pt x="9373870" y="4243832"/>
                </a:cubicBezTo>
                <a:close/>
                <a:moveTo>
                  <a:pt x="8169021" y="4208272"/>
                </a:moveTo>
                <a:cubicBezTo>
                  <a:pt x="8138033" y="4196588"/>
                  <a:pt x="8105521" y="4184015"/>
                  <a:pt x="8073898" y="4170934"/>
                </a:cubicBezTo>
                <a:lnTo>
                  <a:pt x="8084693" y="4144518"/>
                </a:lnTo>
                <a:cubicBezTo>
                  <a:pt x="8116570" y="4157218"/>
                  <a:pt x="8148193" y="4169918"/>
                  <a:pt x="8179181" y="4181602"/>
                </a:cubicBezTo>
                <a:close/>
                <a:moveTo>
                  <a:pt x="7991221" y="4136644"/>
                </a:moveTo>
                <a:cubicBezTo>
                  <a:pt x="7960487" y="4123944"/>
                  <a:pt x="7929118" y="4109720"/>
                  <a:pt x="7897749" y="4095623"/>
                </a:cubicBezTo>
                <a:lnTo>
                  <a:pt x="7909433" y="4069588"/>
                </a:lnTo>
                <a:cubicBezTo>
                  <a:pt x="7940676" y="4083558"/>
                  <a:pt x="7971917" y="4097274"/>
                  <a:pt x="8002397" y="4110355"/>
                </a:cubicBezTo>
                <a:close/>
                <a:moveTo>
                  <a:pt x="9529572" y="4130167"/>
                </a:moveTo>
                <a:lnTo>
                  <a:pt x="9510141" y="4109212"/>
                </a:lnTo>
                <a:lnTo>
                  <a:pt x="9529191" y="4091178"/>
                </a:lnTo>
                <a:cubicBezTo>
                  <a:pt x="9546590" y="4074160"/>
                  <a:pt x="9563608" y="4056126"/>
                  <a:pt x="9579991" y="4037584"/>
                </a:cubicBezTo>
                <a:lnTo>
                  <a:pt x="9601708" y="4057015"/>
                </a:lnTo>
                <a:cubicBezTo>
                  <a:pt x="9585071" y="4076065"/>
                  <a:pt x="9567545" y="4095115"/>
                  <a:pt x="9549638" y="4112260"/>
                </a:cubicBezTo>
                <a:cubicBezTo>
                  <a:pt x="9543415" y="4117975"/>
                  <a:pt x="9536811" y="4124198"/>
                  <a:pt x="9530334" y="4130167"/>
                </a:cubicBezTo>
                <a:close/>
                <a:moveTo>
                  <a:pt x="7816469" y="4058539"/>
                </a:moveTo>
                <a:cubicBezTo>
                  <a:pt x="7785735" y="4044226"/>
                  <a:pt x="7755002" y="4029672"/>
                  <a:pt x="7724267" y="4014851"/>
                </a:cubicBezTo>
                <a:lnTo>
                  <a:pt x="7736967" y="3989451"/>
                </a:lnTo>
                <a:cubicBezTo>
                  <a:pt x="7767574" y="4004183"/>
                  <a:pt x="7798181" y="4018788"/>
                  <a:pt x="7828789" y="4033012"/>
                </a:cubicBezTo>
                <a:close/>
                <a:moveTo>
                  <a:pt x="9657207" y="3985641"/>
                </a:moveTo>
                <a:lnTo>
                  <a:pt x="9633966" y="3969004"/>
                </a:lnTo>
                <a:cubicBezTo>
                  <a:pt x="9653016" y="3942461"/>
                  <a:pt x="9671177" y="3914267"/>
                  <a:pt x="9688068" y="3885057"/>
                </a:cubicBezTo>
                <a:lnTo>
                  <a:pt x="9712833" y="3899281"/>
                </a:lnTo>
                <a:cubicBezTo>
                  <a:pt x="9696196" y="3930015"/>
                  <a:pt x="9677908" y="3958336"/>
                  <a:pt x="9657969" y="3985641"/>
                </a:cubicBezTo>
                <a:close/>
                <a:moveTo>
                  <a:pt x="7644130" y="3975608"/>
                </a:moveTo>
                <a:cubicBezTo>
                  <a:pt x="7613777" y="3960495"/>
                  <a:pt x="7583424" y="3945128"/>
                  <a:pt x="7553071" y="3929761"/>
                </a:cubicBezTo>
                <a:lnTo>
                  <a:pt x="7565771" y="3904361"/>
                </a:lnTo>
                <a:cubicBezTo>
                  <a:pt x="7595997" y="3919855"/>
                  <a:pt x="7626351" y="3935095"/>
                  <a:pt x="7656577" y="3950081"/>
                </a:cubicBezTo>
                <a:close/>
                <a:moveTo>
                  <a:pt x="7473823" y="3888994"/>
                </a:moveTo>
                <a:cubicBezTo>
                  <a:pt x="7443686" y="3873411"/>
                  <a:pt x="7413626" y="3857663"/>
                  <a:pt x="7383653" y="3841750"/>
                </a:cubicBezTo>
                <a:lnTo>
                  <a:pt x="7396989" y="3816350"/>
                </a:lnTo>
                <a:cubicBezTo>
                  <a:pt x="7426960" y="3832225"/>
                  <a:pt x="7456932" y="3847846"/>
                  <a:pt x="7487031" y="3863467"/>
                </a:cubicBezTo>
                <a:close/>
                <a:moveTo>
                  <a:pt x="9754743" y="3819779"/>
                </a:moveTo>
                <a:lnTo>
                  <a:pt x="9729343" y="3807079"/>
                </a:lnTo>
                <a:cubicBezTo>
                  <a:pt x="9743440" y="3777869"/>
                  <a:pt x="9756775" y="3746881"/>
                  <a:pt x="9769221" y="3714877"/>
                </a:cubicBezTo>
                <a:lnTo>
                  <a:pt x="9795891" y="3725291"/>
                </a:lnTo>
                <a:cubicBezTo>
                  <a:pt x="9783572" y="3758184"/>
                  <a:pt x="9769856" y="3790315"/>
                  <a:pt x="9755505" y="3819779"/>
                </a:cubicBezTo>
                <a:close/>
                <a:moveTo>
                  <a:pt x="7304914" y="3799967"/>
                </a:moveTo>
                <a:cubicBezTo>
                  <a:pt x="7275068" y="3784092"/>
                  <a:pt x="7245096" y="3768090"/>
                  <a:pt x="7215252" y="3751961"/>
                </a:cubicBezTo>
                <a:lnTo>
                  <a:pt x="7228840" y="3726561"/>
                </a:lnTo>
                <a:lnTo>
                  <a:pt x="7317740" y="3774567"/>
                </a:lnTo>
                <a:close/>
                <a:moveTo>
                  <a:pt x="7137908" y="3709924"/>
                </a:moveTo>
                <a:lnTo>
                  <a:pt x="7049008" y="3661664"/>
                </a:lnTo>
                <a:lnTo>
                  <a:pt x="7062597" y="3636264"/>
                </a:lnTo>
                <a:lnTo>
                  <a:pt x="7151497" y="3684524"/>
                </a:lnTo>
                <a:close/>
                <a:moveTo>
                  <a:pt x="9826498" y="3641090"/>
                </a:moveTo>
                <a:lnTo>
                  <a:pt x="9799320" y="3632327"/>
                </a:lnTo>
                <a:cubicBezTo>
                  <a:pt x="9809226" y="3601593"/>
                  <a:pt x="9818751" y="3568827"/>
                  <a:pt x="9827641" y="3535553"/>
                </a:cubicBezTo>
                <a:lnTo>
                  <a:pt x="9855200" y="3542919"/>
                </a:lnTo>
                <a:cubicBezTo>
                  <a:pt x="9846056" y="3576828"/>
                  <a:pt x="9836404" y="3609848"/>
                  <a:pt x="9826244" y="3641090"/>
                </a:cubicBezTo>
                <a:close/>
                <a:moveTo>
                  <a:pt x="6970268" y="3619500"/>
                </a:moveTo>
                <a:lnTo>
                  <a:pt x="6881368" y="3571748"/>
                </a:lnTo>
                <a:lnTo>
                  <a:pt x="6894830" y="3546348"/>
                </a:lnTo>
                <a:lnTo>
                  <a:pt x="6984365" y="3594227"/>
                </a:lnTo>
                <a:close/>
                <a:moveTo>
                  <a:pt x="6802374" y="3530600"/>
                </a:moveTo>
                <a:cubicBezTo>
                  <a:pt x="6772402" y="3514852"/>
                  <a:pt x="6742430" y="3499231"/>
                  <a:pt x="6712458" y="3483737"/>
                </a:cubicBezTo>
                <a:lnTo>
                  <a:pt x="6725158" y="3458337"/>
                </a:lnTo>
                <a:cubicBezTo>
                  <a:pt x="6755257" y="3473831"/>
                  <a:pt x="6785229" y="3489579"/>
                  <a:pt x="6815202" y="3505327"/>
                </a:cubicBezTo>
                <a:close/>
                <a:moveTo>
                  <a:pt x="2588768" y="3461512"/>
                </a:moveTo>
                <a:cubicBezTo>
                  <a:pt x="2554224" y="3461512"/>
                  <a:pt x="2519807" y="3460242"/>
                  <a:pt x="2486533" y="3458464"/>
                </a:cubicBezTo>
                <a:lnTo>
                  <a:pt x="2488184" y="3429889"/>
                </a:lnTo>
                <a:cubicBezTo>
                  <a:pt x="2520950" y="3431794"/>
                  <a:pt x="2554859" y="3432683"/>
                  <a:pt x="2588895" y="3432937"/>
                </a:cubicBezTo>
                <a:close/>
                <a:moveTo>
                  <a:pt x="2677668" y="3459861"/>
                </a:moveTo>
                <a:lnTo>
                  <a:pt x="2676525" y="3431286"/>
                </a:lnTo>
                <a:cubicBezTo>
                  <a:pt x="2709291" y="3430143"/>
                  <a:pt x="2743200" y="3427984"/>
                  <a:pt x="2777236" y="3425190"/>
                </a:cubicBezTo>
                <a:lnTo>
                  <a:pt x="2779522" y="3453765"/>
                </a:lnTo>
                <a:cubicBezTo>
                  <a:pt x="2745359" y="3456178"/>
                  <a:pt x="2711069" y="3458210"/>
                  <a:pt x="2677922" y="3460115"/>
                </a:cubicBezTo>
                <a:close/>
                <a:moveTo>
                  <a:pt x="9875774" y="3456305"/>
                </a:moveTo>
                <a:lnTo>
                  <a:pt x="9847834" y="3450082"/>
                </a:lnTo>
                <a:cubicBezTo>
                  <a:pt x="9854819" y="3418586"/>
                  <a:pt x="9861550" y="3385312"/>
                  <a:pt x="9867773" y="3351022"/>
                </a:cubicBezTo>
                <a:lnTo>
                  <a:pt x="9895840" y="3356229"/>
                </a:lnTo>
                <a:cubicBezTo>
                  <a:pt x="9889871" y="3390392"/>
                  <a:pt x="9883013" y="3424047"/>
                  <a:pt x="9876028" y="3455924"/>
                </a:cubicBezTo>
                <a:close/>
                <a:moveTo>
                  <a:pt x="2396744" y="3451352"/>
                </a:moveTo>
                <a:cubicBezTo>
                  <a:pt x="2362708" y="3447669"/>
                  <a:pt x="2328545" y="3443097"/>
                  <a:pt x="2295144" y="3437636"/>
                </a:cubicBezTo>
                <a:lnTo>
                  <a:pt x="2299716" y="3409442"/>
                </a:lnTo>
                <a:cubicBezTo>
                  <a:pt x="2332482" y="3414776"/>
                  <a:pt x="2366137" y="3419348"/>
                  <a:pt x="2399538" y="3422904"/>
                </a:cubicBezTo>
                <a:close/>
                <a:moveTo>
                  <a:pt x="2868295" y="3444875"/>
                </a:moveTo>
                <a:lnTo>
                  <a:pt x="2864993" y="3416427"/>
                </a:lnTo>
                <a:cubicBezTo>
                  <a:pt x="2897505" y="3412617"/>
                  <a:pt x="2931160" y="3408172"/>
                  <a:pt x="2965196" y="3402965"/>
                </a:cubicBezTo>
                <a:lnTo>
                  <a:pt x="2969387" y="3431159"/>
                </a:lnTo>
                <a:cubicBezTo>
                  <a:pt x="2935351" y="3436112"/>
                  <a:pt x="2901315" y="3440684"/>
                  <a:pt x="2868549" y="3444494"/>
                </a:cubicBezTo>
                <a:close/>
                <a:moveTo>
                  <a:pt x="6633083" y="3443351"/>
                </a:moveTo>
                <a:lnTo>
                  <a:pt x="6542405" y="3398012"/>
                </a:lnTo>
                <a:lnTo>
                  <a:pt x="6555105" y="3372612"/>
                </a:lnTo>
                <a:cubicBezTo>
                  <a:pt x="6585458" y="3387471"/>
                  <a:pt x="6615684" y="3402711"/>
                  <a:pt x="6645910" y="3417951"/>
                </a:cubicBezTo>
                <a:close/>
                <a:moveTo>
                  <a:pt x="2207133" y="3420491"/>
                </a:moveTo>
                <a:cubicBezTo>
                  <a:pt x="2173859" y="3413125"/>
                  <a:pt x="2140331" y="3404616"/>
                  <a:pt x="2107819" y="3395091"/>
                </a:cubicBezTo>
                <a:lnTo>
                  <a:pt x="2115820" y="3367659"/>
                </a:lnTo>
                <a:cubicBezTo>
                  <a:pt x="2147824" y="3376803"/>
                  <a:pt x="2180590" y="3385312"/>
                  <a:pt x="2213356" y="3393059"/>
                </a:cubicBezTo>
                <a:close/>
                <a:moveTo>
                  <a:pt x="3058033" y="3416554"/>
                </a:moveTo>
                <a:lnTo>
                  <a:pt x="3052953" y="3388360"/>
                </a:lnTo>
                <a:cubicBezTo>
                  <a:pt x="3084957" y="3382645"/>
                  <a:pt x="3118485" y="3375660"/>
                  <a:pt x="3152267" y="3369183"/>
                </a:cubicBezTo>
                <a:lnTo>
                  <a:pt x="3158109" y="3397123"/>
                </a:lnTo>
                <a:cubicBezTo>
                  <a:pt x="3123692" y="3403854"/>
                  <a:pt x="3090037" y="3410331"/>
                  <a:pt x="3057779" y="3416173"/>
                </a:cubicBezTo>
                <a:close/>
                <a:moveTo>
                  <a:pt x="3245231" y="3378454"/>
                </a:moveTo>
                <a:lnTo>
                  <a:pt x="3238881" y="3350641"/>
                </a:lnTo>
                <a:cubicBezTo>
                  <a:pt x="3270504" y="3343402"/>
                  <a:pt x="3303651" y="3335528"/>
                  <a:pt x="3337306" y="3327146"/>
                </a:cubicBezTo>
                <a:lnTo>
                  <a:pt x="3344164" y="3354959"/>
                </a:lnTo>
                <a:cubicBezTo>
                  <a:pt x="3310001" y="3362579"/>
                  <a:pt x="3277108" y="3370453"/>
                  <a:pt x="3244977" y="3377692"/>
                </a:cubicBezTo>
                <a:close/>
                <a:moveTo>
                  <a:pt x="2022856" y="3368294"/>
                </a:moveTo>
                <a:lnTo>
                  <a:pt x="2016379" y="3365881"/>
                </a:lnTo>
                <a:cubicBezTo>
                  <a:pt x="1986661" y="3355340"/>
                  <a:pt x="1956689" y="3343529"/>
                  <a:pt x="1927479" y="3330956"/>
                </a:cubicBezTo>
                <a:lnTo>
                  <a:pt x="1938782" y="3304667"/>
                </a:lnTo>
                <a:cubicBezTo>
                  <a:pt x="1967484" y="3317367"/>
                  <a:pt x="1996948" y="3328670"/>
                  <a:pt x="2026158" y="3339084"/>
                </a:cubicBezTo>
                <a:lnTo>
                  <a:pt x="2032254" y="3341243"/>
                </a:lnTo>
                <a:close/>
                <a:moveTo>
                  <a:pt x="6463157" y="3358515"/>
                </a:moveTo>
                <a:cubicBezTo>
                  <a:pt x="6432677" y="3343910"/>
                  <a:pt x="6402070" y="3329559"/>
                  <a:pt x="6371590" y="3315462"/>
                </a:cubicBezTo>
                <a:lnTo>
                  <a:pt x="6383528" y="3290062"/>
                </a:lnTo>
                <a:cubicBezTo>
                  <a:pt x="6414262" y="3304286"/>
                  <a:pt x="6444869" y="3318637"/>
                  <a:pt x="6475476" y="3333369"/>
                </a:cubicBezTo>
                <a:close/>
                <a:moveTo>
                  <a:pt x="3430143" y="3331591"/>
                </a:moveTo>
                <a:lnTo>
                  <a:pt x="3422904" y="3304032"/>
                </a:lnTo>
                <a:cubicBezTo>
                  <a:pt x="3455416" y="3295523"/>
                  <a:pt x="3488055" y="3286633"/>
                  <a:pt x="3520694" y="3277743"/>
                </a:cubicBezTo>
                <a:lnTo>
                  <a:pt x="3528314" y="3305302"/>
                </a:lnTo>
                <a:cubicBezTo>
                  <a:pt x="3495548" y="3314700"/>
                  <a:pt x="3462782" y="3323590"/>
                  <a:pt x="3430143" y="3332099"/>
                </a:cubicBezTo>
                <a:close/>
                <a:moveTo>
                  <a:pt x="1845818" y="3292221"/>
                </a:moveTo>
                <a:cubicBezTo>
                  <a:pt x="1815719" y="3277108"/>
                  <a:pt x="1785366" y="3260598"/>
                  <a:pt x="1755775" y="3243199"/>
                </a:cubicBezTo>
                <a:lnTo>
                  <a:pt x="1770126" y="3218561"/>
                </a:lnTo>
                <a:cubicBezTo>
                  <a:pt x="1799336" y="3235706"/>
                  <a:pt x="1829054" y="3251835"/>
                  <a:pt x="1859026" y="3266694"/>
                </a:cubicBezTo>
                <a:close/>
                <a:moveTo>
                  <a:pt x="3613912" y="3282315"/>
                </a:moveTo>
                <a:lnTo>
                  <a:pt x="3606165" y="3254883"/>
                </a:lnTo>
                <a:lnTo>
                  <a:pt x="3703701" y="3226943"/>
                </a:lnTo>
                <a:lnTo>
                  <a:pt x="3711702" y="3254375"/>
                </a:lnTo>
                <a:cubicBezTo>
                  <a:pt x="3679063" y="3263265"/>
                  <a:pt x="3646551" y="3272663"/>
                  <a:pt x="3613912" y="3282315"/>
                </a:cubicBezTo>
                <a:close/>
                <a:moveTo>
                  <a:pt x="6290945" y="3280029"/>
                </a:moveTo>
                <a:cubicBezTo>
                  <a:pt x="6259830" y="3266186"/>
                  <a:pt x="6228461" y="3252724"/>
                  <a:pt x="6197981" y="3239897"/>
                </a:cubicBezTo>
                <a:lnTo>
                  <a:pt x="6209030" y="3213481"/>
                </a:lnTo>
                <a:cubicBezTo>
                  <a:pt x="6239764" y="3226181"/>
                  <a:pt x="6271133" y="3240024"/>
                  <a:pt x="6302502" y="3253867"/>
                </a:cubicBezTo>
                <a:close/>
                <a:moveTo>
                  <a:pt x="9911080" y="3268218"/>
                </a:moveTo>
                <a:lnTo>
                  <a:pt x="9882759" y="3263900"/>
                </a:lnTo>
                <a:cubicBezTo>
                  <a:pt x="9887839" y="3231896"/>
                  <a:pt x="9892538" y="3199130"/>
                  <a:pt x="9897237" y="3163570"/>
                </a:cubicBezTo>
                <a:lnTo>
                  <a:pt x="9925558" y="3167380"/>
                </a:lnTo>
                <a:cubicBezTo>
                  <a:pt x="9920859" y="3202559"/>
                  <a:pt x="9916033" y="3235579"/>
                  <a:pt x="9911080" y="3267710"/>
                </a:cubicBezTo>
                <a:close/>
                <a:moveTo>
                  <a:pt x="3797046" y="3230118"/>
                </a:moveTo>
                <a:lnTo>
                  <a:pt x="3789045" y="3202686"/>
                </a:lnTo>
                <a:lnTo>
                  <a:pt x="3886708" y="3174365"/>
                </a:lnTo>
                <a:lnTo>
                  <a:pt x="3894582" y="3201797"/>
                </a:lnTo>
                <a:close/>
                <a:moveTo>
                  <a:pt x="6115939" y="3206115"/>
                </a:moveTo>
                <a:cubicBezTo>
                  <a:pt x="6083935" y="3193415"/>
                  <a:pt x="6052439" y="3180715"/>
                  <a:pt x="6021451" y="3169793"/>
                </a:cubicBezTo>
                <a:lnTo>
                  <a:pt x="6031357" y="3142996"/>
                </a:lnTo>
                <a:cubicBezTo>
                  <a:pt x="6062345" y="3154426"/>
                  <a:pt x="6094857" y="3166745"/>
                  <a:pt x="6126480" y="3179572"/>
                </a:cubicBezTo>
                <a:close/>
                <a:moveTo>
                  <a:pt x="1679575" y="3196209"/>
                </a:moveTo>
                <a:cubicBezTo>
                  <a:pt x="1651381" y="3177540"/>
                  <a:pt x="1623314" y="3158109"/>
                  <a:pt x="1595882" y="3137027"/>
                </a:cubicBezTo>
                <a:lnTo>
                  <a:pt x="1613154" y="3114294"/>
                </a:lnTo>
                <a:cubicBezTo>
                  <a:pt x="1639951" y="3134487"/>
                  <a:pt x="1667637" y="3154045"/>
                  <a:pt x="1695450" y="3172333"/>
                </a:cubicBezTo>
                <a:close/>
                <a:moveTo>
                  <a:pt x="3980053" y="3176524"/>
                </a:moveTo>
                <a:lnTo>
                  <a:pt x="3972179" y="3149092"/>
                </a:lnTo>
                <a:cubicBezTo>
                  <a:pt x="4004818" y="3139694"/>
                  <a:pt x="4037457" y="3130550"/>
                  <a:pt x="4070096" y="3121406"/>
                </a:cubicBezTo>
                <a:lnTo>
                  <a:pt x="4077716" y="3148965"/>
                </a:lnTo>
                <a:cubicBezTo>
                  <a:pt x="4045204" y="3157601"/>
                  <a:pt x="4012565" y="3166872"/>
                  <a:pt x="3980053" y="3176143"/>
                </a:cubicBezTo>
                <a:close/>
                <a:moveTo>
                  <a:pt x="5938012" y="3139948"/>
                </a:moveTo>
                <a:cubicBezTo>
                  <a:pt x="5905881" y="3128772"/>
                  <a:pt x="5873623" y="3118104"/>
                  <a:pt x="5842254" y="3108325"/>
                </a:cubicBezTo>
                <a:lnTo>
                  <a:pt x="5850763" y="3081020"/>
                </a:lnTo>
                <a:cubicBezTo>
                  <a:pt x="5882513" y="3090926"/>
                  <a:pt x="5915025" y="3101721"/>
                  <a:pt x="5947410" y="3112897"/>
                </a:cubicBezTo>
                <a:close/>
                <a:moveTo>
                  <a:pt x="4163441" y="3125470"/>
                </a:moveTo>
                <a:lnTo>
                  <a:pt x="4156075" y="3097911"/>
                </a:lnTo>
                <a:cubicBezTo>
                  <a:pt x="4188841" y="3089021"/>
                  <a:pt x="4221734" y="3080512"/>
                  <a:pt x="4254627" y="3072511"/>
                </a:cubicBezTo>
                <a:lnTo>
                  <a:pt x="4261612" y="3100197"/>
                </a:lnTo>
                <a:cubicBezTo>
                  <a:pt x="4228846" y="3107690"/>
                  <a:pt x="4196207" y="3116326"/>
                  <a:pt x="4163441" y="3125089"/>
                </a:cubicBezTo>
                <a:close/>
                <a:moveTo>
                  <a:pt x="5757672" y="3082925"/>
                </a:moveTo>
                <a:cubicBezTo>
                  <a:pt x="5724906" y="3073654"/>
                  <a:pt x="5692140" y="3064891"/>
                  <a:pt x="5660136" y="3057525"/>
                </a:cubicBezTo>
                <a:lnTo>
                  <a:pt x="5667121" y="3029839"/>
                </a:lnTo>
                <a:cubicBezTo>
                  <a:pt x="5699379" y="3037840"/>
                  <a:pt x="5732399" y="3046730"/>
                  <a:pt x="5765419" y="3056128"/>
                </a:cubicBezTo>
                <a:close/>
                <a:moveTo>
                  <a:pt x="1525651" y="3081401"/>
                </a:moveTo>
                <a:cubicBezTo>
                  <a:pt x="1500251" y="3059811"/>
                  <a:pt x="1473962" y="3036951"/>
                  <a:pt x="1449451" y="3013583"/>
                </a:cubicBezTo>
                <a:lnTo>
                  <a:pt x="1469009" y="2992755"/>
                </a:lnTo>
                <a:cubicBezTo>
                  <a:pt x="1493520" y="3015742"/>
                  <a:pt x="1519047" y="3038221"/>
                  <a:pt x="1544447" y="3059430"/>
                </a:cubicBezTo>
                <a:close/>
                <a:moveTo>
                  <a:pt x="9936607" y="3078734"/>
                </a:moveTo>
                <a:lnTo>
                  <a:pt x="9908286" y="3075432"/>
                </a:lnTo>
                <a:cubicBezTo>
                  <a:pt x="9912261" y="3041561"/>
                  <a:pt x="9916033" y="3007906"/>
                  <a:pt x="9919589" y="2974467"/>
                </a:cubicBezTo>
                <a:lnTo>
                  <a:pt x="9948037" y="2977515"/>
                </a:lnTo>
                <a:cubicBezTo>
                  <a:pt x="9944608" y="3011043"/>
                  <a:pt x="9940671" y="3044825"/>
                  <a:pt x="9936607" y="3078353"/>
                </a:cubicBezTo>
                <a:close/>
                <a:moveTo>
                  <a:pt x="4347845" y="3078734"/>
                </a:moveTo>
                <a:lnTo>
                  <a:pt x="4341241" y="3051048"/>
                </a:lnTo>
                <a:cubicBezTo>
                  <a:pt x="4375404" y="3042793"/>
                  <a:pt x="4408805" y="3035173"/>
                  <a:pt x="4440682" y="3028315"/>
                </a:cubicBezTo>
                <a:lnTo>
                  <a:pt x="4446778" y="3056255"/>
                </a:lnTo>
                <a:cubicBezTo>
                  <a:pt x="4415155" y="3062478"/>
                  <a:pt x="4382008" y="3070098"/>
                  <a:pt x="4347845" y="3078099"/>
                </a:cubicBezTo>
                <a:close/>
                <a:moveTo>
                  <a:pt x="4533646" y="3038348"/>
                </a:moveTo>
                <a:lnTo>
                  <a:pt x="4528185" y="3010281"/>
                </a:lnTo>
                <a:cubicBezTo>
                  <a:pt x="4562094" y="3003677"/>
                  <a:pt x="4595876" y="2997581"/>
                  <a:pt x="4628642" y="2991993"/>
                </a:cubicBezTo>
                <a:lnTo>
                  <a:pt x="4633341" y="3020187"/>
                </a:lnTo>
                <a:cubicBezTo>
                  <a:pt x="4600829" y="3025013"/>
                  <a:pt x="4567301" y="3031109"/>
                  <a:pt x="4533646" y="3037713"/>
                </a:cubicBezTo>
                <a:close/>
                <a:moveTo>
                  <a:pt x="5574157" y="3037205"/>
                </a:moveTo>
                <a:cubicBezTo>
                  <a:pt x="5541010" y="3029966"/>
                  <a:pt x="5507736" y="3023489"/>
                  <a:pt x="5475224" y="3017774"/>
                </a:cubicBezTo>
                <a:lnTo>
                  <a:pt x="5480177" y="2989580"/>
                </a:lnTo>
                <a:cubicBezTo>
                  <a:pt x="5513070" y="2995422"/>
                  <a:pt x="5546725" y="3002280"/>
                  <a:pt x="5580253" y="3009265"/>
                </a:cubicBezTo>
                <a:close/>
                <a:moveTo>
                  <a:pt x="4720971" y="3006725"/>
                </a:moveTo>
                <a:lnTo>
                  <a:pt x="4717034" y="2978404"/>
                </a:lnTo>
                <a:cubicBezTo>
                  <a:pt x="4751197" y="2973705"/>
                  <a:pt x="4785360" y="2969514"/>
                  <a:pt x="4818634" y="2965704"/>
                </a:cubicBezTo>
                <a:lnTo>
                  <a:pt x="4821555" y="2994152"/>
                </a:lnTo>
                <a:cubicBezTo>
                  <a:pt x="4788408" y="2997200"/>
                  <a:pt x="4754880" y="3001391"/>
                  <a:pt x="4720971" y="3006090"/>
                </a:cubicBezTo>
                <a:close/>
                <a:moveTo>
                  <a:pt x="5387975" y="3003931"/>
                </a:moveTo>
                <a:cubicBezTo>
                  <a:pt x="5354574" y="2999232"/>
                  <a:pt x="5320792" y="2995168"/>
                  <a:pt x="5287645" y="2991993"/>
                </a:cubicBezTo>
                <a:lnTo>
                  <a:pt x="5290439" y="2963545"/>
                </a:lnTo>
                <a:cubicBezTo>
                  <a:pt x="5323967" y="2966720"/>
                  <a:pt x="5358130" y="2970784"/>
                  <a:pt x="5392039" y="2975610"/>
                </a:cubicBezTo>
                <a:close/>
                <a:moveTo>
                  <a:pt x="4909566" y="2986913"/>
                </a:moveTo>
                <a:lnTo>
                  <a:pt x="4907534" y="2958338"/>
                </a:lnTo>
                <a:cubicBezTo>
                  <a:pt x="4941951" y="2955925"/>
                  <a:pt x="4976368" y="2954274"/>
                  <a:pt x="5009134" y="2953385"/>
                </a:cubicBezTo>
                <a:lnTo>
                  <a:pt x="5009896" y="2981960"/>
                </a:lnTo>
                <a:cubicBezTo>
                  <a:pt x="4977511" y="2982214"/>
                  <a:pt x="4943602" y="2983865"/>
                  <a:pt x="4909566" y="2986278"/>
                </a:cubicBezTo>
                <a:close/>
                <a:moveTo>
                  <a:pt x="5199507" y="2985008"/>
                </a:moveTo>
                <a:cubicBezTo>
                  <a:pt x="5165852" y="2983103"/>
                  <a:pt x="5131943" y="2981833"/>
                  <a:pt x="5098669" y="2981325"/>
                </a:cubicBezTo>
                <a:lnTo>
                  <a:pt x="5098669" y="2952750"/>
                </a:lnTo>
                <a:cubicBezTo>
                  <a:pt x="5132324" y="2952750"/>
                  <a:pt x="5166614" y="2954528"/>
                  <a:pt x="5200269" y="2956560"/>
                </a:cubicBezTo>
                <a:close/>
                <a:moveTo>
                  <a:pt x="1384808" y="2950464"/>
                </a:moveTo>
                <a:cubicBezTo>
                  <a:pt x="1361313" y="2926207"/>
                  <a:pt x="1337945" y="2900807"/>
                  <a:pt x="1315593" y="2875153"/>
                </a:cubicBezTo>
                <a:lnTo>
                  <a:pt x="1337056" y="2856357"/>
                </a:lnTo>
                <a:cubicBezTo>
                  <a:pt x="1359154" y="2881757"/>
                  <a:pt x="1382141" y="2907157"/>
                  <a:pt x="1405382" y="2930525"/>
                </a:cubicBezTo>
                <a:close/>
                <a:moveTo>
                  <a:pt x="9957308" y="2888615"/>
                </a:moveTo>
                <a:lnTo>
                  <a:pt x="9928987" y="2885694"/>
                </a:lnTo>
                <a:lnTo>
                  <a:pt x="9939274" y="2784094"/>
                </a:lnTo>
                <a:lnTo>
                  <a:pt x="9967595" y="2787015"/>
                </a:lnTo>
                <a:close/>
                <a:moveTo>
                  <a:pt x="1257808" y="2806319"/>
                </a:moveTo>
                <a:cubicBezTo>
                  <a:pt x="1236853" y="2779776"/>
                  <a:pt x="1216025" y="2752344"/>
                  <a:pt x="1196213" y="2724531"/>
                </a:cubicBezTo>
                <a:lnTo>
                  <a:pt x="1219708" y="2707894"/>
                </a:lnTo>
                <a:cubicBezTo>
                  <a:pt x="1239266" y="2735326"/>
                  <a:pt x="1259713" y="2762377"/>
                  <a:pt x="1280414" y="2788539"/>
                </a:cubicBezTo>
                <a:close/>
                <a:moveTo>
                  <a:pt x="9976104" y="2699258"/>
                </a:moveTo>
                <a:lnTo>
                  <a:pt x="9947783" y="2696210"/>
                </a:lnTo>
                <a:cubicBezTo>
                  <a:pt x="9951339" y="2662339"/>
                  <a:pt x="9955022" y="2628481"/>
                  <a:pt x="9958832" y="2594610"/>
                </a:cubicBezTo>
                <a:lnTo>
                  <a:pt x="9987280" y="2597912"/>
                </a:lnTo>
                <a:cubicBezTo>
                  <a:pt x="9983851" y="2631821"/>
                  <a:pt x="9980168" y="2665603"/>
                  <a:pt x="9976612" y="2699258"/>
                </a:cubicBezTo>
                <a:close/>
                <a:moveTo>
                  <a:pt x="1145794" y="2650490"/>
                </a:moveTo>
                <a:cubicBezTo>
                  <a:pt x="1127379" y="2622042"/>
                  <a:pt x="1109345" y="2592705"/>
                  <a:pt x="1092327" y="2563368"/>
                </a:cubicBezTo>
                <a:lnTo>
                  <a:pt x="1118108" y="2549017"/>
                </a:lnTo>
                <a:cubicBezTo>
                  <a:pt x="1134872" y="2577973"/>
                  <a:pt x="1152652" y="2606929"/>
                  <a:pt x="1170813" y="2634996"/>
                </a:cubicBezTo>
                <a:close/>
                <a:moveTo>
                  <a:pt x="9997694" y="2510028"/>
                </a:moveTo>
                <a:lnTo>
                  <a:pt x="9970008" y="2506345"/>
                </a:lnTo>
                <a:cubicBezTo>
                  <a:pt x="9974580" y="2470658"/>
                  <a:pt x="9979152" y="2437638"/>
                  <a:pt x="9983978" y="2405380"/>
                </a:cubicBezTo>
                <a:lnTo>
                  <a:pt x="10012299" y="2409571"/>
                </a:lnTo>
                <a:cubicBezTo>
                  <a:pt x="10008108" y="2441575"/>
                  <a:pt x="10003028" y="2474468"/>
                  <a:pt x="9998583" y="2510028"/>
                </a:cubicBezTo>
                <a:close/>
                <a:moveTo>
                  <a:pt x="1048639" y="2484628"/>
                </a:moveTo>
                <a:cubicBezTo>
                  <a:pt x="1033018" y="2454529"/>
                  <a:pt x="1017778" y="2423668"/>
                  <a:pt x="1003554" y="2392807"/>
                </a:cubicBezTo>
                <a:lnTo>
                  <a:pt x="1028954" y="2380869"/>
                </a:lnTo>
                <a:cubicBezTo>
                  <a:pt x="1043051" y="2411349"/>
                  <a:pt x="1058037" y="2441702"/>
                  <a:pt x="1073531" y="2471420"/>
                </a:cubicBezTo>
                <a:close/>
                <a:moveTo>
                  <a:pt x="10025507" y="2321814"/>
                </a:moveTo>
                <a:lnTo>
                  <a:pt x="9997313" y="2316988"/>
                </a:lnTo>
                <a:cubicBezTo>
                  <a:pt x="10003282" y="2282444"/>
                  <a:pt x="10010013" y="2248662"/>
                  <a:pt x="10016236" y="2216658"/>
                </a:cubicBezTo>
                <a:lnTo>
                  <a:pt x="10044176" y="2222373"/>
                </a:lnTo>
                <a:cubicBezTo>
                  <a:pt x="10038588" y="2254377"/>
                  <a:pt x="10032365" y="2287778"/>
                  <a:pt x="10026396" y="2322068"/>
                </a:cubicBezTo>
                <a:close/>
                <a:moveTo>
                  <a:pt x="967740" y="2310765"/>
                </a:moveTo>
                <a:cubicBezTo>
                  <a:pt x="958215" y="2287524"/>
                  <a:pt x="948944" y="2263775"/>
                  <a:pt x="940308" y="2240153"/>
                </a:cubicBezTo>
                <a:cubicBezTo>
                  <a:pt x="937260" y="2231771"/>
                  <a:pt x="934212" y="2223516"/>
                  <a:pt x="931291" y="2214753"/>
                </a:cubicBezTo>
                <a:lnTo>
                  <a:pt x="958215" y="2205228"/>
                </a:lnTo>
                <a:cubicBezTo>
                  <a:pt x="961136" y="2213483"/>
                  <a:pt x="964057" y="2221611"/>
                  <a:pt x="967105" y="2229866"/>
                </a:cubicBezTo>
                <a:cubicBezTo>
                  <a:pt x="975614" y="2253107"/>
                  <a:pt x="984758" y="2276602"/>
                  <a:pt x="994156" y="2299462"/>
                </a:cubicBezTo>
                <a:close/>
                <a:moveTo>
                  <a:pt x="10063480" y="2136140"/>
                </a:moveTo>
                <a:lnTo>
                  <a:pt x="10035667" y="2129409"/>
                </a:lnTo>
                <a:cubicBezTo>
                  <a:pt x="10043795" y="2095500"/>
                  <a:pt x="10052558" y="2062226"/>
                  <a:pt x="10061829" y="2030603"/>
                </a:cubicBezTo>
                <a:lnTo>
                  <a:pt x="10089261" y="2038604"/>
                </a:lnTo>
                <a:cubicBezTo>
                  <a:pt x="10081006" y="2069973"/>
                  <a:pt x="10072370" y="2102866"/>
                  <a:pt x="10064369" y="2136394"/>
                </a:cubicBezTo>
                <a:close/>
                <a:moveTo>
                  <a:pt x="903224" y="2130044"/>
                </a:moveTo>
                <a:cubicBezTo>
                  <a:pt x="893445" y="2097532"/>
                  <a:pt x="884174" y="2064385"/>
                  <a:pt x="875919" y="2031492"/>
                </a:cubicBezTo>
                <a:lnTo>
                  <a:pt x="903605" y="2024507"/>
                </a:lnTo>
                <a:cubicBezTo>
                  <a:pt x="911733" y="2057019"/>
                  <a:pt x="920877" y="2089658"/>
                  <a:pt x="930656" y="2121662"/>
                </a:cubicBezTo>
                <a:close/>
                <a:moveTo>
                  <a:pt x="1651508" y="2012315"/>
                </a:moveTo>
                <a:cubicBezTo>
                  <a:pt x="1633220" y="2012315"/>
                  <a:pt x="1614551" y="2012315"/>
                  <a:pt x="1596263" y="2010791"/>
                </a:cubicBezTo>
                <a:lnTo>
                  <a:pt x="1597787" y="1982343"/>
                </a:lnTo>
                <a:cubicBezTo>
                  <a:pt x="1631125" y="1984057"/>
                  <a:pt x="1664525" y="1984057"/>
                  <a:pt x="1697863" y="1982343"/>
                </a:cubicBezTo>
                <a:lnTo>
                  <a:pt x="1699260" y="2010918"/>
                </a:lnTo>
                <a:cubicBezTo>
                  <a:pt x="1683004" y="2012315"/>
                  <a:pt x="1667002" y="2012315"/>
                  <a:pt x="1651508" y="2012315"/>
                </a:cubicBezTo>
                <a:close/>
                <a:moveTo>
                  <a:pt x="1789049" y="2002536"/>
                </a:moveTo>
                <a:lnTo>
                  <a:pt x="1784731" y="1974342"/>
                </a:lnTo>
                <a:cubicBezTo>
                  <a:pt x="1817637" y="1969300"/>
                  <a:pt x="1850200" y="1962303"/>
                  <a:pt x="1882267" y="1953387"/>
                </a:cubicBezTo>
                <a:lnTo>
                  <a:pt x="1889887" y="1980819"/>
                </a:lnTo>
                <a:cubicBezTo>
                  <a:pt x="1856626" y="1990141"/>
                  <a:pt x="1822818" y="1997393"/>
                  <a:pt x="1788668" y="2002536"/>
                </a:cubicBezTo>
                <a:close/>
                <a:moveTo>
                  <a:pt x="1506601" y="2002536"/>
                </a:moveTo>
                <a:cubicBezTo>
                  <a:pt x="1473327" y="1998091"/>
                  <a:pt x="1439291" y="1991995"/>
                  <a:pt x="1405001" y="1984375"/>
                </a:cubicBezTo>
                <a:lnTo>
                  <a:pt x="1411224" y="1956562"/>
                </a:lnTo>
                <a:cubicBezTo>
                  <a:pt x="1444244" y="1963928"/>
                  <a:pt x="1477518" y="1969262"/>
                  <a:pt x="1509903" y="1974215"/>
                </a:cubicBezTo>
                <a:close/>
                <a:moveTo>
                  <a:pt x="1318133" y="1961515"/>
                </a:moveTo>
                <a:cubicBezTo>
                  <a:pt x="1286002" y="1952117"/>
                  <a:pt x="1253236" y="1941195"/>
                  <a:pt x="1220724" y="1929130"/>
                </a:cubicBezTo>
                <a:lnTo>
                  <a:pt x="1230630" y="1902333"/>
                </a:lnTo>
                <a:cubicBezTo>
                  <a:pt x="1262634" y="1914144"/>
                  <a:pt x="1294130" y="1924812"/>
                  <a:pt x="1326134" y="1934083"/>
                </a:cubicBezTo>
                <a:close/>
                <a:moveTo>
                  <a:pt x="10116566" y="1954403"/>
                </a:moveTo>
                <a:lnTo>
                  <a:pt x="10089515" y="1945259"/>
                </a:lnTo>
                <a:cubicBezTo>
                  <a:pt x="10100818" y="1912239"/>
                  <a:pt x="10112883" y="1880108"/>
                  <a:pt x="10125583" y="1849374"/>
                </a:cubicBezTo>
                <a:lnTo>
                  <a:pt x="10151999" y="1860169"/>
                </a:lnTo>
                <a:cubicBezTo>
                  <a:pt x="10139553" y="1890649"/>
                  <a:pt x="10127615" y="1922399"/>
                  <a:pt x="10116566" y="1954657"/>
                </a:cubicBezTo>
                <a:close/>
                <a:moveTo>
                  <a:pt x="1975104" y="1951863"/>
                </a:moveTo>
                <a:lnTo>
                  <a:pt x="1964690" y="1925320"/>
                </a:lnTo>
                <a:cubicBezTo>
                  <a:pt x="1995691" y="1913102"/>
                  <a:pt x="2026006" y="1899196"/>
                  <a:pt x="2055495" y="1883664"/>
                </a:cubicBezTo>
                <a:lnTo>
                  <a:pt x="2068830" y="1909064"/>
                </a:lnTo>
                <a:cubicBezTo>
                  <a:pt x="2038401" y="1925117"/>
                  <a:pt x="2007108" y="1939493"/>
                  <a:pt x="1975104" y="1952117"/>
                </a:cubicBezTo>
                <a:close/>
                <a:moveTo>
                  <a:pt x="857504" y="1944243"/>
                </a:moveTo>
                <a:cubicBezTo>
                  <a:pt x="850646" y="1910842"/>
                  <a:pt x="844804" y="1876933"/>
                  <a:pt x="839343" y="1843532"/>
                </a:cubicBezTo>
                <a:lnTo>
                  <a:pt x="867664" y="1839087"/>
                </a:lnTo>
                <a:cubicBezTo>
                  <a:pt x="872744" y="1872107"/>
                  <a:pt x="878713" y="1905508"/>
                  <a:pt x="885444" y="1938401"/>
                </a:cubicBezTo>
                <a:close/>
                <a:moveTo>
                  <a:pt x="1138174" y="1895602"/>
                </a:moveTo>
                <a:cubicBezTo>
                  <a:pt x="1107567" y="1882902"/>
                  <a:pt x="1076325" y="1867916"/>
                  <a:pt x="1045210" y="1852422"/>
                </a:cubicBezTo>
                <a:lnTo>
                  <a:pt x="1057910" y="1827022"/>
                </a:lnTo>
                <a:cubicBezTo>
                  <a:pt x="1088517" y="1842262"/>
                  <a:pt x="1119251" y="1856486"/>
                  <a:pt x="1149350" y="1869567"/>
                </a:cubicBezTo>
                <a:close/>
                <a:moveTo>
                  <a:pt x="2146808" y="1863471"/>
                </a:moveTo>
                <a:lnTo>
                  <a:pt x="2131187" y="1839468"/>
                </a:lnTo>
                <a:cubicBezTo>
                  <a:pt x="2159089" y="1821269"/>
                  <a:pt x="2185962" y="1801559"/>
                  <a:pt x="2211705" y="1780413"/>
                </a:cubicBezTo>
                <a:lnTo>
                  <a:pt x="2229866" y="1802511"/>
                </a:lnTo>
                <a:cubicBezTo>
                  <a:pt x="2203247" y="1824253"/>
                  <a:pt x="2175523" y="1844599"/>
                  <a:pt x="2146808" y="1863471"/>
                </a:cubicBezTo>
                <a:close/>
                <a:moveTo>
                  <a:pt x="965708" y="1811147"/>
                </a:moveTo>
                <a:cubicBezTo>
                  <a:pt x="936625" y="1795018"/>
                  <a:pt x="906907" y="1777873"/>
                  <a:pt x="876808" y="1760347"/>
                </a:cubicBezTo>
                <a:lnTo>
                  <a:pt x="891667" y="1735836"/>
                </a:lnTo>
                <a:cubicBezTo>
                  <a:pt x="920877" y="1753616"/>
                  <a:pt x="950341" y="1770634"/>
                  <a:pt x="979170" y="1786636"/>
                </a:cubicBezTo>
                <a:close/>
                <a:moveTo>
                  <a:pt x="10188321" y="1780159"/>
                </a:moveTo>
                <a:lnTo>
                  <a:pt x="10162921" y="1767459"/>
                </a:lnTo>
                <a:lnTo>
                  <a:pt x="10166731" y="1759839"/>
                </a:lnTo>
                <a:cubicBezTo>
                  <a:pt x="10180447" y="1731899"/>
                  <a:pt x="10195560" y="1703959"/>
                  <a:pt x="10211435" y="1676908"/>
                </a:cubicBezTo>
                <a:lnTo>
                  <a:pt x="10236073" y="1691386"/>
                </a:lnTo>
                <a:cubicBezTo>
                  <a:pt x="10220579" y="1717929"/>
                  <a:pt x="10205847" y="1745234"/>
                  <a:pt x="10192258" y="1772539"/>
                </a:cubicBezTo>
                <a:close/>
                <a:moveTo>
                  <a:pt x="827405" y="1754759"/>
                </a:moveTo>
                <a:cubicBezTo>
                  <a:pt x="823722" y="1720850"/>
                  <a:pt x="820801" y="1686560"/>
                  <a:pt x="818896" y="1653159"/>
                </a:cubicBezTo>
                <a:lnTo>
                  <a:pt x="847344" y="1651508"/>
                </a:lnTo>
                <a:cubicBezTo>
                  <a:pt x="849376" y="1684782"/>
                  <a:pt x="852170" y="1718564"/>
                  <a:pt x="855853" y="1751965"/>
                </a:cubicBezTo>
                <a:close/>
                <a:moveTo>
                  <a:pt x="2296922" y="1742059"/>
                </a:moveTo>
                <a:lnTo>
                  <a:pt x="2276856" y="1721739"/>
                </a:lnTo>
                <a:cubicBezTo>
                  <a:pt x="2300529" y="1698295"/>
                  <a:pt x="2322919" y="1673568"/>
                  <a:pt x="2343912" y="1647698"/>
                </a:cubicBezTo>
                <a:lnTo>
                  <a:pt x="2366137" y="1665605"/>
                </a:lnTo>
                <a:cubicBezTo>
                  <a:pt x="2344369" y="1692351"/>
                  <a:pt x="2321128" y="1717878"/>
                  <a:pt x="2296541" y="1742059"/>
                </a:cubicBezTo>
                <a:close/>
                <a:moveTo>
                  <a:pt x="800608" y="1712341"/>
                </a:moveTo>
                <a:cubicBezTo>
                  <a:pt x="773176" y="1694561"/>
                  <a:pt x="744601" y="1675384"/>
                  <a:pt x="715899" y="1655445"/>
                </a:cubicBezTo>
                <a:lnTo>
                  <a:pt x="732282" y="1631950"/>
                </a:lnTo>
                <a:cubicBezTo>
                  <a:pt x="760730" y="1651762"/>
                  <a:pt x="788924" y="1670685"/>
                  <a:pt x="816229" y="1688465"/>
                </a:cubicBezTo>
                <a:close/>
                <a:moveTo>
                  <a:pt x="10281920" y="1617218"/>
                </a:moveTo>
                <a:lnTo>
                  <a:pt x="10258425" y="1601216"/>
                </a:lnTo>
                <a:cubicBezTo>
                  <a:pt x="10277475" y="1573276"/>
                  <a:pt x="10297922" y="1545463"/>
                  <a:pt x="10319385" y="1518666"/>
                </a:cubicBezTo>
                <a:lnTo>
                  <a:pt x="10341737" y="1536446"/>
                </a:lnTo>
                <a:cubicBezTo>
                  <a:pt x="10321290" y="1562735"/>
                  <a:pt x="10301097" y="1589913"/>
                  <a:pt x="10282428" y="1617218"/>
                </a:cubicBezTo>
                <a:close/>
                <a:moveTo>
                  <a:pt x="643890" y="1603629"/>
                </a:moveTo>
                <a:cubicBezTo>
                  <a:pt x="615696" y="1583309"/>
                  <a:pt x="588772" y="1564132"/>
                  <a:pt x="561340" y="1545082"/>
                </a:cubicBezTo>
                <a:lnTo>
                  <a:pt x="577596" y="1521587"/>
                </a:lnTo>
                <a:cubicBezTo>
                  <a:pt x="605155" y="1540764"/>
                  <a:pt x="632333" y="1559687"/>
                  <a:pt x="660527" y="1580515"/>
                </a:cubicBezTo>
                <a:close/>
                <a:moveTo>
                  <a:pt x="2418969" y="1593215"/>
                </a:moveTo>
                <a:lnTo>
                  <a:pt x="2395093" y="1577467"/>
                </a:lnTo>
                <a:cubicBezTo>
                  <a:pt x="2413445" y="1549679"/>
                  <a:pt x="2430158" y="1520850"/>
                  <a:pt x="2445131" y="1491107"/>
                </a:cubicBezTo>
                <a:lnTo>
                  <a:pt x="2470531" y="1503807"/>
                </a:lnTo>
                <a:cubicBezTo>
                  <a:pt x="2455050" y="1534566"/>
                  <a:pt x="2437841" y="1564411"/>
                  <a:pt x="2418969" y="1593215"/>
                </a:cubicBezTo>
                <a:close/>
                <a:moveTo>
                  <a:pt x="815340" y="1563497"/>
                </a:moveTo>
                <a:lnTo>
                  <a:pt x="815340" y="1542415"/>
                </a:lnTo>
                <a:cubicBezTo>
                  <a:pt x="815340" y="1515364"/>
                  <a:pt x="815340" y="1488186"/>
                  <a:pt x="816991" y="1461389"/>
                </a:cubicBezTo>
                <a:lnTo>
                  <a:pt x="845566" y="1462659"/>
                </a:lnTo>
                <a:cubicBezTo>
                  <a:pt x="844423" y="1488948"/>
                  <a:pt x="843915" y="1515745"/>
                  <a:pt x="843915" y="1542415"/>
                </a:cubicBezTo>
                <a:lnTo>
                  <a:pt x="843915" y="1563497"/>
                </a:lnTo>
                <a:close/>
                <a:moveTo>
                  <a:pt x="488188" y="1495171"/>
                </a:moveTo>
                <a:lnTo>
                  <a:pt x="426720" y="1454404"/>
                </a:lnTo>
                <a:lnTo>
                  <a:pt x="403733" y="1439291"/>
                </a:lnTo>
                <a:lnTo>
                  <a:pt x="419608" y="1415415"/>
                </a:lnTo>
                <a:lnTo>
                  <a:pt x="442468" y="1430655"/>
                </a:lnTo>
                <a:cubicBezTo>
                  <a:pt x="461391" y="1443355"/>
                  <a:pt x="481838" y="1456055"/>
                  <a:pt x="504063" y="1471549"/>
                </a:cubicBezTo>
                <a:close/>
                <a:moveTo>
                  <a:pt x="10399268" y="1469771"/>
                </a:moveTo>
                <a:lnTo>
                  <a:pt x="10378059" y="1450467"/>
                </a:lnTo>
                <a:cubicBezTo>
                  <a:pt x="10400665" y="1425067"/>
                  <a:pt x="10424795" y="1400810"/>
                  <a:pt x="10449560" y="1376934"/>
                </a:cubicBezTo>
                <a:lnTo>
                  <a:pt x="10469372" y="1397508"/>
                </a:lnTo>
                <a:cubicBezTo>
                  <a:pt x="10444988" y="1420749"/>
                  <a:pt x="10421493" y="1445006"/>
                  <a:pt x="10399268" y="1469517"/>
                </a:cubicBezTo>
                <a:close/>
                <a:moveTo>
                  <a:pt x="2507107" y="1421257"/>
                </a:moveTo>
                <a:lnTo>
                  <a:pt x="2480437" y="1411097"/>
                </a:lnTo>
                <a:cubicBezTo>
                  <a:pt x="2492312" y="1379970"/>
                  <a:pt x="2502319" y="1348168"/>
                  <a:pt x="2510409" y="1315847"/>
                </a:cubicBezTo>
                <a:lnTo>
                  <a:pt x="2538095" y="1322832"/>
                </a:lnTo>
                <a:cubicBezTo>
                  <a:pt x="2529764" y="1356157"/>
                  <a:pt x="2519413" y="1388936"/>
                  <a:pt x="2507107" y="1421003"/>
                </a:cubicBezTo>
                <a:close/>
                <a:moveTo>
                  <a:pt x="330708" y="1388999"/>
                </a:moveTo>
                <a:cubicBezTo>
                  <a:pt x="302829" y="1369073"/>
                  <a:pt x="276075" y="1347622"/>
                  <a:pt x="250571" y="1324737"/>
                </a:cubicBezTo>
                <a:lnTo>
                  <a:pt x="269748" y="1303528"/>
                </a:lnTo>
                <a:cubicBezTo>
                  <a:pt x="294450" y="1325740"/>
                  <a:pt x="320399" y="1346518"/>
                  <a:pt x="347472" y="1365758"/>
                </a:cubicBezTo>
                <a:close/>
                <a:moveTo>
                  <a:pt x="851408" y="1374394"/>
                </a:moveTo>
                <a:lnTo>
                  <a:pt x="822960" y="1371727"/>
                </a:lnTo>
                <a:cubicBezTo>
                  <a:pt x="826135" y="1337691"/>
                  <a:pt x="830326" y="1303401"/>
                  <a:pt x="835660" y="1270127"/>
                </a:cubicBezTo>
                <a:lnTo>
                  <a:pt x="863854" y="1274445"/>
                </a:lnTo>
                <a:cubicBezTo>
                  <a:pt x="858901" y="1307211"/>
                  <a:pt x="854710" y="1340866"/>
                  <a:pt x="851408" y="1374394"/>
                </a:cubicBezTo>
                <a:close/>
                <a:moveTo>
                  <a:pt x="10534269" y="1338072"/>
                </a:moveTo>
                <a:lnTo>
                  <a:pt x="10516108" y="1316355"/>
                </a:lnTo>
                <a:cubicBezTo>
                  <a:pt x="10541508" y="1294511"/>
                  <a:pt x="10568305" y="1272794"/>
                  <a:pt x="10595737" y="1251966"/>
                </a:cubicBezTo>
                <a:lnTo>
                  <a:pt x="10613009" y="1274699"/>
                </a:lnTo>
                <a:cubicBezTo>
                  <a:pt x="10585831" y="1295146"/>
                  <a:pt x="10559542" y="1316482"/>
                  <a:pt x="10534523" y="1338072"/>
                </a:cubicBezTo>
                <a:close/>
                <a:moveTo>
                  <a:pt x="185801" y="1261872"/>
                </a:moveTo>
                <a:cubicBezTo>
                  <a:pt x="165100" y="1239647"/>
                  <a:pt x="143129" y="1214501"/>
                  <a:pt x="118618" y="1185672"/>
                </a:cubicBezTo>
                <a:lnTo>
                  <a:pt x="140589" y="1167384"/>
                </a:lnTo>
                <a:cubicBezTo>
                  <a:pt x="164719" y="1196467"/>
                  <a:pt x="186436" y="1221232"/>
                  <a:pt x="206756" y="1243584"/>
                </a:cubicBezTo>
                <a:close/>
                <a:moveTo>
                  <a:pt x="2554986" y="1234313"/>
                </a:moveTo>
                <a:lnTo>
                  <a:pt x="2526792" y="1230249"/>
                </a:lnTo>
                <a:cubicBezTo>
                  <a:pt x="2528316" y="1219581"/>
                  <a:pt x="2529586" y="1208786"/>
                  <a:pt x="2530602" y="1197864"/>
                </a:cubicBezTo>
                <a:cubicBezTo>
                  <a:pt x="2532888" y="1175766"/>
                  <a:pt x="2534158" y="1153160"/>
                  <a:pt x="2534539" y="1130808"/>
                </a:cubicBezTo>
                <a:lnTo>
                  <a:pt x="2563114" y="1130808"/>
                </a:lnTo>
                <a:cubicBezTo>
                  <a:pt x="2563114" y="1153922"/>
                  <a:pt x="2561336" y="1177290"/>
                  <a:pt x="2559050" y="1200150"/>
                </a:cubicBezTo>
                <a:cubicBezTo>
                  <a:pt x="2558161" y="1212215"/>
                  <a:pt x="2556891" y="1222756"/>
                  <a:pt x="2555240" y="1233932"/>
                </a:cubicBezTo>
                <a:close/>
                <a:moveTo>
                  <a:pt x="10684002" y="1223264"/>
                </a:moveTo>
                <a:lnTo>
                  <a:pt x="10668508" y="1199515"/>
                </a:lnTo>
                <a:cubicBezTo>
                  <a:pt x="10696067" y="1180465"/>
                  <a:pt x="10724896" y="1161415"/>
                  <a:pt x="10754106" y="1143508"/>
                </a:cubicBezTo>
                <a:lnTo>
                  <a:pt x="10769092" y="1167892"/>
                </a:lnTo>
                <a:cubicBezTo>
                  <a:pt x="10739755" y="1185545"/>
                  <a:pt x="10711307" y="1204087"/>
                  <a:pt x="10684256" y="1222883"/>
                </a:cubicBezTo>
                <a:close/>
                <a:moveTo>
                  <a:pt x="879602" y="1188212"/>
                </a:moveTo>
                <a:lnTo>
                  <a:pt x="851662" y="1182243"/>
                </a:lnTo>
                <a:cubicBezTo>
                  <a:pt x="858774" y="1148715"/>
                  <a:pt x="867029" y="1115187"/>
                  <a:pt x="876046" y="1082802"/>
                </a:cubicBezTo>
                <a:lnTo>
                  <a:pt x="903605" y="1090549"/>
                </a:lnTo>
                <a:cubicBezTo>
                  <a:pt x="894842" y="1121918"/>
                  <a:pt x="886841" y="1154811"/>
                  <a:pt x="879856" y="1187831"/>
                </a:cubicBezTo>
                <a:close/>
                <a:moveTo>
                  <a:pt x="10844657" y="1123315"/>
                </a:moveTo>
                <a:lnTo>
                  <a:pt x="10830687" y="1097915"/>
                </a:lnTo>
                <a:cubicBezTo>
                  <a:pt x="10859643" y="1081532"/>
                  <a:pt x="10889996" y="1065276"/>
                  <a:pt x="10920730" y="1049528"/>
                </a:cubicBezTo>
                <a:lnTo>
                  <a:pt x="10933430" y="1074928"/>
                </a:lnTo>
                <a:cubicBezTo>
                  <a:pt x="10903331" y="1090676"/>
                  <a:pt x="10873359" y="1106678"/>
                  <a:pt x="10844657" y="1123315"/>
                </a:cubicBezTo>
                <a:close/>
                <a:moveTo>
                  <a:pt x="62357" y="1115822"/>
                </a:moveTo>
                <a:cubicBezTo>
                  <a:pt x="43180" y="1091565"/>
                  <a:pt x="22479" y="1065022"/>
                  <a:pt x="0" y="1035431"/>
                </a:cubicBezTo>
                <a:lnTo>
                  <a:pt x="22733" y="1018159"/>
                </a:lnTo>
                <a:cubicBezTo>
                  <a:pt x="45085" y="1047369"/>
                  <a:pt x="65659" y="1073912"/>
                  <a:pt x="84709" y="1098042"/>
                </a:cubicBezTo>
                <a:close/>
                <a:moveTo>
                  <a:pt x="2530983" y="1043686"/>
                </a:moveTo>
                <a:cubicBezTo>
                  <a:pt x="2527884" y="1010526"/>
                  <a:pt x="2522842" y="977570"/>
                  <a:pt x="2515870" y="945007"/>
                </a:cubicBezTo>
                <a:lnTo>
                  <a:pt x="2543810" y="939038"/>
                </a:lnTo>
                <a:cubicBezTo>
                  <a:pt x="2550998" y="972566"/>
                  <a:pt x="2556218" y="1006500"/>
                  <a:pt x="2559431" y="1040638"/>
                </a:cubicBezTo>
                <a:close/>
                <a:moveTo>
                  <a:pt x="11012678" y="1036828"/>
                </a:moveTo>
                <a:lnTo>
                  <a:pt x="10999978" y="1011428"/>
                </a:lnTo>
                <a:lnTo>
                  <a:pt x="11040237" y="993013"/>
                </a:lnTo>
                <a:lnTo>
                  <a:pt x="11092688" y="969518"/>
                </a:lnTo>
                <a:lnTo>
                  <a:pt x="11104499" y="995553"/>
                </a:lnTo>
                <a:lnTo>
                  <a:pt x="11051921" y="1019175"/>
                </a:lnTo>
                <a:close/>
                <a:moveTo>
                  <a:pt x="930275" y="1006221"/>
                </a:moveTo>
                <a:lnTo>
                  <a:pt x="903351" y="996315"/>
                </a:lnTo>
                <a:cubicBezTo>
                  <a:pt x="912114" y="970915"/>
                  <a:pt x="921766" y="945515"/>
                  <a:pt x="931799" y="921258"/>
                </a:cubicBezTo>
                <a:cubicBezTo>
                  <a:pt x="934720" y="914400"/>
                  <a:pt x="937641" y="907542"/>
                  <a:pt x="940689" y="900684"/>
                </a:cubicBezTo>
                <a:lnTo>
                  <a:pt x="966851" y="911987"/>
                </a:lnTo>
                <a:cubicBezTo>
                  <a:pt x="963930" y="918718"/>
                  <a:pt x="961009" y="925449"/>
                  <a:pt x="958215" y="932180"/>
                </a:cubicBezTo>
                <a:cubicBezTo>
                  <a:pt x="948309" y="956691"/>
                  <a:pt x="938911" y="981329"/>
                  <a:pt x="930275" y="1006221"/>
                </a:cubicBezTo>
                <a:close/>
                <a:moveTo>
                  <a:pt x="11186541" y="958215"/>
                </a:moveTo>
                <a:lnTo>
                  <a:pt x="11174730" y="932180"/>
                </a:lnTo>
                <a:cubicBezTo>
                  <a:pt x="11205845" y="917956"/>
                  <a:pt x="11236452" y="903859"/>
                  <a:pt x="11266678" y="889635"/>
                </a:cubicBezTo>
                <a:lnTo>
                  <a:pt x="11279378" y="915035"/>
                </a:lnTo>
                <a:cubicBezTo>
                  <a:pt x="11248644" y="929424"/>
                  <a:pt x="11217694" y="943826"/>
                  <a:pt x="11186541" y="958215"/>
                </a:cubicBezTo>
                <a:close/>
                <a:moveTo>
                  <a:pt x="11359134" y="876681"/>
                </a:moveTo>
                <a:lnTo>
                  <a:pt x="11346434" y="851281"/>
                </a:lnTo>
                <a:cubicBezTo>
                  <a:pt x="11378692" y="835406"/>
                  <a:pt x="11408156" y="820293"/>
                  <a:pt x="11436604" y="805307"/>
                </a:cubicBezTo>
                <a:lnTo>
                  <a:pt x="11449304" y="830707"/>
                </a:lnTo>
                <a:cubicBezTo>
                  <a:pt x="11421364" y="845058"/>
                  <a:pt x="11391646" y="860298"/>
                  <a:pt x="11359134" y="876300"/>
                </a:cubicBezTo>
                <a:close/>
                <a:moveTo>
                  <a:pt x="2493772" y="860298"/>
                </a:moveTo>
                <a:cubicBezTo>
                  <a:pt x="2483599" y="828535"/>
                  <a:pt x="2471636" y="797370"/>
                  <a:pt x="2457958" y="766953"/>
                </a:cubicBezTo>
                <a:lnTo>
                  <a:pt x="2483993" y="755269"/>
                </a:lnTo>
                <a:cubicBezTo>
                  <a:pt x="2498065" y="786714"/>
                  <a:pt x="2510447" y="818896"/>
                  <a:pt x="2521077" y="851662"/>
                </a:cubicBezTo>
                <a:close/>
                <a:moveTo>
                  <a:pt x="1004824" y="833374"/>
                </a:moveTo>
                <a:lnTo>
                  <a:pt x="979424" y="820674"/>
                </a:lnTo>
                <a:cubicBezTo>
                  <a:pt x="995299" y="790448"/>
                  <a:pt x="1012698" y="760603"/>
                  <a:pt x="1030986" y="731774"/>
                </a:cubicBezTo>
                <a:lnTo>
                  <a:pt x="1055116" y="747141"/>
                </a:lnTo>
                <a:cubicBezTo>
                  <a:pt x="1037336" y="774700"/>
                  <a:pt x="1020318" y="803910"/>
                  <a:pt x="1004824" y="833374"/>
                </a:cubicBezTo>
                <a:close/>
                <a:moveTo>
                  <a:pt x="11528171" y="786765"/>
                </a:moveTo>
                <a:lnTo>
                  <a:pt x="11513947" y="762000"/>
                </a:lnTo>
                <a:cubicBezTo>
                  <a:pt x="11543919" y="744728"/>
                  <a:pt x="11573002" y="727202"/>
                  <a:pt x="11600307" y="709676"/>
                </a:cubicBezTo>
                <a:lnTo>
                  <a:pt x="11615674" y="733806"/>
                </a:lnTo>
                <a:cubicBezTo>
                  <a:pt x="11587988" y="751459"/>
                  <a:pt x="11558524" y="769366"/>
                  <a:pt x="11528171" y="786765"/>
                </a:cubicBezTo>
                <a:close/>
                <a:moveTo>
                  <a:pt x="2418207" y="688594"/>
                </a:moveTo>
                <a:cubicBezTo>
                  <a:pt x="2401634" y="659638"/>
                  <a:pt x="2383498" y="631609"/>
                  <a:pt x="2363851" y="604647"/>
                </a:cubicBezTo>
                <a:lnTo>
                  <a:pt x="2386965" y="587756"/>
                </a:lnTo>
                <a:cubicBezTo>
                  <a:pt x="2407234" y="615607"/>
                  <a:pt x="2425929" y="644563"/>
                  <a:pt x="2442972" y="674497"/>
                </a:cubicBezTo>
                <a:close/>
                <a:moveTo>
                  <a:pt x="11689969" y="683768"/>
                </a:moveTo>
                <a:lnTo>
                  <a:pt x="11673459" y="660527"/>
                </a:lnTo>
                <a:cubicBezTo>
                  <a:pt x="11701145" y="640842"/>
                  <a:pt x="11728196" y="620395"/>
                  <a:pt x="11753596" y="599821"/>
                </a:cubicBezTo>
                <a:lnTo>
                  <a:pt x="11771630" y="622046"/>
                </a:lnTo>
                <a:cubicBezTo>
                  <a:pt x="11745722" y="643001"/>
                  <a:pt x="11718163" y="663829"/>
                  <a:pt x="11689969" y="683768"/>
                </a:cubicBezTo>
                <a:close/>
                <a:moveTo>
                  <a:pt x="1105408" y="674497"/>
                </a:moveTo>
                <a:lnTo>
                  <a:pt x="1082548" y="657352"/>
                </a:lnTo>
                <a:cubicBezTo>
                  <a:pt x="1103122" y="629793"/>
                  <a:pt x="1124966" y="603123"/>
                  <a:pt x="1147572" y="577850"/>
                </a:cubicBezTo>
                <a:lnTo>
                  <a:pt x="1168908" y="596900"/>
                </a:lnTo>
                <a:cubicBezTo>
                  <a:pt x="1146556" y="621538"/>
                  <a:pt x="1125220" y="647573"/>
                  <a:pt x="1105408" y="674497"/>
                </a:cubicBezTo>
                <a:close/>
                <a:moveTo>
                  <a:pt x="11839829" y="563499"/>
                </a:moveTo>
                <a:lnTo>
                  <a:pt x="11820525" y="542417"/>
                </a:lnTo>
                <a:cubicBezTo>
                  <a:pt x="11845290" y="519684"/>
                  <a:pt x="11869293" y="495935"/>
                  <a:pt x="11892026" y="471932"/>
                </a:cubicBezTo>
                <a:lnTo>
                  <a:pt x="11912854" y="491490"/>
                </a:lnTo>
                <a:cubicBezTo>
                  <a:pt x="11889359" y="516128"/>
                  <a:pt x="11864848" y="540258"/>
                  <a:pt x="11839575" y="563499"/>
                </a:cubicBezTo>
                <a:close/>
                <a:moveTo>
                  <a:pt x="2309241" y="536448"/>
                </a:moveTo>
                <a:cubicBezTo>
                  <a:pt x="2287092" y="511569"/>
                  <a:pt x="2263508" y="487985"/>
                  <a:pt x="2238629" y="465836"/>
                </a:cubicBezTo>
                <a:lnTo>
                  <a:pt x="2257679" y="444500"/>
                </a:lnTo>
                <a:cubicBezTo>
                  <a:pt x="2283359" y="467423"/>
                  <a:pt x="2307692" y="491807"/>
                  <a:pt x="2330577" y="517525"/>
                </a:cubicBezTo>
                <a:close/>
                <a:moveTo>
                  <a:pt x="1229741" y="533908"/>
                </a:moveTo>
                <a:lnTo>
                  <a:pt x="1210056" y="513715"/>
                </a:lnTo>
                <a:cubicBezTo>
                  <a:pt x="1235456" y="489839"/>
                  <a:pt x="1260856" y="467233"/>
                  <a:pt x="1287907" y="446278"/>
                </a:cubicBezTo>
                <a:lnTo>
                  <a:pt x="1305433" y="468757"/>
                </a:lnTo>
                <a:cubicBezTo>
                  <a:pt x="1279525" y="488315"/>
                  <a:pt x="1254125" y="510667"/>
                  <a:pt x="1229741" y="533908"/>
                </a:cubicBezTo>
                <a:close/>
                <a:moveTo>
                  <a:pt x="11971909" y="424815"/>
                </a:moveTo>
                <a:lnTo>
                  <a:pt x="11949938" y="406654"/>
                </a:lnTo>
                <a:cubicBezTo>
                  <a:pt x="11971020" y="381254"/>
                  <a:pt x="11991594" y="354203"/>
                  <a:pt x="12011025" y="326898"/>
                </a:cubicBezTo>
                <a:lnTo>
                  <a:pt x="12034393" y="343535"/>
                </a:lnTo>
                <a:cubicBezTo>
                  <a:pt x="12014708" y="370713"/>
                  <a:pt x="11993499" y="398145"/>
                  <a:pt x="11971909" y="424815"/>
                </a:cubicBezTo>
                <a:close/>
                <a:moveTo>
                  <a:pt x="1376807" y="418084"/>
                </a:moveTo>
                <a:lnTo>
                  <a:pt x="1361186" y="394081"/>
                </a:lnTo>
                <a:cubicBezTo>
                  <a:pt x="1389863" y="375526"/>
                  <a:pt x="1419543" y="358572"/>
                  <a:pt x="1450086" y="343281"/>
                </a:cubicBezTo>
                <a:lnTo>
                  <a:pt x="1462786" y="368681"/>
                </a:lnTo>
                <a:cubicBezTo>
                  <a:pt x="1433246" y="383324"/>
                  <a:pt x="1404531" y="399605"/>
                  <a:pt x="1376807" y="417449"/>
                </a:cubicBezTo>
                <a:close/>
                <a:moveTo>
                  <a:pt x="2170049" y="412115"/>
                </a:moveTo>
                <a:cubicBezTo>
                  <a:pt x="2143023" y="392760"/>
                  <a:pt x="2114677" y="375310"/>
                  <a:pt x="2085213" y="359918"/>
                </a:cubicBezTo>
                <a:lnTo>
                  <a:pt x="2097913" y="334518"/>
                </a:lnTo>
                <a:cubicBezTo>
                  <a:pt x="2128457" y="350622"/>
                  <a:pt x="2157908" y="368745"/>
                  <a:pt x="2186051" y="388747"/>
                </a:cubicBezTo>
                <a:close/>
                <a:moveTo>
                  <a:pt x="2005711" y="324485"/>
                </a:moveTo>
                <a:cubicBezTo>
                  <a:pt x="1974685" y="313042"/>
                  <a:pt x="1942795" y="304127"/>
                  <a:pt x="1910334" y="297815"/>
                </a:cubicBezTo>
                <a:lnTo>
                  <a:pt x="1915668" y="269748"/>
                </a:lnTo>
                <a:cubicBezTo>
                  <a:pt x="1949704" y="276276"/>
                  <a:pt x="1983130" y="285610"/>
                  <a:pt x="2015617" y="297688"/>
                </a:cubicBezTo>
                <a:close/>
                <a:moveTo>
                  <a:pt x="1724787" y="290449"/>
                </a:moveTo>
                <a:lnTo>
                  <a:pt x="1721866" y="262128"/>
                </a:lnTo>
                <a:cubicBezTo>
                  <a:pt x="1756245" y="258559"/>
                  <a:pt x="1790840" y="257581"/>
                  <a:pt x="1825371" y="259207"/>
                </a:cubicBezTo>
                <a:lnTo>
                  <a:pt x="1824101" y="287782"/>
                </a:lnTo>
                <a:cubicBezTo>
                  <a:pt x="1790992" y="285991"/>
                  <a:pt x="1757794" y="286664"/>
                  <a:pt x="1724787" y="289814"/>
                </a:cubicBezTo>
                <a:close/>
                <a:moveTo>
                  <a:pt x="12084050" y="268859"/>
                </a:moveTo>
                <a:lnTo>
                  <a:pt x="12059793" y="253746"/>
                </a:lnTo>
                <a:cubicBezTo>
                  <a:pt x="12077192" y="225933"/>
                  <a:pt x="12094210" y="196596"/>
                  <a:pt x="12110593" y="166751"/>
                </a:cubicBezTo>
                <a:lnTo>
                  <a:pt x="12135993" y="180340"/>
                </a:lnTo>
                <a:cubicBezTo>
                  <a:pt x="12119102" y="210058"/>
                  <a:pt x="12101830" y="239903"/>
                  <a:pt x="12084050" y="268224"/>
                </a:cubicBezTo>
                <a:close/>
                <a:moveTo>
                  <a:pt x="12175998" y="100457"/>
                </a:moveTo>
                <a:lnTo>
                  <a:pt x="12150598" y="87757"/>
                </a:lnTo>
                <a:cubicBezTo>
                  <a:pt x="12164060" y="59563"/>
                  <a:pt x="12177268" y="29972"/>
                  <a:pt x="12189714" y="0"/>
                </a:cubicBezTo>
                <a:lnTo>
                  <a:pt x="12216130" y="10922"/>
                </a:lnTo>
                <a:cubicBezTo>
                  <a:pt x="12202922" y="41148"/>
                  <a:pt x="12189587" y="71120"/>
                  <a:pt x="12175998" y="99822"/>
                </a:cubicBezTo>
                <a:close/>
              </a:path>
            </a:pathLst>
          </a:custGeom>
          <a:solidFill>
            <a:srgbClr val="E5007E"/>
          </a:solidFill>
          <a:ln w="12693" cap="flat">
            <a:noFill/>
            <a:prstDash val="solid"/>
            <a:miter/>
          </a:ln>
        </p:spPr>
        <p:txBody>
          <a:bodyPr rtlCol="0" anchor="ctr"/>
          <a:lstStyle/>
          <a:p>
            <a:endParaRPr lang="nl-NL"/>
          </a:p>
        </p:txBody>
      </p:sp>
      <p:pic>
        <p:nvPicPr>
          <p:cNvPr id="23" name="Graphic 22">
            <a:extLst>
              <a:ext uri="{FF2B5EF4-FFF2-40B4-BE49-F238E27FC236}">
                <a16:creationId xmlns:a16="http://schemas.microsoft.com/office/drawing/2014/main" id="{F9C5E4E6-E72E-42F1-9804-37597F64CD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0824" y="1804293"/>
            <a:ext cx="1395222" cy="1054761"/>
          </a:xfrm>
          <a:prstGeom prst="rect">
            <a:avLst/>
          </a:prstGeom>
        </p:spPr>
      </p:pic>
      <p:pic>
        <p:nvPicPr>
          <p:cNvPr id="25" name="Graphic 24">
            <a:extLst>
              <a:ext uri="{FF2B5EF4-FFF2-40B4-BE49-F238E27FC236}">
                <a16:creationId xmlns:a16="http://schemas.microsoft.com/office/drawing/2014/main" id="{9A7F9E09-30EC-4595-BD1F-892428C969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6335" y="5890396"/>
            <a:ext cx="697230" cy="639128"/>
          </a:xfrm>
          <a:prstGeom prst="rect">
            <a:avLst/>
          </a:prstGeom>
        </p:spPr>
      </p:pic>
      <p:sp>
        <p:nvSpPr>
          <p:cNvPr id="31" name="Vrije vorm: vorm 30">
            <a:extLst>
              <a:ext uri="{FF2B5EF4-FFF2-40B4-BE49-F238E27FC236}">
                <a16:creationId xmlns:a16="http://schemas.microsoft.com/office/drawing/2014/main" id="{7A4FAC52-AAC0-4A7A-AA6E-77D54C85AC89}"/>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pic>
        <p:nvPicPr>
          <p:cNvPr id="35" name="Graphic 34">
            <a:extLst>
              <a:ext uri="{FF2B5EF4-FFF2-40B4-BE49-F238E27FC236}">
                <a16:creationId xmlns:a16="http://schemas.microsoft.com/office/drawing/2014/main" id="{B8F1651F-2597-4103-A9D9-D832585F45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8813" y="1465234"/>
            <a:ext cx="1646837" cy="1466714"/>
          </a:xfrm>
          <a:prstGeom prst="rect">
            <a:avLst/>
          </a:prstGeom>
        </p:spPr>
      </p:pic>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pic>
        <p:nvPicPr>
          <p:cNvPr id="3" name="Afbeelding 2">
            <a:extLst>
              <a:ext uri="{FF2B5EF4-FFF2-40B4-BE49-F238E27FC236}">
                <a16:creationId xmlns:a16="http://schemas.microsoft.com/office/drawing/2014/main" id="{8B5ED2C4-090A-4E9B-A4AE-985BC77A50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6885" y="878369"/>
            <a:ext cx="4094516" cy="5805145"/>
          </a:xfrm>
          <a:prstGeom prst="rect">
            <a:avLst/>
          </a:prstGeom>
          <a:ln>
            <a:solidFill>
              <a:schemeClr val="bg1">
                <a:lumMod val="65000"/>
              </a:schemeClr>
            </a:solidFill>
          </a:ln>
        </p:spPr>
      </p:pic>
      <p:pic>
        <p:nvPicPr>
          <p:cNvPr id="24" name="Afbeelding 23">
            <a:extLst>
              <a:ext uri="{FF2B5EF4-FFF2-40B4-BE49-F238E27FC236}">
                <a16:creationId xmlns:a16="http://schemas.microsoft.com/office/drawing/2014/main" id="{88531C17-A7FB-4560-AC84-0096819360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4571400" y="883533"/>
            <a:ext cx="4095995" cy="5799981"/>
          </a:xfrm>
          <a:prstGeom prst="rect">
            <a:avLst/>
          </a:prstGeom>
          <a:ln>
            <a:solidFill>
              <a:schemeClr val="bg1">
                <a:lumMod val="65000"/>
              </a:schemeClr>
            </a:solidFill>
          </a:ln>
        </p:spPr>
      </p:pic>
    </p:spTree>
    <p:extLst>
      <p:ext uri="{BB962C8B-B14F-4D97-AF65-F5344CB8AC3E}">
        <p14:creationId xmlns:p14="http://schemas.microsoft.com/office/powerpoint/2010/main" val="1252922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Vrije vorm: vorm 4">
            <a:extLst>
              <a:ext uri="{FF2B5EF4-FFF2-40B4-BE49-F238E27FC236}">
                <a16:creationId xmlns:a16="http://schemas.microsoft.com/office/drawing/2014/main" id="{835BE4FE-5594-4045-9419-B8BDF9E83A65}"/>
              </a:ext>
            </a:extLst>
          </p:cNvPr>
          <p:cNvSpPr/>
          <p:nvPr/>
        </p:nvSpPr>
        <p:spPr>
          <a:xfrm>
            <a:off x="2320506" y="201930"/>
            <a:ext cx="1953135"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In taaldomeinen</a:t>
            </a:r>
          </a:p>
        </p:txBody>
      </p:sp>
      <p:grpSp>
        <p:nvGrpSpPr>
          <p:cNvPr id="55" name="Groep 54">
            <a:extLst>
              <a:ext uri="{FF2B5EF4-FFF2-40B4-BE49-F238E27FC236}">
                <a16:creationId xmlns:a16="http://schemas.microsoft.com/office/drawing/2014/main" id="{EF1B4C69-6E36-499C-A349-0F9216A5F675}"/>
              </a:ext>
            </a:extLst>
          </p:cNvPr>
          <p:cNvGrpSpPr/>
          <p:nvPr/>
        </p:nvGrpSpPr>
        <p:grpSpPr>
          <a:xfrm>
            <a:off x="476885" y="201930"/>
            <a:ext cx="1843622" cy="450000"/>
            <a:chOff x="476885" y="201930"/>
            <a:chExt cx="1843622" cy="450000"/>
          </a:xfrm>
        </p:grpSpPr>
        <p:sp>
          <p:nvSpPr>
            <p:cNvPr id="57" name="Vrije vorm: vorm 64">
              <a:hlinkClick r:id="rId3" action="ppaction://hlinksldjump"/>
              <a:extLst>
                <a:ext uri="{FF2B5EF4-FFF2-40B4-BE49-F238E27FC236}">
                  <a16:creationId xmlns:a16="http://schemas.microsoft.com/office/drawing/2014/main" id="{5A963B7D-C5D1-4326-A9E2-C63F6ECA7DEB}"/>
                </a:ext>
              </a:extLst>
            </p:cNvPr>
            <p:cNvSpPr/>
            <p:nvPr/>
          </p:nvSpPr>
          <p:spPr>
            <a:xfrm>
              <a:off x="476885" y="201930"/>
              <a:ext cx="1843622"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Samenhang</a:t>
              </a:r>
            </a:p>
          </p:txBody>
        </p:sp>
        <p:sp>
          <p:nvSpPr>
            <p:cNvPr id="58" name="Vrije vorm: vorm 57">
              <a:hlinkClick r:id="rId3" action="ppaction://hlinksldjump"/>
              <a:extLst>
                <a:ext uri="{FF2B5EF4-FFF2-40B4-BE49-F238E27FC236}">
                  <a16:creationId xmlns:a16="http://schemas.microsoft.com/office/drawing/2014/main" id="{36FCD4D2-DA12-481D-A9D2-91A4EE77026D}"/>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50" name="Vrije vorm: vorm 49">
            <a:extLst>
              <a:ext uri="{FF2B5EF4-FFF2-40B4-BE49-F238E27FC236}">
                <a16:creationId xmlns:a16="http://schemas.microsoft.com/office/drawing/2014/main" id="{875D50EF-C50A-4B51-BC58-59A3BC3EDEC1}"/>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46" name="Groep 45">
            <a:extLst>
              <a:ext uri="{FF2B5EF4-FFF2-40B4-BE49-F238E27FC236}">
                <a16:creationId xmlns:a16="http://schemas.microsoft.com/office/drawing/2014/main" id="{F0562931-5E26-4C9E-A086-08F744882512}"/>
              </a:ext>
            </a:extLst>
          </p:cNvPr>
          <p:cNvGrpSpPr/>
          <p:nvPr/>
        </p:nvGrpSpPr>
        <p:grpSpPr>
          <a:xfrm>
            <a:off x="3271533" y="5261493"/>
            <a:ext cx="1145888" cy="1363546"/>
            <a:chOff x="2930765" y="5112315"/>
            <a:chExt cx="1145888" cy="1363546"/>
          </a:xfrm>
        </p:grpSpPr>
        <p:sp>
          <p:nvSpPr>
            <p:cNvPr id="36" name="Vrije vorm: vorm 35">
              <a:extLst>
                <a:ext uri="{FF2B5EF4-FFF2-40B4-BE49-F238E27FC236}">
                  <a16:creationId xmlns:a16="http://schemas.microsoft.com/office/drawing/2014/main" id="{8EC3284E-38FE-4FA0-8384-AAD46672173D}"/>
                </a:ext>
              </a:extLst>
            </p:cNvPr>
            <p:cNvSpPr/>
            <p:nvPr/>
          </p:nvSpPr>
          <p:spPr>
            <a:xfrm>
              <a:off x="2930765" y="5112315"/>
              <a:ext cx="1145888" cy="1363546"/>
            </a:xfrm>
            <a:custGeom>
              <a:avLst/>
              <a:gdLst>
                <a:gd name="connsiteX0" fmla="*/ 886093 w 1145888"/>
                <a:gd name="connsiteY0" fmla="*/ 54171 h 1363546"/>
                <a:gd name="connsiteX1" fmla="*/ 911493 w 1145888"/>
                <a:gd name="connsiteY1" fmla="*/ 43122 h 1363546"/>
                <a:gd name="connsiteX2" fmla="*/ 1021983 w 1145888"/>
                <a:gd name="connsiteY2" fmla="*/ 81857 h 1363546"/>
                <a:gd name="connsiteX3" fmla="*/ 1008267 w 1145888"/>
                <a:gd name="connsiteY3" fmla="*/ 199713 h 1363546"/>
                <a:gd name="connsiteX4" fmla="*/ 962801 w 1145888"/>
                <a:gd name="connsiteY4" fmla="*/ 219144 h 1363546"/>
                <a:gd name="connsiteX5" fmla="*/ 920383 w 1145888"/>
                <a:gd name="connsiteY5" fmla="*/ 248227 h 1363546"/>
                <a:gd name="connsiteX6" fmla="*/ 911239 w 1145888"/>
                <a:gd name="connsiteY6" fmla="*/ 267405 h 1363546"/>
                <a:gd name="connsiteX7" fmla="*/ 963055 w 1145888"/>
                <a:gd name="connsiteY7" fmla="*/ 402532 h 1363546"/>
                <a:gd name="connsiteX8" fmla="*/ 1105422 w 1145888"/>
                <a:gd name="connsiteY8" fmla="*/ 444569 h 1363546"/>
                <a:gd name="connsiteX9" fmla="*/ 1139966 w 1145888"/>
                <a:gd name="connsiteY9" fmla="*/ 478351 h 1363546"/>
                <a:gd name="connsiteX10" fmla="*/ 1132473 w 1145888"/>
                <a:gd name="connsiteY10" fmla="*/ 591127 h 1363546"/>
                <a:gd name="connsiteX11" fmla="*/ 994932 w 1145888"/>
                <a:gd name="connsiteY11" fmla="*/ 919295 h 1363546"/>
                <a:gd name="connsiteX12" fmla="*/ 832626 w 1145888"/>
                <a:gd name="connsiteY12" fmla="*/ 1323790 h 1363546"/>
                <a:gd name="connsiteX13" fmla="*/ 826911 w 1145888"/>
                <a:gd name="connsiteY13" fmla="*/ 1337125 h 1363546"/>
                <a:gd name="connsiteX14" fmla="*/ 784112 w 1145888"/>
                <a:gd name="connsiteY14" fmla="*/ 1360875 h 1363546"/>
                <a:gd name="connsiteX15" fmla="*/ 687973 w 1145888"/>
                <a:gd name="connsiteY15" fmla="*/ 1342079 h 1363546"/>
                <a:gd name="connsiteX16" fmla="*/ 392063 w 1145888"/>
                <a:gd name="connsiteY16" fmla="*/ 1284801 h 1363546"/>
                <a:gd name="connsiteX17" fmla="*/ 54116 w 1145888"/>
                <a:gd name="connsiteY17" fmla="*/ 1200093 h 1363546"/>
                <a:gd name="connsiteX18" fmla="*/ 12587 w 1145888"/>
                <a:gd name="connsiteY18" fmla="*/ 1164532 h 1363546"/>
                <a:gd name="connsiteX19" fmla="*/ 6872 w 1145888"/>
                <a:gd name="connsiteY19" fmla="*/ 1070680 h 1363546"/>
                <a:gd name="connsiteX20" fmla="*/ 151779 w 1145888"/>
                <a:gd name="connsiteY20" fmla="*/ 726128 h 1363546"/>
                <a:gd name="connsiteX21" fmla="*/ 357900 w 1145888"/>
                <a:gd name="connsiteY21" fmla="*/ 297122 h 1363546"/>
                <a:gd name="connsiteX22" fmla="*/ 367171 w 1145888"/>
                <a:gd name="connsiteY22" fmla="*/ 277438 h 1363546"/>
                <a:gd name="connsiteX23" fmla="*/ 403493 w 1145888"/>
                <a:gd name="connsiteY23" fmla="*/ 261181 h 1363546"/>
                <a:gd name="connsiteX24" fmla="*/ 543193 w 1145888"/>
                <a:gd name="connsiteY24" fmla="*/ 300551 h 1363546"/>
                <a:gd name="connsiteX25" fmla="*/ 566053 w 1145888"/>
                <a:gd name="connsiteY25" fmla="*/ 306901 h 1363546"/>
                <a:gd name="connsiteX26" fmla="*/ 577991 w 1145888"/>
                <a:gd name="connsiteY26" fmla="*/ 223716 h 1363546"/>
                <a:gd name="connsiteX27" fmla="*/ 607582 w 1145888"/>
                <a:gd name="connsiteY27" fmla="*/ 202888 h 1363546"/>
                <a:gd name="connsiteX28" fmla="*/ 685814 w 1145888"/>
                <a:gd name="connsiteY28" fmla="*/ 218890 h 1363546"/>
                <a:gd name="connsiteX29" fmla="*/ 717945 w 1145888"/>
                <a:gd name="connsiteY29" fmla="*/ 204920 h 1363546"/>
                <a:gd name="connsiteX30" fmla="*/ 726962 w 1145888"/>
                <a:gd name="connsiteY30" fmla="*/ 189172 h 1363546"/>
                <a:gd name="connsiteX31" fmla="*/ 726327 w 1145888"/>
                <a:gd name="connsiteY31" fmla="*/ 139007 h 1363546"/>
                <a:gd name="connsiteX32" fmla="*/ 756172 w 1145888"/>
                <a:gd name="connsiteY32" fmla="*/ 14420 h 1363546"/>
                <a:gd name="connsiteX33" fmla="*/ 875679 w 1145888"/>
                <a:gd name="connsiteY33" fmla="*/ 43376 h 1363546"/>
                <a:gd name="connsiteX34" fmla="*/ 886093 w 1145888"/>
                <a:gd name="connsiteY34" fmla="*/ 54171 h 1363546"/>
                <a:gd name="connsiteX35" fmla="*/ 1116344 w 1145888"/>
                <a:gd name="connsiteY35" fmla="*/ 467049 h 1363546"/>
                <a:gd name="connsiteX36" fmla="*/ 1034175 w 1145888"/>
                <a:gd name="connsiteY36" fmla="*/ 445967 h 1363546"/>
                <a:gd name="connsiteX37" fmla="*/ 923558 w 1145888"/>
                <a:gd name="connsiteY37" fmla="*/ 410788 h 1363546"/>
                <a:gd name="connsiteX38" fmla="*/ 909334 w 1145888"/>
                <a:gd name="connsiteY38" fmla="*/ 427551 h 1363546"/>
                <a:gd name="connsiteX39" fmla="*/ 864503 w 1145888"/>
                <a:gd name="connsiteY39" fmla="*/ 483686 h 1363546"/>
                <a:gd name="connsiteX40" fmla="*/ 846596 w 1145888"/>
                <a:gd name="connsiteY40" fmla="*/ 480764 h 1363546"/>
                <a:gd name="connsiteX41" fmla="*/ 564910 w 1145888"/>
                <a:gd name="connsiteY41" fmla="*/ 426917 h 1363546"/>
                <a:gd name="connsiteX42" fmla="*/ 528969 w 1145888"/>
                <a:gd name="connsiteY42" fmla="*/ 397961 h 1363546"/>
                <a:gd name="connsiteX43" fmla="*/ 553607 w 1145888"/>
                <a:gd name="connsiteY43" fmla="*/ 359861 h 1363546"/>
                <a:gd name="connsiteX44" fmla="*/ 563894 w 1145888"/>
                <a:gd name="connsiteY44" fmla="*/ 340049 h 1363546"/>
                <a:gd name="connsiteX45" fmla="*/ 554940 w 1145888"/>
                <a:gd name="connsiteY45" fmla="*/ 322040 h 1363546"/>
                <a:gd name="connsiteX46" fmla="*/ 551956 w 1145888"/>
                <a:gd name="connsiteY46" fmla="*/ 321380 h 1363546"/>
                <a:gd name="connsiteX47" fmla="*/ 401842 w 1145888"/>
                <a:gd name="connsiteY47" fmla="*/ 278962 h 1363546"/>
                <a:gd name="connsiteX48" fmla="*/ 378029 w 1145888"/>
                <a:gd name="connsiteY48" fmla="*/ 289947 h 1363546"/>
                <a:gd name="connsiteX49" fmla="*/ 377204 w 1145888"/>
                <a:gd name="connsiteY49" fmla="*/ 292931 h 1363546"/>
                <a:gd name="connsiteX50" fmla="*/ 301004 w 1145888"/>
                <a:gd name="connsiteY50" fmla="*/ 458031 h 1363546"/>
                <a:gd name="connsiteX51" fmla="*/ 68721 w 1145888"/>
                <a:gd name="connsiteY51" fmla="*/ 962856 h 1363546"/>
                <a:gd name="connsiteX52" fmla="*/ 19826 w 1145888"/>
                <a:gd name="connsiteY52" fmla="*/ 1095699 h 1363546"/>
                <a:gd name="connsiteX53" fmla="*/ 35828 w 1145888"/>
                <a:gd name="connsiteY53" fmla="*/ 1122495 h 1363546"/>
                <a:gd name="connsiteX54" fmla="*/ 611138 w 1145888"/>
                <a:gd name="connsiteY54" fmla="*/ 1245431 h 1363546"/>
                <a:gd name="connsiteX55" fmla="*/ 743726 w 1145888"/>
                <a:gd name="connsiteY55" fmla="*/ 1268038 h 1363546"/>
                <a:gd name="connsiteX56" fmla="*/ 774587 w 1145888"/>
                <a:gd name="connsiteY56" fmla="*/ 1248099 h 1363546"/>
                <a:gd name="connsiteX57" fmla="*/ 794526 w 1145888"/>
                <a:gd name="connsiteY57" fmla="*/ 1193743 h 1363546"/>
                <a:gd name="connsiteX58" fmla="*/ 1019443 w 1145888"/>
                <a:gd name="connsiteY58" fmla="*/ 673931 h 1363546"/>
                <a:gd name="connsiteX59" fmla="*/ 1116344 w 1145888"/>
                <a:gd name="connsiteY59" fmla="*/ 467049 h 1363546"/>
                <a:gd name="connsiteX60" fmla="*/ 1120535 w 1145888"/>
                <a:gd name="connsiteY60" fmla="*/ 501084 h 1363546"/>
                <a:gd name="connsiteX61" fmla="*/ 1077609 w 1145888"/>
                <a:gd name="connsiteY61" fmla="*/ 592017 h 1363546"/>
                <a:gd name="connsiteX62" fmla="*/ 791097 w 1145888"/>
                <a:gd name="connsiteY62" fmla="*/ 1250765 h 1363546"/>
                <a:gd name="connsiteX63" fmla="*/ 793002 w 1145888"/>
                <a:gd name="connsiteY63" fmla="*/ 1307788 h 1363546"/>
                <a:gd name="connsiteX64" fmla="*/ 806337 w 1145888"/>
                <a:gd name="connsiteY64" fmla="*/ 1326965 h 1363546"/>
                <a:gd name="connsiteX65" fmla="*/ 819037 w 1145888"/>
                <a:gd name="connsiteY65" fmla="*/ 1305249 h 1363546"/>
                <a:gd name="connsiteX66" fmla="*/ 905143 w 1145888"/>
                <a:gd name="connsiteY66" fmla="*/ 1089349 h 1363546"/>
                <a:gd name="connsiteX67" fmla="*/ 1122186 w 1145888"/>
                <a:gd name="connsiteY67" fmla="*/ 562680 h 1363546"/>
                <a:gd name="connsiteX68" fmla="*/ 1120535 w 1145888"/>
                <a:gd name="connsiteY68" fmla="*/ 501084 h 1363546"/>
                <a:gd name="connsiteX69" fmla="*/ 22620 w 1145888"/>
                <a:gd name="connsiteY69" fmla="*/ 1140656 h 1363546"/>
                <a:gd name="connsiteX70" fmla="*/ 55005 w 1145888"/>
                <a:gd name="connsiteY70" fmla="*/ 1181169 h 1363546"/>
                <a:gd name="connsiteX71" fmla="*/ 223407 w 1145888"/>
                <a:gd name="connsiteY71" fmla="*/ 1225619 h 1363546"/>
                <a:gd name="connsiteX72" fmla="*/ 638824 w 1145888"/>
                <a:gd name="connsiteY72" fmla="*/ 1312361 h 1363546"/>
                <a:gd name="connsiteX73" fmla="*/ 788176 w 1145888"/>
                <a:gd name="connsiteY73" fmla="*/ 1340681 h 1363546"/>
                <a:gd name="connsiteX74" fmla="*/ 741567 w 1145888"/>
                <a:gd name="connsiteY74" fmla="*/ 1285818 h 1363546"/>
                <a:gd name="connsiteX75" fmla="*/ 502172 w 1145888"/>
                <a:gd name="connsiteY75" fmla="*/ 1244035 h 1363546"/>
                <a:gd name="connsiteX76" fmla="*/ 49290 w 1145888"/>
                <a:gd name="connsiteY76" fmla="*/ 1142435 h 1363546"/>
                <a:gd name="connsiteX77" fmla="*/ 23128 w 1145888"/>
                <a:gd name="connsiteY77" fmla="*/ 1140530 h 1363546"/>
                <a:gd name="connsiteX78" fmla="*/ 816751 w 1145888"/>
                <a:gd name="connsiteY78" fmla="*/ 221684 h 1363546"/>
                <a:gd name="connsiteX79" fmla="*/ 835801 w 1145888"/>
                <a:gd name="connsiteY79" fmla="*/ 252291 h 1363546"/>
                <a:gd name="connsiteX80" fmla="*/ 913779 w 1145888"/>
                <a:gd name="connsiteY80" fmla="*/ 221176 h 1363546"/>
                <a:gd name="connsiteX81" fmla="*/ 953403 w 1145888"/>
                <a:gd name="connsiteY81" fmla="*/ 198951 h 1363546"/>
                <a:gd name="connsiteX82" fmla="*/ 1000266 w 1145888"/>
                <a:gd name="connsiteY82" fmla="*/ 177869 h 1363546"/>
                <a:gd name="connsiteX83" fmla="*/ 978523 w 1145888"/>
                <a:gd name="connsiteY83" fmla="*/ 66643 h 1363546"/>
                <a:gd name="connsiteX84" fmla="*/ 965722 w 1145888"/>
                <a:gd name="connsiteY84" fmla="*/ 59632 h 1363546"/>
                <a:gd name="connsiteX85" fmla="*/ 885077 w 1145888"/>
                <a:gd name="connsiteY85" fmla="*/ 86938 h 1363546"/>
                <a:gd name="connsiteX86" fmla="*/ 835039 w 1145888"/>
                <a:gd name="connsiteY86" fmla="*/ 176981 h 1363546"/>
                <a:gd name="connsiteX87" fmla="*/ 816751 w 1145888"/>
                <a:gd name="connsiteY87" fmla="*/ 221684 h 1363546"/>
                <a:gd name="connsiteX88" fmla="*/ 728867 w 1145888"/>
                <a:gd name="connsiteY88" fmla="*/ 225494 h 1363546"/>
                <a:gd name="connsiteX89" fmla="*/ 761252 w 1145888"/>
                <a:gd name="connsiteY89" fmla="*/ 229939 h 1363546"/>
                <a:gd name="connsiteX90" fmla="*/ 800876 w 1145888"/>
                <a:gd name="connsiteY90" fmla="*/ 188791 h 1363546"/>
                <a:gd name="connsiteX91" fmla="*/ 836182 w 1145888"/>
                <a:gd name="connsiteY91" fmla="*/ 146627 h 1363546"/>
                <a:gd name="connsiteX92" fmla="*/ 839103 w 1145888"/>
                <a:gd name="connsiteY92" fmla="*/ 32327 h 1363546"/>
                <a:gd name="connsiteX93" fmla="*/ 756045 w 1145888"/>
                <a:gd name="connsiteY93" fmla="*/ 40201 h 1363546"/>
                <a:gd name="connsiteX94" fmla="*/ 743345 w 1145888"/>
                <a:gd name="connsiteY94" fmla="*/ 129101 h 1363546"/>
                <a:gd name="connsiteX95" fmla="*/ 744869 w 1145888"/>
                <a:gd name="connsiteY95" fmla="*/ 194380 h 1363546"/>
                <a:gd name="connsiteX96" fmla="*/ 728867 w 1145888"/>
                <a:gd name="connsiteY96" fmla="*/ 225494 h 1363546"/>
                <a:gd name="connsiteX97" fmla="*/ 652667 w 1145888"/>
                <a:gd name="connsiteY97" fmla="*/ 374084 h 1363546"/>
                <a:gd name="connsiteX98" fmla="*/ 794272 w 1145888"/>
                <a:gd name="connsiteY98" fmla="*/ 399484 h 1363546"/>
                <a:gd name="connsiteX99" fmla="*/ 794272 w 1145888"/>
                <a:gd name="connsiteY99" fmla="*/ 320490 h 1363546"/>
                <a:gd name="connsiteX100" fmla="*/ 732677 w 1145888"/>
                <a:gd name="connsiteY100" fmla="*/ 247593 h 1363546"/>
                <a:gd name="connsiteX101" fmla="*/ 712103 w 1145888"/>
                <a:gd name="connsiteY101" fmla="*/ 256101 h 1363546"/>
                <a:gd name="connsiteX102" fmla="*/ 652794 w 1145888"/>
                <a:gd name="connsiteY102" fmla="*/ 374084 h 1363546"/>
                <a:gd name="connsiteX103" fmla="*/ 817767 w 1145888"/>
                <a:gd name="connsiteY103" fmla="*/ 267658 h 1363546"/>
                <a:gd name="connsiteX104" fmla="*/ 813957 w 1145888"/>
                <a:gd name="connsiteY104" fmla="*/ 277311 h 1363546"/>
                <a:gd name="connsiteX105" fmla="*/ 810528 w 1145888"/>
                <a:gd name="connsiteY105" fmla="*/ 349827 h 1363546"/>
                <a:gd name="connsiteX106" fmla="*/ 864630 w 1145888"/>
                <a:gd name="connsiteY106" fmla="*/ 413327 h 1363546"/>
                <a:gd name="connsiteX107" fmla="*/ 891554 w 1145888"/>
                <a:gd name="connsiteY107" fmla="*/ 398088 h 1363546"/>
                <a:gd name="connsiteX108" fmla="*/ 921526 w 1145888"/>
                <a:gd name="connsiteY108" fmla="*/ 309188 h 1363546"/>
                <a:gd name="connsiteX109" fmla="*/ 907937 w 1145888"/>
                <a:gd name="connsiteY109" fmla="*/ 286200 h 1363546"/>
                <a:gd name="connsiteX110" fmla="*/ 818148 w 1145888"/>
                <a:gd name="connsiteY110" fmla="*/ 267658 h 1363546"/>
                <a:gd name="connsiteX111" fmla="*/ 881267 w 1145888"/>
                <a:gd name="connsiteY111" fmla="*/ 435171 h 1363546"/>
                <a:gd name="connsiteX112" fmla="*/ 728867 w 1145888"/>
                <a:gd name="connsiteY112" fmla="*/ 407486 h 1363546"/>
                <a:gd name="connsiteX113" fmla="*/ 568466 w 1145888"/>
                <a:gd name="connsiteY113" fmla="*/ 377894 h 1363546"/>
                <a:gd name="connsiteX114" fmla="*/ 547384 w 1145888"/>
                <a:gd name="connsiteY114" fmla="*/ 389325 h 1363546"/>
                <a:gd name="connsiteX115" fmla="*/ 564275 w 1145888"/>
                <a:gd name="connsiteY115" fmla="*/ 410788 h 1363546"/>
                <a:gd name="connsiteX116" fmla="*/ 639713 w 1145888"/>
                <a:gd name="connsiteY116" fmla="*/ 421582 h 1363546"/>
                <a:gd name="connsiteX117" fmla="*/ 849263 w 1145888"/>
                <a:gd name="connsiteY117" fmla="*/ 464636 h 1363546"/>
                <a:gd name="connsiteX118" fmla="*/ 878346 w 1145888"/>
                <a:gd name="connsiteY118" fmla="*/ 446220 h 1363546"/>
                <a:gd name="connsiteX119" fmla="*/ 881140 w 1145888"/>
                <a:gd name="connsiteY119" fmla="*/ 435171 h 1363546"/>
                <a:gd name="connsiteX120" fmla="*/ 695974 w 1145888"/>
                <a:gd name="connsiteY120" fmla="*/ 239719 h 1363546"/>
                <a:gd name="connsiteX121" fmla="*/ 613805 w 1145888"/>
                <a:gd name="connsiteY121" fmla="*/ 222700 h 1363546"/>
                <a:gd name="connsiteX122" fmla="*/ 594882 w 1145888"/>
                <a:gd name="connsiteY122" fmla="*/ 236544 h 1363546"/>
                <a:gd name="connsiteX123" fmla="*/ 583960 w 1145888"/>
                <a:gd name="connsiteY123" fmla="*/ 344747 h 1363546"/>
                <a:gd name="connsiteX124" fmla="*/ 593485 w 1145888"/>
                <a:gd name="connsiteY124" fmla="*/ 364051 h 1363546"/>
                <a:gd name="connsiteX125" fmla="*/ 638951 w 1145888"/>
                <a:gd name="connsiteY125" fmla="*/ 359861 h 1363546"/>
                <a:gd name="connsiteX126" fmla="*/ 695847 w 1145888"/>
                <a:gd name="connsiteY126" fmla="*/ 239719 h 1363546"/>
                <a:gd name="connsiteX127" fmla="*/ 937274 w 1145888"/>
                <a:gd name="connsiteY127" fmla="*/ 321125 h 1363546"/>
                <a:gd name="connsiteX128" fmla="*/ 920637 w 1145888"/>
                <a:gd name="connsiteY128" fmla="*/ 371925 h 1363546"/>
                <a:gd name="connsiteX129" fmla="*/ 924320 w 1145888"/>
                <a:gd name="connsiteY129" fmla="*/ 393643 h 1363546"/>
                <a:gd name="connsiteX130" fmla="*/ 949720 w 1145888"/>
                <a:gd name="connsiteY130" fmla="*/ 387419 h 1363546"/>
                <a:gd name="connsiteX131" fmla="*/ 937147 w 1145888"/>
                <a:gd name="connsiteY131" fmla="*/ 321125 h 1363546"/>
                <a:gd name="connsiteX132" fmla="*/ 799225 w 1145888"/>
                <a:gd name="connsiteY132" fmla="*/ 232225 h 1363546"/>
                <a:gd name="connsiteX133" fmla="*/ 795161 w 1145888"/>
                <a:gd name="connsiteY133" fmla="*/ 225749 h 1363546"/>
                <a:gd name="connsiteX134" fmla="*/ 783985 w 1145888"/>
                <a:gd name="connsiteY134" fmla="*/ 237432 h 1363546"/>
                <a:gd name="connsiteX135" fmla="*/ 787922 w 1145888"/>
                <a:gd name="connsiteY135" fmla="*/ 241624 h 1363546"/>
                <a:gd name="connsiteX136" fmla="*/ 799098 w 1145888"/>
                <a:gd name="connsiteY136" fmla="*/ 231718 h 1363546"/>
                <a:gd name="connsiteX137" fmla="*/ 897396 w 1145888"/>
                <a:gd name="connsiteY137" fmla="*/ 439363 h 1363546"/>
                <a:gd name="connsiteX138" fmla="*/ 892443 w 1145888"/>
                <a:gd name="connsiteY138" fmla="*/ 472763 h 1363546"/>
                <a:gd name="connsiteX139" fmla="*/ 897269 w 1145888"/>
                <a:gd name="connsiteY139" fmla="*/ 438855 h 136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145888" h="1363546">
                  <a:moveTo>
                    <a:pt x="886093" y="54171"/>
                  </a:moveTo>
                  <a:cubicBezTo>
                    <a:pt x="894284" y="49879"/>
                    <a:pt x="902768" y="46183"/>
                    <a:pt x="911493" y="43122"/>
                  </a:cubicBezTo>
                  <a:cubicBezTo>
                    <a:pt x="962293" y="28899"/>
                    <a:pt x="991503" y="40328"/>
                    <a:pt x="1021983" y="81857"/>
                  </a:cubicBezTo>
                  <a:cubicBezTo>
                    <a:pt x="1045097" y="113353"/>
                    <a:pt x="1036842" y="170757"/>
                    <a:pt x="1008267" y="199713"/>
                  </a:cubicBezTo>
                  <a:cubicBezTo>
                    <a:pt x="996811" y="212706"/>
                    <a:pt x="980111" y="219843"/>
                    <a:pt x="962801" y="219144"/>
                  </a:cubicBezTo>
                  <a:cubicBezTo>
                    <a:pt x="938036" y="216477"/>
                    <a:pt x="928003" y="229050"/>
                    <a:pt x="920383" y="248227"/>
                  </a:cubicBezTo>
                  <a:cubicBezTo>
                    <a:pt x="917843" y="254831"/>
                    <a:pt x="914414" y="260927"/>
                    <a:pt x="911239" y="267405"/>
                  </a:cubicBezTo>
                  <a:cubicBezTo>
                    <a:pt x="965976" y="296742"/>
                    <a:pt x="988455" y="354653"/>
                    <a:pt x="963055" y="402532"/>
                  </a:cubicBezTo>
                  <a:cubicBezTo>
                    <a:pt x="1009321" y="420287"/>
                    <a:pt x="1056933" y="434346"/>
                    <a:pt x="1105422" y="444569"/>
                  </a:cubicBezTo>
                  <a:cubicBezTo>
                    <a:pt x="1123291" y="446652"/>
                    <a:pt x="1137489" y="460533"/>
                    <a:pt x="1139966" y="478351"/>
                  </a:cubicBezTo>
                  <a:cubicBezTo>
                    <a:pt x="1149910" y="515753"/>
                    <a:pt x="1147281" y="555377"/>
                    <a:pt x="1132473" y="591127"/>
                  </a:cubicBezTo>
                  <a:cubicBezTo>
                    <a:pt x="1091325" y="702506"/>
                    <a:pt x="1037985" y="808678"/>
                    <a:pt x="994932" y="919295"/>
                  </a:cubicBezTo>
                  <a:cubicBezTo>
                    <a:pt x="942227" y="1054677"/>
                    <a:pt x="891300" y="1190821"/>
                    <a:pt x="832626" y="1323790"/>
                  </a:cubicBezTo>
                  <a:lnTo>
                    <a:pt x="826911" y="1337125"/>
                  </a:lnTo>
                  <a:cubicBezTo>
                    <a:pt x="814211" y="1365955"/>
                    <a:pt x="814211" y="1366208"/>
                    <a:pt x="784112" y="1360875"/>
                  </a:cubicBezTo>
                  <a:cubicBezTo>
                    <a:pt x="751981" y="1354906"/>
                    <a:pt x="719723" y="1349571"/>
                    <a:pt x="687973" y="1342079"/>
                  </a:cubicBezTo>
                  <a:cubicBezTo>
                    <a:pt x="590056" y="1319092"/>
                    <a:pt x="490234" y="1306011"/>
                    <a:pt x="392063" y="1284801"/>
                  </a:cubicBezTo>
                  <a:cubicBezTo>
                    <a:pt x="278525" y="1260290"/>
                    <a:pt x="165749" y="1232605"/>
                    <a:pt x="54116" y="1200093"/>
                  </a:cubicBezTo>
                  <a:cubicBezTo>
                    <a:pt x="35294" y="1195749"/>
                    <a:pt x="19775" y="1182465"/>
                    <a:pt x="12587" y="1164532"/>
                  </a:cubicBezTo>
                  <a:cubicBezTo>
                    <a:pt x="-1917" y="1135310"/>
                    <a:pt x="-3974" y="1101452"/>
                    <a:pt x="6872" y="1070680"/>
                  </a:cubicBezTo>
                  <a:cubicBezTo>
                    <a:pt x="44972" y="951426"/>
                    <a:pt x="99455" y="839158"/>
                    <a:pt x="151779" y="726128"/>
                  </a:cubicBezTo>
                  <a:cubicBezTo>
                    <a:pt x="218327" y="582199"/>
                    <a:pt x="287034" y="439198"/>
                    <a:pt x="357900" y="297122"/>
                  </a:cubicBezTo>
                  <a:cubicBezTo>
                    <a:pt x="361202" y="290645"/>
                    <a:pt x="363361" y="283533"/>
                    <a:pt x="367171" y="277438"/>
                  </a:cubicBezTo>
                  <a:cubicBezTo>
                    <a:pt x="373775" y="263975"/>
                    <a:pt x="389053" y="257143"/>
                    <a:pt x="403493" y="261181"/>
                  </a:cubicBezTo>
                  <a:cubicBezTo>
                    <a:pt x="451245" y="270452"/>
                    <a:pt x="496584" y="287597"/>
                    <a:pt x="543193" y="300551"/>
                  </a:cubicBezTo>
                  <a:lnTo>
                    <a:pt x="566053" y="306901"/>
                  </a:lnTo>
                  <a:cubicBezTo>
                    <a:pt x="570117" y="277945"/>
                    <a:pt x="573292" y="250640"/>
                    <a:pt x="577991" y="223716"/>
                  </a:cubicBezTo>
                  <a:cubicBezTo>
                    <a:pt x="581547" y="202381"/>
                    <a:pt x="586246" y="199206"/>
                    <a:pt x="607582" y="202888"/>
                  </a:cubicBezTo>
                  <a:cubicBezTo>
                    <a:pt x="633871" y="207461"/>
                    <a:pt x="660033" y="212668"/>
                    <a:pt x="685814" y="218890"/>
                  </a:cubicBezTo>
                  <a:cubicBezTo>
                    <a:pt x="701054" y="222574"/>
                    <a:pt x="711849" y="220669"/>
                    <a:pt x="717945" y="204920"/>
                  </a:cubicBezTo>
                  <a:cubicBezTo>
                    <a:pt x="720243" y="199294"/>
                    <a:pt x="723279" y="193999"/>
                    <a:pt x="726962" y="189172"/>
                  </a:cubicBezTo>
                  <a:cubicBezTo>
                    <a:pt x="739662" y="172155"/>
                    <a:pt x="740297" y="158693"/>
                    <a:pt x="726327" y="139007"/>
                  </a:cubicBezTo>
                  <a:cubicBezTo>
                    <a:pt x="698895" y="100907"/>
                    <a:pt x="715151" y="41852"/>
                    <a:pt x="756172" y="14420"/>
                  </a:cubicBezTo>
                  <a:cubicBezTo>
                    <a:pt x="797193" y="-13012"/>
                    <a:pt x="846342" y="-185"/>
                    <a:pt x="875679" y="43376"/>
                  </a:cubicBezTo>
                  <a:cubicBezTo>
                    <a:pt x="878219" y="47313"/>
                    <a:pt x="879235" y="52139"/>
                    <a:pt x="886093" y="54171"/>
                  </a:cubicBezTo>
                  <a:close/>
                  <a:moveTo>
                    <a:pt x="1116344" y="467049"/>
                  </a:moveTo>
                  <a:cubicBezTo>
                    <a:pt x="1085610" y="459301"/>
                    <a:pt x="1059575" y="453587"/>
                    <a:pt x="1034175" y="445967"/>
                  </a:cubicBezTo>
                  <a:cubicBezTo>
                    <a:pt x="997091" y="434918"/>
                    <a:pt x="960642" y="421837"/>
                    <a:pt x="923558" y="410788"/>
                  </a:cubicBezTo>
                  <a:cubicBezTo>
                    <a:pt x="905651" y="405453"/>
                    <a:pt x="903492" y="408882"/>
                    <a:pt x="909334" y="427551"/>
                  </a:cubicBezTo>
                  <a:cubicBezTo>
                    <a:pt x="922034" y="468572"/>
                    <a:pt x="905905" y="488893"/>
                    <a:pt x="864503" y="483686"/>
                  </a:cubicBezTo>
                  <a:cubicBezTo>
                    <a:pt x="858534" y="482924"/>
                    <a:pt x="852565" y="482034"/>
                    <a:pt x="846596" y="480764"/>
                  </a:cubicBezTo>
                  <a:cubicBezTo>
                    <a:pt x="752997" y="461080"/>
                    <a:pt x="659779" y="439363"/>
                    <a:pt x="564910" y="426917"/>
                  </a:cubicBezTo>
                  <a:cubicBezTo>
                    <a:pt x="545479" y="424376"/>
                    <a:pt x="531255" y="417392"/>
                    <a:pt x="528969" y="397961"/>
                  </a:cubicBezTo>
                  <a:cubicBezTo>
                    <a:pt x="526683" y="378530"/>
                    <a:pt x="532144" y="363670"/>
                    <a:pt x="553607" y="359861"/>
                  </a:cubicBezTo>
                  <a:cubicBezTo>
                    <a:pt x="566307" y="357701"/>
                    <a:pt x="562370" y="347161"/>
                    <a:pt x="563894" y="340049"/>
                  </a:cubicBezTo>
                  <a:cubicBezTo>
                    <a:pt x="566396" y="332606"/>
                    <a:pt x="562382" y="324542"/>
                    <a:pt x="554940" y="322040"/>
                  </a:cubicBezTo>
                  <a:cubicBezTo>
                    <a:pt x="553975" y="321710"/>
                    <a:pt x="552972" y="321494"/>
                    <a:pt x="551956" y="321380"/>
                  </a:cubicBezTo>
                  <a:cubicBezTo>
                    <a:pt x="501918" y="307282"/>
                    <a:pt x="452896" y="289630"/>
                    <a:pt x="401842" y="278962"/>
                  </a:cubicBezTo>
                  <a:cubicBezTo>
                    <a:pt x="392228" y="275418"/>
                    <a:pt x="381572" y="280333"/>
                    <a:pt x="378029" y="289947"/>
                  </a:cubicBezTo>
                  <a:cubicBezTo>
                    <a:pt x="377673" y="290912"/>
                    <a:pt x="377394" y="291915"/>
                    <a:pt x="377204" y="292931"/>
                  </a:cubicBezTo>
                  <a:cubicBezTo>
                    <a:pt x="355868" y="349700"/>
                    <a:pt x="326404" y="402913"/>
                    <a:pt x="301004" y="458031"/>
                  </a:cubicBezTo>
                  <a:cubicBezTo>
                    <a:pt x="220994" y="625163"/>
                    <a:pt x="143143" y="793184"/>
                    <a:pt x="68721" y="962856"/>
                  </a:cubicBezTo>
                  <a:cubicBezTo>
                    <a:pt x="49671" y="1006290"/>
                    <a:pt x="35955" y="1051756"/>
                    <a:pt x="19826" y="1095699"/>
                  </a:cubicBezTo>
                  <a:cubicBezTo>
                    <a:pt x="13476" y="1112970"/>
                    <a:pt x="18556" y="1118939"/>
                    <a:pt x="35828" y="1122495"/>
                  </a:cubicBezTo>
                  <a:cubicBezTo>
                    <a:pt x="227725" y="1162627"/>
                    <a:pt x="417844" y="1211395"/>
                    <a:pt x="611138" y="1245431"/>
                  </a:cubicBezTo>
                  <a:cubicBezTo>
                    <a:pt x="655334" y="1253216"/>
                    <a:pt x="699530" y="1260760"/>
                    <a:pt x="743726" y="1268038"/>
                  </a:cubicBezTo>
                  <a:cubicBezTo>
                    <a:pt x="759601" y="1270705"/>
                    <a:pt x="770904" y="1268800"/>
                    <a:pt x="774587" y="1248099"/>
                  </a:cubicBezTo>
                  <a:cubicBezTo>
                    <a:pt x="779489" y="1229391"/>
                    <a:pt x="786169" y="1211192"/>
                    <a:pt x="794526" y="1193743"/>
                  </a:cubicBezTo>
                  <a:cubicBezTo>
                    <a:pt x="863487" y="1017848"/>
                    <a:pt x="934226" y="842842"/>
                    <a:pt x="1019443" y="673931"/>
                  </a:cubicBezTo>
                  <a:cubicBezTo>
                    <a:pt x="1052844" y="606749"/>
                    <a:pt x="1083070" y="538169"/>
                    <a:pt x="1116344" y="467049"/>
                  </a:cubicBezTo>
                  <a:close/>
                  <a:moveTo>
                    <a:pt x="1120535" y="501084"/>
                  </a:moveTo>
                  <a:cubicBezTo>
                    <a:pt x="1105041" y="533977"/>
                    <a:pt x="1091960" y="563314"/>
                    <a:pt x="1077609" y="592017"/>
                  </a:cubicBezTo>
                  <a:cubicBezTo>
                    <a:pt x="970929" y="806774"/>
                    <a:pt x="878346" y="1027626"/>
                    <a:pt x="791097" y="1250765"/>
                  </a:cubicBezTo>
                  <a:cubicBezTo>
                    <a:pt x="782842" y="1271975"/>
                    <a:pt x="780175" y="1288865"/>
                    <a:pt x="793002" y="1307788"/>
                  </a:cubicBezTo>
                  <a:cubicBezTo>
                    <a:pt x="797447" y="1314138"/>
                    <a:pt x="797955" y="1323410"/>
                    <a:pt x="806337" y="1326965"/>
                  </a:cubicBezTo>
                  <a:cubicBezTo>
                    <a:pt x="815227" y="1322013"/>
                    <a:pt x="815862" y="1312742"/>
                    <a:pt x="819037" y="1305249"/>
                  </a:cubicBezTo>
                  <a:cubicBezTo>
                    <a:pt x="851422" y="1234890"/>
                    <a:pt x="877584" y="1161865"/>
                    <a:pt x="905143" y="1089349"/>
                  </a:cubicBezTo>
                  <a:cubicBezTo>
                    <a:pt x="972834" y="911549"/>
                    <a:pt x="1050812" y="738575"/>
                    <a:pt x="1122186" y="562680"/>
                  </a:cubicBezTo>
                  <a:cubicBezTo>
                    <a:pt x="1131393" y="543033"/>
                    <a:pt x="1130771" y="520211"/>
                    <a:pt x="1120535" y="501084"/>
                  </a:cubicBezTo>
                  <a:close/>
                  <a:moveTo>
                    <a:pt x="22620" y="1140656"/>
                  </a:moveTo>
                  <a:cubicBezTo>
                    <a:pt x="36209" y="1176089"/>
                    <a:pt x="36082" y="1176217"/>
                    <a:pt x="55005" y="1181169"/>
                  </a:cubicBezTo>
                  <a:cubicBezTo>
                    <a:pt x="111139" y="1196029"/>
                    <a:pt x="167400" y="1210380"/>
                    <a:pt x="223407" y="1225619"/>
                  </a:cubicBezTo>
                  <a:cubicBezTo>
                    <a:pt x="360186" y="1262957"/>
                    <a:pt x="500140" y="1284675"/>
                    <a:pt x="638824" y="1312361"/>
                  </a:cubicBezTo>
                  <a:cubicBezTo>
                    <a:pt x="687211" y="1322013"/>
                    <a:pt x="734963" y="1334967"/>
                    <a:pt x="788176" y="1340681"/>
                  </a:cubicBezTo>
                  <a:cubicBezTo>
                    <a:pt x="774714" y="1317187"/>
                    <a:pt x="776746" y="1288612"/>
                    <a:pt x="741567" y="1285818"/>
                  </a:cubicBezTo>
                  <a:cubicBezTo>
                    <a:pt x="660541" y="1279340"/>
                    <a:pt x="581801" y="1258767"/>
                    <a:pt x="502172" y="1244035"/>
                  </a:cubicBezTo>
                  <a:cubicBezTo>
                    <a:pt x="349772" y="1215713"/>
                    <a:pt x="200039" y="1176851"/>
                    <a:pt x="49290" y="1142435"/>
                  </a:cubicBezTo>
                  <a:cubicBezTo>
                    <a:pt x="41111" y="1138574"/>
                    <a:pt x="31776" y="1137901"/>
                    <a:pt x="23128" y="1140530"/>
                  </a:cubicBezTo>
                  <a:close/>
                  <a:moveTo>
                    <a:pt x="816751" y="221684"/>
                  </a:moveTo>
                  <a:cubicBezTo>
                    <a:pt x="816116" y="247084"/>
                    <a:pt x="816116" y="247084"/>
                    <a:pt x="835801" y="252291"/>
                  </a:cubicBezTo>
                  <a:cubicBezTo>
                    <a:pt x="886601" y="266896"/>
                    <a:pt x="887490" y="267405"/>
                    <a:pt x="913779" y="221176"/>
                  </a:cubicBezTo>
                  <a:cubicBezTo>
                    <a:pt x="923304" y="204158"/>
                    <a:pt x="933210" y="195776"/>
                    <a:pt x="953403" y="198951"/>
                  </a:cubicBezTo>
                  <a:cubicBezTo>
                    <a:pt x="971856" y="202126"/>
                    <a:pt x="990398" y="193783"/>
                    <a:pt x="1000266" y="177869"/>
                  </a:cubicBezTo>
                  <a:cubicBezTo>
                    <a:pt x="1024980" y="141154"/>
                    <a:pt x="1015239" y="91357"/>
                    <a:pt x="978523" y="66643"/>
                  </a:cubicBezTo>
                  <a:cubicBezTo>
                    <a:pt x="974472" y="63925"/>
                    <a:pt x="970192" y="61576"/>
                    <a:pt x="965722" y="59632"/>
                  </a:cubicBezTo>
                  <a:cubicBezTo>
                    <a:pt x="936766" y="48202"/>
                    <a:pt x="888887" y="62426"/>
                    <a:pt x="885077" y="86938"/>
                  </a:cubicBezTo>
                  <a:cubicBezTo>
                    <a:pt x="878282" y="121469"/>
                    <a:pt x="860769" y="152977"/>
                    <a:pt x="835039" y="176981"/>
                  </a:cubicBezTo>
                  <a:cubicBezTo>
                    <a:pt x="822479" y="188347"/>
                    <a:pt x="815760" y="204781"/>
                    <a:pt x="816751" y="221684"/>
                  </a:cubicBezTo>
                  <a:close/>
                  <a:moveTo>
                    <a:pt x="728867" y="225494"/>
                  </a:moveTo>
                  <a:cubicBezTo>
                    <a:pt x="741567" y="229431"/>
                    <a:pt x="751219" y="238194"/>
                    <a:pt x="761252" y="229939"/>
                  </a:cubicBezTo>
                  <a:cubicBezTo>
                    <a:pt x="775857" y="217239"/>
                    <a:pt x="794018" y="205175"/>
                    <a:pt x="800876" y="188791"/>
                  </a:cubicBezTo>
                  <a:cubicBezTo>
                    <a:pt x="808381" y="171659"/>
                    <a:pt x="820637" y="157029"/>
                    <a:pt x="836182" y="146627"/>
                  </a:cubicBezTo>
                  <a:cubicBezTo>
                    <a:pt x="876441" y="116020"/>
                    <a:pt x="876949" y="56712"/>
                    <a:pt x="839103" y="32327"/>
                  </a:cubicBezTo>
                  <a:cubicBezTo>
                    <a:pt x="813068" y="14865"/>
                    <a:pt x="778333" y="18154"/>
                    <a:pt x="756045" y="40201"/>
                  </a:cubicBezTo>
                  <a:cubicBezTo>
                    <a:pt x="731661" y="64331"/>
                    <a:pt x="721882" y="106622"/>
                    <a:pt x="743345" y="129101"/>
                  </a:cubicBezTo>
                  <a:cubicBezTo>
                    <a:pt x="767602" y="154501"/>
                    <a:pt x="758585" y="172155"/>
                    <a:pt x="744869" y="194380"/>
                  </a:cubicBezTo>
                  <a:cubicBezTo>
                    <a:pt x="739535" y="202507"/>
                    <a:pt x="735217" y="212794"/>
                    <a:pt x="728867" y="225494"/>
                  </a:cubicBezTo>
                  <a:close/>
                  <a:moveTo>
                    <a:pt x="652667" y="374084"/>
                  </a:moveTo>
                  <a:cubicBezTo>
                    <a:pt x="699072" y="386492"/>
                    <a:pt x="746444" y="394989"/>
                    <a:pt x="794272" y="399484"/>
                  </a:cubicBezTo>
                  <a:cubicBezTo>
                    <a:pt x="794272" y="371163"/>
                    <a:pt x="794272" y="345763"/>
                    <a:pt x="794272" y="320490"/>
                  </a:cubicBezTo>
                  <a:cubicBezTo>
                    <a:pt x="795796" y="256990"/>
                    <a:pt x="796050" y="256990"/>
                    <a:pt x="732677" y="247593"/>
                  </a:cubicBezTo>
                  <a:cubicBezTo>
                    <a:pt x="722771" y="246195"/>
                    <a:pt x="716675" y="246957"/>
                    <a:pt x="712103" y="256101"/>
                  </a:cubicBezTo>
                  <a:cubicBezTo>
                    <a:pt x="693053" y="294328"/>
                    <a:pt x="673495" y="332809"/>
                    <a:pt x="652794" y="374084"/>
                  </a:cubicBezTo>
                  <a:close/>
                  <a:moveTo>
                    <a:pt x="817767" y="267658"/>
                  </a:moveTo>
                  <a:cubicBezTo>
                    <a:pt x="816091" y="270706"/>
                    <a:pt x="814820" y="273945"/>
                    <a:pt x="813957" y="277311"/>
                  </a:cubicBezTo>
                  <a:cubicBezTo>
                    <a:pt x="812687" y="301440"/>
                    <a:pt x="810909" y="325697"/>
                    <a:pt x="810528" y="349827"/>
                  </a:cubicBezTo>
                  <a:cubicBezTo>
                    <a:pt x="809893" y="405072"/>
                    <a:pt x="810528" y="404056"/>
                    <a:pt x="864630" y="413327"/>
                  </a:cubicBezTo>
                  <a:cubicBezTo>
                    <a:pt x="880632" y="416121"/>
                    <a:pt x="886093" y="411042"/>
                    <a:pt x="891554" y="398088"/>
                  </a:cubicBezTo>
                  <a:cubicBezTo>
                    <a:pt x="903301" y="369080"/>
                    <a:pt x="913309" y="339388"/>
                    <a:pt x="921526" y="309188"/>
                  </a:cubicBezTo>
                  <a:cubicBezTo>
                    <a:pt x="925590" y="295599"/>
                    <a:pt x="922161" y="288868"/>
                    <a:pt x="907937" y="286200"/>
                  </a:cubicBezTo>
                  <a:cubicBezTo>
                    <a:pt x="879235" y="280613"/>
                    <a:pt x="849009" y="274008"/>
                    <a:pt x="818148" y="267658"/>
                  </a:cubicBezTo>
                  <a:close/>
                  <a:moveTo>
                    <a:pt x="881267" y="435171"/>
                  </a:moveTo>
                  <a:cubicBezTo>
                    <a:pt x="831102" y="420186"/>
                    <a:pt x="779667" y="415487"/>
                    <a:pt x="728867" y="407486"/>
                  </a:cubicBezTo>
                  <a:cubicBezTo>
                    <a:pt x="675273" y="399103"/>
                    <a:pt x="622695" y="383990"/>
                    <a:pt x="568466" y="377894"/>
                  </a:cubicBezTo>
                  <a:cubicBezTo>
                    <a:pt x="557925" y="376751"/>
                    <a:pt x="549035" y="375100"/>
                    <a:pt x="547384" y="389325"/>
                  </a:cubicBezTo>
                  <a:cubicBezTo>
                    <a:pt x="545733" y="403549"/>
                    <a:pt x="549670" y="409390"/>
                    <a:pt x="564275" y="410788"/>
                  </a:cubicBezTo>
                  <a:cubicBezTo>
                    <a:pt x="589675" y="413327"/>
                    <a:pt x="615075" y="416756"/>
                    <a:pt x="639713" y="421582"/>
                  </a:cubicBezTo>
                  <a:cubicBezTo>
                    <a:pt x="709690" y="435171"/>
                    <a:pt x="779413" y="448633"/>
                    <a:pt x="849263" y="464636"/>
                  </a:cubicBezTo>
                  <a:cubicBezTo>
                    <a:pt x="869202" y="469207"/>
                    <a:pt x="875679" y="463746"/>
                    <a:pt x="878346" y="446220"/>
                  </a:cubicBezTo>
                  <a:cubicBezTo>
                    <a:pt x="879019" y="442474"/>
                    <a:pt x="879946" y="438778"/>
                    <a:pt x="881140" y="435171"/>
                  </a:cubicBezTo>
                  <a:close/>
                  <a:moveTo>
                    <a:pt x="695974" y="239719"/>
                  </a:moveTo>
                  <a:cubicBezTo>
                    <a:pt x="665748" y="233495"/>
                    <a:pt x="639713" y="228415"/>
                    <a:pt x="613805" y="222700"/>
                  </a:cubicBezTo>
                  <a:cubicBezTo>
                    <a:pt x="601740" y="220033"/>
                    <a:pt x="596025" y="223970"/>
                    <a:pt x="594882" y="236544"/>
                  </a:cubicBezTo>
                  <a:cubicBezTo>
                    <a:pt x="591580" y="272612"/>
                    <a:pt x="587643" y="308680"/>
                    <a:pt x="583960" y="344747"/>
                  </a:cubicBezTo>
                  <a:cubicBezTo>
                    <a:pt x="583198" y="353130"/>
                    <a:pt x="581547" y="364051"/>
                    <a:pt x="593485" y="364051"/>
                  </a:cubicBezTo>
                  <a:cubicBezTo>
                    <a:pt x="608725" y="364051"/>
                    <a:pt x="628156" y="380434"/>
                    <a:pt x="638951" y="359861"/>
                  </a:cubicBezTo>
                  <a:cubicBezTo>
                    <a:pt x="660376" y="321024"/>
                    <a:pt x="679375" y="280904"/>
                    <a:pt x="695847" y="239719"/>
                  </a:cubicBezTo>
                  <a:close/>
                  <a:moveTo>
                    <a:pt x="937274" y="321125"/>
                  </a:moveTo>
                  <a:cubicBezTo>
                    <a:pt x="931432" y="338906"/>
                    <a:pt x="925844" y="355288"/>
                    <a:pt x="920637" y="371925"/>
                  </a:cubicBezTo>
                  <a:cubicBezTo>
                    <a:pt x="918224" y="379672"/>
                    <a:pt x="913525" y="388689"/>
                    <a:pt x="924320" y="393643"/>
                  </a:cubicBezTo>
                  <a:cubicBezTo>
                    <a:pt x="933095" y="398621"/>
                    <a:pt x="944233" y="395890"/>
                    <a:pt x="949720" y="387419"/>
                  </a:cubicBezTo>
                  <a:cubicBezTo>
                    <a:pt x="964960" y="368369"/>
                    <a:pt x="963817" y="357575"/>
                    <a:pt x="937147" y="321125"/>
                  </a:cubicBezTo>
                  <a:close/>
                  <a:moveTo>
                    <a:pt x="799225" y="232225"/>
                  </a:moveTo>
                  <a:cubicBezTo>
                    <a:pt x="799225" y="229431"/>
                    <a:pt x="800495" y="224478"/>
                    <a:pt x="795161" y="225749"/>
                  </a:cubicBezTo>
                  <a:cubicBezTo>
                    <a:pt x="789115" y="226460"/>
                    <a:pt x="784429" y="231362"/>
                    <a:pt x="783985" y="237432"/>
                  </a:cubicBezTo>
                  <a:cubicBezTo>
                    <a:pt x="783985" y="238830"/>
                    <a:pt x="786271" y="241243"/>
                    <a:pt x="787922" y="241624"/>
                  </a:cubicBezTo>
                  <a:cubicBezTo>
                    <a:pt x="795669" y="243275"/>
                    <a:pt x="797828" y="237940"/>
                    <a:pt x="799098" y="231718"/>
                  </a:cubicBezTo>
                  <a:close/>
                  <a:moveTo>
                    <a:pt x="897396" y="439363"/>
                  </a:moveTo>
                  <a:cubicBezTo>
                    <a:pt x="889039" y="448418"/>
                    <a:pt x="887071" y="461676"/>
                    <a:pt x="892443" y="472763"/>
                  </a:cubicBezTo>
                  <a:cubicBezTo>
                    <a:pt x="899047" y="461080"/>
                    <a:pt x="904635" y="454221"/>
                    <a:pt x="897269" y="438855"/>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E0265DCE-388D-4205-9CC4-2431E5C67B5F}"/>
                </a:ext>
              </a:extLst>
            </p:cNvPr>
            <p:cNvSpPr/>
            <p:nvPr/>
          </p:nvSpPr>
          <p:spPr>
            <a:xfrm>
              <a:off x="3514062" y="5334212"/>
              <a:ext cx="112549" cy="148336"/>
            </a:xfrm>
            <a:custGeom>
              <a:avLst/>
              <a:gdLst>
                <a:gd name="connsiteX0" fmla="*/ 112549 w 112549"/>
                <a:gd name="connsiteY0" fmla="*/ 17822 h 148336"/>
                <a:gd name="connsiteX1" fmla="*/ 55526 w 112549"/>
                <a:gd name="connsiteY1" fmla="*/ 137964 h 148336"/>
                <a:gd name="connsiteX2" fmla="*/ 10060 w 112549"/>
                <a:gd name="connsiteY2" fmla="*/ 142155 h 148336"/>
                <a:gd name="connsiteX3" fmla="*/ 535 w 112549"/>
                <a:gd name="connsiteY3" fmla="*/ 122851 h 148336"/>
                <a:gd name="connsiteX4" fmla="*/ 11457 w 112549"/>
                <a:gd name="connsiteY4" fmla="*/ 14647 h 148336"/>
                <a:gd name="connsiteX5" fmla="*/ 30380 w 112549"/>
                <a:gd name="connsiteY5" fmla="*/ 804 h 148336"/>
                <a:gd name="connsiteX6" fmla="*/ 112549 w 112549"/>
                <a:gd name="connsiteY6" fmla="*/ 17822 h 14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49" h="148336">
                  <a:moveTo>
                    <a:pt x="112549" y="17822"/>
                  </a:moveTo>
                  <a:cubicBezTo>
                    <a:pt x="96039" y="59008"/>
                    <a:pt x="77002" y="99127"/>
                    <a:pt x="55526" y="137964"/>
                  </a:cubicBezTo>
                  <a:cubicBezTo>
                    <a:pt x="44731" y="158538"/>
                    <a:pt x="25300" y="142155"/>
                    <a:pt x="10060" y="142155"/>
                  </a:cubicBezTo>
                  <a:cubicBezTo>
                    <a:pt x="-1878" y="142155"/>
                    <a:pt x="-227" y="131233"/>
                    <a:pt x="535" y="122851"/>
                  </a:cubicBezTo>
                  <a:cubicBezTo>
                    <a:pt x="4218" y="86783"/>
                    <a:pt x="8155" y="50715"/>
                    <a:pt x="11457" y="14647"/>
                  </a:cubicBezTo>
                  <a:cubicBezTo>
                    <a:pt x="12600" y="1947"/>
                    <a:pt x="18315" y="-1863"/>
                    <a:pt x="30380" y="804"/>
                  </a:cubicBezTo>
                  <a:cubicBezTo>
                    <a:pt x="56288" y="6519"/>
                    <a:pt x="82323" y="11599"/>
                    <a:pt x="112549" y="17822"/>
                  </a:cubicBezTo>
                  <a:close/>
                </a:path>
              </a:pathLst>
            </a:custGeom>
            <a:solidFill>
              <a:srgbClr val="FFFFFF"/>
            </a:solidFill>
            <a:ln w="6350" cap="flat">
              <a:solidFill>
                <a:srgbClr val="000000"/>
              </a:solid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2DDF742F-41F9-43C9-A545-E6BD37DBD443}"/>
                </a:ext>
              </a:extLst>
            </p:cNvPr>
            <p:cNvSpPr/>
            <p:nvPr/>
          </p:nvSpPr>
          <p:spPr>
            <a:xfrm>
              <a:off x="3847775" y="5433440"/>
              <a:ext cx="42465" cy="74872"/>
            </a:xfrm>
            <a:custGeom>
              <a:avLst/>
              <a:gdLst>
                <a:gd name="connsiteX0" fmla="*/ 20137 w 42465"/>
                <a:gd name="connsiteY0" fmla="*/ 0 h 74872"/>
                <a:gd name="connsiteX1" fmla="*/ 32202 w 42465"/>
                <a:gd name="connsiteY1" fmla="*/ 66167 h 74872"/>
                <a:gd name="connsiteX2" fmla="*/ 6802 w 42465"/>
                <a:gd name="connsiteY2" fmla="*/ 72390 h 74872"/>
                <a:gd name="connsiteX3" fmla="*/ 3119 w 42465"/>
                <a:gd name="connsiteY3" fmla="*/ 50673 h 74872"/>
                <a:gd name="connsiteX4" fmla="*/ 20137 w 42465"/>
                <a:gd name="connsiteY4" fmla="*/ 0 h 74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65" h="74872">
                  <a:moveTo>
                    <a:pt x="20137" y="0"/>
                  </a:moveTo>
                  <a:cubicBezTo>
                    <a:pt x="46807" y="36449"/>
                    <a:pt x="47950" y="47244"/>
                    <a:pt x="32202" y="66167"/>
                  </a:cubicBezTo>
                  <a:cubicBezTo>
                    <a:pt x="26715" y="74638"/>
                    <a:pt x="15577" y="77369"/>
                    <a:pt x="6802" y="72390"/>
                  </a:cubicBezTo>
                  <a:cubicBezTo>
                    <a:pt x="-3993" y="67437"/>
                    <a:pt x="706" y="58420"/>
                    <a:pt x="3119" y="50673"/>
                  </a:cubicBezTo>
                  <a:cubicBezTo>
                    <a:pt x="8707" y="34163"/>
                    <a:pt x="14295" y="17780"/>
                    <a:pt x="20137" y="0"/>
                  </a:cubicBezTo>
                  <a:close/>
                </a:path>
              </a:pathLst>
            </a:custGeom>
            <a:solidFill>
              <a:srgbClr val="FFFFFF"/>
            </a:solidFill>
            <a:ln w="6350" cap="flat">
              <a:solidFill>
                <a:srgbClr val="000000"/>
              </a:solid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259803C8-24F9-4035-A1B6-64FCC47F931B}"/>
                </a:ext>
              </a:extLst>
            </p:cNvPr>
            <p:cNvSpPr/>
            <p:nvPr/>
          </p:nvSpPr>
          <p:spPr>
            <a:xfrm>
              <a:off x="3820083" y="5551170"/>
              <a:ext cx="11492" cy="33401"/>
            </a:xfrm>
            <a:custGeom>
              <a:avLst/>
              <a:gdLst>
                <a:gd name="connsiteX0" fmla="*/ 7950 w 11492"/>
                <a:gd name="connsiteY0" fmla="*/ 0 h 33401"/>
                <a:gd name="connsiteX1" fmla="*/ 2997 w 11492"/>
                <a:gd name="connsiteY1" fmla="*/ 33401 h 33401"/>
                <a:gd name="connsiteX2" fmla="*/ 7950 w 11492"/>
                <a:gd name="connsiteY2" fmla="*/ 0 h 33401"/>
              </a:gdLst>
              <a:ahLst/>
              <a:cxnLst>
                <a:cxn ang="0">
                  <a:pos x="connsiteX0" y="connsiteY0"/>
                </a:cxn>
                <a:cxn ang="0">
                  <a:pos x="connsiteX1" y="connsiteY1"/>
                </a:cxn>
                <a:cxn ang="0">
                  <a:pos x="connsiteX2" y="connsiteY2"/>
                </a:cxn>
              </a:cxnLst>
              <a:rect l="l" t="t" r="r" b="b"/>
              <a:pathLst>
                <a:path w="11492" h="33401">
                  <a:moveTo>
                    <a:pt x="7950" y="0"/>
                  </a:moveTo>
                  <a:cubicBezTo>
                    <a:pt x="15443" y="15367"/>
                    <a:pt x="9728" y="22225"/>
                    <a:pt x="2997" y="33401"/>
                  </a:cubicBezTo>
                  <a:cubicBezTo>
                    <a:pt x="-2375" y="22314"/>
                    <a:pt x="-407" y="9055"/>
                    <a:pt x="7950" y="0"/>
                  </a:cubicBezTo>
                  <a:close/>
                </a:path>
              </a:pathLst>
            </a:custGeom>
            <a:solidFill>
              <a:srgbClr val="FFFFFF"/>
            </a:solidFill>
            <a:ln w="6350" cap="flat">
              <a:solidFill>
                <a:srgbClr val="000000"/>
              </a:solid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5CA2518E-A3C9-4CAF-AC9F-B387B7E22261}"/>
                </a:ext>
              </a:extLst>
            </p:cNvPr>
            <p:cNvSpPr/>
            <p:nvPr/>
          </p:nvSpPr>
          <p:spPr>
            <a:xfrm>
              <a:off x="3276940" y="5867894"/>
              <a:ext cx="196426" cy="238659"/>
            </a:xfrm>
            <a:custGeom>
              <a:avLst/>
              <a:gdLst>
                <a:gd name="connsiteX0" fmla="*/ 119167 w 196426"/>
                <a:gd name="connsiteY0" fmla="*/ 77610 h 238659"/>
                <a:gd name="connsiteX1" fmla="*/ 131867 w 196426"/>
                <a:gd name="connsiteY1" fmla="*/ 79007 h 238659"/>
                <a:gd name="connsiteX2" fmla="*/ 193589 w 196426"/>
                <a:gd name="connsiteY2" fmla="*/ 157493 h 238659"/>
                <a:gd name="connsiteX3" fmla="*/ 123866 w 196426"/>
                <a:gd name="connsiteY3" fmla="*/ 234963 h 238659"/>
                <a:gd name="connsiteX4" fmla="*/ 88153 w 196426"/>
                <a:gd name="connsiteY4" fmla="*/ 225984 h 238659"/>
                <a:gd name="connsiteX5" fmla="*/ 85766 w 196426"/>
                <a:gd name="connsiteY5" fmla="*/ 220739 h 238659"/>
                <a:gd name="connsiteX6" fmla="*/ 5756 w 196426"/>
                <a:gd name="connsiteY6" fmla="*/ 70752 h 238659"/>
                <a:gd name="connsiteX7" fmla="*/ 11090 w 196426"/>
                <a:gd name="connsiteY7" fmla="*/ 28715 h 238659"/>
                <a:gd name="connsiteX8" fmla="*/ 39665 w 196426"/>
                <a:gd name="connsiteY8" fmla="*/ 6998 h 238659"/>
                <a:gd name="connsiteX9" fmla="*/ 120310 w 196426"/>
                <a:gd name="connsiteY9" fmla="*/ 56528 h 238659"/>
                <a:gd name="connsiteX10" fmla="*/ 119167 w 196426"/>
                <a:gd name="connsiteY10" fmla="*/ 77610 h 238659"/>
                <a:gd name="connsiteX11" fmla="*/ 136439 w 196426"/>
                <a:gd name="connsiteY11" fmla="*/ 103010 h 238659"/>
                <a:gd name="connsiteX12" fmla="*/ 76495 w 196426"/>
                <a:gd name="connsiteY12" fmla="*/ 139332 h 238659"/>
                <a:gd name="connsiteX13" fmla="*/ 77892 w 196426"/>
                <a:gd name="connsiteY13" fmla="*/ 152921 h 238659"/>
                <a:gd name="connsiteX14" fmla="*/ 105197 w 196426"/>
                <a:gd name="connsiteY14" fmla="*/ 207912 h 238659"/>
                <a:gd name="connsiteX15" fmla="*/ 117465 w 196426"/>
                <a:gd name="connsiteY15" fmla="*/ 214681 h 238659"/>
                <a:gd name="connsiteX16" fmla="*/ 119421 w 196426"/>
                <a:gd name="connsiteY16" fmla="*/ 213881 h 238659"/>
                <a:gd name="connsiteX17" fmla="*/ 172253 w 196426"/>
                <a:gd name="connsiteY17" fmla="*/ 137681 h 238659"/>
                <a:gd name="connsiteX18" fmla="*/ 136439 w 196426"/>
                <a:gd name="connsiteY18" fmla="*/ 102629 h 238659"/>
                <a:gd name="connsiteX19" fmla="*/ 61636 w 196426"/>
                <a:gd name="connsiteY19" fmla="*/ 119774 h 238659"/>
                <a:gd name="connsiteX20" fmla="*/ 96434 w 196426"/>
                <a:gd name="connsiteY20" fmla="*/ 54369 h 238659"/>
                <a:gd name="connsiteX21" fmla="*/ 75136 w 196426"/>
                <a:gd name="connsiteY21" fmla="*/ 25451 h 238659"/>
                <a:gd name="connsiteX22" fmla="*/ 71034 w 196426"/>
                <a:gd name="connsiteY22" fmla="*/ 25159 h 238659"/>
                <a:gd name="connsiteX23" fmla="*/ 22266 w 196426"/>
                <a:gd name="connsiteY23" fmla="*/ 50559 h 238659"/>
                <a:gd name="connsiteX24" fmla="*/ 25568 w 196426"/>
                <a:gd name="connsiteY24" fmla="*/ 60338 h 238659"/>
                <a:gd name="connsiteX25" fmla="*/ 61636 w 196426"/>
                <a:gd name="connsiteY25" fmla="*/ 119393 h 23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426" h="238659">
                  <a:moveTo>
                    <a:pt x="119167" y="77610"/>
                  </a:moveTo>
                  <a:cubicBezTo>
                    <a:pt x="125263" y="78245"/>
                    <a:pt x="128565" y="78880"/>
                    <a:pt x="131867" y="79007"/>
                  </a:cubicBezTo>
                  <a:cubicBezTo>
                    <a:pt x="182667" y="82182"/>
                    <a:pt x="204765" y="108979"/>
                    <a:pt x="193589" y="157493"/>
                  </a:cubicBezTo>
                  <a:cubicBezTo>
                    <a:pt x="185296" y="193625"/>
                    <a:pt x="158930" y="222911"/>
                    <a:pt x="123866" y="234963"/>
                  </a:cubicBezTo>
                  <a:cubicBezTo>
                    <a:pt x="111522" y="242342"/>
                    <a:pt x="95545" y="238329"/>
                    <a:pt x="88153" y="225984"/>
                  </a:cubicBezTo>
                  <a:cubicBezTo>
                    <a:pt x="87175" y="224333"/>
                    <a:pt x="86363" y="222568"/>
                    <a:pt x="85766" y="220739"/>
                  </a:cubicBezTo>
                  <a:cubicBezTo>
                    <a:pt x="60366" y="169939"/>
                    <a:pt x="33569" y="120155"/>
                    <a:pt x="5756" y="70752"/>
                  </a:cubicBezTo>
                  <a:cubicBezTo>
                    <a:pt x="-3630" y="57481"/>
                    <a:pt x="-1318" y="39231"/>
                    <a:pt x="11090" y="28715"/>
                  </a:cubicBezTo>
                  <a:cubicBezTo>
                    <a:pt x="19091" y="19673"/>
                    <a:pt x="28806" y="12282"/>
                    <a:pt x="39665" y="6998"/>
                  </a:cubicBezTo>
                  <a:cubicBezTo>
                    <a:pt x="81956" y="-12433"/>
                    <a:pt x="118532" y="10046"/>
                    <a:pt x="120310" y="56528"/>
                  </a:cubicBezTo>
                  <a:cubicBezTo>
                    <a:pt x="120564" y="63005"/>
                    <a:pt x="119802" y="68339"/>
                    <a:pt x="119167" y="77610"/>
                  </a:cubicBezTo>
                  <a:close/>
                  <a:moveTo>
                    <a:pt x="136439" y="103010"/>
                  </a:moveTo>
                  <a:cubicBezTo>
                    <a:pt x="112410" y="106617"/>
                    <a:pt x="90821" y="119698"/>
                    <a:pt x="76495" y="139332"/>
                  </a:cubicBezTo>
                  <a:cubicBezTo>
                    <a:pt x="74679" y="143815"/>
                    <a:pt x="75199" y="148895"/>
                    <a:pt x="77892" y="152921"/>
                  </a:cubicBezTo>
                  <a:cubicBezTo>
                    <a:pt x="87163" y="171209"/>
                    <a:pt x="96434" y="189370"/>
                    <a:pt x="105197" y="207912"/>
                  </a:cubicBezTo>
                  <a:cubicBezTo>
                    <a:pt x="106708" y="213170"/>
                    <a:pt x="112207" y="216205"/>
                    <a:pt x="117465" y="214681"/>
                  </a:cubicBezTo>
                  <a:cubicBezTo>
                    <a:pt x="118138" y="214491"/>
                    <a:pt x="118799" y="214212"/>
                    <a:pt x="119421" y="213881"/>
                  </a:cubicBezTo>
                  <a:cubicBezTo>
                    <a:pt x="150104" y="200622"/>
                    <a:pt x="170589" y="171070"/>
                    <a:pt x="172253" y="137681"/>
                  </a:cubicBezTo>
                  <a:cubicBezTo>
                    <a:pt x="171491" y="113805"/>
                    <a:pt x="160315" y="102502"/>
                    <a:pt x="136439" y="102629"/>
                  </a:cubicBezTo>
                  <a:close/>
                  <a:moveTo>
                    <a:pt x="61636" y="119774"/>
                  </a:moveTo>
                  <a:cubicBezTo>
                    <a:pt x="83493" y="105207"/>
                    <a:pt x="96574" y="80633"/>
                    <a:pt x="96434" y="54369"/>
                  </a:cubicBezTo>
                  <a:cubicBezTo>
                    <a:pt x="98542" y="40501"/>
                    <a:pt x="89004" y="27547"/>
                    <a:pt x="75136" y="25451"/>
                  </a:cubicBezTo>
                  <a:cubicBezTo>
                    <a:pt x="73777" y="25235"/>
                    <a:pt x="72405" y="25147"/>
                    <a:pt x="71034" y="25159"/>
                  </a:cubicBezTo>
                  <a:cubicBezTo>
                    <a:pt x="53635" y="23381"/>
                    <a:pt x="24044" y="37859"/>
                    <a:pt x="22266" y="50559"/>
                  </a:cubicBezTo>
                  <a:cubicBezTo>
                    <a:pt x="22355" y="54077"/>
                    <a:pt x="23498" y="57494"/>
                    <a:pt x="25568" y="60338"/>
                  </a:cubicBezTo>
                  <a:cubicBezTo>
                    <a:pt x="37760" y="79134"/>
                    <a:pt x="48936" y="98438"/>
                    <a:pt x="61636" y="119393"/>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59A54577-02A6-415A-9257-EA5E5DFDF14D}"/>
                </a:ext>
              </a:extLst>
            </p:cNvPr>
            <p:cNvSpPr/>
            <p:nvPr/>
          </p:nvSpPr>
          <p:spPr>
            <a:xfrm>
              <a:off x="3462229" y="5748128"/>
              <a:ext cx="180071" cy="252053"/>
            </a:xfrm>
            <a:custGeom>
              <a:avLst/>
              <a:gdLst>
                <a:gd name="connsiteX0" fmla="*/ 86786 w 180071"/>
                <a:gd name="connsiteY0" fmla="*/ 43706 h 252053"/>
                <a:gd name="connsiteX1" fmla="*/ 72689 w 180071"/>
                <a:gd name="connsiteY1" fmla="*/ 9797 h 252053"/>
                <a:gd name="connsiteX2" fmla="*/ 75610 w 180071"/>
                <a:gd name="connsiteY2" fmla="*/ 526 h 252053"/>
                <a:gd name="connsiteX3" fmla="*/ 85389 w 180071"/>
                <a:gd name="connsiteY3" fmla="*/ 1796 h 252053"/>
                <a:gd name="connsiteX4" fmla="*/ 119806 w 180071"/>
                <a:gd name="connsiteY4" fmla="*/ 57041 h 252053"/>
                <a:gd name="connsiteX5" fmla="*/ 107106 w 180071"/>
                <a:gd name="connsiteY5" fmla="*/ 72916 h 252053"/>
                <a:gd name="connsiteX6" fmla="*/ 74594 w 180071"/>
                <a:gd name="connsiteY6" fmla="*/ 71773 h 252053"/>
                <a:gd name="connsiteX7" fmla="*/ 33954 w 180071"/>
                <a:gd name="connsiteY7" fmla="*/ 97173 h 252053"/>
                <a:gd name="connsiteX8" fmla="*/ 91866 w 180071"/>
                <a:gd name="connsiteY8" fmla="*/ 225824 h 252053"/>
                <a:gd name="connsiteX9" fmla="*/ 153334 w 180071"/>
                <a:gd name="connsiteY9" fmla="*/ 169055 h 252053"/>
                <a:gd name="connsiteX10" fmla="*/ 154604 w 180071"/>
                <a:gd name="connsiteY10" fmla="*/ 147465 h 252053"/>
                <a:gd name="connsiteX11" fmla="*/ 175051 w 180071"/>
                <a:gd name="connsiteY11" fmla="*/ 162578 h 252053"/>
                <a:gd name="connsiteX12" fmla="*/ 99867 w 180071"/>
                <a:gd name="connsiteY12" fmla="*/ 251478 h 252053"/>
                <a:gd name="connsiteX13" fmla="*/ 6649 w 180071"/>
                <a:gd name="connsiteY13" fmla="*/ 95649 h 252053"/>
                <a:gd name="connsiteX14" fmla="*/ 64307 w 180071"/>
                <a:gd name="connsiteY14" fmla="*/ 46627 h 252053"/>
                <a:gd name="connsiteX15" fmla="*/ 86786 w 180071"/>
                <a:gd name="connsiteY15" fmla="*/ 43706 h 25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71" h="252053">
                  <a:moveTo>
                    <a:pt x="86786" y="43706"/>
                  </a:moveTo>
                  <a:cubicBezTo>
                    <a:pt x="81706" y="31006"/>
                    <a:pt x="76880" y="20719"/>
                    <a:pt x="72689" y="9797"/>
                  </a:cubicBezTo>
                  <a:cubicBezTo>
                    <a:pt x="71546" y="6622"/>
                    <a:pt x="71546" y="1796"/>
                    <a:pt x="75610" y="526"/>
                  </a:cubicBezTo>
                  <a:cubicBezTo>
                    <a:pt x="79674" y="-744"/>
                    <a:pt x="83992" y="526"/>
                    <a:pt x="85389" y="1796"/>
                  </a:cubicBezTo>
                  <a:cubicBezTo>
                    <a:pt x="99207" y="18636"/>
                    <a:pt x="110776" y="37216"/>
                    <a:pt x="119806" y="57041"/>
                  </a:cubicBezTo>
                  <a:cubicBezTo>
                    <a:pt x="123997" y="67201"/>
                    <a:pt x="118282" y="73170"/>
                    <a:pt x="107106" y="72916"/>
                  </a:cubicBezTo>
                  <a:cubicBezTo>
                    <a:pt x="95930" y="72662"/>
                    <a:pt x="85389" y="71900"/>
                    <a:pt x="74594" y="71773"/>
                  </a:cubicBezTo>
                  <a:cubicBezTo>
                    <a:pt x="57220" y="71494"/>
                    <a:pt x="41307" y="81438"/>
                    <a:pt x="33954" y="97173"/>
                  </a:cubicBezTo>
                  <a:cubicBezTo>
                    <a:pt x="9189" y="142258"/>
                    <a:pt x="41828" y="214521"/>
                    <a:pt x="91866" y="225824"/>
                  </a:cubicBezTo>
                  <a:cubicBezTo>
                    <a:pt x="134411" y="235476"/>
                    <a:pt x="159430" y="212362"/>
                    <a:pt x="153334" y="169055"/>
                  </a:cubicBezTo>
                  <a:cubicBezTo>
                    <a:pt x="150769" y="161994"/>
                    <a:pt x="151225" y="154183"/>
                    <a:pt x="154604" y="147465"/>
                  </a:cubicBezTo>
                  <a:cubicBezTo>
                    <a:pt x="167304" y="144544"/>
                    <a:pt x="171495" y="154069"/>
                    <a:pt x="175051" y="162578"/>
                  </a:cubicBezTo>
                  <a:cubicBezTo>
                    <a:pt x="194863" y="208552"/>
                    <a:pt x="153207" y="257955"/>
                    <a:pt x="99867" y="251478"/>
                  </a:cubicBezTo>
                  <a:cubicBezTo>
                    <a:pt x="31541" y="243858"/>
                    <a:pt x="-18624" y="159911"/>
                    <a:pt x="6649" y="95649"/>
                  </a:cubicBezTo>
                  <a:cubicBezTo>
                    <a:pt x="14878" y="69614"/>
                    <a:pt x="37281" y="50564"/>
                    <a:pt x="64307" y="46627"/>
                  </a:cubicBezTo>
                  <a:cubicBezTo>
                    <a:pt x="71419" y="46373"/>
                    <a:pt x="78404" y="45103"/>
                    <a:pt x="86786" y="43706"/>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0317C323-5875-40CD-800D-15DA4870886B}"/>
                </a:ext>
              </a:extLst>
            </p:cNvPr>
            <p:cNvSpPr/>
            <p:nvPr/>
          </p:nvSpPr>
          <p:spPr>
            <a:xfrm>
              <a:off x="3150504" y="5968126"/>
              <a:ext cx="170732" cy="224520"/>
            </a:xfrm>
            <a:custGeom>
              <a:avLst/>
              <a:gdLst>
                <a:gd name="connsiteX0" fmla="*/ 238 w 170732"/>
                <a:gd name="connsiteY0" fmla="*/ 26274 h 224520"/>
                <a:gd name="connsiteX1" fmla="*/ 238 w 170732"/>
                <a:gd name="connsiteY1" fmla="*/ 10653 h 224520"/>
                <a:gd name="connsiteX2" fmla="*/ 17891 w 170732"/>
                <a:gd name="connsiteY2" fmla="*/ 3668 h 224520"/>
                <a:gd name="connsiteX3" fmla="*/ 28940 w 170732"/>
                <a:gd name="connsiteY3" fmla="*/ 13066 h 224520"/>
                <a:gd name="connsiteX4" fmla="*/ 154162 w 170732"/>
                <a:gd name="connsiteY4" fmla="*/ 139304 h 224520"/>
                <a:gd name="connsiteX5" fmla="*/ 165719 w 170732"/>
                <a:gd name="connsiteY5" fmla="*/ 153401 h 224520"/>
                <a:gd name="connsiteX6" fmla="*/ 166481 w 170732"/>
                <a:gd name="connsiteY6" fmla="*/ 172197 h 224520"/>
                <a:gd name="connsiteX7" fmla="*/ 150098 w 170732"/>
                <a:gd name="connsiteY7" fmla="*/ 168514 h 224520"/>
                <a:gd name="connsiteX8" fmla="*/ 101711 w 170732"/>
                <a:gd name="connsiteY8" fmla="*/ 119365 h 224520"/>
                <a:gd name="connsiteX9" fmla="*/ 72971 w 170732"/>
                <a:gd name="connsiteY9" fmla="*/ 113815 h 224520"/>
                <a:gd name="connsiteX10" fmla="*/ 70596 w 170732"/>
                <a:gd name="connsiteY10" fmla="*/ 115682 h 224520"/>
                <a:gd name="connsiteX11" fmla="*/ 42402 w 170732"/>
                <a:gd name="connsiteY11" fmla="*/ 172070 h 224520"/>
                <a:gd name="connsiteX12" fmla="*/ 46212 w 170732"/>
                <a:gd name="connsiteY12" fmla="*/ 211821 h 224520"/>
                <a:gd name="connsiteX13" fmla="*/ 37449 w 170732"/>
                <a:gd name="connsiteY13" fmla="*/ 224521 h 224520"/>
                <a:gd name="connsiteX14" fmla="*/ 28051 w 170732"/>
                <a:gd name="connsiteY14" fmla="*/ 214996 h 224520"/>
                <a:gd name="connsiteX15" fmla="*/ 16494 w 170732"/>
                <a:gd name="connsiteY15" fmla="*/ 154544 h 224520"/>
                <a:gd name="connsiteX16" fmla="*/ 238 w 170732"/>
                <a:gd name="connsiteY16" fmla="*/ 26274 h 224520"/>
                <a:gd name="connsiteX17" fmla="*/ 23606 w 170732"/>
                <a:gd name="connsiteY17" fmla="*/ 44562 h 224520"/>
                <a:gd name="connsiteX18" fmla="*/ 39354 w 170732"/>
                <a:gd name="connsiteY18" fmla="*/ 108824 h 224520"/>
                <a:gd name="connsiteX19" fmla="*/ 72120 w 170732"/>
                <a:gd name="connsiteY19" fmla="*/ 87488 h 224520"/>
                <a:gd name="connsiteX20" fmla="*/ 23606 w 170732"/>
                <a:gd name="connsiteY20" fmla="*/ 44689 h 22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732" h="224520">
                  <a:moveTo>
                    <a:pt x="238" y="26274"/>
                  </a:moveTo>
                  <a:cubicBezTo>
                    <a:pt x="-79" y="21067"/>
                    <a:pt x="-79" y="15860"/>
                    <a:pt x="238" y="10653"/>
                  </a:cubicBezTo>
                  <a:cubicBezTo>
                    <a:pt x="1889" y="-2047"/>
                    <a:pt x="8747" y="-2047"/>
                    <a:pt x="17891" y="3668"/>
                  </a:cubicBezTo>
                  <a:cubicBezTo>
                    <a:pt x="21777" y="6551"/>
                    <a:pt x="25460" y="9701"/>
                    <a:pt x="28940" y="13066"/>
                  </a:cubicBezTo>
                  <a:cubicBezTo>
                    <a:pt x="73009" y="52817"/>
                    <a:pt x="113395" y="96378"/>
                    <a:pt x="154162" y="139304"/>
                  </a:cubicBezTo>
                  <a:cubicBezTo>
                    <a:pt x="158468" y="143609"/>
                    <a:pt x="162341" y="148334"/>
                    <a:pt x="165719" y="153401"/>
                  </a:cubicBezTo>
                  <a:cubicBezTo>
                    <a:pt x="169402" y="159243"/>
                    <a:pt x="174482" y="166101"/>
                    <a:pt x="166481" y="172197"/>
                  </a:cubicBezTo>
                  <a:cubicBezTo>
                    <a:pt x="160868" y="175270"/>
                    <a:pt x="153857" y="173696"/>
                    <a:pt x="150098" y="168514"/>
                  </a:cubicBezTo>
                  <a:cubicBezTo>
                    <a:pt x="133842" y="152258"/>
                    <a:pt x="116824" y="136637"/>
                    <a:pt x="101711" y="119365"/>
                  </a:cubicBezTo>
                  <a:cubicBezTo>
                    <a:pt x="95310" y="109891"/>
                    <a:pt x="82432" y="107414"/>
                    <a:pt x="72971" y="113815"/>
                  </a:cubicBezTo>
                  <a:cubicBezTo>
                    <a:pt x="72133" y="114374"/>
                    <a:pt x="71345" y="114996"/>
                    <a:pt x="70596" y="115682"/>
                  </a:cubicBezTo>
                  <a:cubicBezTo>
                    <a:pt x="31353" y="139685"/>
                    <a:pt x="36433" y="136637"/>
                    <a:pt x="42402" y="172070"/>
                  </a:cubicBezTo>
                  <a:cubicBezTo>
                    <a:pt x="44434" y="185240"/>
                    <a:pt x="45704" y="198511"/>
                    <a:pt x="46212" y="211821"/>
                  </a:cubicBezTo>
                  <a:cubicBezTo>
                    <a:pt x="46212" y="217536"/>
                    <a:pt x="45577" y="224521"/>
                    <a:pt x="37449" y="224521"/>
                  </a:cubicBezTo>
                  <a:cubicBezTo>
                    <a:pt x="31861" y="224521"/>
                    <a:pt x="29067" y="219949"/>
                    <a:pt x="28051" y="214996"/>
                  </a:cubicBezTo>
                  <a:cubicBezTo>
                    <a:pt x="23987" y="194930"/>
                    <a:pt x="19288" y="174864"/>
                    <a:pt x="16494" y="154544"/>
                  </a:cubicBezTo>
                  <a:cubicBezTo>
                    <a:pt x="10525" y="111872"/>
                    <a:pt x="5572" y="68565"/>
                    <a:pt x="238" y="26274"/>
                  </a:cubicBezTo>
                  <a:close/>
                  <a:moveTo>
                    <a:pt x="23606" y="44562"/>
                  </a:moveTo>
                  <a:cubicBezTo>
                    <a:pt x="30718" y="67041"/>
                    <a:pt x="26527" y="89012"/>
                    <a:pt x="39354" y="108824"/>
                  </a:cubicBezTo>
                  <a:lnTo>
                    <a:pt x="72120" y="87488"/>
                  </a:lnTo>
                  <a:cubicBezTo>
                    <a:pt x="54340" y="72502"/>
                    <a:pt x="44307" y="55738"/>
                    <a:pt x="23606" y="44689"/>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EACF31E7-97AA-4E5D-B57E-16BAC64C02D5}"/>
                </a:ext>
              </a:extLst>
            </p:cNvPr>
            <p:cNvSpPr/>
            <p:nvPr/>
          </p:nvSpPr>
          <p:spPr>
            <a:xfrm>
              <a:off x="3710621" y="5865050"/>
              <a:ext cx="34177" cy="33845"/>
            </a:xfrm>
            <a:custGeom>
              <a:avLst/>
              <a:gdLst>
                <a:gd name="connsiteX0" fmla="*/ 14035 w 34177"/>
                <a:gd name="connsiteY0" fmla="*/ 64 h 33845"/>
                <a:gd name="connsiteX1" fmla="*/ 34100 w 34177"/>
                <a:gd name="connsiteY1" fmla="*/ 17082 h 33845"/>
                <a:gd name="connsiteX2" fmla="*/ 20461 w 34177"/>
                <a:gd name="connsiteY2" fmla="*/ 33769 h 33845"/>
                <a:gd name="connsiteX3" fmla="*/ 19242 w 34177"/>
                <a:gd name="connsiteY3" fmla="*/ 33846 h 33845"/>
                <a:gd name="connsiteX4" fmla="*/ 1 w 34177"/>
                <a:gd name="connsiteY4" fmla="*/ 14224 h 33845"/>
                <a:gd name="connsiteX5" fmla="*/ 64 w 34177"/>
                <a:gd name="connsiteY5" fmla="*/ 12890 h 33845"/>
                <a:gd name="connsiteX6" fmla="*/ 12574 w 34177"/>
                <a:gd name="connsiteY6" fmla="*/ 0 h 33845"/>
                <a:gd name="connsiteX7" fmla="*/ 14035 w 34177"/>
                <a:gd name="connsiteY7" fmla="*/ 64 h 3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77" h="33845">
                  <a:moveTo>
                    <a:pt x="14035" y="64"/>
                  </a:moveTo>
                  <a:cubicBezTo>
                    <a:pt x="24575" y="1334"/>
                    <a:pt x="33085" y="6414"/>
                    <a:pt x="34100" y="17082"/>
                  </a:cubicBezTo>
                  <a:cubicBezTo>
                    <a:pt x="34939" y="25451"/>
                    <a:pt x="28843" y="32931"/>
                    <a:pt x="20461" y="33769"/>
                  </a:cubicBezTo>
                  <a:cubicBezTo>
                    <a:pt x="20054" y="33807"/>
                    <a:pt x="19648" y="33833"/>
                    <a:pt x="19242" y="33846"/>
                  </a:cubicBezTo>
                  <a:cubicBezTo>
                    <a:pt x="8510" y="33744"/>
                    <a:pt x="-101" y="24955"/>
                    <a:pt x="1" y="14224"/>
                  </a:cubicBezTo>
                  <a:cubicBezTo>
                    <a:pt x="14" y="13779"/>
                    <a:pt x="26" y="13335"/>
                    <a:pt x="64" y="12890"/>
                  </a:cubicBezTo>
                  <a:cubicBezTo>
                    <a:pt x="-37" y="5880"/>
                    <a:pt x="5564" y="102"/>
                    <a:pt x="12574" y="0"/>
                  </a:cubicBezTo>
                  <a:cubicBezTo>
                    <a:pt x="13057" y="0"/>
                    <a:pt x="13552" y="13"/>
                    <a:pt x="14035" y="64"/>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3C1904E8-A612-417C-848D-7E730806AB6F}"/>
                </a:ext>
              </a:extLst>
            </p:cNvPr>
            <p:cNvSpPr/>
            <p:nvPr/>
          </p:nvSpPr>
          <p:spPr>
            <a:xfrm>
              <a:off x="3797771" y="5821022"/>
              <a:ext cx="31278" cy="29499"/>
            </a:xfrm>
            <a:custGeom>
              <a:avLst/>
              <a:gdLst>
                <a:gd name="connsiteX0" fmla="*/ 31279 w 31278"/>
                <a:gd name="connsiteY0" fmla="*/ 13993 h 29499"/>
                <a:gd name="connsiteX1" fmla="*/ 15798 w 31278"/>
                <a:gd name="connsiteY1" fmla="*/ 29499 h 29499"/>
                <a:gd name="connsiteX2" fmla="*/ 15150 w 31278"/>
                <a:gd name="connsiteY2" fmla="*/ 29487 h 29499"/>
                <a:gd name="connsiteX3" fmla="*/ 164 w 31278"/>
                <a:gd name="connsiteY3" fmla="*/ 14119 h 29499"/>
                <a:gd name="connsiteX4" fmla="*/ 17461 w 31278"/>
                <a:gd name="connsiteY4" fmla="*/ 86 h 29499"/>
                <a:gd name="connsiteX5" fmla="*/ 17944 w 31278"/>
                <a:gd name="connsiteY5" fmla="*/ 149 h 29499"/>
                <a:gd name="connsiteX6" fmla="*/ 31279 w 31278"/>
                <a:gd name="connsiteY6" fmla="*/ 13993 h 2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78" h="29499">
                  <a:moveTo>
                    <a:pt x="31279" y="13993"/>
                  </a:moveTo>
                  <a:cubicBezTo>
                    <a:pt x="31292" y="22552"/>
                    <a:pt x="24357" y="29487"/>
                    <a:pt x="15798" y="29499"/>
                  </a:cubicBezTo>
                  <a:cubicBezTo>
                    <a:pt x="15582" y="29499"/>
                    <a:pt x="15366" y="29499"/>
                    <a:pt x="15150" y="29487"/>
                  </a:cubicBezTo>
                  <a:cubicBezTo>
                    <a:pt x="5117" y="29487"/>
                    <a:pt x="-1106" y="24280"/>
                    <a:pt x="164" y="14119"/>
                  </a:cubicBezTo>
                  <a:cubicBezTo>
                    <a:pt x="1066" y="5471"/>
                    <a:pt x="8812" y="-816"/>
                    <a:pt x="17461" y="86"/>
                  </a:cubicBezTo>
                  <a:cubicBezTo>
                    <a:pt x="17626" y="111"/>
                    <a:pt x="17779" y="124"/>
                    <a:pt x="17944" y="149"/>
                  </a:cubicBezTo>
                  <a:cubicBezTo>
                    <a:pt x="26834" y="276"/>
                    <a:pt x="30644" y="5356"/>
                    <a:pt x="31279" y="13993"/>
                  </a:cubicBezTo>
                  <a:close/>
                </a:path>
              </a:pathLst>
            </a:custGeom>
            <a:solidFill>
              <a:srgbClr val="000000"/>
            </a:solidFill>
            <a:ln w="6350" cap="flat">
              <a:solidFill>
                <a:srgbClr val="000000"/>
              </a:solid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D9686DE1-2E7F-428B-87A2-427CB3F1A5D8}"/>
                </a:ext>
              </a:extLst>
            </p:cNvPr>
            <p:cNvSpPr/>
            <p:nvPr/>
          </p:nvSpPr>
          <p:spPr>
            <a:xfrm>
              <a:off x="3872265" y="5780927"/>
              <a:ext cx="27426" cy="26543"/>
            </a:xfrm>
            <a:custGeom>
              <a:avLst/>
              <a:gdLst>
                <a:gd name="connsiteX0" fmla="*/ 27396 w 27426"/>
                <a:gd name="connsiteY0" fmla="*/ 13702 h 26543"/>
                <a:gd name="connsiteX1" fmla="*/ 14836 w 27426"/>
                <a:gd name="connsiteY1" fmla="*/ 26542 h 26543"/>
                <a:gd name="connsiteX2" fmla="*/ 12791 w 27426"/>
                <a:gd name="connsiteY2" fmla="*/ 26402 h 26543"/>
                <a:gd name="connsiteX3" fmla="*/ 2 w 27426"/>
                <a:gd name="connsiteY3" fmla="*/ 13791 h 26543"/>
                <a:gd name="connsiteX4" fmla="*/ 91 w 27426"/>
                <a:gd name="connsiteY4" fmla="*/ 12178 h 26543"/>
                <a:gd name="connsiteX5" fmla="*/ 13312 w 27426"/>
                <a:gd name="connsiteY5" fmla="*/ 11 h 26543"/>
                <a:gd name="connsiteX6" fmla="*/ 14442 w 27426"/>
                <a:gd name="connsiteY6" fmla="*/ 113 h 26543"/>
                <a:gd name="connsiteX7" fmla="*/ 27422 w 27426"/>
                <a:gd name="connsiteY7" fmla="*/ 12521 h 26543"/>
                <a:gd name="connsiteX8" fmla="*/ 27396 w 27426"/>
                <a:gd name="connsiteY8" fmla="*/ 13702 h 2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26" h="26543">
                  <a:moveTo>
                    <a:pt x="27396" y="13702"/>
                  </a:moveTo>
                  <a:cubicBezTo>
                    <a:pt x="27472" y="20712"/>
                    <a:pt x="21859" y="26465"/>
                    <a:pt x="14836" y="26542"/>
                  </a:cubicBezTo>
                  <a:cubicBezTo>
                    <a:pt x="14150" y="26555"/>
                    <a:pt x="13464" y="26504"/>
                    <a:pt x="12791" y="26402"/>
                  </a:cubicBezTo>
                  <a:cubicBezTo>
                    <a:pt x="5781" y="26453"/>
                    <a:pt x="53" y="20814"/>
                    <a:pt x="2" y="13791"/>
                  </a:cubicBezTo>
                  <a:cubicBezTo>
                    <a:pt x="-10" y="13257"/>
                    <a:pt x="28" y="12711"/>
                    <a:pt x="91" y="12178"/>
                  </a:cubicBezTo>
                  <a:cubicBezTo>
                    <a:pt x="383" y="5167"/>
                    <a:pt x="6301" y="-281"/>
                    <a:pt x="13312" y="11"/>
                  </a:cubicBezTo>
                  <a:cubicBezTo>
                    <a:pt x="13680" y="37"/>
                    <a:pt x="14061" y="62"/>
                    <a:pt x="14442" y="113"/>
                  </a:cubicBezTo>
                  <a:cubicBezTo>
                    <a:pt x="21453" y="-40"/>
                    <a:pt x="27269" y="5510"/>
                    <a:pt x="27422" y="12521"/>
                  </a:cubicBezTo>
                  <a:cubicBezTo>
                    <a:pt x="27434" y="12915"/>
                    <a:pt x="27422" y="13308"/>
                    <a:pt x="27396" y="13702"/>
                  </a:cubicBezTo>
                  <a:close/>
                </a:path>
              </a:pathLst>
            </a:custGeom>
            <a:solidFill>
              <a:srgbClr val="000000"/>
            </a:solidFill>
            <a:ln w="6350" cap="flat">
              <a:solidFill>
                <a:srgbClr val="000000"/>
              </a:solidFill>
              <a:prstDash val="solid"/>
              <a:miter/>
            </a:ln>
          </p:spPr>
          <p:txBody>
            <a:bodyPr rtlCol="0" anchor="ctr"/>
            <a:lstStyle/>
            <a:p>
              <a:endParaRPr lang="nl-NL"/>
            </a:p>
          </p:txBody>
        </p:sp>
      </p:grpSp>
      <p:sp>
        <p:nvSpPr>
          <p:cNvPr id="16" name="Vrije vorm: vorm 15">
            <a:extLst>
              <a:ext uri="{FF2B5EF4-FFF2-40B4-BE49-F238E27FC236}">
                <a16:creationId xmlns:a16="http://schemas.microsoft.com/office/drawing/2014/main" id="{D958B11F-51B0-4950-800E-A60A351ED325}"/>
              </a:ext>
            </a:extLst>
          </p:cNvPr>
          <p:cNvSpPr/>
          <p:nvPr/>
        </p:nvSpPr>
        <p:spPr>
          <a:xfrm>
            <a:off x="6826628" y="-13"/>
            <a:ext cx="5352211" cy="6858026"/>
          </a:xfrm>
          <a:custGeom>
            <a:avLst/>
            <a:gdLst>
              <a:gd name="connsiteX0" fmla="*/ 0 w 5352211"/>
              <a:gd name="connsiteY0" fmla="*/ 0 h 6858026"/>
              <a:gd name="connsiteX1" fmla="*/ 5352212 w 5352211"/>
              <a:gd name="connsiteY1" fmla="*/ 0 h 6858026"/>
              <a:gd name="connsiteX2" fmla="*/ 5352212 w 5352211"/>
              <a:gd name="connsiteY2" fmla="*/ 6858027 h 6858026"/>
              <a:gd name="connsiteX3" fmla="*/ 0 w 5352211"/>
              <a:gd name="connsiteY3" fmla="*/ 6858027 h 6858026"/>
            </a:gdLst>
            <a:ahLst/>
            <a:cxnLst>
              <a:cxn ang="0">
                <a:pos x="connsiteX0" y="connsiteY0"/>
              </a:cxn>
              <a:cxn ang="0">
                <a:pos x="connsiteX1" y="connsiteY1"/>
              </a:cxn>
              <a:cxn ang="0">
                <a:pos x="connsiteX2" y="connsiteY2"/>
              </a:cxn>
              <a:cxn ang="0">
                <a:pos x="connsiteX3" y="connsiteY3"/>
              </a:cxn>
            </a:cxnLst>
            <a:rect l="l" t="t" r="r" b="b"/>
            <a:pathLst>
              <a:path w="5352211" h="6858026">
                <a:moveTo>
                  <a:pt x="0" y="0"/>
                </a:moveTo>
                <a:lnTo>
                  <a:pt x="5352212" y="0"/>
                </a:lnTo>
                <a:lnTo>
                  <a:pt x="5352212" y="6858027"/>
                </a:lnTo>
                <a:lnTo>
                  <a:pt x="0" y="6858027"/>
                </a:lnTo>
                <a:close/>
              </a:path>
            </a:pathLst>
          </a:custGeom>
          <a:gradFill flip="none" rotWithShape="1">
            <a:gsLst>
              <a:gs pos="33000">
                <a:srgbClr val="4AA6DB"/>
              </a:gs>
              <a:gs pos="0">
                <a:srgbClr val="4C91C6"/>
              </a:gs>
              <a:gs pos="0">
                <a:srgbClr val="71CAF3"/>
              </a:gs>
              <a:gs pos="100000">
                <a:srgbClr val="0062AE"/>
              </a:gs>
            </a:gsLst>
            <a:path path="circle">
              <a:fillToRect l="50000" t="50000" r="50000" b="50000"/>
            </a:path>
            <a:tileRect/>
          </a:gradFill>
          <a:ln w="9531" cap="flat">
            <a:noFill/>
            <a:prstDash val="solid"/>
            <a:miter/>
          </a:ln>
        </p:spPr>
        <p:txBody>
          <a:bodyPr rtlCol="0" anchor="ctr"/>
          <a:lstStyle/>
          <a:p>
            <a:endParaRPr lang="nl-NL"/>
          </a:p>
        </p:txBody>
      </p:sp>
      <p:grpSp>
        <p:nvGrpSpPr>
          <p:cNvPr id="10" name="Groep 9">
            <a:extLst>
              <a:ext uri="{FF2B5EF4-FFF2-40B4-BE49-F238E27FC236}">
                <a16:creationId xmlns:a16="http://schemas.microsoft.com/office/drawing/2014/main" id="{CBA0DA4F-6ED6-46F3-8FD4-C8C4178149AB}"/>
              </a:ext>
            </a:extLst>
          </p:cNvPr>
          <p:cNvGrpSpPr/>
          <p:nvPr/>
        </p:nvGrpSpPr>
        <p:grpSpPr>
          <a:xfrm>
            <a:off x="453450" y="1787148"/>
            <a:ext cx="4060677" cy="1330650"/>
            <a:chOff x="476137" y="3083745"/>
            <a:chExt cx="4060677" cy="1330650"/>
          </a:xfrm>
        </p:grpSpPr>
        <p:sp>
          <p:nvSpPr>
            <p:cNvPr id="24" name="Vrije vorm: vorm 23">
              <a:extLst>
                <a:ext uri="{FF2B5EF4-FFF2-40B4-BE49-F238E27FC236}">
                  <a16:creationId xmlns:a16="http://schemas.microsoft.com/office/drawing/2014/main" id="{A1080996-5D33-4774-BEFE-40F608CE24CD}"/>
                </a:ext>
              </a:extLst>
            </p:cNvPr>
            <p:cNvSpPr/>
            <p:nvPr/>
          </p:nvSpPr>
          <p:spPr>
            <a:xfrm>
              <a:off x="476137" y="3083745"/>
              <a:ext cx="4060677" cy="1330650"/>
            </a:xfrm>
            <a:custGeom>
              <a:avLst/>
              <a:gdLst>
                <a:gd name="connsiteX0" fmla="*/ 4333990 w 4333989"/>
                <a:gd name="connsiteY0" fmla="*/ 553108 h 1106149"/>
                <a:gd name="connsiteX1" fmla="*/ 4219456 w 4333989"/>
                <a:gd name="connsiteY1" fmla="*/ 486805 h 1106149"/>
                <a:gd name="connsiteX2" fmla="*/ 4124519 w 4333989"/>
                <a:gd name="connsiteY2" fmla="*/ 322766 h 1106149"/>
                <a:gd name="connsiteX3" fmla="*/ 4124519 w 4333989"/>
                <a:gd name="connsiteY3" fmla="*/ 251500 h 1106149"/>
                <a:gd name="connsiteX4" fmla="*/ 3873052 w 4333989"/>
                <a:gd name="connsiteY4" fmla="*/ 33 h 1106149"/>
                <a:gd name="connsiteX5" fmla="*/ 251594 w 4333989"/>
                <a:gd name="connsiteY5" fmla="*/ 33 h 1106149"/>
                <a:gd name="connsiteX6" fmla="*/ 0 w 4333989"/>
                <a:gd name="connsiteY6" fmla="*/ 251500 h 1106149"/>
                <a:gd name="connsiteX7" fmla="*/ 0 w 4333989"/>
                <a:gd name="connsiteY7" fmla="*/ 854589 h 1106149"/>
                <a:gd name="connsiteX8" fmla="*/ 251594 w 4333989"/>
                <a:gd name="connsiteY8" fmla="*/ 1106183 h 1106149"/>
                <a:gd name="connsiteX9" fmla="*/ 3873052 w 4333989"/>
                <a:gd name="connsiteY9" fmla="*/ 1106183 h 1106149"/>
                <a:gd name="connsiteX10" fmla="*/ 4124519 w 4333989"/>
                <a:gd name="connsiteY10" fmla="*/ 854589 h 1106149"/>
                <a:gd name="connsiteX11" fmla="*/ 4124519 w 4333989"/>
                <a:gd name="connsiteY11" fmla="*/ 783323 h 1106149"/>
                <a:gd name="connsiteX12" fmla="*/ 4219329 w 4333989"/>
                <a:gd name="connsiteY12" fmla="*/ 619793 h 110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3989" h="1106149">
                  <a:moveTo>
                    <a:pt x="4333990" y="553108"/>
                  </a:moveTo>
                  <a:lnTo>
                    <a:pt x="4219456" y="486805"/>
                  </a:lnTo>
                  <a:cubicBezTo>
                    <a:pt x="4160750" y="453030"/>
                    <a:pt x="4124557" y="390494"/>
                    <a:pt x="4124519" y="322766"/>
                  </a:cubicBezTo>
                  <a:lnTo>
                    <a:pt x="4124519" y="251500"/>
                  </a:lnTo>
                  <a:cubicBezTo>
                    <a:pt x="4124519" y="112621"/>
                    <a:pt x="4011932" y="33"/>
                    <a:pt x="3873052" y="33"/>
                  </a:cubicBezTo>
                  <a:lnTo>
                    <a:pt x="251594" y="33"/>
                  </a:lnTo>
                  <a:cubicBezTo>
                    <a:pt x="112692" y="33"/>
                    <a:pt x="70" y="112595"/>
                    <a:pt x="0" y="251500"/>
                  </a:cubicBezTo>
                  <a:lnTo>
                    <a:pt x="0" y="854589"/>
                  </a:lnTo>
                  <a:cubicBezTo>
                    <a:pt x="0" y="993545"/>
                    <a:pt x="112642" y="1106183"/>
                    <a:pt x="251594" y="1106183"/>
                  </a:cubicBezTo>
                  <a:lnTo>
                    <a:pt x="3873052" y="1106183"/>
                  </a:lnTo>
                  <a:cubicBezTo>
                    <a:pt x="4011957" y="1106107"/>
                    <a:pt x="4124519" y="993494"/>
                    <a:pt x="4124519" y="854589"/>
                  </a:cubicBezTo>
                  <a:lnTo>
                    <a:pt x="4124519" y="783323"/>
                  </a:lnTo>
                  <a:cubicBezTo>
                    <a:pt x="4124710" y="715811"/>
                    <a:pt x="4160839" y="653504"/>
                    <a:pt x="4219329" y="619793"/>
                  </a:cubicBezTo>
                  <a:close/>
                </a:path>
              </a:pathLst>
            </a:custGeom>
            <a:solidFill>
              <a:srgbClr val="0062AE">
                <a:alpha val="15000"/>
              </a:srgbClr>
            </a:solidFill>
            <a:ln w="12723" cap="flat">
              <a:noFill/>
              <a:prstDash val="solid"/>
              <a:miter/>
            </a:ln>
          </p:spPr>
          <p:txBody>
            <a:bodyPr lIns="1044000" tIns="0" rIns="396000" bIns="0" rtlCol="0" anchor="ctr"/>
            <a:lstStyle/>
            <a:p>
              <a:pPr>
                <a:lnSpc>
                  <a:spcPct val="90000"/>
                </a:lnSpc>
              </a:pPr>
              <a:r>
                <a:rPr lang="nl-NL" b="1" dirty="0"/>
                <a:t>Gebruik van voorbeelden </a:t>
              </a:r>
            </a:p>
            <a:p>
              <a:pPr>
                <a:lnSpc>
                  <a:spcPct val="90000"/>
                </a:lnSpc>
              </a:pPr>
              <a:r>
                <a:rPr lang="nl-NL" b="1" dirty="0"/>
                <a:t>en succescriteria</a:t>
              </a:r>
            </a:p>
          </p:txBody>
        </p:sp>
        <p:sp>
          <p:nvSpPr>
            <p:cNvPr id="65" name="Vrije vorm: vorm 64">
              <a:extLst>
                <a:ext uri="{FF2B5EF4-FFF2-40B4-BE49-F238E27FC236}">
                  <a16:creationId xmlns:a16="http://schemas.microsoft.com/office/drawing/2014/main" id="{098A5DD0-C215-42A4-89DA-5FEE475D600F}"/>
                </a:ext>
              </a:extLst>
            </p:cNvPr>
            <p:cNvSpPr/>
            <p:nvPr/>
          </p:nvSpPr>
          <p:spPr>
            <a:xfrm>
              <a:off x="822786" y="3513633"/>
              <a:ext cx="438930" cy="470874"/>
            </a:xfrm>
            <a:custGeom>
              <a:avLst/>
              <a:gdLst>
                <a:gd name="connsiteX0" fmla="*/ 414434 w 438930"/>
                <a:gd name="connsiteY0" fmla="*/ 78833 h 470874"/>
                <a:gd name="connsiteX1" fmla="*/ 388982 w 438930"/>
                <a:gd name="connsiteY1" fmla="*/ 68144 h 470874"/>
                <a:gd name="connsiteX2" fmla="*/ 398399 w 438930"/>
                <a:gd name="connsiteY2" fmla="*/ 53763 h 470874"/>
                <a:gd name="connsiteX3" fmla="*/ 419652 w 438930"/>
                <a:gd name="connsiteY3" fmla="*/ 70689 h 470874"/>
                <a:gd name="connsiteX4" fmla="*/ 414816 w 438930"/>
                <a:gd name="connsiteY4" fmla="*/ 78833 h 470874"/>
                <a:gd name="connsiteX5" fmla="*/ 399417 w 438930"/>
                <a:gd name="connsiteY5" fmla="*/ 104286 h 470874"/>
                <a:gd name="connsiteX6" fmla="*/ 370147 w 438930"/>
                <a:gd name="connsiteY6" fmla="*/ 96523 h 470874"/>
                <a:gd name="connsiteX7" fmla="*/ 384019 w 438930"/>
                <a:gd name="connsiteY7" fmla="*/ 75270 h 470874"/>
                <a:gd name="connsiteX8" fmla="*/ 410362 w 438930"/>
                <a:gd name="connsiteY8" fmla="*/ 86087 h 470874"/>
                <a:gd name="connsiteX9" fmla="*/ 399417 w 438930"/>
                <a:gd name="connsiteY9" fmla="*/ 104286 h 470874"/>
                <a:gd name="connsiteX10" fmla="*/ 379692 w 438930"/>
                <a:gd name="connsiteY10" fmla="*/ 136355 h 470874"/>
                <a:gd name="connsiteX11" fmla="*/ 377656 w 438930"/>
                <a:gd name="connsiteY11" fmla="*/ 134955 h 470874"/>
                <a:gd name="connsiteX12" fmla="*/ 350804 w 438930"/>
                <a:gd name="connsiteY12" fmla="*/ 125920 h 470874"/>
                <a:gd name="connsiteX13" fmla="*/ 364930 w 438930"/>
                <a:gd name="connsiteY13" fmla="*/ 104286 h 470874"/>
                <a:gd name="connsiteX14" fmla="*/ 394836 w 438930"/>
                <a:gd name="connsiteY14" fmla="*/ 111794 h 470874"/>
                <a:gd name="connsiteX15" fmla="*/ 379692 w 438930"/>
                <a:gd name="connsiteY15" fmla="*/ 136355 h 470874"/>
                <a:gd name="connsiteX16" fmla="*/ 359330 w 438930"/>
                <a:gd name="connsiteY16" fmla="*/ 169189 h 470874"/>
                <a:gd name="connsiteX17" fmla="*/ 328660 w 438930"/>
                <a:gd name="connsiteY17" fmla="*/ 159644 h 470874"/>
                <a:gd name="connsiteX18" fmla="*/ 345840 w 438930"/>
                <a:gd name="connsiteY18" fmla="*/ 133301 h 470874"/>
                <a:gd name="connsiteX19" fmla="*/ 375365 w 438930"/>
                <a:gd name="connsiteY19" fmla="*/ 143355 h 470874"/>
                <a:gd name="connsiteX20" fmla="*/ 359330 w 438930"/>
                <a:gd name="connsiteY20" fmla="*/ 168807 h 470874"/>
                <a:gd name="connsiteX21" fmla="*/ 337059 w 438930"/>
                <a:gd name="connsiteY21" fmla="*/ 204185 h 470874"/>
                <a:gd name="connsiteX22" fmla="*/ 309189 w 438930"/>
                <a:gd name="connsiteY22" fmla="*/ 188914 h 470874"/>
                <a:gd name="connsiteX23" fmla="*/ 323443 w 438930"/>
                <a:gd name="connsiteY23" fmla="*/ 167152 h 470874"/>
                <a:gd name="connsiteX24" fmla="*/ 354621 w 438930"/>
                <a:gd name="connsiteY24" fmla="*/ 176315 h 470874"/>
                <a:gd name="connsiteX25" fmla="*/ 337059 w 438930"/>
                <a:gd name="connsiteY25" fmla="*/ 204185 h 470874"/>
                <a:gd name="connsiteX26" fmla="*/ 321788 w 438930"/>
                <a:gd name="connsiteY26" fmla="*/ 228365 h 470874"/>
                <a:gd name="connsiteX27" fmla="*/ 291246 w 438930"/>
                <a:gd name="connsiteY27" fmla="*/ 216657 h 470874"/>
                <a:gd name="connsiteX28" fmla="*/ 303972 w 438930"/>
                <a:gd name="connsiteY28" fmla="*/ 196295 h 470874"/>
                <a:gd name="connsiteX29" fmla="*/ 331969 w 438930"/>
                <a:gd name="connsiteY29" fmla="*/ 211567 h 470874"/>
                <a:gd name="connsiteX30" fmla="*/ 321279 w 438930"/>
                <a:gd name="connsiteY30" fmla="*/ 228365 h 470874"/>
                <a:gd name="connsiteX31" fmla="*/ 303463 w 438930"/>
                <a:gd name="connsiteY31" fmla="*/ 256490 h 470874"/>
                <a:gd name="connsiteX32" fmla="*/ 271520 w 438930"/>
                <a:gd name="connsiteY32" fmla="*/ 246436 h 470874"/>
                <a:gd name="connsiteX33" fmla="*/ 286028 w 438930"/>
                <a:gd name="connsiteY33" fmla="*/ 224547 h 470874"/>
                <a:gd name="connsiteX34" fmla="*/ 316570 w 438930"/>
                <a:gd name="connsiteY34" fmla="*/ 236382 h 470874"/>
                <a:gd name="connsiteX35" fmla="*/ 303844 w 438930"/>
                <a:gd name="connsiteY35" fmla="*/ 256871 h 470874"/>
                <a:gd name="connsiteX36" fmla="*/ 284501 w 438930"/>
                <a:gd name="connsiteY36" fmla="*/ 288177 h 470874"/>
                <a:gd name="connsiteX37" fmla="*/ 252813 w 438930"/>
                <a:gd name="connsiteY37" fmla="*/ 277360 h 470874"/>
                <a:gd name="connsiteX38" fmla="*/ 266812 w 438930"/>
                <a:gd name="connsiteY38" fmla="*/ 255217 h 470874"/>
                <a:gd name="connsiteX39" fmla="*/ 298754 w 438930"/>
                <a:gd name="connsiteY39" fmla="*/ 265652 h 470874"/>
                <a:gd name="connsiteX40" fmla="*/ 284501 w 438930"/>
                <a:gd name="connsiteY40" fmla="*/ 288177 h 470874"/>
                <a:gd name="connsiteX41" fmla="*/ 268466 w 438930"/>
                <a:gd name="connsiteY41" fmla="*/ 313630 h 470874"/>
                <a:gd name="connsiteX42" fmla="*/ 236396 w 438930"/>
                <a:gd name="connsiteY42" fmla="*/ 302940 h 470874"/>
                <a:gd name="connsiteX43" fmla="*/ 247977 w 438930"/>
                <a:gd name="connsiteY43" fmla="*/ 284742 h 470874"/>
                <a:gd name="connsiteX44" fmla="*/ 279792 w 438930"/>
                <a:gd name="connsiteY44" fmla="*/ 295558 h 470874"/>
                <a:gd name="connsiteX45" fmla="*/ 268466 w 438930"/>
                <a:gd name="connsiteY45" fmla="*/ 313630 h 470874"/>
                <a:gd name="connsiteX46" fmla="*/ 250268 w 438930"/>
                <a:gd name="connsiteY46" fmla="*/ 343281 h 470874"/>
                <a:gd name="connsiteX47" fmla="*/ 218962 w 438930"/>
                <a:gd name="connsiteY47" fmla="*/ 331064 h 470874"/>
                <a:gd name="connsiteX48" fmla="*/ 231688 w 438930"/>
                <a:gd name="connsiteY48" fmla="*/ 310194 h 470874"/>
                <a:gd name="connsiteX49" fmla="*/ 263757 w 438930"/>
                <a:gd name="connsiteY49" fmla="*/ 320756 h 470874"/>
                <a:gd name="connsiteX50" fmla="*/ 250268 w 438930"/>
                <a:gd name="connsiteY50" fmla="*/ 342899 h 470874"/>
                <a:gd name="connsiteX51" fmla="*/ 233724 w 438930"/>
                <a:gd name="connsiteY51" fmla="*/ 370006 h 470874"/>
                <a:gd name="connsiteX52" fmla="*/ 200509 w 438930"/>
                <a:gd name="connsiteY52" fmla="*/ 360589 h 470874"/>
                <a:gd name="connsiteX53" fmla="*/ 214126 w 438930"/>
                <a:gd name="connsiteY53" fmla="*/ 339082 h 470874"/>
                <a:gd name="connsiteX54" fmla="*/ 245559 w 438930"/>
                <a:gd name="connsiteY54" fmla="*/ 350917 h 470874"/>
                <a:gd name="connsiteX55" fmla="*/ 233724 w 438930"/>
                <a:gd name="connsiteY55" fmla="*/ 370515 h 470874"/>
                <a:gd name="connsiteX56" fmla="*/ 214507 w 438930"/>
                <a:gd name="connsiteY56" fmla="*/ 402712 h 470874"/>
                <a:gd name="connsiteX57" fmla="*/ 180783 w 438930"/>
                <a:gd name="connsiteY57" fmla="*/ 393931 h 470874"/>
                <a:gd name="connsiteX58" fmla="*/ 196055 w 438930"/>
                <a:gd name="connsiteY58" fmla="*/ 368479 h 470874"/>
                <a:gd name="connsiteX59" fmla="*/ 229270 w 438930"/>
                <a:gd name="connsiteY59" fmla="*/ 377896 h 470874"/>
                <a:gd name="connsiteX60" fmla="*/ 214507 w 438930"/>
                <a:gd name="connsiteY60" fmla="*/ 402712 h 470874"/>
                <a:gd name="connsiteX61" fmla="*/ 198345 w 438930"/>
                <a:gd name="connsiteY61" fmla="*/ 430837 h 470874"/>
                <a:gd name="connsiteX62" fmla="*/ 198345 w 438930"/>
                <a:gd name="connsiteY62" fmla="*/ 430837 h 470874"/>
                <a:gd name="connsiteX63" fmla="*/ 162840 w 438930"/>
                <a:gd name="connsiteY63" fmla="*/ 424474 h 470874"/>
                <a:gd name="connsiteX64" fmla="*/ 175566 w 438930"/>
                <a:gd name="connsiteY64" fmla="*/ 402076 h 470874"/>
                <a:gd name="connsiteX65" fmla="*/ 209417 w 438930"/>
                <a:gd name="connsiteY65" fmla="*/ 410475 h 470874"/>
                <a:gd name="connsiteX66" fmla="*/ 197964 w 438930"/>
                <a:gd name="connsiteY66" fmla="*/ 430837 h 470874"/>
                <a:gd name="connsiteX67" fmla="*/ 185237 w 438930"/>
                <a:gd name="connsiteY67" fmla="*/ 454252 h 470874"/>
                <a:gd name="connsiteX68" fmla="*/ 147059 w 438930"/>
                <a:gd name="connsiteY68" fmla="*/ 452471 h 470874"/>
                <a:gd name="connsiteX69" fmla="*/ 158513 w 438930"/>
                <a:gd name="connsiteY69" fmla="*/ 432364 h 470874"/>
                <a:gd name="connsiteX70" fmla="*/ 194018 w 438930"/>
                <a:gd name="connsiteY70" fmla="*/ 438854 h 470874"/>
                <a:gd name="connsiteX71" fmla="*/ 184983 w 438930"/>
                <a:gd name="connsiteY71" fmla="*/ 453616 h 470874"/>
                <a:gd name="connsiteX72" fmla="*/ 21326 w 438930"/>
                <a:gd name="connsiteY72" fmla="*/ 288177 h 470874"/>
                <a:gd name="connsiteX73" fmla="*/ 69303 w 438930"/>
                <a:gd name="connsiteY73" fmla="*/ 231546 h 470874"/>
                <a:gd name="connsiteX74" fmla="*/ 84447 w 438930"/>
                <a:gd name="connsiteY74" fmla="*/ 242745 h 470874"/>
                <a:gd name="connsiteX75" fmla="*/ 132806 w 438930"/>
                <a:gd name="connsiteY75" fmla="*/ 308921 h 470874"/>
                <a:gd name="connsiteX76" fmla="*/ 147568 w 438930"/>
                <a:gd name="connsiteY76" fmla="*/ 311848 h 470874"/>
                <a:gd name="connsiteX77" fmla="*/ 352713 w 438930"/>
                <a:gd name="connsiteY77" fmla="*/ 20930 h 470874"/>
                <a:gd name="connsiteX78" fmla="*/ 384528 w 438930"/>
                <a:gd name="connsiteY78" fmla="*/ 42437 h 470874"/>
                <a:gd name="connsiteX79" fmla="*/ 377147 w 438930"/>
                <a:gd name="connsiteY79" fmla="*/ 53763 h 470874"/>
                <a:gd name="connsiteX80" fmla="*/ 304608 w 438930"/>
                <a:gd name="connsiteY80" fmla="*/ 165371 h 470874"/>
                <a:gd name="connsiteX81" fmla="*/ 131661 w 438930"/>
                <a:gd name="connsiteY81" fmla="*/ 442926 h 470874"/>
                <a:gd name="connsiteX82" fmla="*/ 21326 w 438930"/>
                <a:gd name="connsiteY82" fmla="*/ 287668 h 470874"/>
                <a:gd name="connsiteX83" fmla="*/ 129879 w 438930"/>
                <a:gd name="connsiteY83" fmla="*/ 226202 h 470874"/>
                <a:gd name="connsiteX84" fmla="*/ 133824 w 438930"/>
                <a:gd name="connsiteY84" fmla="*/ 230528 h 470874"/>
                <a:gd name="connsiteX85" fmla="*/ 107227 w 438930"/>
                <a:gd name="connsiteY85" fmla="*/ 239055 h 470874"/>
                <a:gd name="connsiteX86" fmla="*/ 95264 w 438930"/>
                <a:gd name="connsiteY86" fmla="*/ 228492 h 470874"/>
                <a:gd name="connsiteX87" fmla="*/ 129879 w 438930"/>
                <a:gd name="connsiteY87" fmla="*/ 226202 h 470874"/>
                <a:gd name="connsiteX88" fmla="*/ 139805 w 438930"/>
                <a:gd name="connsiteY88" fmla="*/ 237655 h 470874"/>
                <a:gd name="connsiteX89" fmla="*/ 148459 w 438930"/>
                <a:gd name="connsiteY89" fmla="*/ 249490 h 470874"/>
                <a:gd name="connsiteX90" fmla="*/ 124916 w 438930"/>
                <a:gd name="connsiteY90" fmla="*/ 259416 h 470874"/>
                <a:gd name="connsiteX91" fmla="*/ 113971 w 438930"/>
                <a:gd name="connsiteY91" fmla="*/ 246054 h 470874"/>
                <a:gd name="connsiteX92" fmla="*/ 139424 w 438930"/>
                <a:gd name="connsiteY92" fmla="*/ 237655 h 470874"/>
                <a:gd name="connsiteX93" fmla="*/ 152913 w 438930"/>
                <a:gd name="connsiteY93" fmla="*/ 256744 h 470874"/>
                <a:gd name="connsiteX94" fmla="*/ 158385 w 438930"/>
                <a:gd name="connsiteY94" fmla="*/ 266161 h 470874"/>
                <a:gd name="connsiteX95" fmla="*/ 142605 w 438930"/>
                <a:gd name="connsiteY95" fmla="*/ 288177 h 470874"/>
                <a:gd name="connsiteX96" fmla="*/ 129879 w 438930"/>
                <a:gd name="connsiteY96" fmla="*/ 266289 h 470874"/>
                <a:gd name="connsiteX97" fmla="*/ 153040 w 438930"/>
                <a:gd name="connsiteY97" fmla="*/ 256362 h 470874"/>
                <a:gd name="connsiteX98" fmla="*/ 435305 w 438930"/>
                <a:gd name="connsiteY98" fmla="*/ 65089 h 470874"/>
                <a:gd name="connsiteX99" fmla="*/ 432505 w 438930"/>
                <a:gd name="connsiteY99" fmla="*/ 59236 h 470874"/>
                <a:gd name="connsiteX100" fmla="*/ 401708 w 438930"/>
                <a:gd name="connsiteY100" fmla="*/ 33783 h 470874"/>
                <a:gd name="connsiteX101" fmla="*/ 355894 w 438930"/>
                <a:gd name="connsiteY101" fmla="*/ 2350 h 470874"/>
                <a:gd name="connsiteX102" fmla="*/ 343308 w 438930"/>
                <a:gd name="connsiteY102" fmla="*/ 2948 h 470874"/>
                <a:gd name="connsiteX103" fmla="*/ 343168 w 438930"/>
                <a:gd name="connsiteY103" fmla="*/ 3114 h 470874"/>
                <a:gd name="connsiteX104" fmla="*/ 169584 w 438930"/>
                <a:gd name="connsiteY104" fmla="*/ 249999 h 470874"/>
                <a:gd name="connsiteX105" fmla="*/ 137896 w 438930"/>
                <a:gd name="connsiteY105" fmla="*/ 209021 h 470874"/>
                <a:gd name="connsiteX106" fmla="*/ 127716 w 438930"/>
                <a:gd name="connsiteY106" fmla="*/ 208258 h 470874"/>
                <a:gd name="connsiteX107" fmla="*/ 71085 w 438930"/>
                <a:gd name="connsiteY107" fmla="*/ 212075 h 470874"/>
                <a:gd name="connsiteX108" fmla="*/ 61286 w 438930"/>
                <a:gd name="connsiteY108" fmla="*/ 214366 h 470874"/>
                <a:gd name="connsiteX109" fmla="*/ 2491 w 438930"/>
                <a:gd name="connsiteY109" fmla="*/ 283214 h 470874"/>
                <a:gd name="connsiteX110" fmla="*/ 1600 w 438930"/>
                <a:gd name="connsiteY110" fmla="*/ 284996 h 470874"/>
                <a:gd name="connsiteX111" fmla="*/ 2627 w 438930"/>
                <a:gd name="connsiteY111" fmla="*/ 295024 h 470874"/>
                <a:gd name="connsiteX112" fmla="*/ 3382 w 438930"/>
                <a:gd name="connsiteY112" fmla="*/ 295558 h 470874"/>
                <a:gd name="connsiteX113" fmla="*/ 124152 w 438930"/>
                <a:gd name="connsiteY113" fmla="*/ 465706 h 470874"/>
                <a:gd name="connsiteX114" fmla="*/ 132297 w 438930"/>
                <a:gd name="connsiteY114" fmla="*/ 469397 h 470874"/>
                <a:gd name="connsiteX115" fmla="*/ 135097 w 438930"/>
                <a:gd name="connsiteY115" fmla="*/ 469397 h 470874"/>
                <a:gd name="connsiteX116" fmla="*/ 186001 w 438930"/>
                <a:gd name="connsiteY116" fmla="*/ 470669 h 470874"/>
                <a:gd name="connsiteX117" fmla="*/ 189946 w 438930"/>
                <a:gd name="connsiteY117" fmla="*/ 470669 h 470874"/>
                <a:gd name="connsiteX118" fmla="*/ 198218 w 438930"/>
                <a:gd name="connsiteY118" fmla="*/ 466215 h 470874"/>
                <a:gd name="connsiteX119" fmla="*/ 437723 w 438930"/>
                <a:gd name="connsiteY119" fmla="*/ 74125 h 470874"/>
                <a:gd name="connsiteX120" fmla="*/ 436068 w 438930"/>
                <a:gd name="connsiteY120" fmla="*/ 64453 h 470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38930" h="470874">
                  <a:moveTo>
                    <a:pt x="414434" y="78833"/>
                  </a:moveTo>
                  <a:lnTo>
                    <a:pt x="388982" y="68144"/>
                  </a:lnTo>
                  <a:lnTo>
                    <a:pt x="398399" y="53763"/>
                  </a:lnTo>
                  <a:cubicBezTo>
                    <a:pt x="405526" y="59490"/>
                    <a:pt x="412907" y="64708"/>
                    <a:pt x="419652" y="70689"/>
                  </a:cubicBezTo>
                  <a:lnTo>
                    <a:pt x="414816" y="78833"/>
                  </a:lnTo>
                  <a:moveTo>
                    <a:pt x="399417" y="104286"/>
                  </a:moveTo>
                  <a:cubicBezTo>
                    <a:pt x="389822" y="101130"/>
                    <a:pt x="380048" y="98546"/>
                    <a:pt x="370147" y="96523"/>
                  </a:cubicBezTo>
                  <a:lnTo>
                    <a:pt x="384019" y="75270"/>
                  </a:lnTo>
                  <a:lnTo>
                    <a:pt x="410362" y="86087"/>
                  </a:lnTo>
                  <a:cubicBezTo>
                    <a:pt x="406671" y="92069"/>
                    <a:pt x="403108" y="98177"/>
                    <a:pt x="399417" y="104286"/>
                  </a:cubicBezTo>
                  <a:moveTo>
                    <a:pt x="379692" y="136355"/>
                  </a:moveTo>
                  <a:cubicBezTo>
                    <a:pt x="379106" y="135757"/>
                    <a:pt x="378419" y="135286"/>
                    <a:pt x="377656" y="134955"/>
                  </a:cubicBezTo>
                  <a:lnTo>
                    <a:pt x="350804" y="125920"/>
                  </a:lnTo>
                  <a:lnTo>
                    <a:pt x="364930" y="104286"/>
                  </a:lnTo>
                  <a:cubicBezTo>
                    <a:pt x="375034" y="106207"/>
                    <a:pt x="385024" y="108715"/>
                    <a:pt x="394836" y="111794"/>
                  </a:cubicBezTo>
                  <a:cubicBezTo>
                    <a:pt x="389873" y="120066"/>
                    <a:pt x="384782" y="128211"/>
                    <a:pt x="379692" y="136355"/>
                  </a:cubicBezTo>
                  <a:moveTo>
                    <a:pt x="359330" y="169189"/>
                  </a:moveTo>
                  <a:cubicBezTo>
                    <a:pt x="349633" y="164506"/>
                    <a:pt x="339299" y="161286"/>
                    <a:pt x="328660" y="159644"/>
                  </a:cubicBezTo>
                  <a:lnTo>
                    <a:pt x="345840" y="133301"/>
                  </a:lnTo>
                  <a:lnTo>
                    <a:pt x="375365" y="143355"/>
                  </a:lnTo>
                  <a:lnTo>
                    <a:pt x="359330" y="168807"/>
                  </a:lnTo>
                  <a:moveTo>
                    <a:pt x="337059" y="204185"/>
                  </a:moveTo>
                  <a:lnTo>
                    <a:pt x="309189" y="188914"/>
                  </a:lnTo>
                  <a:lnTo>
                    <a:pt x="323443" y="167152"/>
                  </a:lnTo>
                  <a:cubicBezTo>
                    <a:pt x="334247" y="168603"/>
                    <a:pt x="344759" y="171696"/>
                    <a:pt x="354621" y="176315"/>
                  </a:cubicBezTo>
                  <a:lnTo>
                    <a:pt x="337059" y="204185"/>
                  </a:lnTo>
                  <a:moveTo>
                    <a:pt x="321788" y="228365"/>
                  </a:moveTo>
                  <a:cubicBezTo>
                    <a:pt x="311302" y="225298"/>
                    <a:pt x="301096" y="221378"/>
                    <a:pt x="291246" y="216657"/>
                  </a:cubicBezTo>
                  <a:lnTo>
                    <a:pt x="303972" y="196295"/>
                  </a:lnTo>
                  <a:lnTo>
                    <a:pt x="331969" y="211567"/>
                  </a:lnTo>
                  <a:lnTo>
                    <a:pt x="321279" y="228365"/>
                  </a:lnTo>
                  <a:moveTo>
                    <a:pt x="303463" y="256490"/>
                  </a:moveTo>
                  <a:cubicBezTo>
                    <a:pt x="292550" y="254046"/>
                    <a:pt x="281865" y="250686"/>
                    <a:pt x="271520" y="246436"/>
                  </a:cubicBezTo>
                  <a:lnTo>
                    <a:pt x="286028" y="224547"/>
                  </a:lnTo>
                  <a:cubicBezTo>
                    <a:pt x="295929" y="229180"/>
                    <a:pt x="306135" y="233137"/>
                    <a:pt x="316570" y="236382"/>
                  </a:cubicBezTo>
                  <a:lnTo>
                    <a:pt x="303844" y="256871"/>
                  </a:lnTo>
                  <a:moveTo>
                    <a:pt x="284501" y="288177"/>
                  </a:moveTo>
                  <a:cubicBezTo>
                    <a:pt x="274065" y="284232"/>
                    <a:pt x="263503" y="280669"/>
                    <a:pt x="252813" y="277360"/>
                  </a:cubicBezTo>
                  <a:cubicBezTo>
                    <a:pt x="257394" y="269979"/>
                    <a:pt x="262103" y="262598"/>
                    <a:pt x="266812" y="255217"/>
                  </a:cubicBezTo>
                  <a:cubicBezTo>
                    <a:pt x="277196" y="259455"/>
                    <a:pt x="287871" y="262942"/>
                    <a:pt x="298754" y="265652"/>
                  </a:cubicBezTo>
                  <a:cubicBezTo>
                    <a:pt x="293918" y="273161"/>
                    <a:pt x="289209" y="280669"/>
                    <a:pt x="284501" y="288177"/>
                  </a:cubicBezTo>
                  <a:moveTo>
                    <a:pt x="268466" y="313630"/>
                  </a:moveTo>
                  <a:cubicBezTo>
                    <a:pt x="257945" y="309646"/>
                    <a:pt x="247255" y="306083"/>
                    <a:pt x="236396" y="302940"/>
                  </a:cubicBezTo>
                  <a:lnTo>
                    <a:pt x="247977" y="284742"/>
                  </a:lnTo>
                  <a:cubicBezTo>
                    <a:pt x="258667" y="287923"/>
                    <a:pt x="269357" y="291486"/>
                    <a:pt x="279792" y="295558"/>
                  </a:cubicBezTo>
                  <a:cubicBezTo>
                    <a:pt x="275974" y="301540"/>
                    <a:pt x="272157" y="307521"/>
                    <a:pt x="268466" y="313630"/>
                  </a:cubicBezTo>
                  <a:moveTo>
                    <a:pt x="250268" y="343281"/>
                  </a:moveTo>
                  <a:lnTo>
                    <a:pt x="218962" y="331064"/>
                  </a:lnTo>
                  <a:lnTo>
                    <a:pt x="231688" y="310194"/>
                  </a:lnTo>
                  <a:cubicBezTo>
                    <a:pt x="242505" y="313248"/>
                    <a:pt x="253195" y="316811"/>
                    <a:pt x="263757" y="320756"/>
                  </a:cubicBezTo>
                  <a:lnTo>
                    <a:pt x="250268" y="342899"/>
                  </a:lnTo>
                  <a:moveTo>
                    <a:pt x="233724" y="370006"/>
                  </a:moveTo>
                  <a:lnTo>
                    <a:pt x="200509" y="360589"/>
                  </a:lnTo>
                  <a:lnTo>
                    <a:pt x="214126" y="339082"/>
                  </a:lnTo>
                  <a:lnTo>
                    <a:pt x="245559" y="350917"/>
                  </a:lnTo>
                  <a:lnTo>
                    <a:pt x="233724" y="370515"/>
                  </a:lnTo>
                  <a:moveTo>
                    <a:pt x="214507" y="402712"/>
                  </a:moveTo>
                  <a:lnTo>
                    <a:pt x="180783" y="393931"/>
                  </a:lnTo>
                  <a:cubicBezTo>
                    <a:pt x="185874" y="385405"/>
                    <a:pt x="190837" y="376878"/>
                    <a:pt x="196055" y="368479"/>
                  </a:cubicBezTo>
                  <a:lnTo>
                    <a:pt x="229270" y="377896"/>
                  </a:lnTo>
                  <a:lnTo>
                    <a:pt x="214507" y="402712"/>
                  </a:lnTo>
                  <a:moveTo>
                    <a:pt x="198345" y="430837"/>
                  </a:moveTo>
                  <a:lnTo>
                    <a:pt x="198345" y="430837"/>
                  </a:lnTo>
                  <a:cubicBezTo>
                    <a:pt x="186383" y="429182"/>
                    <a:pt x="174548" y="426891"/>
                    <a:pt x="162840" y="424474"/>
                  </a:cubicBezTo>
                  <a:cubicBezTo>
                    <a:pt x="167166" y="416965"/>
                    <a:pt x="171493" y="409457"/>
                    <a:pt x="175566" y="402076"/>
                  </a:cubicBezTo>
                  <a:lnTo>
                    <a:pt x="209417" y="410475"/>
                  </a:lnTo>
                  <a:lnTo>
                    <a:pt x="197964" y="430837"/>
                  </a:lnTo>
                  <a:moveTo>
                    <a:pt x="185237" y="454252"/>
                  </a:moveTo>
                  <a:cubicBezTo>
                    <a:pt x="172574" y="452713"/>
                    <a:pt x="159812" y="452114"/>
                    <a:pt x="147059" y="452471"/>
                  </a:cubicBezTo>
                  <a:cubicBezTo>
                    <a:pt x="150750" y="445726"/>
                    <a:pt x="154695" y="439108"/>
                    <a:pt x="158513" y="432364"/>
                  </a:cubicBezTo>
                  <a:cubicBezTo>
                    <a:pt x="170221" y="434909"/>
                    <a:pt x="182056" y="437200"/>
                    <a:pt x="194018" y="438854"/>
                  </a:cubicBezTo>
                  <a:lnTo>
                    <a:pt x="184983" y="453616"/>
                  </a:lnTo>
                  <a:moveTo>
                    <a:pt x="21326" y="288177"/>
                  </a:moveTo>
                  <a:cubicBezTo>
                    <a:pt x="35313" y="267689"/>
                    <a:pt x="51391" y="248714"/>
                    <a:pt x="69303" y="231546"/>
                  </a:cubicBezTo>
                  <a:cubicBezTo>
                    <a:pt x="74667" y="234830"/>
                    <a:pt x="79733" y="238584"/>
                    <a:pt x="84447" y="242745"/>
                  </a:cubicBezTo>
                  <a:cubicBezTo>
                    <a:pt x="106083" y="260193"/>
                    <a:pt x="122759" y="283011"/>
                    <a:pt x="132806" y="308921"/>
                  </a:cubicBezTo>
                  <a:cubicBezTo>
                    <a:pt x="134970" y="314393"/>
                    <a:pt x="143496" y="317702"/>
                    <a:pt x="147568" y="311848"/>
                  </a:cubicBezTo>
                  <a:lnTo>
                    <a:pt x="352713" y="20930"/>
                  </a:lnTo>
                  <a:cubicBezTo>
                    <a:pt x="363695" y="27522"/>
                    <a:pt x="374321" y="34700"/>
                    <a:pt x="384528" y="42437"/>
                  </a:cubicBezTo>
                  <a:cubicBezTo>
                    <a:pt x="381728" y="46000"/>
                    <a:pt x="379565" y="50073"/>
                    <a:pt x="377147" y="53763"/>
                  </a:cubicBezTo>
                  <a:cubicBezTo>
                    <a:pt x="352802" y="90923"/>
                    <a:pt x="328622" y="128122"/>
                    <a:pt x="304608" y="165371"/>
                  </a:cubicBezTo>
                  <a:cubicBezTo>
                    <a:pt x="245686" y="256871"/>
                    <a:pt x="185619" y="348372"/>
                    <a:pt x="131661" y="442926"/>
                  </a:cubicBezTo>
                  <a:cubicBezTo>
                    <a:pt x="101500" y="385914"/>
                    <a:pt x="72739" y="328392"/>
                    <a:pt x="21326" y="287668"/>
                  </a:cubicBezTo>
                  <a:moveTo>
                    <a:pt x="129879" y="226202"/>
                  </a:moveTo>
                  <a:cubicBezTo>
                    <a:pt x="131152" y="227601"/>
                    <a:pt x="132552" y="229001"/>
                    <a:pt x="133824" y="230528"/>
                  </a:cubicBezTo>
                  <a:lnTo>
                    <a:pt x="107227" y="239055"/>
                  </a:lnTo>
                  <a:cubicBezTo>
                    <a:pt x="103409" y="235364"/>
                    <a:pt x="99336" y="231801"/>
                    <a:pt x="95264" y="228492"/>
                  </a:cubicBezTo>
                  <a:lnTo>
                    <a:pt x="129879" y="226202"/>
                  </a:lnTo>
                  <a:moveTo>
                    <a:pt x="139805" y="237655"/>
                  </a:moveTo>
                  <a:cubicBezTo>
                    <a:pt x="142860" y="241473"/>
                    <a:pt x="145659" y="245418"/>
                    <a:pt x="148459" y="249490"/>
                  </a:cubicBezTo>
                  <a:cubicBezTo>
                    <a:pt x="140696" y="253053"/>
                    <a:pt x="132933" y="256490"/>
                    <a:pt x="124916" y="259416"/>
                  </a:cubicBezTo>
                  <a:cubicBezTo>
                    <a:pt x="121480" y="254708"/>
                    <a:pt x="117789" y="250381"/>
                    <a:pt x="113971" y="246054"/>
                  </a:cubicBezTo>
                  <a:lnTo>
                    <a:pt x="139424" y="237655"/>
                  </a:lnTo>
                  <a:moveTo>
                    <a:pt x="152913" y="256744"/>
                  </a:moveTo>
                  <a:cubicBezTo>
                    <a:pt x="154822" y="259798"/>
                    <a:pt x="156604" y="262980"/>
                    <a:pt x="158385" y="266161"/>
                  </a:cubicBezTo>
                  <a:lnTo>
                    <a:pt x="142605" y="288177"/>
                  </a:lnTo>
                  <a:cubicBezTo>
                    <a:pt x="138837" y="280618"/>
                    <a:pt x="134586" y="273301"/>
                    <a:pt x="129879" y="266289"/>
                  </a:cubicBezTo>
                  <a:cubicBezTo>
                    <a:pt x="137769" y="263361"/>
                    <a:pt x="145405" y="259926"/>
                    <a:pt x="153040" y="256362"/>
                  </a:cubicBezTo>
                  <a:moveTo>
                    <a:pt x="435305" y="65089"/>
                  </a:moveTo>
                  <a:cubicBezTo>
                    <a:pt x="435177" y="62850"/>
                    <a:pt x="434172" y="60737"/>
                    <a:pt x="432505" y="59236"/>
                  </a:cubicBezTo>
                  <a:cubicBezTo>
                    <a:pt x="422706" y="50327"/>
                    <a:pt x="411507" y="43073"/>
                    <a:pt x="401708" y="33783"/>
                  </a:cubicBezTo>
                  <a:lnTo>
                    <a:pt x="355894" y="2350"/>
                  </a:lnTo>
                  <a:cubicBezTo>
                    <a:pt x="352254" y="-959"/>
                    <a:pt x="346617" y="-692"/>
                    <a:pt x="343308" y="2948"/>
                  </a:cubicBezTo>
                  <a:cubicBezTo>
                    <a:pt x="343257" y="3012"/>
                    <a:pt x="343219" y="3063"/>
                    <a:pt x="343168" y="3114"/>
                  </a:cubicBezTo>
                  <a:lnTo>
                    <a:pt x="169584" y="249999"/>
                  </a:lnTo>
                  <a:cubicBezTo>
                    <a:pt x="160679" y="235135"/>
                    <a:pt x="150042" y="221378"/>
                    <a:pt x="137896" y="209021"/>
                  </a:cubicBezTo>
                  <a:cubicBezTo>
                    <a:pt x="135286" y="206018"/>
                    <a:pt x="130744" y="205674"/>
                    <a:pt x="127716" y="208258"/>
                  </a:cubicBezTo>
                  <a:lnTo>
                    <a:pt x="71085" y="212075"/>
                  </a:lnTo>
                  <a:cubicBezTo>
                    <a:pt x="67661" y="210701"/>
                    <a:pt x="63747" y="211617"/>
                    <a:pt x="61286" y="214366"/>
                  </a:cubicBezTo>
                  <a:cubicBezTo>
                    <a:pt x="41560" y="237146"/>
                    <a:pt x="21580" y="259926"/>
                    <a:pt x="2491" y="283214"/>
                  </a:cubicBezTo>
                  <a:cubicBezTo>
                    <a:pt x="2118" y="283762"/>
                    <a:pt x="1819" y="284372"/>
                    <a:pt x="1600" y="284996"/>
                  </a:cubicBezTo>
                  <a:cubicBezTo>
                    <a:pt x="-885" y="288050"/>
                    <a:pt x="-424" y="292542"/>
                    <a:pt x="2627" y="295024"/>
                  </a:cubicBezTo>
                  <a:cubicBezTo>
                    <a:pt x="2867" y="295215"/>
                    <a:pt x="3120" y="295393"/>
                    <a:pt x="3382" y="295558"/>
                  </a:cubicBezTo>
                  <a:cubicBezTo>
                    <a:pt x="62049" y="338573"/>
                    <a:pt x="90683" y="403348"/>
                    <a:pt x="124152" y="465706"/>
                  </a:cubicBezTo>
                  <a:cubicBezTo>
                    <a:pt x="125758" y="468595"/>
                    <a:pt x="129066" y="470097"/>
                    <a:pt x="132297" y="469397"/>
                  </a:cubicBezTo>
                  <a:cubicBezTo>
                    <a:pt x="133229" y="469473"/>
                    <a:pt x="134165" y="469473"/>
                    <a:pt x="135097" y="469397"/>
                  </a:cubicBezTo>
                  <a:cubicBezTo>
                    <a:pt x="152063" y="468061"/>
                    <a:pt x="169122" y="468493"/>
                    <a:pt x="186001" y="470669"/>
                  </a:cubicBezTo>
                  <a:cubicBezTo>
                    <a:pt x="187297" y="470987"/>
                    <a:pt x="188651" y="470987"/>
                    <a:pt x="189946" y="470669"/>
                  </a:cubicBezTo>
                  <a:cubicBezTo>
                    <a:pt x="193360" y="471051"/>
                    <a:pt x="196653" y="469270"/>
                    <a:pt x="198218" y="466215"/>
                  </a:cubicBezTo>
                  <a:cubicBezTo>
                    <a:pt x="272284" y="332083"/>
                    <a:pt x="359966" y="206094"/>
                    <a:pt x="437723" y="74125"/>
                  </a:cubicBezTo>
                  <a:cubicBezTo>
                    <a:pt x="439835" y="70969"/>
                    <a:pt x="439110" y="66718"/>
                    <a:pt x="436068" y="64453"/>
                  </a:cubicBezTo>
                </a:path>
              </a:pathLst>
            </a:custGeom>
            <a:solidFill>
              <a:srgbClr val="000000"/>
            </a:solidFill>
            <a:ln w="12723" cap="flat">
              <a:noFill/>
              <a:prstDash val="solid"/>
              <a:miter/>
            </a:ln>
          </p:spPr>
          <p:txBody>
            <a:bodyPr rtlCol="0" anchor="ctr"/>
            <a:lstStyle/>
            <a:p>
              <a:endParaRPr lang="nl-NL"/>
            </a:p>
          </p:txBody>
        </p:sp>
      </p:grpSp>
      <p:grpSp>
        <p:nvGrpSpPr>
          <p:cNvPr id="86" name="Groep 85">
            <a:extLst>
              <a:ext uri="{FF2B5EF4-FFF2-40B4-BE49-F238E27FC236}">
                <a16:creationId xmlns:a16="http://schemas.microsoft.com/office/drawing/2014/main" id="{AEB9E5AF-8164-4BC2-935C-C06BAD666D3B}"/>
              </a:ext>
            </a:extLst>
          </p:cNvPr>
          <p:cNvGrpSpPr/>
          <p:nvPr/>
        </p:nvGrpSpPr>
        <p:grpSpPr>
          <a:xfrm>
            <a:off x="288288" y="1571367"/>
            <a:ext cx="313691" cy="289676"/>
            <a:chOff x="288288" y="1571367"/>
            <a:chExt cx="313691" cy="289676"/>
          </a:xfrm>
        </p:grpSpPr>
        <p:sp>
          <p:nvSpPr>
            <p:cNvPr id="68" name="Vrije vorm: vorm 67">
              <a:extLst>
                <a:ext uri="{FF2B5EF4-FFF2-40B4-BE49-F238E27FC236}">
                  <a16:creationId xmlns:a16="http://schemas.microsoft.com/office/drawing/2014/main" id="{7FA36C63-6EF1-4ECA-B431-C5464D822201}"/>
                </a:ext>
              </a:extLst>
            </p:cNvPr>
            <p:cNvSpPr/>
            <p:nvPr/>
          </p:nvSpPr>
          <p:spPr>
            <a:xfrm>
              <a:off x="550634" y="1571367"/>
              <a:ext cx="51345" cy="158191"/>
            </a:xfrm>
            <a:custGeom>
              <a:avLst/>
              <a:gdLst>
                <a:gd name="connsiteX0" fmla="*/ 403 w 51345"/>
                <a:gd name="connsiteY0" fmla="*/ 14298 h 158191"/>
                <a:gd name="connsiteX1" fmla="*/ 25855 w 51345"/>
                <a:gd name="connsiteY1" fmla="*/ 148049 h 158191"/>
                <a:gd name="connsiteX2" fmla="*/ 51307 w 51345"/>
                <a:gd name="connsiteY2" fmla="*/ 143595 h 158191"/>
                <a:gd name="connsiteX3" fmla="*/ 25855 w 51345"/>
                <a:gd name="connsiteY3" fmla="*/ 9717 h 158191"/>
                <a:gd name="connsiteX4" fmla="*/ 403 w 51345"/>
                <a:gd name="connsiteY4" fmla="*/ 14298 h 15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5" h="158191">
                  <a:moveTo>
                    <a:pt x="403" y="14298"/>
                  </a:moveTo>
                  <a:cubicBezTo>
                    <a:pt x="12940" y="58012"/>
                    <a:pt x="21458" y="102783"/>
                    <a:pt x="25855" y="148049"/>
                  </a:cubicBezTo>
                  <a:cubicBezTo>
                    <a:pt x="27382" y="164339"/>
                    <a:pt x="52453" y="159757"/>
                    <a:pt x="51307" y="143595"/>
                  </a:cubicBezTo>
                  <a:cubicBezTo>
                    <a:pt x="46912" y="98290"/>
                    <a:pt x="38392" y="53482"/>
                    <a:pt x="25855" y="9717"/>
                  </a:cubicBezTo>
                  <a:cubicBezTo>
                    <a:pt x="21019" y="-5809"/>
                    <a:pt x="-3415" y="-1482"/>
                    <a:pt x="403" y="14298"/>
                  </a:cubicBezTo>
                  <a:close/>
                </a:path>
              </a:pathLst>
            </a:custGeom>
            <a:solidFill>
              <a:srgbClr val="000000"/>
            </a:solidFill>
            <a:ln w="12723" cap="flat">
              <a:no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9325248C-356C-4C12-A783-705FED72522C}"/>
                </a:ext>
              </a:extLst>
            </p:cNvPr>
            <p:cNvSpPr/>
            <p:nvPr/>
          </p:nvSpPr>
          <p:spPr>
            <a:xfrm>
              <a:off x="288288" y="1770138"/>
              <a:ext cx="165162" cy="90905"/>
            </a:xfrm>
            <a:custGeom>
              <a:avLst/>
              <a:gdLst>
                <a:gd name="connsiteX0" fmla="*/ 159287 w 165162"/>
                <a:gd name="connsiteY0" fmla="*/ 68140 h 90905"/>
                <a:gd name="connsiteX1" fmla="*/ 17137 w 165162"/>
                <a:gd name="connsiteY1" fmla="*/ 819 h 90905"/>
                <a:gd name="connsiteX2" fmla="*/ 784 w 165162"/>
                <a:gd name="connsiteY2" fmla="*/ 8391 h 90905"/>
                <a:gd name="connsiteX3" fmla="*/ 8356 w 165162"/>
                <a:gd name="connsiteY3" fmla="*/ 24744 h 90905"/>
                <a:gd name="connsiteX4" fmla="*/ 144397 w 165162"/>
                <a:gd name="connsiteY4" fmla="*/ 89138 h 90905"/>
                <a:gd name="connsiteX5" fmla="*/ 159287 w 165162"/>
                <a:gd name="connsiteY5" fmla="*/ 68140 h 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162" h="90905">
                  <a:moveTo>
                    <a:pt x="159287" y="68140"/>
                  </a:moveTo>
                  <a:cubicBezTo>
                    <a:pt x="113610" y="42255"/>
                    <a:pt x="66100" y="19755"/>
                    <a:pt x="17137" y="819"/>
                  </a:cubicBezTo>
                  <a:cubicBezTo>
                    <a:pt x="10530" y="-1612"/>
                    <a:pt x="3208" y="1786"/>
                    <a:pt x="784" y="8391"/>
                  </a:cubicBezTo>
                  <a:cubicBezTo>
                    <a:pt x="-1641" y="14996"/>
                    <a:pt x="1748" y="22313"/>
                    <a:pt x="8356" y="24744"/>
                  </a:cubicBezTo>
                  <a:cubicBezTo>
                    <a:pt x="55230" y="42828"/>
                    <a:pt x="100701" y="64348"/>
                    <a:pt x="144397" y="89138"/>
                  </a:cubicBezTo>
                  <a:cubicBezTo>
                    <a:pt x="158905" y="97155"/>
                    <a:pt x="173667" y="76285"/>
                    <a:pt x="159287" y="68140"/>
                  </a:cubicBezTo>
                  <a:close/>
                </a:path>
              </a:pathLst>
            </a:custGeom>
            <a:solidFill>
              <a:srgbClr val="000000"/>
            </a:solidFill>
            <a:ln w="12723"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C6C5B90E-D674-4204-BAC9-3B9F443308A5}"/>
                </a:ext>
              </a:extLst>
            </p:cNvPr>
            <p:cNvSpPr/>
            <p:nvPr/>
          </p:nvSpPr>
          <p:spPr>
            <a:xfrm>
              <a:off x="321862" y="1593478"/>
              <a:ext cx="183413" cy="185165"/>
            </a:xfrm>
            <a:custGeom>
              <a:avLst/>
              <a:gdLst>
                <a:gd name="connsiteX0" fmla="*/ 3797 w 183413"/>
                <a:gd name="connsiteY0" fmla="*/ 20185 h 185165"/>
                <a:gd name="connsiteX1" fmla="*/ 160837 w 183413"/>
                <a:gd name="connsiteY1" fmla="*/ 180660 h 185165"/>
                <a:gd name="connsiteX2" fmla="*/ 180180 w 183413"/>
                <a:gd name="connsiteY2" fmla="*/ 164117 h 185165"/>
                <a:gd name="connsiteX3" fmla="*/ 23268 w 183413"/>
                <a:gd name="connsiteY3" fmla="*/ 3641 h 185165"/>
                <a:gd name="connsiteX4" fmla="*/ 3797 w 183413"/>
                <a:gd name="connsiteY4" fmla="*/ 20185 h 18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413" h="185165">
                  <a:moveTo>
                    <a:pt x="3797" y="20185"/>
                  </a:moveTo>
                  <a:cubicBezTo>
                    <a:pt x="59062" y="70745"/>
                    <a:pt x="111489" y="124309"/>
                    <a:pt x="160837" y="180660"/>
                  </a:cubicBezTo>
                  <a:cubicBezTo>
                    <a:pt x="171654" y="193387"/>
                    <a:pt x="191125" y="176588"/>
                    <a:pt x="180180" y="164117"/>
                  </a:cubicBezTo>
                  <a:cubicBezTo>
                    <a:pt x="130843" y="107804"/>
                    <a:pt x="78461" y="54227"/>
                    <a:pt x="23268" y="3641"/>
                  </a:cubicBezTo>
                  <a:cubicBezTo>
                    <a:pt x="11305" y="-7304"/>
                    <a:pt x="-8293" y="9113"/>
                    <a:pt x="3797" y="20185"/>
                  </a:cubicBezTo>
                  <a:close/>
                </a:path>
              </a:pathLst>
            </a:custGeom>
            <a:solidFill>
              <a:srgbClr val="000000"/>
            </a:solidFill>
            <a:ln w="12723" cap="flat">
              <a:noFill/>
              <a:prstDash val="solid"/>
              <a:miter/>
            </a:ln>
          </p:spPr>
          <p:txBody>
            <a:bodyPr rtlCol="0" anchor="ctr"/>
            <a:lstStyle/>
            <a:p>
              <a:endParaRPr lang="nl-NL"/>
            </a:p>
          </p:txBody>
        </p:sp>
      </p:grpSp>
      <p:grpSp>
        <p:nvGrpSpPr>
          <p:cNvPr id="7" name="Groep 6">
            <a:extLst>
              <a:ext uri="{FF2B5EF4-FFF2-40B4-BE49-F238E27FC236}">
                <a16:creationId xmlns:a16="http://schemas.microsoft.com/office/drawing/2014/main" id="{7BABEE4F-3CBC-4017-BC53-B60DE8E58324}"/>
              </a:ext>
            </a:extLst>
          </p:cNvPr>
          <p:cNvGrpSpPr/>
          <p:nvPr/>
        </p:nvGrpSpPr>
        <p:grpSpPr>
          <a:xfrm>
            <a:off x="453450" y="3288524"/>
            <a:ext cx="4060677" cy="1612011"/>
            <a:chOff x="453450" y="1778643"/>
            <a:chExt cx="4060677" cy="1612011"/>
          </a:xfrm>
        </p:grpSpPr>
        <p:sp>
          <p:nvSpPr>
            <p:cNvPr id="23" name="Vrije vorm: vorm 22">
              <a:extLst>
                <a:ext uri="{FF2B5EF4-FFF2-40B4-BE49-F238E27FC236}">
                  <a16:creationId xmlns:a16="http://schemas.microsoft.com/office/drawing/2014/main" id="{2D3A5DFC-CBD2-454B-90A9-218C911011CA}"/>
                </a:ext>
              </a:extLst>
            </p:cNvPr>
            <p:cNvSpPr/>
            <p:nvPr/>
          </p:nvSpPr>
          <p:spPr>
            <a:xfrm>
              <a:off x="453450" y="1778643"/>
              <a:ext cx="4060677" cy="1612011"/>
            </a:xfrm>
            <a:custGeom>
              <a:avLst/>
              <a:gdLst>
                <a:gd name="connsiteX0" fmla="*/ 4333990 w 4333989"/>
                <a:gd name="connsiteY0" fmla="*/ 553617 h 1106149"/>
                <a:gd name="connsiteX1" fmla="*/ 4219456 w 4333989"/>
                <a:gd name="connsiteY1" fmla="*/ 487442 h 1106149"/>
                <a:gd name="connsiteX2" fmla="*/ 4124519 w 4333989"/>
                <a:gd name="connsiteY2" fmla="*/ 322894 h 1106149"/>
                <a:gd name="connsiteX3" fmla="*/ 4124519 w 4333989"/>
                <a:gd name="connsiteY3" fmla="*/ 251628 h 1106149"/>
                <a:gd name="connsiteX4" fmla="*/ 3873052 w 4333989"/>
                <a:gd name="connsiteY4" fmla="*/ 33 h 1106149"/>
                <a:gd name="connsiteX5" fmla="*/ 251594 w 4333989"/>
                <a:gd name="connsiteY5" fmla="*/ 33 h 1106149"/>
                <a:gd name="connsiteX6" fmla="*/ 0 w 4333989"/>
                <a:gd name="connsiteY6" fmla="*/ 251628 h 1106149"/>
                <a:gd name="connsiteX7" fmla="*/ 0 w 4333989"/>
                <a:gd name="connsiteY7" fmla="*/ 854716 h 1106149"/>
                <a:gd name="connsiteX8" fmla="*/ 251594 w 4333989"/>
                <a:gd name="connsiteY8" fmla="*/ 1106183 h 1106149"/>
                <a:gd name="connsiteX9" fmla="*/ 3873052 w 4333989"/>
                <a:gd name="connsiteY9" fmla="*/ 1106183 h 1106149"/>
                <a:gd name="connsiteX10" fmla="*/ 4124519 w 4333989"/>
                <a:gd name="connsiteY10" fmla="*/ 854716 h 1106149"/>
                <a:gd name="connsiteX11" fmla="*/ 4124519 w 4333989"/>
                <a:gd name="connsiteY11" fmla="*/ 783450 h 1106149"/>
                <a:gd name="connsiteX12" fmla="*/ 4219329 w 4333989"/>
                <a:gd name="connsiteY12" fmla="*/ 619411 h 110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3989" h="1106149">
                  <a:moveTo>
                    <a:pt x="4333990" y="553617"/>
                  </a:moveTo>
                  <a:lnTo>
                    <a:pt x="4219456" y="487442"/>
                  </a:lnTo>
                  <a:cubicBezTo>
                    <a:pt x="4160597" y="453578"/>
                    <a:pt x="4124379" y="390800"/>
                    <a:pt x="4124519" y="322894"/>
                  </a:cubicBezTo>
                  <a:lnTo>
                    <a:pt x="4124519" y="251628"/>
                  </a:lnTo>
                  <a:cubicBezTo>
                    <a:pt x="4124519" y="112722"/>
                    <a:pt x="4011957" y="109"/>
                    <a:pt x="3873052" y="33"/>
                  </a:cubicBezTo>
                  <a:lnTo>
                    <a:pt x="251594" y="33"/>
                  </a:lnTo>
                  <a:cubicBezTo>
                    <a:pt x="112642" y="33"/>
                    <a:pt x="0" y="112672"/>
                    <a:pt x="0" y="251628"/>
                  </a:cubicBezTo>
                  <a:lnTo>
                    <a:pt x="0" y="854716"/>
                  </a:lnTo>
                  <a:cubicBezTo>
                    <a:pt x="70" y="993621"/>
                    <a:pt x="112692" y="1106183"/>
                    <a:pt x="251594" y="1106183"/>
                  </a:cubicBezTo>
                  <a:lnTo>
                    <a:pt x="3873052" y="1106183"/>
                  </a:lnTo>
                  <a:cubicBezTo>
                    <a:pt x="4011932" y="1106183"/>
                    <a:pt x="4124519" y="993596"/>
                    <a:pt x="4124519" y="854716"/>
                  </a:cubicBezTo>
                  <a:lnTo>
                    <a:pt x="4124519" y="783450"/>
                  </a:lnTo>
                  <a:cubicBezTo>
                    <a:pt x="4124532" y="715760"/>
                    <a:pt x="4160674" y="653212"/>
                    <a:pt x="4219329" y="619411"/>
                  </a:cubicBezTo>
                  <a:close/>
                </a:path>
              </a:pathLst>
            </a:custGeom>
            <a:solidFill>
              <a:srgbClr val="0062AE">
                <a:alpha val="15000"/>
              </a:srgbClr>
            </a:solidFill>
            <a:ln w="12723" cap="flat">
              <a:noFill/>
              <a:prstDash val="solid"/>
              <a:miter/>
            </a:ln>
          </p:spPr>
          <p:txBody>
            <a:bodyPr lIns="1044000" tIns="0" rIns="396000" bIns="0" rtlCol="0" anchor="ctr"/>
            <a:lstStyle/>
            <a:p>
              <a:pPr>
                <a:lnSpc>
                  <a:spcPct val="90000"/>
                </a:lnSpc>
              </a:pPr>
              <a:r>
                <a:rPr lang="nl-NL" b="1" dirty="0"/>
                <a:t>Oefenen met </a:t>
              </a:r>
            </a:p>
            <a:p>
              <a:pPr>
                <a:lnSpc>
                  <a:spcPct val="90000"/>
                </a:lnSpc>
              </a:pPr>
              <a:r>
                <a:rPr lang="nl-NL" b="1" dirty="0"/>
                <a:t>onderdelen uitmondend </a:t>
              </a:r>
            </a:p>
            <a:p>
              <a:pPr>
                <a:lnSpc>
                  <a:spcPct val="90000"/>
                </a:lnSpc>
              </a:pPr>
              <a:r>
                <a:rPr lang="nl-NL" b="1" dirty="0"/>
                <a:t>in een eindtaak</a:t>
              </a:r>
            </a:p>
          </p:txBody>
        </p:sp>
        <p:sp>
          <p:nvSpPr>
            <p:cNvPr id="64" name="Vrije vorm: vorm 63">
              <a:extLst>
                <a:ext uri="{FF2B5EF4-FFF2-40B4-BE49-F238E27FC236}">
                  <a16:creationId xmlns:a16="http://schemas.microsoft.com/office/drawing/2014/main" id="{31BA864C-8266-42C4-9FBC-1EB0F6BFAD74}"/>
                </a:ext>
              </a:extLst>
            </p:cNvPr>
            <p:cNvSpPr/>
            <p:nvPr/>
          </p:nvSpPr>
          <p:spPr>
            <a:xfrm>
              <a:off x="711199" y="2331624"/>
              <a:ext cx="471344" cy="506047"/>
            </a:xfrm>
            <a:custGeom>
              <a:avLst/>
              <a:gdLst>
                <a:gd name="connsiteX0" fmla="*/ 445806 w 471344"/>
                <a:gd name="connsiteY0" fmla="*/ 83327 h 506047"/>
                <a:gd name="connsiteX1" fmla="*/ 417935 w 471344"/>
                <a:gd name="connsiteY1" fmla="*/ 71873 h 506047"/>
                <a:gd name="connsiteX2" fmla="*/ 428116 w 471344"/>
                <a:gd name="connsiteY2" fmla="*/ 56475 h 506047"/>
                <a:gd name="connsiteX3" fmla="*/ 451023 w 471344"/>
                <a:gd name="connsiteY3" fmla="*/ 74673 h 506047"/>
                <a:gd name="connsiteX4" fmla="*/ 445806 w 471344"/>
                <a:gd name="connsiteY4" fmla="*/ 83327 h 506047"/>
                <a:gd name="connsiteX5" fmla="*/ 429134 w 471344"/>
                <a:gd name="connsiteY5" fmla="*/ 110942 h 506047"/>
                <a:gd name="connsiteX6" fmla="*/ 397192 w 471344"/>
                <a:gd name="connsiteY6" fmla="*/ 102798 h 506047"/>
                <a:gd name="connsiteX7" fmla="*/ 412209 w 471344"/>
                <a:gd name="connsiteY7" fmla="*/ 79891 h 506047"/>
                <a:gd name="connsiteX8" fmla="*/ 440333 w 471344"/>
                <a:gd name="connsiteY8" fmla="*/ 91471 h 506047"/>
                <a:gd name="connsiteX9" fmla="*/ 428625 w 471344"/>
                <a:gd name="connsiteY9" fmla="*/ 111070 h 506047"/>
                <a:gd name="connsiteX10" fmla="*/ 407500 w 471344"/>
                <a:gd name="connsiteY10" fmla="*/ 145684 h 506047"/>
                <a:gd name="connsiteX11" fmla="*/ 405337 w 471344"/>
                <a:gd name="connsiteY11" fmla="*/ 144157 h 506047"/>
                <a:gd name="connsiteX12" fmla="*/ 376448 w 471344"/>
                <a:gd name="connsiteY12" fmla="*/ 134358 h 506047"/>
                <a:gd name="connsiteX13" fmla="*/ 391592 w 471344"/>
                <a:gd name="connsiteY13" fmla="*/ 111197 h 506047"/>
                <a:gd name="connsiteX14" fmla="*/ 423662 w 471344"/>
                <a:gd name="connsiteY14" fmla="*/ 119214 h 506047"/>
                <a:gd name="connsiteX15" fmla="*/ 407500 w 471344"/>
                <a:gd name="connsiteY15" fmla="*/ 145684 h 506047"/>
                <a:gd name="connsiteX16" fmla="*/ 385484 w 471344"/>
                <a:gd name="connsiteY16" fmla="*/ 180936 h 506047"/>
                <a:gd name="connsiteX17" fmla="*/ 352523 w 471344"/>
                <a:gd name="connsiteY17" fmla="*/ 170628 h 506047"/>
                <a:gd name="connsiteX18" fmla="*/ 371740 w 471344"/>
                <a:gd name="connsiteY18" fmla="*/ 142249 h 506047"/>
                <a:gd name="connsiteX19" fmla="*/ 403428 w 471344"/>
                <a:gd name="connsiteY19" fmla="*/ 153066 h 506047"/>
                <a:gd name="connsiteX20" fmla="*/ 386120 w 471344"/>
                <a:gd name="connsiteY20" fmla="*/ 180809 h 506047"/>
                <a:gd name="connsiteX21" fmla="*/ 362323 w 471344"/>
                <a:gd name="connsiteY21" fmla="*/ 218987 h 506047"/>
                <a:gd name="connsiteX22" fmla="*/ 332289 w 471344"/>
                <a:gd name="connsiteY22" fmla="*/ 202697 h 506047"/>
                <a:gd name="connsiteX23" fmla="*/ 347560 w 471344"/>
                <a:gd name="connsiteY23" fmla="*/ 179281 h 506047"/>
                <a:gd name="connsiteX24" fmla="*/ 381157 w 471344"/>
                <a:gd name="connsiteY24" fmla="*/ 189080 h 506047"/>
                <a:gd name="connsiteX25" fmla="*/ 362323 w 471344"/>
                <a:gd name="connsiteY25" fmla="*/ 218987 h 506047"/>
                <a:gd name="connsiteX26" fmla="*/ 345779 w 471344"/>
                <a:gd name="connsiteY26" fmla="*/ 244439 h 506047"/>
                <a:gd name="connsiteX27" fmla="*/ 312945 w 471344"/>
                <a:gd name="connsiteY27" fmla="*/ 231713 h 506047"/>
                <a:gd name="connsiteX28" fmla="*/ 327199 w 471344"/>
                <a:gd name="connsiteY28" fmla="*/ 209697 h 506047"/>
                <a:gd name="connsiteX29" fmla="*/ 357232 w 471344"/>
                <a:gd name="connsiteY29" fmla="*/ 226113 h 506047"/>
                <a:gd name="connsiteX30" fmla="*/ 345779 w 471344"/>
                <a:gd name="connsiteY30" fmla="*/ 244184 h 506047"/>
                <a:gd name="connsiteX31" fmla="*/ 326689 w 471344"/>
                <a:gd name="connsiteY31" fmla="*/ 274472 h 506047"/>
                <a:gd name="connsiteX32" fmla="*/ 292329 w 471344"/>
                <a:gd name="connsiteY32" fmla="*/ 263655 h 506047"/>
                <a:gd name="connsiteX33" fmla="*/ 308109 w 471344"/>
                <a:gd name="connsiteY33" fmla="*/ 240239 h 506047"/>
                <a:gd name="connsiteX34" fmla="*/ 341070 w 471344"/>
                <a:gd name="connsiteY34" fmla="*/ 252965 h 506047"/>
                <a:gd name="connsiteX35" fmla="*/ 327071 w 471344"/>
                <a:gd name="connsiteY35" fmla="*/ 275109 h 506047"/>
                <a:gd name="connsiteX36" fmla="*/ 306455 w 471344"/>
                <a:gd name="connsiteY36" fmla="*/ 307815 h 506047"/>
                <a:gd name="connsiteX37" fmla="*/ 272349 w 471344"/>
                <a:gd name="connsiteY37" fmla="*/ 296234 h 506047"/>
                <a:gd name="connsiteX38" fmla="*/ 287493 w 471344"/>
                <a:gd name="connsiteY38" fmla="*/ 272309 h 506047"/>
                <a:gd name="connsiteX39" fmla="*/ 321726 w 471344"/>
                <a:gd name="connsiteY39" fmla="*/ 283508 h 506047"/>
                <a:gd name="connsiteX40" fmla="*/ 306455 w 471344"/>
                <a:gd name="connsiteY40" fmla="*/ 307815 h 506047"/>
                <a:gd name="connsiteX41" fmla="*/ 289275 w 471344"/>
                <a:gd name="connsiteY41" fmla="*/ 335430 h 506047"/>
                <a:gd name="connsiteX42" fmla="*/ 254787 w 471344"/>
                <a:gd name="connsiteY42" fmla="*/ 323977 h 506047"/>
                <a:gd name="connsiteX43" fmla="*/ 267513 w 471344"/>
                <a:gd name="connsiteY43" fmla="*/ 304379 h 506047"/>
                <a:gd name="connsiteX44" fmla="*/ 301874 w 471344"/>
                <a:gd name="connsiteY44" fmla="*/ 315959 h 506047"/>
                <a:gd name="connsiteX45" fmla="*/ 289148 w 471344"/>
                <a:gd name="connsiteY45" fmla="*/ 335430 h 506047"/>
                <a:gd name="connsiteX46" fmla="*/ 269549 w 471344"/>
                <a:gd name="connsiteY46" fmla="*/ 367245 h 506047"/>
                <a:gd name="connsiteX47" fmla="*/ 235698 w 471344"/>
                <a:gd name="connsiteY47" fmla="*/ 354519 h 506047"/>
                <a:gd name="connsiteX48" fmla="*/ 249570 w 471344"/>
                <a:gd name="connsiteY48" fmla="*/ 331994 h 506047"/>
                <a:gd name="connsiteX49" fmla="*/ 284057 w 471344"/>
                <a:gd name="connsiteY49" fmla="*/ 343448 h 506047"/>
                <a:gd name="connsiteX50" fmla="*/ 269549 w 471344"/>
                <a:gd name="connsiteY50" fmla="*/ 367118 h 506047"/>
                <a:gd name="connsiteX51" fmla="*/ 251860 w 471344"/>
                <a:gd name="connsiteY51" fmla="*/ 396261 h 506047"/>
                <a:gd name="connsiteX52" fmla="*/ 216100 w 471344"/>
                <a:gd name="connsiteY52" fmla="*/ 386334 h 506047"/>
                <a:gd name="connsiteX53" fmla="*/ 230735 w 471344"/>
                <a:gd name="connsiteY53" fmla="*/ 362537 h 506047"/>
                <a:gd name="connsiteX54" fmla="*/ 264586 w 471344"/>
                <a:gd name="connsiteY54" fmla="*/ 375263 h 506047"/>
                <a:gd name="connsiteX55" fmla="*/ 251860 w 471344"/>
                <a:gd name="connsiteY55" fmla="*/ 396261 h 506047"/>
                <a:gd name="connsiteX56" fmla="*/ 231117 w 471344"/>
                <a:gd name="connsiteY56" fmla="*/ 431130 h 506047"/>
                <a:gd name="connsiteX57" fmla="*/ 194720 w 471344"/>
                <a:gd name="connsiteY57" fmla="*/ 422095 h 506047"/>
                <a:gd name="connsiteX58" fmla="*/ 211137 w 471344"/>
                <a:gd name="connsiteY58" fmla="*/ 394606 h 506047"/>
                <a:gd name="connsiteX59" fmla="*/ 246897 w 471344"/>
                <a:gd name="connsiteY59" fmla="*/ 404660 h 506047"/>
                <a:gd name="connsiteX60" fmla="*/ 231117 w 471344"/>
                <a:gd name="connsiteY60" fmla="*/ 431130 h 506047"/>
                <a:gd name="connsiteX61" fmla="*/ 213682 w 471344"/>
                <a:gd name="connsiteY61" fmla="*/ 461418 h 506047"/>
                <a:gd name="connsiteX62" fmla="*/ 213682 w 471344"/>
                <a:gd name="connsiteY62" fmla="*/ 461418 h 506047"/>
                <a:gd name="connsiteX63" fmla="*/ 175504 w 471344"/>
                <a:gd name="connsiteY63" fmla="*/ 454546 h 506047"/>
                <a:gd name="connsiteX64" fmla="*/ 189502 w 471344"/>
                <a:gd name="connsiteY64" fmla="*/ 430494 h 506047"/>
                <a:gd name="connsiteX65" fmla="*/ 226026 w 471344"/>
                <a:gd name="connsiteY65" fmla="*/ 439657 h 506047"/>
                <a:gd name="connsiteX66" fmla="*/ 213300 w 471344"/>
                <a:gd name="connsiteY66" fmla="*/ 461418 h 506047"/>
                <a:gd name="connsiteX67" fmla="*/ 199047 w 471344"/>
                <a:gd name="connsiteY67" fmla="*/ 486870 h 506047"/>
                <a:gd name="connsiteX68" fmla="*/ 157815 w 471344"/>
                <a:gd name="connsiteY68" fmla="*/ 484834 h 506047"/>
                <a:gd name="connsiteX69" fmla="*/ 170541 w 471344"/>
                <a:gd name="connsiteY69" fmla="*/ 463327 h 506047"/>
                <a:gd name="connsiteX70" fmla="*/ 208719 w 471344"/>
                <a:gd name="connsiteY70" fmla="*/ 470327 h 506047"/>
                <a:gd name="connsiteX71" fmla="*/ 199429 w 471344"/>
                <a:gd name="connsiteY71" fmla="*/ 486870 h 506047"/>
                <a:gd name="connsiteX72" fmla="*/ 23427 w 471344"/>
                <a:gd name="connsiteY72" fmla="*/ 308705 h 506047"/>
                <a:gd name="connsiteX73" fmla="*/ 74968 w 471344"/>
                <a:gd name="connsiteY73" fmla="*/ 247875 h 506047"/>
                <a:gd name="connsiteX74" fmla="*/ 91257 w 471344"/>
                <a:gd name="connsiteY74" fmla="*/ 259837 h 506047"/>
                <a:gd name="connsiteX75" fmla="*/ 142671 w 471344"/>
                <a:gd name="connsiteY75" fmla="*/ 330594 h 506047"/>
                <a:gd name="connsiteX76" fmla="*/ 154890 w 471344"/>
                <a:gd name="connsiteY76" fmla="*/ 336334 h 506047"/>
                <a:gd name="connsiteX77" fmla="*/ 158705 w 471344"/>
                <a:gd name="connsiteY77" fmla="*/ 333776 h 506047"/>
                <a:gd name="connsiteX78" fmla="*/ 379121 w 471344"/>
                <a:gd name="connsiteY78" fmla="*/ 21478 h 506047"/>
                <a:gd name="connsiteX79" fmla="*/ 413354 w 471344"/>
                <a:gd name="connsiteY79" fmla="*/ 44639 h 506047"/>
                <a:gd name="connsiteX80" fmla="*/ 405464 w 471344"/>
                <a:gd name="connsiteY80" fmla="*/ 56729 h 506047"/>
                <a:gd name="connsiteX81" fmla="*/ 327453 w 471344"/>
                <a:gd name="connsiteY81" fmla="*/ 176863 h 506047"/>
                <a:gd name="connsiteX82" fmla="*/ 141525 w 471344"/>
                <a:gd name="connsiteY82" fmla="*/ 475290 h 506047"/>
                <a:gd name="connsiteX83" fmla="*/ 22918 w 471344"/>
                <a:gd name="connsiteY83" fmla="*/ 308324 h 506047"/>
                <a:gd name="connsiteX84" fmla="*/ 139235 w 471344"/>
                <a:gd name="connsiteY84" fmla="*/ 241766 h 506047"/>
                <a:gd name="connsiteX85" fmla="*/ 143561 w 471344"/>
                <a:gd name="connsiteY85" fmla="*/ 246475 h 506047"/>
                <a:gd name="connsiteX86" fmla="*/ 114928 w 471344"/>
                <a:gd name="connsiteY86" fmla="*/ 255638 h 506047"/>
                <a:gd name="connsiteX87" fmla="*/ 102202 w 471344"/>
                <a:gd name="connsiteY87" fmla="*/ 244312 h 506047"/>
                <a:gd name="connsiteX88" fmla="*/ 139362 w 471344"/>
                <a:gd name="connsiteY88" fmla="*/ 241766 h 506047"/>
                <a:gd name="connsiteX89" fmla="*/ 150052 w 471344"/>
                <a:gd name="connsiteY89" fmla="*/ 254492 h 506047"/>
                <a:gd name="connsiteX90" fmla="*/ 159342 w 471344"/>
                <a:gd name="connsiteY90" fmla="*/ 267218 h 506047"/>
                <a:gd name="connsiteX91" fmla="*/ 133890 w 471344"/>
                <a:gd name="connsiteY91" fmla="*/ 277908 h 506047"/>
                <a:gd name="connsiteX92" fmla="*/ 122054 w 471344"/>
                <a:gd name="connsiteY92" fmla="*/ 263655 h 506047"/>
                <a:gd name="connsiteX93" fmla="*/ 149797 w 471344"/>
                <a:gd name="connsiteY93" fmla="*/ 254620 h 506047"/>
                <a:gd name="connsiteX94" fmla="*/ 164305 w 471344"/>
                <a:gd name="connsiteY94" fmla="*/ 274981 h 506047"/>
                <a:gd name="connsiteX95" fmla="*/ 170286 w 471344"/>
                <a:gd name="connsiteY95" fmla="*/ 285162 h 506047"/>
                <a:gd name="connsiteX96" fmla="*/ 153233 w 471344"/>
                <a:gd name="connsiteY96" fmla="*/ 309215 h 506047"/>
                <a:gd name="connsiteX97" fmla="*/ 139489 w 471344"/>
                <a:gd name="connsiteY97" fmla="*/ 285799 h 506047"/>
                <a:gd name="connsiteX98" fmla="*/ 164941 w 471344"/>
                <a:gd name="connsiteY98" fmla="*/ 274981 h 506047"/>
                <a:gd name="connsiteX99" fmla="*/ 468840 w 471344"/>
                <a:gd name="connsiteY99" fmla="*/ 68946 h 506047"/>
                <a:gd name="connsiteX100" fmla="*/ 465785 w 471344"/>
                <a:gd name="connsiteY100" fmla="*/ 62583 h 506047"/>
                <a:gd name="connsiteX101" fmla="*/ 432698 w 471344"/>
                <a:gd name="connsiteY101" fmla="*/ 35731 h 506047"/>
                <a:gd name="connsiteX102" fmla="*/ 383448 w 471344"/>
                <a:gd name="connsiteY102" fmla="*/ 2007 h 506047"/>
                <a:gd name="connsiteX103" fmla="*/ 370722 w 471344"/>
                <a:gd name="connsiteY103" fmla="*/ 2898 h 506047"/>
                <a:gd name="connsiteX104" fmla="*/ 182376 w 471344"/>
                <a:gd name="connsiteY104" fmla="*/ 268237 h 506047"/>
                <a:gd name="connsiteX105" fmla="*/ 148270 w 471344"/>
                <a:gd name="connsiteY105" fmla="*/ 224077 h 506047"/>
                <a:gd name="connsiteX106" fmla="*/ 137453 w 471344"/>
                <a:gd name="connsiteY106" fmla="*/ 223314 h 506047"/>
                <a:gd name="connsiteX107" fmla="*/ 76495 w 471344"/>
                <a:gd name="connsiteY107" fmla="*/ 227386 h 506047"/>
                <a:gd name="connsiteX108" fmla="*/ 66314 w 471344"/>
                <a:gd name="connsiteY108" fmla="*/ 230058 h 506047"/>
                <a:gd name="connsiteX109" fmla="*/ 2684 w 471344"/>
                <a:gd name="connsiteY109" fmla="*/ 304251 h 506047"/>
                <a:gd name="connsiteX110" fmla="*/ 1666 w 471344"/>
                <a:gd name="connsiteY110" fmla="*/ 306033 h 506047"/>
                <a:gd name="connsiteX111" fmla="*/ 3043 w 471344"/>
                <a:gd name="connsiteY111" fmla="*/ 317105 h 506047"/>
                <a:gd name="connsiteX112" fmla="*/ 3575 w 471344"/>
                <a:gd name="connsiteY112" fmla="*/ 317486 h 506047"/>
                <a:gd name="connsiteX113" fmla="*/ 133508 w 471344"/>
                <a:gd name="connsiteY113" fmla="*/ 500360 h 506047"/>
                <a:gd name="connsiteX114" fmla="*/ 142161 w 471344"/>
                <a:gd name="connsiteY114" fmla="*/ 504305 h 506047"/>
                <a:gd name="connsiteX115" fmla="*/ 145216 w 471344"/>
                <a:gd name="connsiteY115" fmla="*/ 504305 h 506047"/>
                <a:gd name="connsiteX116" fmla="*/ 199429 w 471344"/>
                <a:gd name="connsiteY116" fmla="*/ 505832 h 506047"/>
                <a:gd name="connsiteX117" fmla="*/ 203628 w 471344"/>
                <a:gd name="connsiteY117" fmla="*/ 505832 h 506047"/>
                <a:gd name="connsiteX118" fmla="*/ 212537 w 471344"/>
                <a:gd name="connsiteY118" fmla="*/ 500996 h 506047"/>
                <a:gd name="connsiteX119" fmla="*/ 470112 w 471344"/>
                <a:gd name="connsiteY119" fmla="*/ 79382 h 506047"/>
                <a:gd name="connsiteX120" fmla="*/ 468331 w 471344"/>
                <a:gd name="connsiteY120" fmla="*/ 68946 h 506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71344" h="506047">
                  <a:moveTo>
                    <a:pt x="445806" y="83327"/>
                  </a:moveTo>
                  <a:lnTo>
                    <a:pt x="417935" y="71873"/>
                  </a:lnTo>
                  <a:lnTo>
                    <a:pt x="428116" y="56475"/>
                  </a:lnTo>
                  <a:cubicBezTo>
                    <a:pt x="435752" y="62456"/>
                    <a:pt x="443642" y="68183"/>
                    <a:pt x="451023" y="74673"/>
                  </a:cubicBezTo>
                  <a:cubicBezTo>
                    <a:pt x="449241" y="77473"/>
                    <a:pt x="447460" y="80400"/>
                    <a:pt x="445806" y="83327"/>
                  </a:cubicBezTo>
                  <a:moveTo>
                    <a:pt x="429134" y="110942"/>
                  </a:moveTo>
                  <a:cubicBezTo>
                    <a:pt x="418661" y="107583"/>
                    <a:pt x="407996" y="104859"/>
                    <a:pt x="397192" y="102798"/>
                  </a:cubicBezTo>
                  <a:cubicBezTo>
                    <a:pt x="402155" y="95162"/>
                    <a:pt x="407118" y="87526"/>
                    <a:pt x="412209" y="79891"/>
                  </a:cubicBezTo>
                  <a:lnTo>
                    <a:pt x="440333" y="91471"/>
                  </a:lnTo>
                  <a:cubicBezTo>
                    <a:pt x="436515" y="98089"/>
                    <a:pt x="432570" y="104198"/>
                    <a:pt x="428625" y="111070"/>
                  </a:cubicBezTo>
                  <a:moveTo>
                    <a:pt x="407500" y="145684"/>
                  </a:moveTo>
                  <a:cubicBezTo>
                    <a:pt x="406927" y="144997"/>
                    <a:pt x="406177" y="144475"/>
                    <a:pt x="405337" y="144157"/>
                  </a:cubicBezTo>
                  <a:lnTo>
                    <a:pt x="376448" y="134358"/>
                  </a:lnTo>
                  <a:cubicBezTo>
                    <a:pt x="381412" y="126595"/>
                    <a:pt x="386502" y="118832"/>
                    <a:pt x="391592" y="111197"/>
                  </a:cubicBezTo>
                  <a:cubicBezTo>
                    <a:pt x="402435" y="113208"/>
                    <a:pt x="413150" y="115880"/>
                    <a:pt x="423662" y="119214"/>
                  </a:cubicBezTo>
                  <a:cubicBezTo>
                    <a:pt x="418317" y="128123"/>
                    <a:pt x="412845" y="136903"/>
                    <a:pt x="407500" y="145684"/>
                  </a:cubicBezTo>
                  <a:moveTo>
                    <a:pt x="385484" y="180936"/>
                  </a:moveTo>
                  <a:cubicBezTo>
                    <a:pt x="375074" y="175871"/>
                    <a:pt x="363964" y="172396"/>
                    <a:pt x="352523" y="170628"/>
                  </a:cubicBezTo>
                  <a:lnTo>
                    <a:pt x="371740" y="142249"/>
                  </a:lnTo>
                  <a:lnTo>
                    <a:pt x="403428" y="153066"/>
                  </a:lnTo>
                  <a:cubicBezTo>
                    <a:pt x="397701" y="162356"/>
                    <a:pt x="391974" y="171646"/>
                    <a:pt x="386120" y="180809"/>
                  </a:cubicBezTo>
                  <a:moveTo>
                    <a:pt x="362323" y="218987"/>
                  </a:moveTo>
                  <a:lnTo>
                    <a:pt x="332289" y="202697"/>
                  </a:lnTo>
                  <a:lnTo>
                    <a:pt x="347560" y="179281"/>
                  </a:lnTo>
                  <a:cubicBezTo>
                    <a:pt x="359192" y="180809"/>
                    <a:pt x="370531" y="184117"/>
                    <a:pt x="381157" y="189080"/>
                  </a:cubicBezTo>
                  <a:cubicBezTo>
                    <a:pt x="374921" y="199134"/>
                    <a:pt x="368431" y="209060"/>
                    <a:pt x="362323" y="218987"/>
                  </a:cubicBezTo>
                  <a:moveTo>
                    <a:pt x="345779" y="244439"/>
                  </a:moveTo>
                  <a:cubicBezTo>
                    <a:pt x="334542" y="241015"/>
                    <a:pt x="323559" y="236752"/>
                    <a:pt x="312945" y="231713"/>
                  </a:cubicBezTo>
                  <a:cubicBezTo>
                    <a:pt x="317654" y="224332"/>
                    <a:pt x="322363" y="216951"/>
                    <a:pt x="327199" y="209697"/>
                  </a:cubicBezTo>
                  <a:lnTo>
                    <a:pt x="357232" y="226113"/>
                  </a:lnTo>
                  <a:lnTo>
                    <a:pt x="345779" y="244184"/>
                  </a:lnTo>
                  <a:moveTo>
                    <a:pt x="326689" y="274472"/>
                  </a:moveTo>
                  <a:cubicBezTo>
                    <a:pt x="314943" y="271851"/>
                    <a:pt x="303452" y="268237"/>
                    <a:pt x="292329" y="263655"/>
                  </a:cubicBezTo>
                  <a:lnTo>
                    <a:pt x="308109" y="240239"/>
                  </a:lnTo>
                  <a:cubicBezTo>
                    <a:pt x="318761" y="245304"/>
                    <a:pt x="329782" y="249555"/>
                    <a:pt x="341070" y="252965"/>
                  </a:cubicBezTo>
                  <a:cubicBezTo>
                    <a:pt x="336361" y="260346"/>
                    <a:pt x="331653" y="267728"/>
                    <a:pt x="327071" y="275109"/>
                  </a:cubicBezTo>
                  <a:moveTo>
                    <a:pt x="306455" y="307815"/>
                  </a:moveTo>
                  <a:cubicBezTo>
                    <a:pt x="295256" y="303615"/>
                    <a:pt x="283930" y="299670"/>
                    <a:pt x="272349" y="296234"/>
                  </a:cubicBezTo>
                  <a:cubicBezTo>
                    <a:pt x="277440" y="288217"/>
                    <a:pt x="282403" y="280199"/>
                    <a:pt x="287493" y="272309"/>
                  </a:cubicBezTo>
                  <a:cubicBezTo>
                    <a:pt x="298616" y="276865"/>
                    <a:pt x="310057" y="280606"/>
                    <a:pt x="321726" y="283508"/>
                  </a:cubicBezTo>
                  <a:lnTo>
                    <a:pt x="306455" y="307815"/>
                  </a:lnTo>
                  <a:moveTo>
                    <a:pt x="289275" y="335430"/>
                  </a:moveTo>
                  <a:cubicBezTo>
                    <a:pt x="277949" y="331103"/>
                    <a:pt x="266368" y="327286"/>
                    <a:pt x="254787" y="323977"/>
                  </a:cubicBezTo>
                  <a:cubicBezTo>
                    <a:pt x="258860" y="317359"/>
                    <a:pt x="263059" y="311251"/>
                    <a:pt x="267513" y="304379"/>
                  </a:cubicBezTo>
                  <a:cubicBezTo>
                    <a:pt x="279094" y="307815"/>
                    <a:pt x="290547" y="311633"/>
                    <a:pt x="301874" y="315959"/>
                  </a:cubicBezTo>
                  <a:lnTo>
                    <a:pt x="289148" y="335430"/>
                  </a:lnTo>
                  <a:moveTo>
                    <a:pt x="269549" y="367245"/>
                  </a:moveTo>
                  <a:lnTo>
                    <a:pt x="235698" y="354519"/>
                  </a:lnTo>
                  <a:cubicBezTo>
                    <a:pt x="240279" y="347011"/>
                    <a:pt x="244861" y="339503"/>
                    <a:pt x="249570" y="331994"/>
                  </a:cubicBezTo>
                  <a:cubicBezTo>
                    <a:pt x="261277" y="335303"/>
                    <a:pt x="272731" y="339121"/>
                    <a:pt x="284057" y="343448"/>
                  </a:cubicBezTo>
                  <a:lnTo>
                    <a:pt x="269549" y="367118"/>
                  </a:lnTo>
                  <a:moveTo>
                    <a:pt x="251860" y="396261"/>
                  </a:moveTo>
                  <a:lnTo>
                    <a:pt x="216100" y="386334"/>
                  </a:lnTo>
                  <a:cubicBezTo>
                    <a:pt x="220936" y="378317"/>
                    <a:pt x="225772" y="370427"/>
                    <a:pt x="230735" y="362537"/>
                  </a:cubicBezTo>
                  <a:lnTo>
                    <a:pt x="264586" y="375263"/>
                  </a:lnTo>
                  <a:cubicBezTo>
                    <a:pt x="260259" y="382262"/>
                    <a:pt x="256060" y="389261"/>
                    <a:pt x="251860" y="396261"/>
                  </a:cubicBezTo>
                  <a:moveTo>
                    <a:pt x="231117" y="431130"/>
                  </a:moveTo>
                  <a:lnTo>
                    <a:pt x="194720" y="422095"/>
                  </a:lnTo>
                  <a:cubicBezTo>
                    <a:pt x="200065" y="412932"/>
                    <a:pt x="205537" y="403769"/>
                    <a:pt x="211137" y="394606"/>
                  </a:cubicBezTo>
                  <a:lnTo>
                    <a:pt x="246897" y="404660"/>
                  </a:lnTo>
                  <a:cubicBezTo>
                    <a:pt x="241552" y="413441"/>
                    <a:pt x="236334" y="422222"/>
                    <a:pt x="231117" y="431130"/>
                  </a:cubicBezTo>
                  <a:moveTo>
                    <a:pt x="213682" y="461418"/>
                  </a:moveTo>
                  <a:lnTo>
                    <a:pt x="213682" y="461418"/>
                  </a:lnTo>
                  <a:cubicBezTo>
                    <a:pt x="200956" y="459637"/>
                    <a:pt x="188230" y="457219"/>
                    <a:pt x="175504" y="454546"/>
                  </a:cubicBezTo>
                  <a:cubicBezTo>
                    <a:pt x="180085" y="446529"/>
                    <a:pt x="184794" y="438511"/>
                    <a:pt x="189502" y="430494"/>
                  </a:cubicBezTo>
                  <a:lnTo>
                    <a:pt x="226026" y="439657"/>
                  </a:lnTo>
                  <a:cubicBezTo>
                    <a:pt x="221827" y="446783"/>
                    <a:pt x="217754" y="454164"/>
                    <a:pt x="213300" y="461418"/>
                  </a:cubicBezTo>
                  <a:moveTo>
                    <a:pt x="199047" y="486870"/>
                  </a:moveTo>
                  <a:cubicBezTo>
                    <a:pt x="185372" y="485178"/>
                    <a:pt x="171591" y="484503"/>
                    <a:pt x="157815" y="484834"/>
                  </a:cubicBezTo>
                  <a:lnTo>
                    <a:pt x="170541" y="463327"/>
                  </a:lnTo>
                  <a:cubicBezTo>
                    <a:pt x="183267" y="466000"/>
                    <a:pt x="195993" y="468418"/>
                    <a:pt x="208719" y="470327"/>
                  </a:cubicBezTo>
                  <a:cubicBezTo>
                    <a:pt x="205665" y="475799"/>
                    <a:pt x="202483" y="481271"/>
                    <a:pt x="199429" y="486870"/>
                  </a:cubicBezTo>
                  <a:moveTo>
                    <a:pt x="23427" y="308705"/>
                  </a:moveTo>
                  <a:cubicBezTo>
                    <a:pt x="38391" y="286651"/>
                    <a:pt x="55669" y="266251"/>
                    <a:pt x="74968" y="247875"/>
                  </a:cubicBezTo>
                  <a:cubicBezTo>
                    <a:pt x="80712" y="251413"/>
                    <a:pt x="86160" y="255421"/>
                    <a:pt x="91257" y="259837"/>
                  </a:cubicBezTo>
                  <a:cubicBezTo>
                    <a:pt x="114303" y="278507"/>
                    <a:pt x="132033" y="302902"/>
                    <a:pt x="142671" y="330594"/>
                  </a:cubicBezTo>
                  <a:cubicBezTo>
                    <a:pt x="144462" y="335557"/>
                    <a:pt x="149933" y="338115"/>
                    <a:pt x="154890" y="336334"/>
                  </a:cubicBezTo>
                  <a:cubicBezTo>
                    <a:pt x="156351" y="335799"/>
                    <a:pt x="157661" y="334921"/>
                    <a:pt x="158705" y="333776"/>
                  </a:cubicBezTo>
                  <a:lnTo>
                    <a:pt x="379121" y="21478"/>
                  </a:lnTo>
                  <a:cubicBezTo>
                    <a:pt x="390943" y="28567"/>
                    <a:pt x="402371" y="36291"/>
                    <a:pt x="413354" y="44639"/>
                  </a:cubicBezTo>
                  <a:cubicBezTo>
                    <a:pt x="410554" y="48457"/>
                    <a:pt x="408009" y="52784"/>
                    <a:pt x="405464" y="56729"/>
                  </a:cubicBezTo>
                  <a:cubicBezTo>
                    <a:pt x="379414" y="96689"/>
                    <a:pt x="353414" y="136738"/>
                    <a:pt x="327453" y="176863"/>
                  </a:cubicBezTo>
                  <a:cubicBezTo>
                    <a:pt x="263823" y="275236"/>
                    <a:pt x="200192" y="373608"/>
                    <a:pt x="141525" y="475290"/>
                  </a:cubicBezTo>
                  <a:cubicBezTo>
                    <a:pt x="109074" y="413950"/>
                    <a:pt x="77895" y="351974"/>
                    <a:pt x="22918" y="308324"/>
                  </a:cubicBezTo>
                  <a:moveTo>
                    <a:pt x="139235" y="241766"/>
                  </a:moveTo>
                  <a:cubicBezTo>
                    <a:pt x="140762" y="243293"/>
                    <a:pt x="142161" y="244821"/>
                    <a:pt x="143561" y="246475"/>
                  </a:cubicBezTo>
                  <a:lnTo>
                    <a:pt x="114928" y="255638"/>
                  </a:lnTo>
                  <a:cubicBezTo>
                    <a:pt x="110855" y="251693"/>
                    <a:pt x="106529" y="247875"/>
                    <a:pt x="102202" y="244312"/>
                  </a:cubicBezTo>
                  <a:lnTo>
                    <a:pt x="139362" y="241766"/>
                  </a:lnTo>
                  <a:moveTo>
                    <a:pt x="150052" y="254492"/>
                  </a:moveTo>
                  <a:cubicBezTo>
                    <a:pt x="153360" y="258565"/>
                    <a:pt x="156415" y="262764"/>
                    <a:pt x="159342" y="267218"/>
                  </a:cubicBezTo>
                  <a:cubicBezTo>
                    <a:pt x="151070" y="271164"/>
                    <a:pt x="142798" y="274727"/>
                    <a:pt x="133890" y="277908"/>
                  </a:cubicBezTo>
                  <a:cubicBezTo>
                    <a:pt x="130191" y="272958"/>
                    <a:pt x="126241" y="268198"/>
                    <a:pt x="122054" y="263655"/>
                  </a:cubicBezTo>
                  <a:lnTo>
                    <a:pt x="149797" y="254620"/>
                  </a:lnTo>
                  <a:moveTo>
                    <a:pt x="164305" y="274981"/>
                  </a:moveTo>
                  <a:cubicBezTo>
                    <a:pt x="166341" y="278417"/>
                    <a:pt x="168377" y="281726"/>
                    <a:pt x="170286" y="285162"/>
                  </a:cubicBezTo>
                  <a:lnTo>
                    <a:pt x="153233" y="309215"/>
                  </a:lnTo>
                  <a:cubicBezTo>
                    <a:pt x="149223" y="301082"/>
                    <a:pt x="144629" y="293256"/>
                    <a:pt x="139489" y="285799"/>
                  </a:cubicBezTo>
                  <a:cubicBezTo>
                    <a:pt x="147888" y="282490"/>
                    <a:pt x="156160" y="278926"/>
                    <a:pt x="164941" y="274981"/>
                  </a:cubicBezTo>
                  <a:moveTo>
                    <a:pt x="468840" y="68946"/>
                  </a:moveTo>
                  <a:cubicBezTo>
                    <a:pt x="468776" y="66490"/>
                    <a:pt x="467656" y="64174"/>
                    <a:pt x="465785" y="62583"/>
                  </a:cubicBezTo>
                  <a:cubicBezTo>
                    <a:pt x="455223" y="53039"/>
                    <a:pt x="443260" y="45276"/>
                    <a:pt x="432698" y="35731"/>
                  </a:cubicBezTo>
                  <a:lnTo>
                    <a:pt x="383448" y="2007"/>
                  </a:lnTo>
                  <a:cubicBezTo>
                    <a:pt x="379579" y="-933"/>
                    <a:pt x="374145" y="-551"/>
                    <a:pt x="370722" y="2898"/>
                  </a:cubicBezTo>
                  <a:lnTo>
                    <a:pt x="182376" y="268237"/>
                  </a:lnTo>
                  <a:cubicBezTo>
                    <a:pt x="172820" y="252202"/>
                    <a:pt x="161369" y="237376"/>
                    <a:pt x="148270" y="224077"/>
                  </a:cubicBezTo>
                  <a:cubicBezTo>
                    <a:pt x="145469" y="220934"/>
                    <a:pt x="140669" y="220590"/>
                    <a:pt x="137453" y="223314"/>
                  </a:cubicBezTo>
                  <a:lnTo>
                    <a:pt x="76495" y="227386"/>
                  </a:lnTo>
                  <a:cubicBezTo>
                    <a:pt x="72873" y="226151"/>
                    <a:pt x="68866" y="227208"/>
                    <a:pt x="66314" y="230058"/>
                  </a:cubicBezTo>
                  <a:cubicBezTo>
                    <a:pt x="44934" y="254620"/>
                    <a:pt x="23555" y="279054"/>
                    <a:pt x="2684" y="304251"/>
                  </a:cubicBezTo>
                  <a:cubicBezTo>
                    <a:pt x="2270" y="304799"/>
                    <a:pt x="1929" y="305397"/>
                    <a:pt x="1666" y="306033"/>
                  </a:cubicBezTo>
                  <a:cubicBezTo>
                    <a:pt x="-1012" y="309469"/>
                    <a:pt x="-396" y="314432"/>
                    <a:pt x="3043" y="317105"/>
                  </a:cubicBezTo>
                  <a:cubicBezTo>
                    <a:pt x="3214" y="317245"/>
                    <a:pt x="3391" y="317372"/>
                    <a:pt x="3575" y="317486"/>
                  </a:cubicBezTo>
                  <a:cubicBezTo>
                    <a:pt x="67205" y="363809"/>
                    <a:pt x="97366" y="433421"/>
                    <a:pt x="133508" y="500360"/>
                  </a:cubicBezTo>
                  <a:cubicBezTo>
                    <a:pt x="135155" y="503491"/>
                    <a:pt x="138715" y="505120"/>
                    <a:pt x="142161" y="504305"/>
                  </a:cubicBezTo>
                  <a:cubicBezTo>
                    <a:pt x="143171" y="504496"/>
                    <a:pt x="144207" y="504496"/>
                    <a:pt x="145216" y="504305"/>
                  </a:cubicBezTo>
                  <a:cubicBezTo>
                    <a:pt x="163292" y="502969"/>
                    <a:pt x="181457" y="503478"/>
                    <a:pt x="199429" y="505832"/>
                  </a:cubicBezTo>
                  <a:cubicBezTo>
                    <a:pt x="200810" y="506163"/>
                    <a:pt x="202248" y="506163"/>
                    <a:pt x="203628" y="505832"/>
                  </a:cubicBezTo>
                  <a:cubicBezTo>
                    <a:pt x="207315" y="506227"/>
                    <a:pt x="210863" y="504305"/>
                    <a:pt x="212537" y="500996"/>
                  </a:cubicBezTo>
                  <a:cubicBezTo>
                    <a:pt x="292202" y="356810"/>
                    <a:pt x="386375" y="221023"/>
                    <a:pt x="470112" y="79382"/>
                  </a:cubicBezTo>
                  <a:cubicBezTo>
                    <a:pt x="472288" y="75958"/>
                    <a:pt x="471512" y="71453"/>
                    <a:pt x="468331" y="68946"/>
                  </a:cubicBezTo>
                </a:path>
              </a:pathLst>
            </a:custGeom>
            <a:solidFill>
              <a:srgbClr val="000000"/>
            </a:solidFill>
            <a:ln w="12723" cap="flat">
              <a:noFill/>
              <a:prstDash val="solid"/>
              <a:miter/>
            </a:ln>
          </p:spPr>
          <p:txBody>
            <a:bodyPr rtlCol="0" anchor="ctr"/>
            <a:lstStyle/>
            <a:p>
              <a:endParaRPr lang="nl-NL"/>
            </a:p>
          </p:txBody>
        </p:sp>
      </p:grpSp>
      <p:grpSp>
        <p:nvGrpSpPr>
          <p:cNvPr id="93" name="Groep 92">
            <a:extLst>
              <a:ext uri="{FF2B5EF4-FFF2-40B4-BE49-F238E27FC236}">
                <a16:creationId xmlns:a16="http://schemas.microsoft.com/office/drawing/2014/main" id="{F2E0F81C-25F3-4C59-82A9-8FB774B15794}"/>
              </a:ext>
            </a:extLst>
          </p:cNvPr>
          <p:cNvGrpSpPr/>
          <p:nvPr/>
        </p:nvGrpSpPr>
        <p:grpSpPr>
          <a:xfrm>
            <a:off x="9488802" y="6045696"/>
            <a:ext cx="2372199" cy="813829"/>
            <a:chOff x="9488802" y="6045696"/>
            <a:chExt cx="2372199" cy="813829"/>
          </a:xfrm>
        </p:grpSpPr>
        <p:sp>
          <p:nvSpPr>
            <p:cNvPr id="94" name="Vrije vorm: vorm 93">
              <a:extLst>
                <a:ext uri="{FF2B5EF4-FFF2-40B4-BE49-F238E27FC236}">
                  <a16:creationId xmlns:a16="http://schemas.microsoft.com/office/drawing/2014/main" id="{2DC84824-E33E-45D3-9789-54FA8E66F4B6}"/>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95" name="Groep 94">
              <a:extLst>
                <a:ext uri="{FF2B5EF4-FFF2-40B4-BE49-F238E27FC236}">
                  <a16:creationId xmlns:a16="http://schemas.microsoft.com/office/drawing/2014/main" id="{575D5513-07E5-4903-8468-E78B88E83AF2}"/>
                </a:ext>
              </a:extLst>
            </p:cNvPr>
            <p:cNvGrpSpPr/>
            <p:nvPr/>
          </p:nvGrpSpPr>
          <p:grpSpPr>
            <a:xfrm>
              <a:off x="10175349" y="6438915"/>
              <a:ext cx="998980" cy="273298"/>
              <a:chOff x="10175349" y="6438915"/>
              <a:chExt cx="998980" cy="273298"/>
            </a:xfrm>
          </p:grpSpPr>
          <p:sp>
            <p:nvSpPr>
              <p:cNvPr id="96" name="Vrije vorm: vorm 95">
                <a:extLst>
                  <a:ext uri="{FF2B5EF4-FFF2-40B4-BE49-F238E27FC236}">
                    <a16:creationId xmlns:a16="http://schemas.microsoft.com/office/drawing/2014/main" id="{2F3DA26F-4668-4A21-A8EE-372967229019}"/>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C10BD030-7FE3-4D46-AAE4-CCF3EA3AE96C}"/>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98" name="Vrije vorm: vorm 97">
                <a:extLst>
                  <a:ext uri="{FF2B5EF4-FFF2-40B4-BE49-F238E27FC236}">
                    <a16:creationId xmlns:a16="http://schemas.microsoft.com/office/drawing/2014/main" id="{C9ABAA52-C08C-477F-BA3B-51C55C78D381}"/>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99" name="Vrije vorm: vorm 98">
                <a:extLst>
                  <a:ext uri="{FF2B5EF4-FFF2-40B4-BE49-F238E27FC236}">
                    <a16:creationId xmlns:a16="http://schemas.microsoft.com/office/drawing/2014/main" id="{88CC61E8-8AC9-4CE6-9CD3-38C5DEBCD994}"/>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00" name="Vrije vorm: vorm 99">
                <a:extLst>
                  <a:ext uri="{FF2B5EF4-FFF2-40B4-BE49-F238E27FC236}">
                    <a16:creationId xmlns:a16="http://schemas.microsoft.com/office/drawing/2014/main" id="{616AB29E-3B9D-4D42-8CF5-67E3860E8862}"/>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01" name="Vrije vorm: vorm 100">
                <a:extLst>
                  <a:ext uri="{FF2B5EF4-FFF2-40B4-BE49-F238E27FC236}">
                    <a16:creationId xmlns:a16="http://schemas.microsoft.com/office/drawing/2014/main" id="{4A3BC9E1-6841-4B5D-B972-5837F94375EE}"/>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02" name="Vrije vorm: vorm 101">
                <a:extLst>
                  <a:ext uri="{FF2B5EF4-FFF2-40B4-BE49-F238E27FC236}">
                    <a16:creationId xmlns:a16="http://schemas.microsoft.com/office/drawing/2014/main" id="{A16B4414-CB29-4A4E-820E-A06C9A20FDB3}"/>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03" name="Vrije vorm: vorm 102">
                <a:extLst>
                  <a:ext uri="{FF2B5EF4-FFF2-40B4-BE49-F238E27FC236}">
                    <a16:creationId xmlns:a16="http://schemas.microsoft.com/office/drawing/2014/main" id="{14A5FE84-4578-48E2-A0B8-5B852EB1D084}"/>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04" name="Vrije vorm: vorm 103">
                <a:extLst>
                  <a:ext uri="{FF2B5EF4-FFF2-40B4-BE49-F238E27FC236}">
                    <a16:creationId xmlns:a16="http://schemas.microsoft.com/office/drawing/2014/main" id="{36876241-31FB-4D92-82E7-1BF004555B9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05" name="Vrije vorm: vorm 104">
                <a:extLst>
                  <a:ext uri="{FF2B5EF4-FFF2-40B4-BE49-F238E27FC236}">
                    <a16:creationId xmlns:a16="http://schemas.microsoft.com/office/drawing/2014/main" id="{B3374E22-AF97-4DB3-B6F2-94ED1021872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B1922A9C-9488-4FF7-BA34-4213872332BF}"/>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29363E36-9CBD-4BB7-B503-AEA42BA55F8C}"/>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D3D32FB-2521-4C23-82BC-D2945204EFE7}"/>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85" name="Vrije vorm: vorm 84">
            <a:extLst>
              <a:ext uri="{FF2B5EF4-FFF2-40B4-BE49-F238E27FC236}">
                <a16:creationId xmlns:a16="http://schemas.microsoft.com/office/drawing/2014/main" id="{42822F06-28C4-480F-BDCF-A5A091738FC0}"/>
              </a:ext>
            </a:extLst>
          </p:cNvPr>
          <p:cNvSpPr/>
          <p:nvPr/>
        </p:nvSpPr>
        <p:spPr>
          <a:xfrm>
            <a:off x="6907147" y="-436968"/>
            <a:ext cx="5180616" cy="12288288"/>
          </a:xfrm>
          <a:custGeom>
            <a:avLst/>
            <a:gdLst>
              <a:gd name="connsiteX0" fmla="*/ 2855769 w 5180616"/>
              <a:gd name="connsiteY0" fmla="*/ 33 h 12288288"/>
              <a:gd name="connsiteX1" fmla="*/ 4291567 w 5180616"/>
              <a:gd name="connsiteY1" fmla="*/ 1490431 h 12288288"/>
              <a:gd name="connsiteX2" fmla="*/ 3430089 w 5180616"/>
              <a:gd name="connsiteY2" fmla="*/ 5739909 h 12288288"/>
              <a:gd name="connsiteX3" fmla="*/ 44258 w 5180616"/>
              <a:gd name="connsiteY3" fmla="*/ 9657195 h 12288288"/>
              <a:gd name="connsiteX4" fmla="*/ 1180778 w 5180616"/>
              <a:gd name="connsiteY4" fmla="*/ 11622408 h 12288288"/>
              <a:gd name="connsiteX5" fmla="*/ 2233612 w 5180616"/>
              <a:gd name="connsiteY5" fmla="*/ 12288322 h 1228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0616" h="12288288">
                <a:moveTo>
                  <a:pt x="2855769" y="33"/>
                </a:moveTo>
                <a:cubicBezTo>
                  <a:pt x="3031305" y="428157"/>
                  <a:pt x="4291567" y="1490431"/>
                  <a:pt x="4291567" y="1490431"/>
                </a:cubicBezTo>
                <a:cubicBezTo>
                  <a:pt x="4291567" y="1490431"/>
                  <a:pt x="6780200" y="4011593"/>
                  <a:pt x="3430089" y="5739909"/>
                </a:cubicBezTo>
                <a:cubicBezTo>
                  <a:pt x="1967373" y="6494484"/>
                  <a:pt x="-348911" y="7772351"/>
                  <a:pt x="44258" y="9657195"/>
                </a:cubicBezTo>
                <a:cubicBezTo>
                  <a:pt x="198491" y="10399141"/>
                  <a:pt x="606714" y="11121824"/>
                  <a:pt x="1180778" y="11622408"/>
                </a:cubicBezTo>
                <a:lnTo>
                  <a:pt x="2233612" y="12288322"/>
                </a:lnTo>
              </a:path>
            </a:pathLst>
          </a:custGeom>
          <a:noFill/>
          <a:ln w="22225" cap="flat">
            <a:solidFill>
              <a:srgbClr val="FFFFFF"/>
            </a:solidFill>
            <a:prstDash val="dash"/>
            <a:miter/>
          </a:ln>
        </p:spPr>
        <p:txBody>
          <a:bodyPr rtlCol="0" anchor="ctr"/>
          <a:lstStyle/>
          <a:p>
            <a:endParaRPr lang="nl-NL"/>
          </a:p>
        </p:txBody>
      </p:sp>
      <p:sp>
        <p:nvSpPr>
          <p:cNvPr id="35" name="Vrije vorm: vorm 34">
            <a:extLst>
              <a:ext uri="{FF2B5EF4-FFF2-40B4-BE49-F238E27FC236}">
                <a16:creationId xmlns:a16="http://schemas.microsoft.com/office/drawing/2014/main" id="{13695E2C-9C0E-47AA-863A-9B45289607E6}"/>
              </a:ext>
            </a:extLst>
          </p:cNvPr>
          <p:cNvSpPr/>
          <p:nvPr/>
        </p:nvSpPr>
        <p:spPr>
          <a:xfrm>
            <a:off x="10468689" y="2765395"/>
            <a:ext cx="1243335" cy="1204560"/>
          </a:xfrm>
          <a:custGeom>
            <a:avLst/>
            <a:gdLst>
              <a:gd name="connsiteX0" fmla="*/ 793018 w 949019"/>
              <a:gd name="connsiteY0" fmla="*/ 360209 h 919423"/>
              <a:gd name="connsiteX1" fmla="*/ 546638 w 949019"/>
              <a:gd name="connsiteY1" fmla="*/ 531786 h 919423"/>
              <a:gd name="connsiteX2" fmla="*/ 421543 w 949019"/>
              <a:gd name="connsiteY2" fmla="*/ 456856 h 919423"/>
              <a:gd name="connsiteX3" fmla="*/ 421543 w 949019"/>
              <a:gd name="connsiteY3" fmla="*/ 451522 h 919423"/>
              <a:gd name="connsiteX4" fmla="*/ 508157 w 949019"/>
              <a:gd name="connsiteY4" fmla="*/ 168947 h 919423"/>
              <a:gd name="connsiteX5" fmla="*/ 511205 w 949019"/>
              <a:gd name="connsiteY5" fmla="*/ 166534 h 919423"/>
              <a:gd name="connsiteX6" fmla="*/ 638840 w 949019"/>
              <a:gd name="connsiteY6" fmla="*/ 109765 h 919423"/>
              <a:gd name="connsiteX7" fmla="*/ 793272 w 949019"/>
              <a:gd name="connsiteY7" fmla="*/ 360209 h 919423"/>
              <a:gd name="connsiteX8" fmla="*/ 400715 w 949019"/>
              <a:gd name="connsiteY8" fmla="*/ 251116 h 919423"/>
              <a:gd name="connsiteX9" fmla="*/ 419130 w 949019"/>
              <a:gd name="connsiteY9" fmla="*/ 215937 h 919423"/>
              <a:gd name="connsiteX10" fmla="*/ 430052 w 949019"/>
              <a:gd name="connsiteY10" fmla="*/ 224319 h 919423"/>
              <a:gd name="connsiteX11" fmla="*/ 411510 w 949019"/>
              <a:gd name="connsiteY11" fmla="*/ 258609 h 919423"/>
              <a:gd name="connsiteX12" fmla="*/ 400715 w 949019"/>
              <a:gd name="connsiteY12" fmla="*/ 251116 h 919423"/>
              <a:gd name="connsiteX13" fmla="*/ 394873 w 949019"/>
              <a:gd name="connsiteY13" fmla="*/ 306742 h 919423"/>
              <a:gd name="connsiteX14" fmla="*/ 386237 w 949019"/>
              <a:gd name="connsiteY14" fmla="*/ 301408 h 919423"/>
              <a:gd name="connsiteX15" fmla="*/ 387253 w 949019"/>
              <a:gd name="connsiteY15" fmla="*/ 294550 h 919423"/>
              <a:gd name="connsiteX16" fmla="*/ 396778 w 949019"/>
              <a:gd name="connsiteY16" fmla="*/ 261784 h 919423"/>
              <a:gd name="connsiteX17" fmla="*/ 407065 w 949019"/>
              <a:gd name="connsiteY17" fmla="*/ 269150 h 919423"/>
              <a:gd name="connsiteX18" fmla="*/ 394365 w 949019"/>
              <a:gd name="connsiteY18" fmla="*/ 307250 h 919423"/>
              <a:gd name="connsiteX19" fmla="*/ 386364 w 949019"/>
              <a:gd name="connsiteY19" fmla="*/ 376973 h 919423"/>
              <a:gd name="connsiteX20" fmla="*/ 383824 w 949019"/>
              <a:gd name="connsiteY20" fmla="*/ 313473 h 919423"/>
              <a:gd name="connsiteX21" fmla="*/ 391698 w 949019"/>
              <a:gd name="connsiteY21" fmla="*/ 318807 h 919423"/>
              <a:gd name="connsiteX22" fmla="*/ 386364 w 949019"/>
              <a:gd name="connsiteY22" fmla="*/ 376592 h 919423"/>
              <a:gd name="connsiteX23" fmla="*/ 449864 w 949019"/>
              <a:gd name="connsiteY23" fmla="*/ 177456 h 919423"/>
              <a:gd name="connsiteX24" fmla="*/ 458881 w 949019"/>
              <a:gd name="connsiteY24" fmla="*/ 185457 h 919423"/>
              <a:gd name="connsiteX25" fmla="*/ 435767 w 949019"/>
              <a:gd name="connsiteY25" fmla="*/ 215175 h 919423"/>
              <a:gd name="connsiteX26" fmla="*/ 425099 w 949019"/>
              <a:gd name="connsiteY26" fmla="*/ 207047 h 919423"/>
              <a:gd name="connsiteX27" fmla="*/ 450499 w 949019"/>
              <a:gd name="connsiteY27" fmla="*/ 177456 h 919423"/>
              <a:gd name="connsiteX28" fmla="*/ 486440 w 949019"/>
              <a:gd name="connsiteY28" fmla="*/ 147865 h 919423"/>
              <a:gd name="connsiteX29" fmla="*/ 492536 w 949019"/>
              <a:gd name="connsiteY29" fmla="*/ 153580 h 919423"/>
              <a:gd name="connsiteX30" fmla="*/ 467136 w 949019"/>
              <a:gd name="connsiteY30" fmla="*/ 177329 h 919423"/>
              <a:gd name="connsiteX31" fmla="*/ 458627 w 949019"/>
              <a:gd name="connsiteY31" fmla="*/ 169709 h 919423"/>
              <a:gd name="connsiteX32" fmla="*/ 486567 w 949019"/>
              <a:gd name="connsiteY32" fmla="*/ 147865 h 919423"/>
              <a:gd name="connsiteX33" fmla="*/ 540542 w 949019"/>
              <a:gd name="connsiteY33" fmla="*/ 120941 h 919423"/>
              <a:gd name="connsiteX34" fmla="*/ 501426 w 949019"/>
              <a:gd name="connsiteY34" fmla="*/ 146341 h 919423"/>
              <a:gd name="connsiteX35" fmla="*/ 496346 w 949019"/>
              <a:gd name="connsiteY35" fmla="*/ 141261 h 919423"/>
              <a:gd name="connsiteX36" fmla="*/ 540542 w 949019"/>
              <a:gd name="connsiteY36" fmla="*/ 120687 h 919423"/>
              <a:gd name="connsiteX37" fmla="*/ 638078 w 949019"/>
              <a:gd name="connsiteY37" fmla="*/ 86905 h 919423"/>
              <a:gd name="connsiteX38" fmla="*/ 365282 w 949019"/>
              <a:gd name="connsiteY38" fmla="*/ 291629 h 919423"/>
              <a:gd name="connsiteX39" fmla="*/ 546003 w 949019"/>
              <a:gd name="connsiteY39" fmla="*/ 553757 h 919423"/>
              <a:gd name="connsiteX40" fmla="*/ 818799 w 949019"/>
              <a:gd name="connsiteY40" fmla="*/ 349033 h 919423"/>
              <a:gd name="connsiteX41" fmla="*/ 651972 w 949019"/>
              <a:gd name="connsiteY41" fmla="*/ 89458 h 919423"/>
              <a:gd name="connsiteX42" fmla="*/ 638078 w 949019"/>
              <a:gd name="connsiteY42" fmla="*/ 86905 h 919423"/>
              <a:gd name="connsiteX43" fmla="*/ 718850 w 949019"/>
              <a:gd name="connsiteY43" fmla="*/ 312076 h 919423"/>
              <a:gd name="connsiteX44" fmla="*/ 707166 w 949019"/>
              <a:gd name="connsiteY44" fmla="*/ 322490 h 919423"/>
              <a:gd name="connsiteX45" fmla="*/ 717580 w 949019"/>
              <a:gd name="connsiteY45" fmla="*/ 334174 h 919423"/>
              <a:gd name="connsiteX46" fmla="*/ 729264 w 949019"/>
              <a:gd name="connsiteY46" fmla="*/ 323760 h 919423"/>
              <a:gd name="connsiteX47" fmla="*/ 718850 w 949019"/>
              <a:gd name="connsiteY47" fmla="*/ 312076 h 919423"/>
              <a:gd name="connsiteX48" fmla="*/ 702848 w 949019"/>
              <a:gd name="connsiteY48" fmla="*/ 368464 h 919423"/>
              <a:gd name="connsiteX49" fmla="*/ 571784 w 949019"/>
              <a:gd name="connsiteY49" fmla="*/ 473239 h 919423"/>
              <a:gd name="connsiteX50" fmla="*/ 576483 w 949019"/>
              <a:gd name="connsiteY50" fmla="*/ 494829 h 919423"/>
              <a:gd name="connsiteX51" fmla="*/ 723803 w 949019"/>
              <a:gd name="connsiteY51" fmla="*/ 375576 h 919423"/>
              <a:gd name="connsiteX52" fmla="*/ 716881 w 949019"/>
              <a:gd name="connsiteY52" fmla="*/ 361542 h 919423"/>
              <a:gd name="connsiteX53" fmla="*/ 702848 w 949019"/>
              <a:gd name="connsiteY53" fmla="*/ 368464 h 919423"/>
              <a:gd name="connsiteX54" fmla="*/ 922431 w 949019"/>
              <a:gd name="connsiteY54" fmla="*/ 395642 h 919423"/>
              <a:gd name="connsiteX55" fmla="*/ 900460 w 949019"/>
              <a:gd name="connsiteY55" fmla="*/ 363003 h 919423"/>
              <a:gd name="connsiteX56" fmla="*/ 905667 w 949019"/>
              <a:gd name="connsiteY56" fmla="*/ 332015 h 919423"/>
              <a:gd name="connsiteX57" fmla="*/ 920780 w 949019"/>
              <a:gd name="connsiteY57" fmla="*/ 355637 h 919423"/>
              <a:gd name="connsiteX58" fmla="*/ 926876 w 949019"/>
              <a:gd name="connsiteY58" fmla="*/ 358177 h 919423"/>
              <a:gd name="connsiteX59" fmla="*/ 922431 w 949019"/>
              <a:gd name="connsiteY59" fmla="*/ 395642 h 919423"/>
              <a:gd name="connsiteX60" fmla="*/ 907445 w 949019"/>
              <a:gd name="connsiteY60" fmla="*/ 445426 h 919423"/>
              <a:gd name="connsiteX61" fmla="*/ 886617 w 949019"/>
              <a:gd name="connsiteY61" fmla="*/ 408850 h 919423"/>
              <a:gd name="connsiteX62" fmla="*/ 896523 w 949019"/>
              <a:gd name="connsiteY62" fmla="*/ 378878 h 919423"/>
              <a:gd name="connsiteX63" fmla="*/ 919510 w 949019"/>
              <a:gd name="connsiteY63" fmla="*/ 408850 h 919423"/>
              <a:gd name="connsiteX64" fmla="*/ 907445 w 949019"/>
              <a:gd name="connsiteY64" fmla="*/ 445426 h 919423"/>
              <a:gd name="connsiteX65" fmla="*/ 882680 w 949019"/>
              <a:gd name="connsiteY65" fmla="*/ 494829 h 919423"/>
              <a:gd name="connsiteX66" fmla="*/ 861598 w 949019"/>
              <a:gd name="connsiteY66" fmla="*/ 460031 h 919423"/>
              <a:gd name="connsiteX67" fmla="*/ 880648 w 949019"/>
              <a:gd name="connsiteY67" fmla="*/ 422566 h 919423"/>
              <a:gd name="connsiteX68" fmla="*/ 897793 w 949019"/>
              <a:gd name="connsiteY68" fmla="*/ 452665 h 919423"/>
              <a:gd name="connsiteX69" fmla="*/ 903000 w 949019"/>
              <a:gd name="connsiteY69" fmla="*/ 455459 h 919423"/>
              <a:gd name="connsiteX70" fmla="*/ 882045 w 949019"/>
              <a:gd name="connsiteY70" fmla="*/ 495464 h 919423"/>
              <a:gd name="connsiteX71" fmla="*/ 855121 w 949019"/>
              <a:gd name="connsiteY71" fmla="*/ 533564 h 919423"/>
              <a:gd name="connsiteX72" fmla="*/ 837214 w 949019"/>
              <a:gd name="connsiteY72" fmla="*/ 497623 h 919423"/>
              <a:gd name="connsiteX73" fmla="*/ 837214 w 949019"/>
              <a:gd name="connsiteY73" fmla="*/ 497623 h 919423"/>
              <a:gd name="connsiteX74" fmla="*/ 855375 w 949019"/>
              <a:gd name="connsiteY74" fmla="*/ 471588 h 919423"/>
              <a:gd name="connsiteX75" fmla="*/ 874298 w 949019"/>
              <a:gd name="connsiteY75" fmla="*/ 504608 h 919423"/>
              <a:gd name="connsiteX76" fmla="*/ 875949 w 949019"/>
              <a:gd name="connsiteY76" fmla="*/ 506386 h 919423"/>
              <a:gd name="connsiteX77" fmla="*/ 855375 w 949019"/>
              <a:gd name="connsiteY77" fmla="*/ 533945 h 919423"/>
              <a:gd name="connsiteX78" fmla="*/ 823498 w 949019"/>
              <a:gd name="connsiteY78" fmla="*/ 566203 h 919423"/>
              <a:gd name="connsiteX79" fmla="*/ 806734 w 949019"/>
              <a:gd name="connsiteY79" fmla="*/ 531151 h 919423"/>
              <a:gd name="connsiteX80" fmla="*/ 828705 w 949019"/>
              <a:gd name="connsiteY80" fmla="*/ 505751 h 919423"/>
              <a:gd name="connsiteX81" fmla="*/ 847501 w 949019"/>
              <a:gd name="connsiteY81" fmla="*/ 540676 h 919423"/>
              <a:gd name="connsiteX82" fmla="*/ 823498 w 949019"/>
              <a:gd name="connsiteY82" fmla="*/ 566076 h 919423"/>
              <a:gd name="connsiteX83" fmla="*/ 788446 w 949019"/>
              <a:gd name="connsiteY83" fmla="*/ 594524 h 919423"/>
              <a:gd name="connsiteX84" fmla="*/ 772698 w 949019"/>
              <a:gd name="connsiteY84" fmla="*/ 562774 h 919423"/>
              <a:gd name="connsiteX85" fmla="*/ 798860 w 949019"/>
              <a:gd name="connsiteY85" fmla="*/ 539660 h 919423"/>
              <a:gd name="connsiteX86" fmla="*/ 816005 w 949019"/>
              <a:gd name="connsiteY86" fmla="*/ 573569 h 919423"/>
              <a:gd name="connsiteX87" fmla="*/ 789335 w 949019"/>
              <a:gd name="connsiteY87" fmla="*/ 594651 h 919423"/>
              <a:gd name="connsiteX88" fmla="*/ 749457 w 949019"/>
              <a:gd name="connsiteY88" fmla="*/ 620051 h 919423"/>
              <a:gd name="connsiteX89" fmla="*/ 735360 w 949019"/>
              <a:gd name="connsiteY89" fmla="*/ 589698 h 919423"/>
              <a:gd name="connsiteX90" fmla="*/ 763808 w 949019"/>
              <a:gd name="connsiteY90" fmla="*/ 570267 h 919423"/>
              <a:gd name="connsiteX91" fmla="*/ 780191 w 949019"/>
              <a:gd name="connsiteY91" fmla="*/ 601636 h 919423"/>
              <a:gd name="connsiteX92" fmla="*/ 749457 w 949019"/>
              <a:gd name="connsiteY92" fmla="*/ 620051 h 919423"/>
              <a:gd name="connsiteX93" fmla="*/ 706150 w 949019"/>
              <a:gd name="connsiteY93" fmla="*/ 639863 h 919423"/>
              <a:gd name="connsiteX94" fmla="*/ 695101 w 949019"/>
              <a:gd name="connsiteY94" fmla="*/ 611542 h 919423"/>
              <a:gd name="connsiteX95" fmla="*/ 725962 w 949019"/>
              <a:gd name="connsiteY95" fmla="*/ 595413 h 919423"/>
              <a:gd name="connsiteX96" fmla="*/ 739551 w 949019"/>
              <a:gd name="connsiteY96" fmla="*/ 625385 h 919423"/>
              <a:gd name="connsiteX97" fmla="*/ 706150 w 949019"/>
              <a:gd name="connsiteY97" fmla="*/ 639863 h 919423"/>
              <a:gd name="connsiteX98" fmla="*/ 669701 w 949019"/>
              <a:gd name="connsiteY98" fmla="*/ 651293 h 919423"/>
              <a:gd name="connsiteX99" fmla="*/ 659922 w 949019"/>
              <a:gd name="connsiteY99" fmla="*/ 625893 h 919423"/>
              <a:gd name="connsiteX100" fmla="*/ 685322 w 949019"/>
              <a:gd name="connsiteY100" fmla="*/ 616241 h 919423"/>
              <a:gd name="connsiteX101" fmla="*/ 695990 w 949019"/>
              <a:gd name="connsiteY101" fmla="*/ 643800 h 919423"/>
              <a:gd name="connsiteX102" fmla="*/ 670590 w 949019"/>
              <a:gd name="connsiteY102" fmla="*/ 651547 h 919423"/>
              <a:gd name="connsiteX103" fmla="*/ 626267 w 949019"/>
              <a:gd name="connsiteY103" fmla="*/ 659929 h 919423"/>
              <a:gd name="connsiteX104" fmla="*/ 615980 w 949019"/>
              <a:gd name="connsiteY104" fmla="*/ 637704 h 919423"/>
              <a:gd name="connsiteX105" fmla="*/ 650397 w 949019"/>
              <a:gd name="connsiteY105" fmla="*/ 629195 h 919423"/>
              <a:gd name="connsiteX106" fmla="*/ 659922 w 949019"/>
              <a:gd name="connsiteY106" fmla="*/ 654595 h 919423"/>
              <a:gd name="connsiteX107" fmla="*/ 626267 w 949019"/>
              <a:gd name="connsiteY107" fmla="*/ 660183 h 919423"/>
              <a:gd name="connsiteX108" fmla="*/ 606963 w 949019"/>
              <a:gd name="connsiteY108" fmla="*/ 662215 h 919423"/>
              <a:gd name="connsiteX109" fmla="*/ 584738 w 949019"/>
              <a:gd name="connsiteY109" fmla="*/ 662850 h 919423"/>
              <a:gd name="connsiteX110" fmla="*/ 588738 w 949019"/>
              <a:gd name="connsiteY110" fmla="*/ 656881 h 919423"/>
              <a:gd name="connsiteX111" fmla="*/ 588167 w 949019"/>
              <a:gd name="connsiteY111" fmla="*/ 655357 h 919423"/>
              <a:gd name="connsiteX112" fmla="*/ 580928 w 949019"/>
              <a:gd name="connsiteY112" fmla="*/ 642657 h 919423"/>
              <a:gd name="connsiteX113" fmla="*/ 604677 w 949019"/>
              <a:gd name="connsiteY113" fmla="*/ 639990 h 919423"/>
              <a:gd name="connsiteX114" fmla="*/ 614710 w 949019"/>
              <a:gd name="connsiteY114" fmla="*/ 661580 h 919423"/>
              <a:gd name="connsiteX115" fmla="*/ 606963 w 949019"/>
              <a:gd name="connsiteY115" fmla="*/ 662342 h 919423"/>
              <a:gd name="connsiteX116" fmla="*/ 550702 w 949019"/>
              <a:gd name="connsiteY116" fmla="*/ 661326 h 919423"/>
              <a:gd name="connsiteX117" fmla="*/ 544479 w 949019"/>
              <a:gd name="connsiteY117" fmla="*/ 643038 h 919423"/>
              <a:gd name="connsiteX118" fmla="*/ 568482 w 949019"/>
              <a:gd name="connsiteY118" fmla="*/ 643038 h 919423"/>
              <a:gd name="connsiteX119" fmla="*/ 578261 w 949019"/>
              <a:gd name="connsiteY119" fmla="*/ 660183 h 919423"/>
              <a:gd name="connsiteX120" fmla="*/ 581309 w 949019"/>
              <a:gd name="connsiteY120" fmla="*/ 662723 h 919423"/>
              <a:gd name="connsiteX121" fmla="*/ 550702 w 949019"/>
              <a:gd name="connsiteY121" fmla="*/ 661072 h 919423"/>
              <a:gd name="connsiteX122" fmla="*/ 530763 w 949019"/>
              <a:gd name="connsiteY122" fmla="*/ 617892 h 919423"/>
              <a:gd name="connsiteX123" fmla="*/ 308640 w 949019"/>
              <a:gd name="connsiteY123" fmla="*/ 270801 h 919423"/>
              <a:gd name="connsiteX124" fmla="*/ 655096 w 949019"/>
              <a:gd name="connsiteY124" fmla="*/ 24929 h 919423"/>
              <a:gd name="connsiteX125" fmla="*/ 877219 w 949019"/>
              <a:gd name="connsiteY125" fmla="*/ 372020 h 919423"/>
              <a:gd name="connsiteX126" fmla="*/ 530763 w 949019"/>
              <a:gd name="connsiteY126" fmla="*/ 617892 h 919423"/>
              <a:gd name="connsiteX127" fmla="*/ 508792 w 949019"/>
              <a:gd name="connsiteY127" fmla="*/ 653833 h 919423"/>
              <a:gd name="connsiteX128" fmla="*/ 508792 w 949019"/>
              <a:gd name="connsiteY128" fmla="*/ 651801 h 919423"/>
              <a:gd name="connsiteX129" fmla="*/ 504347 w 949019"/>
              <a:gd name="connsiteY129" fmla="*/ 637577 h 919423"/>
              <a:gd name="connsiteX130" fmla="*/ 532795 w 949019"/>
              <a:gd name="connsiteY130" fmla="*/ 641895 h 919423"/>
              <a:gd name="connsiteX131" fmla="*/ 538637 w 949019"/>
              <a:gd name="connsiteY131" fmla="*/ 659675 h 919423"/>
              <a:gd name="connsiteX132" fmla="*/ 508919 w 949019"/>
              <a:gd name="connsiteY132" fmla="*/ 653833 h 919423"/>
              <a:gd name="connsiteX133" fmla="*/ 461802 w 949019"/>
              <a:gd name="connsiteY133" fmla="*/ 637831 h 919423"/>
              <a:gd name="connsiteX134" fmla="*/ 457992 w 949019"/>
              <a:gd name="connsiteY134" fmla="*/ 623988 h 919423"/>
              <a:gd name="connsiteX135" fmla="*/ 490250 w 949019"/>
              <a:gd name="connsiteY135" fmla="*/ 634402 h 919423"/>
              <a:gd name="connsiteX136" fmla="*/ 495203 w 949019"/>
              <a:gd name="connsiteY136" fmla="*/ 650277 h 919423"/>
              <a:gd name="connsiteX137" fmla="*/ 461802 w 949019"/>
              <a:gd name="connsiteY137" fmla="*/ 637577 h 919423"/>
              <a:gd name="connsiteX138" fmla="*/ 381030 w 949019"/>
              <a:gd name="connsiteY138" fmla="*/ 577125 h 919423"/>
              <a:gd name="connsiteX139" fmla="*/ 444530 w 949019"/>
              <a:gd name="connsiteY139" fmla="*/ 618146 h 919423"/>
              <a:gd name="connsiteX140" fmla="*/ 448086 w 949019"/>
              <a:gd name="connsiteY140" fmla="*/ 630846 h 919423"/>
              <a:gd name="connsiteX141" fmla="*/ 380522 w 949019"/>
              <a:gd name="connsiteY141" fmla="*/ 576871 h 919423"/>
              <a:gd name="connsiteX142" fmla="*/ 344073 w 949019"/>
              <a:gd name="connsiteY142" fmla="*/ 652182 h 919423"/>
              <a:gd name="connsiteX143" fmla="*/ 341533 w 949019"/>
              <a:gd name="connsiteY143" fmla="*/ 651547 h 919423"/>
              <a:gd name="connsiteX144" fmla="*/ 266984 w 949019"/>
              <a:gd name="connsiteY144" fmla="*/ 565314 h 919423"/>
              <a:gd name="connsiteX145" fmla="*/ 266222 w 949019"/>
              <a:gd name="connsiteY145" fmla="*/ 560488 h 919423"/>
              <a:gd name="connsiteX146" fmla="*/ 317022 w 949019"/>
              <a:gd name="connsiteY146" fmla="*/ 513117 h 919423"/>
              <a:gd name="connsiteX147" fmla="*/ 361091 w 949019"/>
              <a:gd name="connsiteY147" fmla="*/ 588301 h 919423"/>
              <a:gd name="connsiteX148" fmla="*/ 361091 w 949019"/>
              <a:gd name="connsiteY148" fmla="*/ 588301 h 919423"/>
              <a:gd name="connsiteX149" fmla="*/ 329214 w 949019"/>
              <a:gd name="connsiteY149" fmla="*/ 622337 h 919423"/>
              <a:gd name="connsiteX150" fmla="*/ 336580 w 949019"/>
              <a:gd name="connsiteY150" fmla="*/ 630592 h 919423"/>
              <a:gd name="connsiteX151" fmla="*/ 368457 w 949019"/>
              <a:gd name="connsiteY151" fmla="*/ 596556 h 919423"/>
              <a:gd name="connsiteX152" fmla="*/ 368457 w 949019"/>
              <a:gd name="connsiteY152" fmla="*/ 596556 h 919423"/>
              <a:gd name="connsiteX153" fmla="*/ 382300 w 949019"/>
              <a:gd name="connsiteY153" fmla="*/ 611034 h 919423"/>
              <a:gd name="connsiteX154" fmla="*/ 344200 w 949019"/>
              <a:gd name="connsiteY154" fmla="*/ 651928 h 919423"/>
              <a:gd name="connsiteX155" fmla="*/ 247299 w 949019"/>
              <a:gd name="connsiteY155" fmla="*/ 756068 h 919423"/>
              <a:gd name="connsiteX156" fmla="*/ 177576 w 949019"/>
              <a:gd name="connsiteY156" fmla="*/ 836078 h 919423"/>
              <a:gd name="connsiteX157" fmla="*/ 175925 w 949019"/>
              <a:gd name="connsiteY157" fmla="*/ 835062 h 919423"/>
              <a:gd name="connsiteX158" fmla="*/ 93629 w 949019"/>
              <a:gd name="connsiteY158" fmla="*/ 720762 h 919423"/>
              <a:gd name="connsiteX159" fmla="*/ 93629 w 949019"/>
              <a:gd name="connsiteY159" fmla="*/ 720762 h 919423"/>
              <a:gd name="connsiteX160" fmla="*/ 246029 w 949019"/>
              <a:gd name="connsiteY160" fmla="*/ 578903 h 919423"/>
              <a:gd name="connsiteX161" fmla="*/ 296829 w 949019"/>
              <a:gd name="connsiteY161" fmla="*/ 658913 h 919423"/>
              <a:gd name="connsiteX162" fmla="*/ 153065 w 949019"/>
              <a:gd name="connsiteY162" fmla="*/ 809535 h 919423"/>
              <a:gd name="connsiteX163" fmla="*/ 160431 w 949019"/>
              <a:gd name="connsiteY163" fmla="*/ 817790 h 919423"/>
              <a:gd name="connsiteX164" fmla="*/ 306989 w 949019"/>
              <a:gd name="connsiteY164" fmla="*/ 663993 h 919423"/>
              <a:gd name="connsiteX165" fmla="*/ 326547 w 949019"/>
              <a:gd name="connsiteY165" fmla="*/ 670343 h 919423"/>
              <a:gd name="connsiteX166" fmla="*/ 247426 w 949019"/>
              <a:gd name="connsiteY166" fmla="*/ 755433 h 919423"/>
              <a:gd name="connsiteX167" fmla="*/ 112679 w 949019"/>
              <a:gd name="connsiteY167" fmla="*/ 896403 h 919423"/>
              <a:gd name="connsiteX168" fmla="*/ 22636 w 949019"/>
              <a:gd name="connsiteY168" fmla="*/ 787183 h 919423"/>
              <a:gd name="connsiteX169" fmla="*/ 73436 w 949019"/>
              <a:gd name="connsiteY169" fmla="*/ 739558 h 919423"/>
              <a:gd name="connsiteX170" fmla="*/ 130840 w 949019"/>
              <a:gd name="connsiteY170" fmla="*/ 834935 h 919423"/>
              <a:gd name="connsiteX171" fmla="*/ 92105 w 949019"/>
              <a:gd name="connsiteY171" fmla="*/ 864653 h 919423"/>
              <a:gd name="connsiteX172" fmla="*/ 99471 w 949019"/>
              <a:gd name="connsiteY172" fmla="*/ 872908 h 919423"/>
              <a:gd name="connsiteX173" fmla="*/ 140492 w 949019"/>
              <a:gd name="connsiteY173" fmla="*/ 841539 h 919423"/>
              <a:gd name="connsiteX174" fmla="*/ 161828 w 949019"/>
              <a:gd name="connsiteY174" fmla="*/ 852588 h 919423"/>
              <a:gd name="connsiteX175" fmla="*/ 112552 w 949019"/>
              <a:gd name="connsiteY175" fmla="*/ 896403 h 919423"/>
              <a:gd name="connsiteX176" fmla="*/ 925352 w 949019"/>
              <a:gd name="connsiteY176" fmla="*/ 343953 h 919423"/>
              <a:gd name="connsiteX177" fmla="*/ 906556 w 949019"/>
              <a:gd name="connsiteY177" fmla="*/ 314362 h 919423"/>
              <a:gd name="connsiteX178" fmla="*/ 906556 w 949019"/>
              <a:gd name="connsiteY178" fmla="*/ 314362 h 919423"/>
              <a:gd name="connsiteX179" fmla="*/ 906556 w 949019"/>
              <a:gd name="connsiteY179" fmla="*/ 291502 h 919423"/>
              <a:gd name="connsiteX180" fmla="*/ 900968 w 949019"/>
              <a:gd name="connsiteY180" fmla="*/ 236892 h 919423"/>
              <a:gd name="connsiteX181" fmla="*/ 925352 w 949019"/>
              <a:gd name="connsiteY181" fmla="*/ 344588 h 919423"/>
              <a:gd name="connsiteX182" fmla="*/ 798352 w 949019"/>
              <a:gd name="connsiteY182" fmla="*/ 62267 h 919423"/>
              <a:gd name="connsiteX183" fmla="*/ 791748 w 949019"/>
              <a:gd name="connsiteY183" fmla="*/ 59854 h 919423"/>
              <a:gd name="connsiteX184" fmla="*/ 654588 w 949019"/>
              <a:gd name="connsiteY184" fmla="*/ 1688 h 919423"/>
              <a:gd name="connsiteX185" fmla="*/ 304068 w 949019"/>
              <a:gd name="connsiteY185" fmla="*/ 479208 h 919423"/>
              <a:gd name="connsiteX186" fmla="*/ 308259 w 949019"/>
              <a:gd name="connsiteY186" fmla="*/ 490892 h 919423"/>
              <a:gd name="connsiteX187" fmla="*/ 3459 w 949019"/>
              <a:gd name="connsiteY187" fmla="*/ 775245 h 919423"/>
              <a:gd name="connsiteX188" fmla="*/ 157 w 949019"/>
              <a:gd name="connsiteY188" fmla="*/ 784516 h 919423"/>
              <a:gd name="connsiteX189" fmla="*/ 157 w 949019"/>
              <a:gd name="connsiteY189" fmla="*/ 785786 h 919423"/>
              <a:gd name="connsiteX190" fmla="*/ 119156 w 949019"/>
              <a:gd name="connsiteY190" fmla="*/ 918501 h 919423"/>
              <a:gd name="connsiteX191" fmla="*/ 125252 w 949019"/>
              <a:gd name="connsiteY191" fmla="*/ 915072 h 919423"/>
              <a:gd name="connsiteX192" fmla="*/ 262158 w 949019"/>
              <a:gd name="connsiteY192" fmla="*/ 772578 h 919423"/>
              <a:gd name="connsiteX193" fmla="*/ 398937 w 949019"/>
              <a:gd name="connsiteY193" fmla="*/ 625512 h 919423"/>
              <a:gd name="connsiteX194" fmla="*/ 668431 w 949019"/>
              <a:gd name="connsiteY194" fmla="*/ 674407 h 919423"/>
              <a:gd name="connsiteX195" fmla="*/ 946180 w 949019"/>
              <a:gd name="connsiteY195" fmla="*/ 384339 h 919423"/>
              <a:gd name="connsiteX196" fmla="*/ 798352 w 949019"/>
              <a:gd name="connsiteY196" fmla="*/ 62267 h 9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949019" h="919423">
                <a:moveTo>
                  <a:pt x="793018" y="360209"/>
                </a:moveTo>
                <a:cubicBezTo>
                  <a:pt x="764189" y="466381"/>
                  <a:pt x="658144" y="546518"/>
                  <a:pt x="546638" y="531786"/>
                </a:cubicBezTo>
                <a:cubicBezTo>
                  <a:pt x="496346" y="525258"/>
                  <a:pt x="451032" y="498118"/>
                  <a:pt x="421543" y="456856"/>
                </a:cubicBezTo>
                <a:cubicBezTo>
                  <a:pt x="422038" y="455116"/>
                  <a:pt x="422038" y="453262"/>
                  <a:pt x="421543" y="451522"/>
                </a:cubicBezTo>
                <a:cubicBezTo>
                  <a:pt x="388891" y="348487"/>
                  <a:pt x="423372" y="235990"/>
                  <a:pt x="508157" y="168947"/>
                </a:cubicBezTo>
                <a:cubicBezTo>
                  <a:pt x="509414" y="168515"/>
                  <a:pt x="510494" y="167664"/>
                  <a:pt x="511205" y="166534"/>
                </a:cubicBezTo>
                <a:cubicBezTo>
                  <a:pt x="548314" y="137209"/>
                  <a:pt x="592205" y="117690"/>
                  <a:pt x="638840" y="109765"/>
                </a:cubicBezTo>
                <a:cubicBezTo>
                  <a:pt x="756315" y="130720"/>
                  <a:pt x="824387" y="245401"/>
                  <a:pt x="793272" y="360209"/>
                </a:cubicBezTo>
                <a:moveTo>
                  <a:pt x="400715" y="251116"/>
                </a:moveTo>
                <a:cubicBezTo>
                  <a:pt x="405833" y="238886"/>
                  <a:pt x="411992" y="227113"/>
                  <a:pt x="419130" y="215937"/>
                </a:cubicBezTo>
                <a:lnTo>
                  <a:pt x="430052" y="224319"/>
                </a:lnTo>
                <a:cubicBezTo>
                  <a:pt x="423181" y="235355"/>
                  <a:pt x="416983" y="246811"/>
                  <a:pt x="411510" y="258609"/>
                </a:cubicBezTo>
                <a:lnTo>
                  <a:pt x="400715" y="251116"/>
                </a:lnTo>
                <a:moveTo>
                  <a:pt x="394873" y="306742"/>
                </a:moveTo>
                <a:cubicBezTo>
                  <a:pt x="392079" y="304837"/>
                  <a:pt x="389158" y="303059"/>
                  <a:pt x="386237" y="301408"/>
                </a:cubicBezTo>
                <a:cubicBezTo>
                  <a:pt x="386237" y="299122"/>
                  <a:pt x="386237" y="296836"/>
                  <a:pt x="387253" y="294550"/>
                </a:cubicBezTo>
                <a:cubicBezTo>
                  <a:pt x="389564" y="283399"/>
                  <a:pt x="392739" y="272439"/>
                  <a:pt x="396778" y="261784"/>
                </a:cubicBezTo>
                <a:lnTo>
                  <a:pt x="407065" y="269150"/>
                </a:lnTo>
                <a:cubicBezTo>
                  <a:pt x="401972" y="281545"/>
                  <a:pt x="397730" y="294270"/>
                  <a:pt x="394365" y="307250"/>
                </a:cubicBezTo>
                <a:moveTo>
                  <a:pt x="386364" y="376973"/>
                </a:moveTo>
                <a:cubicBezTo>
                  <a:pt x="382236" y="356069"/>
                  <a:pt x="381373" y="334644"/>
                  <a:pt x="383824" y="313473"/>
                </a:cubicBezTo>
                <a:cubicBezTo>
                  <a:pt x="386541" y="315099"/>
                  <a:pt x="389170" y="316889"/>
                  <a:pt x="391698" y="318807"/>
                </a:cubicBezTo>
                <a:cubicBezTo>
                  <a:pt x="387812" y="337819"/>
                  <a:pt x="386021" y="357199"/>
                  <a:pt x="386364" y="376592"/>
                </a:cubicBezTo>
                <a:moveTo>
                  <a:pt x="449864" y="177456"/>
                </a:moveTo>
                <a:cubicBezTo>
                  <a:pt x="453039" y="179996"/>
                  <a:pt x="455960" y="182663"/>
                  <a:pt x="458881" y="185457"/>
                </a:cubicBezTo>
                <a:cubicBezTo>
                  <a:pt x="450537" y="194855"/>
                  <a:pt x="442815" y="204786"/>
                  <a:pt x="435767" y="215175"/>
                </a:cubicBezTo>
                <a:lnTo>
                  <a:pt x="425099" y="207047"/>
                </a:lnTo>
                <a:cubicBezTo>
                  <a:pt x="432757" y="196519"/>
                  <a:pt x="441253" y="186613"/>
                  <a:pt x="450499" y="177456"/>
                </a:cubicBezTo>
                <a:moveTo>
                  <a:pt x="486440" y="147865"/>
                </a:moveTo>
                <a:cubicBezTo>
                  <a:pt x="488599" y="149643"/>
                  <a:pt x="490631" y="151548"/>
                  <a:pt x="492536" y="153580"/>
                </a:cubicBezTo>
                <a:cubicBezTo>
                  <a:pt x="483595" y="160971"/>
                  <a:pt x="475111" y="168896"/>
                  <a:pt x="467136" y="177329"/>
                </a:cubicBezTo>
                <a:cubicBezTo>
                  <a:pt x="464469" y="174662"/>
                  <a:pt x="461548" y="172122"/>
                  <a:pt x="458627" y="169709"/>
                </a:cubicBezTo>
                <a:cubicBezTo>
                  <a:pt x="467390" y="161759"/>
                  <a:pt x="476737" y="154456"/>
                  <a:pt x="486567" y="147865"/>
                </a:cubicBezTo>
                <a:moveTo>
                  <a:pt x="540542" y="120941"/>
                </a:moveTo>
                <a:cubicBezTo>
                  <a:pt x="526889" y="128408"/>
                  <a:pt x="513808" y="136905"/>
                  <a:pt x="501426" y="146341"/>
                </a:cubicBezTo>
                <a:cubicBezTo>
                  <a:pt x="499826" y="144550"/>
                  <a:pt x="498136" y="142861"/>
                  <a:pt x="496346" y="141261"/>
                </a:cubicBezTo>
                <a:cubicBezTo>
                  <a:pt x="510328" y="132904"/>
                  <a:pt x="525137" y="126008"/>
                  <a:pt x="540542" y="120687"/>
                </a:cubicBezTo>
                <a:moveTo>
                  <a:pt x="638078" y="86905"/>
                </a:moveTo>
                <a:cubicBezTo>
                  <a:pt x="508296" y="75767"/>
                  <a:pt x="390860" y="163905"/>
                  <a:pt x="365282" y="291629"/>
                </a:cubicBezTo>
                <a:cubicBezTo>
                  <a:pt x="341152" y="414057"/>
                  <a:pt x="419257" y="537628"/>
                  <a:pt x="546003" y="553757"/>
                </a:cubicBezTo>
                <a:cubicBezTo>
                  <a:pt x="672749" y="569886"/>
                  <a:pt x="794288" y="473112"/>
                  <a:pt x="818799" y="349033"/>
                </a:cubicBezTo>
                <a:cubicBezTo>
                  <a:pt x="844415" y="231291"/>
                  <a:pt x="769713" y="115074"/>
                  <a:pt x="651972" y="89458"/>
                </a:cubicBezTo>
                <a:cubicBezTo>
                  <a:pt x="647374" y="88454"/>
                  <a:pt x="642739" y="87603"/>
                  <a:pt x="638078" y="86905"/>
                </a:cubicBezTo>
                <a:moveTo>
                  <a:pt x="718850" y="312076"/>
                </a:moveTo>
                <a:cubicBezTo>
                  <a:pt x="712754" y="311720"/>
                  <a:pt x="707521" y="316394"/>
                  <a:pt x="707166" y="322490"/>
                </a:cubicBezTo>
                <a:cubicBezTo>
                  <a:pt x="706810" y="328599"/>
                  <a:pt x="711484" y="333818"/>
                  <a:pt x="717580" y="334174"/>
                </a:cubicBezTo>
                <a:cubicBezTo>
                  <a:pt x="723676" y="334530"/>
                  <a:pt x="728908" y="329869"/>
                  <a:pt x="729264" y="323760"/>
                </a:cubicBezTo>
                <a:cubicBezTo>
                  <a:pt x="729619" y="317664"/>
                  <a:pt x="724946" y="312431"/>
                  <a:pt x="718850" y="312076"/>
                </a:cubicBezTo>
                <a:moveTo>
                  <a:pt x="702848" y="368464"/>
                </a:moveTo>
                <a:cubicBezTo>
                  <a:pt x="683658" y="426185"/>
                  <a:pt x="632312" y="467232"/>
                  <a:pt x="571784" y="473239"/>
                </a:cubicBezTo>
                <a:cubicBezTo>
                  <a:pt x="557687" y="474763"/>
                  <a:pt x="562386" y="496353"/>
                  <a:pt x="576483" y="494829"/>
                </a:cubicBezTo>
                <a:cubicBezTo>
                  <a:pt x="644695" y="487323"/>
                  <a:pt x="702251" y="440727"/>
                  <a:pt x="723803" y="375576"/>
                </a:cubicBezTo>
                <a:cubicBezTo>
                  <a:pt x="725771" y="369785"/>
                  <a:pt x="722673" y="363511"/>
                  <a:pt x="716881" y="361542"/>
                </a:cubicBezTo>
                <a:cubicBezTo>
                  <a:pt x="711090" y="359574"/>
                  <a:pt x="704816" y="362673"/>
                  <a:pt x="702848" y="368464"/>
                </a:cubicBezTo>
                <a:moveTo>
                  <a:pt x="922431" y="395642"/>
                </a:moveTo>
                <a:cubicBezTo>
                  <a:pt x="913693" y="385787"/>
                  <a:pt x="906302" y="374814"/>
                  <a:pt x="900460" y="363003"/>
                </a:cubicBezTo>
                <a:cubicBezTo>
                  <a:pt x="902771" y="352779"/>
                  <a:pt x="904511" y="342429"/>
                  <a:pt x="905667" y="332015"/>
                </a:cubicBezTo>
                <a:lnTo>
                  <a:pt x="920780" y="355637"/>
                </a:lnTo>
                <a:cubicBezTo>
                  <a:pt x="922088" y="357656"/>
                  <a:pt x="924513" y="358672"/>
                  <a:pt x="926876" y="358177"/>
                </a:cubicBezTo>
                <a:cubicBezTo>
                  <a:pt x="926406" y="370763"/>
                  <a:pt x="924920" y="383298"/>
                  <a:pt x="922431" y="395642"/>
                </a:cubicBezTo>
                <a:moveTo>
                  <a:pt x="907445" y="445426"/>
                </a:moveTo>
                <a:cubicBezTo>
                  <a:pt x="900460" y="432726"/>
                  <a:pt x="893475" y="421042"/>
                  <a:pt x="886617" y="408850"/>
                </a:cubicBezTo>
                <a:cubicBezTo>
                  <a:pt x="890300" y="399071"/>
                  <a:pt x="893729" y="389165"/>
                  <a:pt x="896523" y="378878"/>
                </a:cubicBezTo>
                <a:cubicBezTo>
                  <a:pt x="902936" y="389762"/>
                  <a:pt x="910658" y="399833"/>
                  <a:pt x="919510" y="408850"/>
                </a:cubicBezTo>
                <a:cubicBezTo>
                  <a:pt x="916271" y="421283"/>
                  <a:pt x="912245" y="433501"/>
                  <a:pt x="907445" y="445426"/>
                </a:cubicBezTo>
                <a:moveTo>
                  <a:pt x="882680" y="494829"/>
                </a:moveTo>
                <a:lnTo>
                  <a:pt x="861598" y="460031"/>
                </a:lnTo>
                <a:cubicBezTo>
                  <a:pt x="868697" y="447940"/>
                  <a:pt x="875060" y="435431"/>
                  <a:pt x="880648" y="422566"/>
                </a:cubicBezTo>
                <a:lnTo>
                  <a:pt x="897793" y="452665"/>
                </a:lnTo>
                <a:cubicBezTo>
                  <a:pt x="898834" y="454532"/>
                  <a:pt x="900866" y="455624"/>
                  <a:pt x="903000" y="455459"/>
                </a:cubicBezTo>
                <a:cubicBezTo>
                  <a:pt x="896980" y="469276"/>
                  <a:pt x="889982" y="482650"/>
                  <a:pt x="882045" y="495464"/>
                </a:cubicBezTo>
                <a:moveTo>
                  <a:pt x="855121" y="533564"/>
                </a:moveTo>
                <a:cubicBezTo>
                  <a:pt x="847285" y="522604"/>
                  <a:pt x="841240" y="510475"/>
                  <a:pt x="837214" y="497623"/>
                </a:cubicBezTo>
                <a:lnTo>
                  <a:pt x="837214" y="497623"/>
                </a:lnTo>
                <a:cubicBezTo>
                  <a:pt x="843564" y="489241"/>
                  <a:pt x="849914" y="480478"/>
                  <a:pt x="855375" y="471588"/>
                </a:cubicBezTo>
                <a:cubicBezTo>
                  <a:pt x="861598" y="482637"/>
                  <a:pt x="868075" y="493559"/>
                  <a:pt x="874298" y="504608"/>
                </a:cubicBezTo>
                <a:cubicBezTo>
                  <a:pt x="874717" y="505319"/>
                  <a:pt x="875276" y="505916"/>
                  <a:pt x="875949" y="506386"/>
                </a:cubicBezTo>
                <a:cubicBezTo>
                  <a:pt x="869599" y="515911"/>
                  <a:pt x="862614" y="525055"/>
                  <a:pt x="855375" y="533945"/>
                </a:cubicBezTo>
                <a:moveTo>
                  <a:pt x="823498" y="566203"/>
                </a:moveTo>
                <a:cubicBezTo>
                  <a:pt x="816602" y="555192"/>
                  <a:pt x="810976" y="543432"/>
                  <a:pt x="806734" y="531151"/>
                </a:cubicBezTo>
                <a:cubicBezTo>
                  <a:pt x="814354" y="523150"/>
                  <a:pt x="821720" y="515022"/>
                  <a:pt x="828705" y="505751"/>
                </a:cubicBezTo>
                <a:cubicBezTo>
                  <a:pt x="833340" y="518197"/>
                  <a:pt x="839665" y="529957"/>
                  <a:pt x="847501" y="540676"/>
                </a:cubicBezTo>
                <a:cubicBezTo>
                  <a:pt x="839944" y="549553"/>
                  <a:pt x="831931" y="558024"/>
                  <a:pt x="823498" y="566076"/>
                </a:cubicBezTo>
                <a:moveTo>
                  <a:pt x="788446" y="594524"/>
                </a:moveTo>
                <a:lnTo>
                  <a:pt x="772698" y="562774"/>
                </a:lnTo>
                <a:cubicBezTo>
                  <a:pt x="781715" y="555535"/>
                  <a:pt x="790478" y="547788"/>
                  <a:pt x="798860" y="539660"/>
                </a:cubicBezTo>
                <a:cubicBezTo>
                  <a:pt x="803445" y="551496"/>
                  <a:pt x="809185" y="562863"/>
                  <a:pt x="816005" y="573569"/>
                </a:cubicBezTo>
                <a:cubicBezTo>
                  <a:pt x="807369" y="580935"/>
                  <a:pt x="798606" y="588047"/>
                  <a:pt x="789335" y="594651"/>
                </a:cubicBezTo>
                <a:moveTo>
                  <a:pt x="749457" y="620051"/>
                </a:moveTo>
                <a:cubicBezTo>
                  <a:pt x="745901" y="609434"/>
                  <a:pt x="741176" y="599261"/>
                  <a:pt x="735360" y="589698"/>
                </a:cubicBezTo>
                <a:cubicBezTo>
                  <a:pt x="745139" y="583729"/>
                  <a:pt x="754537" y="576998"/>
                  <a:pt x="763808" y="570267"/>
                </a:cubicBezTo>
                <a:lnTo>
                  <a:pt x="780191" y="601636"/>
                </a:lnTo>
                <a:cubicBezTo>
                  <a:pt x="770285" y="608329"/>
                  <a:pt x="760036" y="614476"/>
                  <a:pt x="749457" y="620051"/>
                </a:cubicBezTo>
                <a:moveTo>
                  <a:pt x="706150" y="639863"/>
                </a:moveTo>
                <a:lnTo>
                  <a:pt x="695101" y="611542"/>
                </a:lnTo>
                <a:cubicBezTo>
                  <a:pt x="705642" y="606716"/>
                  <a:pt x="715929" y="601255"/>
                  <a:pt x="725962" y="595413"/>
                </a:cubicBezTo>
                <a:cubicBezTo>
                  <a:pt x="731740" y="604786"/>
                  <a:pt x="736312" y="614857"/>
                  <a:pt x="739551" y="625385"/>
                </a:cubicBezTo>
                <a:cubicBezTo>
                  <a:pt x="728680" y="630782"/>
                  <a:pt x="717529" y="635608"/>
                  <a:pt x="706150" y="639863"/>
                </a:cubicBezTo>
                <a:moveTo>
                  <a:pt x="669701" y="651293"/>
                </a:moveTo>
                <a:cubicBezTo>
                  <a:pt x="666526" y="642784"/>
                  <a:pt x="663224" y="634148"/>
                  <a:pt x="659922" y="625893"/>
                </a:cubicBezTo>
                <a:cubicBezTo>
                  <a:pt x="668431" y="622972"/>
                  <a:pt x="676813" y="619797"/>
                  <a:pt x="685322" y="616241"/>
                </a:cubicBezTo>
                <a:lnTo>
                  <a:pt x="695990" y="643800"/>
                </a:lnTo>
                <a:cubicBezTo>
                  <a:pt x="687481" y="646721"/>
                  <a:pt x="678718" y="649261"/>
                  <a:pt x="670590" y="651547"/>
                </a:cubicBezTo>
                <a:moveTo>
                  <a:pt x="626267" y="659929"/>
                </a:moveTo>
                <a:lnTo>
                  <a:pt x="615980" y="637704"/>
                </a:lnTo>
                <a:cubicBezTo>
                  <a:pt x="627600" y="635481"/>
                  <a:pt x="639081" y="632637"/>
                  <a:pt x="650397" y="629195"/>
                </a:cubicBezTo>
                <a:lnTo>
                  <a:pt x="659922" y="654595"/>
                </a:lnTo>
                <a:cubicBezTo>
                  <a:pt x="648822" y="657097"/>
                  <a:pt x="637582" y="658964"/>
                  <a:pt x="626267" y="660183"/>
                </a:cubicBezTo>
                <a:moveTo>
                  <a:pt x="606963" y="662215"/>
                </a:moveTo>
                <a:cubicBezTo>
                  <a:pt x="599470" y="662215"/>
                  <a:pt x="592104" y="662850"/>
                  <a:pt x="584738" y="662850"/>
                </a:cubicBezTo>
                <a:cubicBezTo>
                  <a:pt x="587494" y="662304"/>
                  <a:pt x="589284" y="659637"/>
                  <a:pt x="588738" y="656881"/>
                </a:cubicBezTo>
                <a:cubicBezTo>
                  <a:pt x="588624" y="656348"/>
                  <a:pt x="588433" y="655827"/>
                  <a:pt x="588167" y="655357"/>
                </a:cubicBezTo>
                <a:lnTo>
                  <a:pt x="580928" y="642657"/>
                </a:lnTo>
                <a:cubicBezTo>
                  <a:pt x="588802" y="642022"/>
                  <a:pt x="596803" y="641133"/>
                  <a:pt x="604677" y="639990"/>
                </a:cubicBezTo>
                <a:cubicBezTo>
                  <a:pt x="608106" y="647229"/>
                  <a:pt x="611408" y="654341"/>
                  <a:pt x="614710" y="661580"/>
                </a:cubicBezTo>
                <a:lnTo>
                  <a:pt x="606963" y="662342"/>
                </a:lnTo>
                <a:moveTo>
                  <a:pt x="550702" y="661326"/>
                </a:moveTo>
                <a:cubicBezTo>
                  <a:pt x="548543" y="655230"/>
                  <a:pt x="546511" y="648626"/>
                  <a:pt x="544479" y="643038"/>
                </a:cubicBezTo>
                <a:cubicBezTo>
                  <a:pt x="552480" y="643038"/>
                  <a:pt x="560481" y="643038"/>
                  <a:pt x="568482" y="643038"/>
                </a:cubicBezTo>
                <a:cubicBezTo>
                  <a:pt x="571784" y="648753"/>
                  <a:pt x="575086" y="654468"/>
                  <a:pt x="578261" y="660183"/>
                </a:cubicBezTo>
                <a:cubicBezTo>
                  <a:pt x="578947" y="661364"/>
                  <a:pt x="580026" y="662253"/>
                  <a:pt x="581309" y="662723"/>
                </a:cubicBezTo>
                <a:cubicBezTo>
                  <a:pt x="571022" y="662723"/>
                  <a:pt x="560735" y="662088"/>
                  <a:pt x="550702" y="661072"/>
                </a:cubicBezTo>
                <a:moveTo>
                  <a:pt x="530763" y="617892"/>
                </a:moveTo>
                <a:cubicBezTo>
                  <a:pt x="364393" y="595794"/>
                  <a:pt x="268889" y="428408"/>
                  <a:pt x="308640" y="270801"/>
                </a:cubicBezTo>
                <a:cubicBezTo>
                  <a:pt x="347781" y="114680"/>
                  <a:pt x="494809" y="10337"/>
                  <a:pt x="655096" y="24929"/>
                </a:cubicBezTo>
                <a:cubicBezTo>
                  <a:pt x="820196" y="50329"/>
                  <a:pt x="917605" y="211492"/>
                  <a:pt x="877219" y="372020"/>
                </a:cubicBezTo>
                <a:cubicBezTo>
                  <a:pt x="839119" y="523404"/>
                  <a:pt x="688878" y="638720"/>
                  <a:pt x="530763" y="617892"/>
                </a:cubicBezTo>
                <a:moveTo>
                  <a:pt x="508792" y="653833"/>
                </a:moveTo>
                <a:cubicBezTo>
                  <a:pt x="508969" y="653173"/>
                  <a:pt x="508969" y="652461"/>
                  <a:pt x="508792" y="651801"/>
                </a:cubicBezTo>
                <a:cubicBezTo>
                  <a:pt x="507268" y="647102"/>
                  <a:pt x="505871" y="642276"/>
                  <a:pt x="504347" y="637577"/>
                </a:cubicBezTo>
                <a:cubicBezTo>
                  <a:pt x="513745" y="639482"/>
                  <a:pt x="523270" y="640879"/>
                  <a:pt x="532795" y="641895"/>
                </a:cubicBezTo>
                <a:cubicBezTo>
                  <a:pt x="534700" y="647737"/>
                  <a:pt x="536732" y="653706"/>
                  <a:pt x="538637" y="659675"/>
                </a:cubicBezTo>
                <a:cubicBezTo>
                  <a:pt x="528642" y="658240"/>
                  <a:pt x="518723" y="656297"/>
                  <a:pt x="508919" y="653833"/>
                </a:cubicBezTo>
                <a:moveTo>
                  <a:pt x="461802" y="637831"/>
                </a:moveTo>
                <a:lnTo>
                  <a:pt x="457992" y="623988"/>
                </a:lnTo>
                <a:cubicBezTo>
                  <a:pt x="468495" y="628179"/>
                  <a:pt x="479277" y="631659"/>
                  <a:pt x="490250" y="634402"/>
                </a:cubicBezTo>
                <a:lnTo>
                  <a:pt x="495203" y="650277"/>
                </a:lnTo>
                <a:cubicBezTo>
                  <a:pt x="483786" y="646823"/>
                  <a:pt x="472622" y="642581"/>
                  <a:pt x="461802" y="637577"/>
                </a:cubicBezTo>
                <a:moveTo>
                  <a:pt x="381030" y="577125"/>
                </a:moveTo>
                <a:cubicBezTo>
                  <a:pt x="400220" y="593647"/>
                  <a:pt x="421581" y="607452"/>
                  <a:pt x="444530" y="618146"/>
                </a:cubicBezTo>
                <a:cubicBezTo>
                  <a:pt x="445673" y="622464"/>
                  <a:pt x="446816" y="626782"/>
                  <a:pt x="448086" y="630846"/>
                </a:cubicBezTo>
                <a:cubicBezTo>
                  <a:pt x="422356" y="617282"/>
                  <a:pt x="399432" y="598969"/>
                  <a:pt x="380522" y="576871"/>
                </a:cubicBezTo>
                <a:moveTo>
                  <a:pt x="344073" y="652182"/>
                </a:moveTo>
                <a:cubicBezTo>
                  <a:pt x="343260" y="651839"/>
                  <a:pt x="342409" y="651623"/>
                  <a:pt x="341533" y="651547"/>
                </a:cubicBezTo>
                <a:cubicBezTo>
                  <a:pt x="297311" y="647965"/>
                  <a:pt x="264139" y="609586"/>
                  <a:pt x="266984" y="565314"/>
                </a:cubicBezTo>
                <a:cubicBezTo>
                  <a:pt x="267085" y="563663"/>
                  <a:pt x="266819" y="562025"/>
                  <a:pt x="266222" y="560488"/>
                </a:cubicBezTo>
                <a:lnTo>
                  <a:pt x="317022" y="513117"/>
                </a:lnTo>
                <a:cubicBezTo>
                  <a:pt x="328185" y="540079"/>
                  <a:pt x="343019" y="565390"/>
                  <a:pt x="361091" y="588301"/>
                </a:cubicBezTo>
                <a:lnTo>
                  <a:pt x="361091" y="588301"/>
                </a:lnTo>
                <a:lnTo>
                  <a:pt x="329214" y="622337"/>
                </a:lnTo>
                <a:cubicBezTo>
                  <a:pt x="324388" y="627544"/>
                  <a:pt x="331754" y="635799"/>
                  <a:pt x="336580" y="630592"/>
                </a:cubicBezTo>
                <a:lnTo>
                  <a:pt x="368457" y="596556"/>
                </a:lnTo>
                <a:lnTo>
                  <a:pt x="368457" y="596556"/>
                </a:lnTo>
                <a:cubicBezTo>
                  <a:pt x="372902" y="601636"/>
                  <a:pt x="377601" y="606462"/>
                  <a:pt x="382300" y="611034"/>
                </a:cubicBezTo>
                <a:lnTo>
                  <a:pt x="344200" y="651928"/>
                </a:lnTo>
                <a:moveTo>
                  <a:pt x="247299" y="756068"/>
                </a:moveTo>
                <a:cubicBezTo>
                  <a:pt x="224439" y="780579"/>
                  <a:pt x="201706" y="809281"/>
                  <a:pt x="177576" y="836078"/>
                </a:cubicBezTo>
                <a:cubicBezTo>
                  <a:pt x="177068" y="835671"/>
                  <a:pt x="176522" y="835328"/>
                  <a:pt x="175925" y="835062"/>
                </a:cubicBezTo>
                <a:cubicBezTo>
                  <a:pt x="127296" y="817917"/>
                  <a:pt x="94467" y="772324"/>
                  <a:pt x="93629" y="720762"/>
                </a:cubicBezTo>
                <a:lnTo>
                  <a:pt x="93629" y="720762"/>
                </a:lnTo>
                <a:cubicBezTo>
                  <a:pt x="144429" y="673518"/>
                  <a:pt x="195229" y="626236"/>
                  <a:pt x="246029" y="578903"/>
                </a:cubicBezTo>
                <a:cubicBezTo>
                  <a:pt x="248899" y="612266"/>
                  <a:pt x="267860" y="642124"/>
                  <a:pt x="296829" y="658913"/>
                </a:cubicBezTo>
                <a:cubicBezTo>
                  <a:pt x="251604" y="711631"/>
                  <a:pt x="203611" y="761910"/>
                  <a:pt x="153065" y="809535"/>
                </a:cubicBezTo>
                <a:cubicBezTo>
                  <a:pt x="147858" y="814361"/>
                  <a:pt x="155224" y="822235"/>
                  <a:pt x="160431" y="817790"/>
                </a:cubicBezTo>
                <a:cubicBezTo>
                  <a:pt x="212018" y="769200"/>
                  <a:pt x="260938" y="717853"/>
                  <a:pt x="306989" y="663993"/>
                </a:cubicBezTo>
                <a:cubicBezTo>
                  <a:pt x="313301" y="666710"/>
                  <a:pt x="319841" y="668844"/>
                  <a:pt x="326547" y="670343"/>
                </a:cubicBezTo>
                <a:lnTo>
                  <a:pt x="247426" y="755433"/>
                </a:lnTo>
                <a:moveTo>
                  <a:pt x="112679" y="896403"/>
                </a:moveTo>
                <a:cubicBezTo>
                  <a:pt x="55529" y="902880"/>
                  <a:pt x="28351" y="833792"/>
                  <a:pt x="22636" y="787183"/>
                </a:cubicBezTo>
                <a:lnTo>
                  <a:pt x="73436" y="739558"/>
                </a:lnTo>
                <a:cubicBezTo>
                  <a:pt x="79036" y="777747"/>
                  <a:pt x="99712" y="812100"/>
                  <a:pt x="130840" y="834935"/>
                </a:cubicBezTo>
                <a:lnTo>
                  <a:pt x="92105" y="864653"/>
                </a:lnTo>
                <a:cubicBezTo>
                  <a:pt x="86517" y="869098"/>
                  <a:pt x="93883" y="877353"/>
                  <a:pt x="99471" y="872908"/>
                </a:cubicBezTo>
                <a:lnTo>
                  <a:pt x="140492" y="841539"/>
                </a:lnTo>
                <a:cubicBezTo>
                  <a:pt x="147362" y="845679"/>
                  <a:pt x="154487" y="849362"/>
                  <a:pt x="161828" y="852588"/>
                </a:cubicBezTo>
                <a:cubicBezTo>
                  <a:pt x="146778" y="868666"/>
                  <a:pt x="130281" y="883334"/>
                  <a:pt x="112552" y="896403"/>
                </a:cubicBezTo>
                <a:moveTo>
                  <a:pt x="925352" y="343953"/>
                </a:moveTo>
                <a:lnTo>
                  <a:pt x="906556" y="314362"/>
                </a:lnTo>
                <a:lnTo>
                  <a:pt x="906556" y="314362"/>
                </a:lnTo>
                <a:cubicBezTo>
                  <a:pt x="906556" y="306742"/>
                  <a:pt x="906556" y="299122"/>
                  <a:pt x="906556" y="291502"/>
                </a:cubicBezTo>
                <a:cubicBezTo>
                  <a:pt x="906327" y="273163"/>
                  <a:pt x="904460" y="254888"/>
                  <a:pt x="900968" y="236892"/>
                </a:cubicBezTo>
                <a:cubicBezTo>
                  <a:pt x="915751" y="270953"/>
                  <a:pt x="924018" y="307479"/>
                  <a:pt x="925352" y="344588"/>
                </a:cubicBezTo>
                <a:moveTo>
                  <a:pt x="798352" y="62267"/>
                </a:moveTo>
                <a:cubicBezTo>
                  <a:pt x="796574" y="60590"/>
                  <a:pt x="794186" y="59714"/>
                  <a:pt x="791748" y="59854"/>
                </a:cubicBezTo>
                <a:cubicBezTo>
                  <a:pt x="751603" y="29323"/>
                  <a:pt x="704448" y="9320"/>
                  <a:pt x="654588" y="1688"/>
                </a:cubicBezTo>
                <a:cubicBezTo>
                  <a:pt x="402874" y="-24474"/>
                  <a:pt x="193578" y="258863"/>
                  <a:pt x="304068" y="479208"/>
                </a:cubicBezTo>
                <a:lnTo>
                  <a:pt x="308259" y="490892"/>
                </a:lnTo>
                <a:cubicBezTo>
                  <a:pt x="206659" y="585545"/>
                  <a:pt x="105059" y="680338"/>
                  <a:pt x="3459" y="775245"/>
                </a:cubicBezTo>
                <a:cubicBezTo>
                  <a:pt x="792" y="777531"/>
                  <a:pt x="-466" y="781062"/>
                  <a:pt x="157" y="784516"/>
                </a:cubicBezTo>
                <a:cubicBezTo>
                  <a:pt x="157" y="784516"/>
                  <a:pt x="157" y="785405"/>
                  <a:pt x="157" y="785786"/>
                </a:cubicBezTo>
                <a:cubicBezTo>
                  <a:pt x="5237" y="847000"/>
                  <a:pt x="45115" y="929042"/>
                  <a:pt x="119156" y="918501"/>
                </a:cubicBezTo>
                <a:cubicBezTo>
                  <a:pt x="121556" y="918183"/>
                  <a:pt x="123740" y="916951"/>
                  <a:pt x="125252" y="915072"/>
                </a:cubicBezTo>
                <a:cubicBezTo>
                  <a:pt x="176814" y="879131"/>
                  <a:pt x="219486" y="818552"/>
                  <a:pt x="262158" y="772578"/>
                </a:cubicBezTo>
                <a:cubicBezTo>
                  <a:pt x="307624" y="723556"/>
                  <a:pt x="353217" y="674534"/>
                  <a:pt x="398937" y="625512"/>
                </a:cubicBezTo>
                <a:cubicBezTo>
                  <a:pt x="473105" y="684567"/>
                  <a:pt x="576737" y="696251"/>
                  <a:pt x="668431" y="674407"/>
                </a:cubicBezTo>
                <a:cubicBezTo>
                  <a:pt x="806861" y="641514"/>
                  <a:pt x="923828" y="526452"/>
                  <a:pt x="946180" y="384339"/>
                </a:cubicBezTo>
                <a:cubicBezTo>
                  <a:pt x="965103" y="264832"/>
                  <a:pt x="886490" y="137451"/>
                  <a:pt x="798352" y="62267"/>
                </a:cubicBezTo>
              </a:path>
            </a:pathLst>
          </a:custGeom>
          <a:solidFill>
            <a:srgbClr val="000000"/>
          </a:solidFill>
          <a:ln w="12700" cap="flat">
            <a:noFill/>
            <a:prstDash val="solid"/>
            <a:miter/>
          </a:ln>
        </p:spPr>
        <p:txBody>
          <a:bodyPr rtlCol="0" anchor="ctr"/>
          <a:lstStyle/>
          <a:p>
            <a:endParaRPr lang="nl-NL"/>
          </a:p>
        </p:txBody>
      </p:sp>
      <p:pic>
        <p:nvPicPr>
          <p:cNvPr id="59" name="Afbeelding 58">
            <a:extLst>
              <a:ext uri="{FF2B5EF4-FFF2-40B4-BE49-F238E27FC236}">
                <a16:creationId xmlns:a16="http://schemas.microsoft.com/office/drawing/2014/main" id="{5D5E54A4-6CBF-45E7-B3DD-F6B31730F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0685" y="806398"/>
            <a:ext cx="4234843" cy="5967279"/>
          </a:xfrm>
          <a:prstGeom prst="rect">
            <a:avLst/>
          </a:prstGeom>
          <a:ln>
            <a:solidFill>
              <a:schemeClr val="bg1">
                <a:lumMod val="65000"/>
              </a:schemeClr>
            </a:solidFill>
          </a:ln>
        </p:spPr>
      </p:pic>
      <p:pic>
        <p:nvPicPr>
          <p:cNvPr id="11" name="Afbeelding 10">
            <a:extLst>
              <a:ext uri="{FF2B5EF4-FFF2-40B4-BE49-F238E27FC236}">
                <a16:creationId xmlns:a16="http://schemas.microsoft.com/office/drawing/2014/main" id="{53DCBDC9-E2AC-46B3-8B83-2EF8E8029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554" y="787347"/>
            <a:ext cx="4257808" cy="6080525"/>
          </a:xfrm>
          <a:prstGeom prst="rect">
            <a:avLst/>
          </a:prstGeom>
          <a:ln>
            <a:solidFill>
              <a:schemeClr val="bg1">
                <a:lumMod val="65000"/>
              </a:schemeClr>
            </a:solidFill>
          </a:ln>
        </p:spPr>
      </p:pic>
      <p:pic>
        <p:nvPicPr>
          <p:cNvPr id="5" name="Afbeelding 4">
            <a:extLst>
              <a:ext uri="{FF2B5EF4-FFF2-40B4-BE49-F238E27FC236}">
                <a16:creationId xmlns:a16="http://schemas.microsoft.com/office/drawing/2014/main" id="{87D56E7B-074B-43C5-9C63-6F88C946D8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3536" y="776797"/>
            <a:ext cx="4261844" cy="6080526"/>
          </a:xfrm>
          <a:prstGeom prst="rect">
            <a:avLst/>
          </a:prstGeom>
          <a:ln>
            <a:solidFill>
              <a:schemeClr val="bg1">
                <a:lumMod val="65000"/>
              </a:schemeClr>
            </a:solidFill>
          </a:ln>
        </p:spPr>
      </p:pic>
    </p:spTree>
    <p:extLst>
      <p:ext uri="{BB962C8B-B14F-4D97-AF65-F5344CB8AC3E}">
        <p14:creationId xmlns:p14="http://schemas.microsoft.com/office/powerpoint/2010/main" val="3008383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Vrije vorm: vorm 4">
            <a:extLst>
              <a:ext uri="{FF2B5EF4-FFF2-40B4-BE49-F238E27FC236}">
                <a16:creationId xmlns:a16="http://schemas.microsoft.com/office/drawing/2014/main" id="{1E2B7D5B-2CA0-2E42-804F-FD4E0F810008}"/>
              </a:ext>
            </a:extLst>
          </p:cNvPr>
          <p:cNvSpPr/>
          <p:nvPr/>
        </p:nvSpPr>
        <p:spPr>
          <a:xfrm>
            <a:off x="2509525" y="201930"/>
            <a:ext cx="2757622"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a:solidFill>
                  <a:schemeClr val="bg1"/>
                </a:solidFill>
              </a:rPr>
              <a:t>EDI en begeleid ontdekken</a:t>
            </a:r>
          </a:p>
        </p:txBody>
      </p:sp>
      <p:grpSp>
        <p:nvGrpSpPr>
          <p:cNvPr id="77" name="Groep 76">
            <a:extLst>
              <a:ext uri="{FF2B5EF4-FFF2-40B4-BE49-F238E27FC236}">
                <a16:creationId xmlns:a16="http://schemas.microsoft.com/office/drawing/2014/main" id="{D7C3DAD1-B700-4A98-B25C-3FB8F86DECBA}"/>
              </a:ext>
            </a:extLst>
          </p:cNvPr>
          <p:cNvGrpSpPr/>
          <p:nvPr/>
        </p:nvGrpSpPr>
        <p:grpSpPr>
          <a:xfrm>
            <a:off x="476757" y="201930"/>
            <a:ext cx="2044987" cy="450000"/>
            <a:chOff x="476757" y="205232"/>
            <a:chExt cx="2044987" cy="450000"/>
          </a:xfrm>
        </p:grpSpPr>
        <p:sp>
          <p:nvSpPr>
            <p:cNvPr id="78" name="Vrije vorm: vorm 77">
              <a:hlinkClick r:id="rId3" action="ppaction://hlinksldjump"/>
              <a:extLst>
                <a:ext uri="{FF2B5EF4-FFF2-40B4-BE49-F238E27FC236}">
                  <a16:creationId xmlns:a16="http://schemas.microsoft.com/office/drawing/2014/main" id="{AEC97838-1316-4FDE-ADDE-D45A36AA332C}"/>
                </a:ext>
              </a:extLst>
            </p:cNvPr>
            <p:cNvSpPr/>
            <p:nvPr/>
          </p:nvSpPr>
          <p:spPr>
            <a:xfrm>
              <a:off x="476757" y="205232"/>
              <a:ext cx="2044987"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rtlCol="0" anchor="ctr"/>
            <a:lstStyle/>
            <a:p>
              <a:r>
                <a:rPr lang="nl-NL" sz="1500" b="1">
                  <a:solidFill>
                    <a:schemeClr val="bg1"/>
                  </a:solidFill>
                </a:rPr>
                <a:t>Verwondering </a:t>
              </a:r>
            </a:p>
          </p:txBody>
        </p:sp>
        <p:sp>
          <p:nvSpPr>
            <p:cNvPr id="79" name="Vrije vorm: vorm 78">
              <a:hlinkClick r:id="rId3" action="ppaction://hlinksldjump"/>
              <a:extLst>
                <a:ext uri="{FF2B5EF4-FFF2-40B4-BE49-F238E27FC236}">
                  <a16:creationId xmlns:a16="http://schemas.microsoft.com/office/drawing/2014/main" id="{18C1C05B-AC6D-438C-82A2-459A604354EC}"/>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pic>
        <p:nvPicPr>
          <p:cNvPr id="73" name="Graphic 72">
            <a:extLst>
              <a:ext uri="{FF2B5EF4-FFF2-40B4-BE49-F238E27FC236}">
                <a16:creationId xmlns:a16="http://schemas.microsoft.com/office/drawing/2014/main" id="{77E980F4-EDC1-4544-BF68-4D2CA2D3003B}"/>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27" r="27"/>
          <a:stretch/>
        </p:blipFill>
        <p:spPr>
          <a:xfrm>
            <a:off x="0" y="651930"/>
            <a:ext cx="6096000" cy="6206071"/>
          </a:xfrm>
          <a:prstGeom prst="rect">
            <a:avLst/>
          </a:prstGeom>
        </p:spPr>
      </p:pic>
      <p:pic>
        <p:nvPicPr>
          <p:cNvPr id="176" name="Graphic 175">
            <a:extLst>
              <a:ext uri="{FF2B5EF4-FFF2-40B4-BE49-F238E27FC236}">
                <a16:creationId xmlns:a16="http://schemas.microsoft.com/office/drawing/2014/main" id="{07663EBC-21EC-4163-A22F-4C853E23A944}"/>
              </a:ext>
            </a:extLst>
          </p:cNvPr>
          <p:cNvPicPr>
            <a:picLocks noChangeAspect="1"/>
          </p:cNvPicPr>
          <p:nvPr/>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l="50000" t="4753" b="4753"/>
          <a:stretch/>
        </p:blipFill>
        <p:spPr>
          <a:xfrm>
            <a:off x="6096000" y="651930"/>
            <a:ext cx="6096000" cy="6206071"/>
          </a:xfrm>
          <a:prstGeom prst="rect">
            <a:avLst/>
          </a:prstGeom>
        </p:spPr>
      </p:pic>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5" name="Vrije vorm: vorm 4">
            <a:extLst>
              <a:ext uri="{FF2B5EF4-FFF2-40B4-BE49-F238E27FC236}">
                <a16:creationId xmlns:a16="http://schemas.microsoft.com/office/drawing/2014/main" id="{7DC95A2B-CDDF-46E4-A216-0ACB1A1840B3}"/>
              </a:ext>
            </a:extLst>
          </p:cNvPr>
          <p:cNvSpPr/>
          <p:nvPr/>
        </p:nvSpPr>
        <p:spPr>
          <a:xfrm>
            <a:off x="7312258" y="1513919"/>
            <a:ext cx="3262280" cy="1935660"/>
          </a:xfrm>
          <a:custGeom>
            <a:avLst/>
            <a:gdLst>
              <a:gd name="connsiteX0" fmla="*/ 2207408 w 3262280"/>
              <a:gd name="connsiteY0" fmla="*/ 1579293 h 1935660"/>
              <a:gd name="connsiteX1" fmla="*/ 2972074 w 3262280"/>
              <a:gd name="connsiteY1" fmla="*/ 1334183 h 1935660"/>
              <a:gd name="connsiteX2" fmla="*/ 3252490 w 3262280"/>
              <a:gd name="connsiteY2" fmla="*/ 799513 h 1935660"/>
              <a:gd name="connsiteX3" fmla="*/ 2835169 w 3262280"/>
              <a:gd name="connsiteY3" fmla="*/ 332661 h 1935660"/>
              <a:gd name="connsiteX4" fmla="*/ 1510685 w 3262280"/>
              <a:gd name="connsiteY4" fmla="*/ 1191 h 1935660"/>
              <a:gd name="connsiteX5" fmla="*/ 754527 w 3262280"/>
              <a:gd name="connsiteY5" fmla="*/ 128191 h 1935660"/>
              <a:gd name="connsiteX6" fmla="*/ 171851 w 3262280"/>
              <a:gd name="connsiteY6" fmla="*/ 481759 h 1935660"/>
              <a:gd name="connsiteX7" fmla="*/ 4465 w 3262280"/>
              <a:gd name="connsiteY7" fmla="*/ 819198 h 1935660"/>
              <a:gd name="connsiteX8" fmla="*/ 21 w 3262280"/>
              <a:gd name="connsiteY8" fmla="*/ 893239 h 1935660"/>
              <a:gd name="connsiteX9" fmla="*/ 104541 w 3262280"/>
              <a:gd name="connsiteY9" fmla="*/ 1204389 h 1935660"/>
              <a:gd name="connsiteX10" fmla="*/ 791992 w 3262280"/>
              <a:gd name="connsiteY10" fmla="*/ 1461564 h 1935660"/>
              <a:gd name="connsiteX11" fmla="*/ 781071 w 3262280"/>
              <a:gd name="connsiteY11" fmla="*/ 1590342 h 1935660"/>
              <a:gd name="connsiteX12" fmla="*/ 734080 w 3262280"/>
              <a:gd name="connsiteY12" fmla="*/ 1692704 h 1935660"/>
              <a:gd name="connsiteX13" fmla="*/ 609494 w 3262280"/>
              <a:gd name="connsiteY13" fmla="*/ 1877489 h 1935660"/>
              <a:gd name="connsiteX14" fmla="*/ 622194 w 3262280"/>
              <a:gd name="connsiteY14" fmla="*/ 1934639 h 1935660"/>
              <a:gd name="connsiteX15" fmla="*/ 1050564 w 3262280"/>
              <a:gd name="connsiteY15" fmla="*/ 1541955 h 1935660"/>
              <a:gd name="connsiteX16" fmla="*/ 1052723 w 3262280"/>
              <a:gd name="connsiteY16" fmla="*/ 1529255 h 1935660"/>
              <a:gd name="connsiteX17" fmla="*/ 1326154 w 3262280"/>
              <a:gd name="connsiteY17" fmla="*/ 1578150 h 1935660"/>
              <a:gd name="connsiteX18" fmla="*/ 2207408 w 3262280"/>
              <a:gd name="connsiteY18" fmla="*/ 1579293 h 1935660"/>
              <a:gd name="connsiteX19" fmla="*/ 1948709 w 3262280"/>
              <a:gd name="connsiteY19" fmla="*/ 1533573 h 1935660"/>
              <a:gd name="connsiteX20" fmla="*/ 1046120 w 3262280"/>
              <a:gd name="connsiteY20" fmla="*/ 1476550 h 1935660"/>
              <a:gd name="connsiteX21" fmla="*/ 1041421 w 3262280"/>
              <a:gd name="connsiteY21" fmla="*/ 1480106 h 1935660"/>
              <a:gd name="connsiteX22" fmla="*/ 1027704 w 3262280"/>
              <a:gd name="connsiteY22" fmla="*/ 1481376 h 1935660"/>
              <a:gd name="connsiteX23" fmla="*/ 847873 w 3262280"/>
              <a:gd name="connsiteY23" fmla="*/ 1716199 h 1935660"/>
              <a:gd name="connsiteX24" fmla="*/ 690392 w 3262280"/>
              <a:gd name="connsiteY24" fmla="*/ 1834944 h 1935660"/>
              <a:gd name="connsiteX25" fmla="*/ 785642 w 3262280"/>
              <a:gd name="connsiteY25" fmla="*/ 1666669 h 1935660"/>
              <a:gd name="connsiteX26" fmla="*/ 814090 w 3262280"/>
              <a:gd name="connsiteY26" fmla="*/ 1460675 h 1935660"/>
              <a:gd name="connsiteX27" fmla="*/ 805327 w 3262280"/>
              <a:gd name="connsiteY27" fmla="*/ 1432862 h 1935660"/>
              <a:gd name="connsiteX28" fmla="*/ 802279 w 3262280"/>
              <a:gd name="connsiteY28" fmla="*/ 1426385 h 1935660"/>
              <a:gd name="connsiteX29" fmla="*/ 799359 w 3262280"/>
              <a:gd name="connsiteY29" fmla="*/ 1420035 h 1935660"/>
              <a:gd name="connsiteX30" fmla="*/ 792500 w 3262280"/>
              <a:gd name="connsiteY30" fmla="*/ 1423845 h 1935660"/>
              <a:gd name="connsiteX31" fmla="*/ 637179 w 3262280"/>
              <a:gd name="connsiteY31" fmla="*/ 1398445 h 1935660"/>
              <a:gd name="connsiteX32" fmla="*/ 264308 w 3262280"/>
              <a:gd name="connsiteY32" fmla="*/ 1279446 h 1935660"/>
              <a:gd name="connsiteX33" fmla="*/ 27579 w 3262280"/>
              <a:gd name="connsiteY33" fmla="*/ 946579 h 1935660"/>
              <a:gd name="connsiteX34" fmla="*/ 22499 w 3262280"/>
              <a:gd name="connsiteY34" fmla="*/ 892731 h 1935660"/>
              <a:gd name="connsiteX35" fmla="*/ 169185 w 3262280"/>
              <a:gd name="connsiteY35" fmla="*/ 573199 h 1935660"/>
              <a:gd name="connsiteX36" fmla="*/ 405659 w 3262280"/>
              <a:gd name="connsiteY36" fmla="*/ 372793 h 1935660"/>
              <a:gd name="connsiteX37" fmla="*/ 1037102 w 3262280"/>
              <a:gd name="connsiteY37" fmla="*/ 139367 h 1935660"/>
              <a:gd name="connsiteX38" fmla="*/ 1742841 w 3262280"/>
              <a:gd name="connsiteY38" fmla="*/ 89583 h 1935660"/>
              <a:gd name="connsiteX39" fmla="*/ 2942484 w 3262280"/>
              <a:gd name="connsiteY39" fmla="*/ 489633 h 1935660"/>
              <a:gd name="connsiteX40" fmla="*/ 3220740 w 3262280"/>
              <a:gd name="connsiteY40" fmla="*/ 956104 h 1935660"/>
              <a:gd name="connsiteX41" fmla="*/ 2698009 w 3262280"/>
              <a:gd name="connsiteY41" fmla="*/ 1380538 h 1935660"/>
              <a:gd name="connsiteX42" fmla="*/ 1948709 w 3262280"/>
              <a:gd name="connsiteY42" fmla="*/ 1533573 h 193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62280" h="1935660">
                <a:moveTo>
                  <a:pt x="2207408" y="1579293"/>
                </a:moveTo>
                <a:cubicBezTo>
                  <a:pt x="2469535" y="1543606"/>
                  <a:pt x="2746141" y="1477058"/>
                  <a:pt x="2972074" y="1334183"/>
                </a:cubicBezTo>
                <a:cubicBezTo>
                  <a:pt x="3155082" y="1218359"/>
                  <a:pt x="3302274" y="1026335"/>
                  <a:pt x="3252490" y="799513"/>
                </a:cubicBezTo>
                <a:cubicBezTo>
                  <a:pt x="3206009" y="588185"/>
                  <a:pt x="3010048" y="438325"/>
                  <a:pt x="2835169" y="332661"/>
                </a:cubicBezTo>
                <a:cubicBezTo>
                  <a:pt x="2433340" y="89837"/>
                  <a:pt x="1977537" y="-12398"/>
                  <a:pt x="1510685" y="1191"/>
                </a:cubicBezTo>
                <a:cubicBezTo>
                  <a:pt x="1254653" y="8684"/>
                  <a:pt x="997860" y="47038"/>
                  <a:pt x="754527" y="128191"/>
                </a:cubicBezTo>
                <a:cubicBezTo>
                  <a:pt x="538627" y="199692"/>
                  <a:pt x="324251" y="309674"/>
                  <a:pt x="171851" y="481759"/>
                </a:cubicBezTo>
                <a:cubicBezTo>
                  <a:pt x="87523" y="576882"/>
                  <a:pt x="21229" y="691436"/>
                  <a:pt x="4465" y="819198"/>
                </a:cubicBezTo>
                <a:cubicBezTo>
                  <a:pt x="1290" y="843747"/>
                  <a:pt x="-196" y="868486"/>
                  <a:pt x="21" y="893239"/>
                </a:cubicBezTo>
                <a:cubicBezTo>
                  <a:pt x="935" y="1005418"/>
                  <a:pt x="37536" y="1114409"/>
                  <a:pt x="104541" y="1204389"/>
                </a:cubicBezTo>
                <a:cubicBezTo>
                  <a:pt x="256941" y="1410256"/>
                  <a:pt x="550565" y="1454833"/>
                  <a:pt x="791992" y="1461564"/>
                </a:cubicBezTo>
                <a:cubicBezTo>
                  <a:pt x="796387" y="1504795"/>
                  <a:pt x="792678" y="1548470"/>
                  <a:pt x="781071" y="1590342"/>
                </a:cubicBezTo>
                <a:cubicBezTo>
                  <a:pt x="769069" y="1626029"/>
                  <a:pt x="753308" y="1660332"/>
                  <a:pt x="734080" y="1692704"/>
                </a:cubicBezTo>
                <a:cubicBezTo>
                  <a:pt x="696870" y="1757093"/>
                  <a:pt x="651403" y="1816148"/>
                  <a:pt x="609494" y="1877489"/>
                </a:cubicBezTo>
                <a:cubicBezTo>
                  <a:pt x="602762" y="1887268"/>
                  <a:pt x="598825" y="1943910"/>
                  <a:pt x="622194" y="1934639"/>
                </a:cubicBezTo>
                <a:cubicBezTo>
                  <a:pt x="805454" y="1856229"/>
                  <a:pt x="956546" y="1717723"/>
                  <a:pt x="1050564" y="1541955"/>
                </a:cubicBezTo>
                <a:cubicBezTo>
                  <a:pt x="1052165" y="1537916"/>
                  <a:pt x="1052901" y="1533598"/>
                  <a:pt x="1052723" y="1529255"/>
                </a:cubicBezTo>
                <a:cubicBezTo>
                  <a:pt x="1142830" y="1550870"/>
                  <a:pt x="1234130" y="1567202"/>
                  <a:pt x="1326154" y="1578150"/>
                </a:cubicBezTo>
                <a:cubicBezTo>
                  <a:pt x="1618610" y="1616758"/>
                  <a:pt x="1914850" y="1617139"/>
                  <a:pt x="2207408" y="1579293"/>
                </a:cubicBezTo>
                <a:close/>
                <a:moveTo>
                  <a:pt x="1948709" y="1533573"/>
                </a:moveTo>
                <a:cubicBezTo>
                  <a:pt x="1645813" y="1561513"/>
                  <a:pt x="1345332" y="1523286"/>
                  <a:pt x="1046120" y="1476550"/>
                </a:cubicBezTo>
                <a:cubicBezTo>
                  <a:pt x="1044214" y="1476550"/>
                  <a:pt x="1042690" y="1477820"/>
                  <a:pt x="1041421" y="1480106"/>
                </a:cubicBezTo>
                <a:cubicBezTo>
                  <a:pt x="1037484" y="1474518"/>
                  <a:pt x="1032785" y="1473502"/>
                  <a:pt x="1027704" y="1481376"/>
                </a:cubicBezTo>
                <a:cubicBezTo>
                  <a:pt x="972460" y="1565577"/>
                  <a:pt x="921405" y="1646476"/>
                  <a:pt x="847873" y="1716199"/>
                </a:cubicBezTo>
                <a:cubicBezTo>
                  <a:pt x="800273" y="1761881"/>
                  <a:pt x="747403" y="1801733"/>
                  <a:pt x="690392" y="1834944"/>
                </a:cubicBezTo>
                <a:cubicBezTo>
                  <a:pt x="728137" y="1782467"/>
                  <a:pt x="760077" y="1726041"/>
                  <a:pt x="785642" y="1666669"/>
                </a:cubicBezTo>
                <a:cubicBezTo>
                  <a:pt x="809264" y="1608503"/>
                  <a:pt x="829076" y="1526969"/>
                  <a:pt x="814090" y="1460675"/>
                </a:cubicBezTo>
                <a:cubicBezTo>
                  <a:pt x="811957" y="1451175"/>
                  <a:pt x="809023" y="1441866"/>
                  <a:pt x="805327" y="1432862"/>
                </a:cubicBezTo>
                <a:cubicBezTo>
                  <a:pt x="804896" y="1430474"/>
                  <a:pt x="803841" y="1428239"/>
                  <a:pt x="802279" y="1426385"/>
                </a:cubicBezTo>
                <a:cubicBezTo>
                  <a:pt x="801390" y="1424353"/>
                  <a:pt x="800501" y="1422194"/>
                  <a:pt x="799359" y="1420035"/>
                </a:cubicBezTo>
                <a:cubicBezTo>
                  <a:pt x="796564" y="1414701"/>
                  <a:pt x="794151" y="1418638"/>
                  <a:pt x="792500" y="1423845"/>
                </a:cubicBezTo>
                <a:cubicBezTo>
                  <a:pt x="740558" y="1416860"/>
                  <a:pt x="688614" y="1408605"/>
                  <a:pt x="637179" y="1398445"/>
                </a:cubicBezTo>
                <a:cubicBezTo>
                  <a:pt x="510179" y="1373045"/>
                  <a:pt x="378226" y="1342565"/>
                  <a:pt x="264308" y="1279446"/>
                </a:cubicBezTo>
                <a:cubicBezTo>
                  <a:pt x="142641" y="1211628"/>
                  <a:pt x="53741" y="1082088"/>
                  <a:pt x="27579" y="946579"/>
                </a:cubicBezTo>
                <a:cubicBezTo>
                  <a:pt x="24138" y="928837"/>
                  <a:pt x="22436" y="910803"/>
                  <a:pt x="22499" y="892731"/>
                </a:cubicBezTo>
                <a:cubicBezTo>
                  <a:pt x="22499" y="773986"/>
                  <a:pt x="94254" y="660321"/>
                  <a:pt x="169185" y="573199"/>
                </a:cubicBezTo>
                <a:cubicBezTo>
                  <a:pt x="237714" y="495119"/>
                  <a:pt x="317406" y="427593"/>
                  <a:pt x="405659" y="372793"/>
                </a:cubicBezTo>
                <a:cubicBezTo>
                  <a:pt x="596159" y="252524"/>
                  <a:pt x="817392" y="182293"/>
                  <a:pt x="1037102" y="139367"/>
                </a:cubicBezTo>
                <a:cubicBezTo>
                  <a:pt x="1269512" y="94650"/>
                  <a:pt x="1506457" y="77937"/>
                  <a:pt x="1742841" y="89583"/>
                </a:cubicBezTo>
                <a:cubicBezTo>
                  <a:pt x="2166640" y="109522"/>
                  <a:pt x="2596916" y="237919"/>
                  <a:pt x="2942484" y="489633"/>
                </a:cubicBezTo>
                <a:cubicBezTo>
                  <a:pt x="3079771" y="589582"/>
                  <a:pt x="3280303" y="763953"/>
                  <a:pt x="3220740" y="956104"/>
                </a:cubicBezTo>
                <a:cubicBezTo>
                  <a:pt x="3151780" y="1177338"/>
                  <a:pt x="2901462" y="1309926"/>
                  <a:pt x="2698009" y="1380538"/>
                </a:cubicBezTo>
                <a:cubicBezTo>
                  <a:pt x="2456073" y="1465628"/>
                  <a:pt x="2203471" y="1510205"/>
                  <a:pt x="1948709" y="1533573"/>
                </a:cubicBezTo>
                <a:close/>
              </a:path>
            </a:pathLst>
          </a:custGeom>
          <a:solidFill>
            <a:srgbClr val="000000"/>
          </a:solidFill>
          <a:ln w="12696" cap="flat">
            <a:noFill/>
            <a:prstDash val="solid"/>
            <a:miter/>
          </a:ln>
        </p:spPr>
        <p:txBody>
          <a:bodyPr lIns="0" tIns="756000" rIns="0" bIns="0" rtlCol="0" anchor="t"/>
          <a:lstStyle/>
          <a:p>
            <a:pPr algn="ctr">
              <a:lnSpc>
                <a:spcPct val="90000"/>
              </a:lnSpc>
            </a:pPr>
            <a:r>
              <a:rPr lang="nl-NL" b="1"/>
              <a:t>Ik begeleid</a:t>
            </a:r>
          </a:p>
        </p:txBody>
      </p:sp>
      <p:grpSp>
        <p:nvGrpSpPr>
          <p:cNvPr id="465" name="Groep 464">
            <a:extLst>
              <a:ext uri="{FF2B5EF4-FFF2-40B4-BE49-F238E27FC236}">
                <a16:creationId xmlns:a16="http://schemas.microsoft.com/office/drawing/2014/main" id="{7DFF9820-B94D-4994-BC5D-CF51C2C59F5E}"/>
              </a:ext>
            </a:extLst>
          </p:cNvPr>
          <p:cNvGrpSpPr/>
          <p:nvPr/>
        </p:nvGrpSpPr>
        <p:grpSpPr>
          <a:xfrm rot="20057229">
            <a:off x="10544028" y="3166752"/>
            <a:ext cx="859363" cy="1064454"/>
            <a:chOff x="4029329" y="1810654"/>
            <a:chExt cx="859363" cy="1064454"/>
          </a:xfrm>
        </p:grpSpPr>
        <p:sp>
          <p:nvSpPr>
            <p:cNvPr id="26" name="Vrije vorm: vorm 25">
              <a:extLst>
                <a:ext uri="{FF2B5EF4-FFF2-40B4-BE49-F238E27FC236}">
                  <a16:creationId xmlns:a16="http://schemas.microsoft.com/office/drawing/2014/main" id="{373E9558-959B-4F7B-87AB-F8BBA73EBA33}"/>
                </a:ext>
              </a:extLst>
            </p:cNvPr>
            <p:cNvSpPr/>
            <p:nvPr/>
          </p:nvSpPr>
          <p:spPr>
            <a:xfrm>
              <a:off x="4192557" y="1979584"/>
              <a:ext cx="522676" cy="712218"/>
            </a:xfrm>
            <a:custGeom>
              <a:avLst/>
              <a:gdLst>
                <a:gd name="connsiteX0" fmla="*/ 156177 w 522676"/>
                <a:gd name="connsiteY0" fmla="*/ 698973 h 712218"/>
                <a:gd name="connsiteX1" fmla="*/ 120997 w 522676"/>
                <a:gd name="connsiteY1" fmla="*/ 688686 h 712218"/>
                <a:gd name="connsiteX2" fmla="*/ 114139 w 522676"/>
                <a:gd name="connsiteY2" fmla="*/ 686400 h 712218"/>
                <a:gd name="connsiteX3" fmla="*/ 21683 w 522676"/>
                <a:gd name="connsiteY3" fmla="*/ 625567 h 712218"/>
                <a:gd name="connsiteX4" fmla="*/ 19525 w 522676"/>
                <a:gd name="connsiteY4" fmla="*/ 563845 h 712218"/>
                <a:gd name="connsiteX5" fmla="*/ 32225 w 522676"/>
                <a:gd name="connsiteY5" fmla="*/ 519776 h 712218"/>
                <a:gd name="connsiteX6" fmla="*/ 43654 w 522676"/>
                <a:gd name="connsiteY6" fmla="*/ 482819 h 712218"/>
                <a:gd name="connsiteX7" fmla="*/ 43654 w 522676"/>
                <a:gd name="connsiteY7" fmla="*/ 482057 h 712218"/>
                <a:gd name="connsiteX8" fmla="*/ 30954 w 522676"/>
                <a:gd name="connsiteY8" fmla="*/ 388712 h 712218"/>
                <a:gd name="connsiteX9" fmla="*/ 8857 w 522676"/>
                <a:gd name="connsiteY9" fmla="*/ 199736 h 712218"/>
                <a:gd name="connsiteX10" fmla="*/ 322940 w 522676"/>
                <a:gd name="connsiteY10" fmla="*/ 7255 h 712218"/>
                <a:gd name="connsiteX11" fmla="*/ 515421 w 522676"/>
                <a:gd name="connsiteY11" fmla="*/ 321338 h 712218"/>
                <a:gd name="connsiteX12" fmla="*/ 514063 w 522676"/>
                <a:gd name="connsiteY12" fmla="*/ 326736 h 712218"/>
                <a:gd name="connsiteX13" fmla="*/ 493234 w 522676"/>
                <a:gd name="connsiteY13" fmla="*/ 383632 h 712218"/>
                <a:gd name="connsiteX14" fmla="*/ 493234 w 522676"/>
                <a:gd name="connsiteY14" fmla="*/ 383632 h 712218"/>
                <a:gd name="connsiteX15" fmla="*/ 467834 w 522676"/>
                <a:gd name="connsiteY15" fmla="*/ 421732 h 712218"/>
                <a:gd name="connsiteX16" fmla="*/ 404334 w 522676"/>
                <a:gd name="connsiteY16" fmla="*/ 478120 h 712218"/>
                <a:gd name="connsiteX17" fmla="*/ 396588 w 522676"/>
                <a:gd name="connsiteY17" fmla="*/ 484089 h 712218"/>
                <a:gd name="connsiteX18" fmla="*/ 362297 w 522676"/>
                <a:gd name="connsiteY18" fmla="*/ 518125 h 712218"/>
                <a:gd name="connsiteX19" fmla="*/ 346296 w 522676"/>
                <a:gd name="connsiteY19" fmla="*/ 559654 h 712218"/>
                <a:gd name="connsiteX20" fmla="*/ 338929 w 522676"/>
                <a:gd name="connsiteY20" fmla="*/ 597754 h 712218"/>
                <a:gd name="connsiteX21" fmla="*/ 329785 w 522676"/>
                <a:gd name="connsiteY21" fmla="*/ 642712 h 712218"/>
                <a:gd name="connsiteX22" fmla="*/ 298671 w 522676"/>
                <a:gd name="connsiteY22" fmla="*/ 696179 h 712218"/>
                <a:gd name="connsiteX23" fmla="*/ 210659 w 522676"/>
                <a:gd name="connsiteY23" fmla="*/ 710022 h 712218"/>
                <a:gd name="connsiteX24" fmla="*/ 156177 w 522676"/>
                <a:gd name="connsiteY24" fmla="*/ 698973 h 712218"/>
                <a:gd name="connsiteX25" fmla="*/ 319245 w 522676"/>
                <a:gd name="connsiteY25" fmla="*/ 38573 h 712218"/>
                <a:gd name="connsiteX26" fmla="*/ 39857 w 522676"/>
                <a:gd name="connsiteY26" fmla="*/ 207927 h 712218"/>
                <a:gd name="connsiteX27" fmla="*/ 39845 w 522676"/>
                <a:gd name="connsiteY27" fmla="*/ 207991 h 712218"/>
                <a:gd name="connsiteX28" fmla="*/ 59148 w 522676"/>
                <a:gd name="connsiteY28" fmla="*/ 374361 h 712218"/>
                <a:gd name="connsiteX29" fmla="*/ 74134 w 522676"/>
                <a:gd name="connsiteY29" fmla="*/ 490439 h 712218"/>
                <a:gd name="connsiteX30" fmla="*/ 74134 w 522676"/>
                <a:gd name="connsiteY30" fmla="*/ 491201 h 712218"/>
                <a:gd name="connsiteX31" fmla="*/ 62070 w 522676"/>
                <a:gd name="connsiteY31" fmla="*/ 530317 h 712218"/>
                <a:gd name="connsiteX32" fmla="*/ 49370 w 522676"/>
                <a:gd name="connsiteY32" fmla="*/ 571719 h 712218"/>
                <a:gd name="connsiteX33" fmla="*/ 49370 w 522676"/>
                <a:gd name="connsiteY33" fmla="*/ 613121 h 712218"/>
                <a:gd name="connsiteX34" fmla="*/ 123410 w 522676"/>
                <a:gd name="connsiteY34" fmla="*/ 657317 h 712218"/>
                <a:gd name="connsiteX35" fmla="*/ 130396 w 522676"/>
                <a:gd name="connsiteY35" fmla="*/ 659603 h 712218"/>
                <a:gd name="connsiteX36" fmla="*/ 215485 w 522676"/>
                <a:gd name="connsiteY36" fmla="*/ 679034 h 712218"/>
                <a:gd name="connsiteX37" fmla="*/ 280890 w 522676"/>
                <a:gd name="connsiteY37" fmla="*/ 671160 h 712218"/>
                <a:gd name="connsiteX38" fmla="*/ 300576 w 522676"/>
                <a:gd name="connsiteY38" fmla="*/ 634838 h 712218"/>
                <a:gd name="connsiteX39" fmla="*/ 309084 w 522676"/>
                <a:gd name="connsiteY39" fmla="*/ 592420 h 712218"/>
                <a:gd name="connsiteX40" fmla="*/ 316958 w 522676"/>
                <a:gd name="connsiteY40" fmla="*/ 552288 h 712218"/>
                <a:gd name="connsiteX41" fmla="*/ 337914 w 522676"/>
                <a:gd name="connsiteY41" fmla="*/ 500091 h 712218"/>
                <a:gd name="connsiteX42" fmla="*/ 378300 w 522676"/>
                <a:gd name="connsiteY42" fmla="*/ 459705 h 712218"/>
                <a:gd name="connsiteX43" fmla="*/ 386046 w 522676"/>
                <a:gd name="connsiteY43" fmla="*/ 453609 h 712218"/>
                <a:gd name="connsiteX44" fmla="*/ 445356 w 522676"/>
                <a:gd name="connsiteY44" fmla="*/ 401158 h 712218"/>
                <a:gd name="connsiteX45" fmla="*/ 465929 w 522676"/>
                <a:gd name="connsiteY45" fmla="*/ 370043 h 712218"/>
                <a:gd name="connsiteX46" fmla="*/ 484345 w 522676"/>
                <a:gd name="connsiteY46" fmla="*/ 319243 h 712218"/>
                <a:gd name="connsiteX47" fmla="*/ 319245 w 522676"/>
                <a:gd name="connsiteY47" fmla="*/ 38573 h 712218"/>
                <a:gd name="connsiteX48" fmla="*/ 481043 w 522676"/>
                <a:gd name="connsiteY48" fmla="*/ 376520 h 712218"/>
                <a:gd name="connsiteX49" fmla="*/ 481043 w 522676"/>
                <a:gd name="connsiteY49" fmla="*/ 376520 h 71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2676" h="712218">
                  <a:moveTo>
                    <a:pt x="156177" y="698973"/>
                  </a:moveTo>
                  <a:cubicBezTo>
                    <a:pt x="144365" y="696052"/>
                    <a:pt x="132554" y="692496"/>
                    <a:pt x="120997" y="688686"/>
                  </a:cubicBezTo>
                  <a:lnTo>
                    <a:pt x="114139" y="686400"/>
                  </a:lnTo>
                  <a:cubicBezTo>
                    <a:pt x="82135" y="675732"/>
                    <a:pt x="37939" y="661000"/>
                    <a:pt x="21683" y="625567"/>
                  </a:cubicBezTo>
                  <a:cubicBezTo>
                    <a:pt x="14076" y="605818"/>
                    <a:pt x="13314" y="584076"/>
                    <a:pt x="19525" y="563845"/>
                  </a:cubicBezTo>
                  <a:cubicBezTo>
                    <a:pt x="23081" y="548732"/>
                    <a:pt x="28033" y="534000"/>
                    <a:pt x="32225" y="519776"/>
                  </a:cubicBezTo>
                  <a:cubicBezTo>
                    <a:pt x="36415" y="505552"/>
                    <a:pt x="40479" y="495138"/>
                    <a:pt x="43654" y="482819"/>
                  </a:cubicBezTo>
                  <a:lnTo>
                    <a:pt x="43654" y="482057"/>
                  </a:lnTo>
                  <a:cubicBezTo>
                    <a:pt x="51452" y="450459"/>
                    <a:pt x="46906" y="417084"/>
                    <a:pt x="30954" y="388712"/>
                  </a:cubicBezTo>
                  <a:cubicBezTo>
                    <a:pt x="-364" y="330876"/>
                    <a:pt x="-8276" y="263236"/>
                    <a:pt x="8857" y="199736"/>
                  </a:cubicBezTo>
                  <a:cubicBezTo>
                    <a:pt x="42435" y="59858"/>
                    <a:pt x="183050" y="-26324"/>
                    <a:pt x="322940" y="7255"/>
                  </a:cubicBezTo>
                  <a:cubicBezTo>
                    <a:pt x="462818" y="40833"/>
                    <a:pt x="549000" y="181461"/>
                    <a:pt x="515421" y="321338"/>
                  </a:cubicBezTo>
                  <a:cubicBezTo>
                    <a:pt x="514990" y="323142"/>
                    <a:pt x="514532" y="324945"/>
                    <a:pt x="514063" y="326736"/>
                  </a:cubicBezTo>
                  <a:cubicBezTo>
                    <a:pt x="509173" y="346395"/>
                    <a:pt x="502188" y="365471"/>
                    <a:pt x="493234" y="383632"/>
                  </a:cubicBezTo>
                  <a:lnTo>
                    <a:pt x="493234" y="383632"/>
                  </a:lnTo>
                  <a:cubicBezTo>
                    <a:pt x="486402" y="397348"/>
                    <a:pt x="477868" y="410149"/>
                    <a:pt x="467834" y="421732"/>
                  </a:cubicBezTo>
                  <a:cubicBezTo>
                    <a:pt x="448416" y="442420"/>
                    <a:pt x="427169" y="461292"/>
                    <a:pt x="404334" y="478120"/>
                  </a:cubicBezTo>
                  <a:lnTo>
                    <a:pt x="396588" y="484089"/>
                  </a:lnTo>
                  <a:cubicBezTo>
                    <a:pt x="383595" y="493741"/>
                    <a:pt x="372051" y="505209"/>
                    <a:pt x="362297" y="518125"/>
                  </a:cubicBezTo>
                  <a:cubicBezTo>
                    <a:pt x="354335" y="530812"/>
                    <a:pt x="348912" y="544909"/>
                    <a:pt x="346296" y="559654"/>
                  </a:cubicBezTo>
                  <a:cubicBezTo>
                    <a:pt x="343247" y="572354"/>
                    <a:pt x="341215" y="584419"/>
                    <a:pt x="338929" y="597754"/>
                  </a:cubicBezTo>
                  <a:cubicBezTo>
                    <a:pt x="336644" y="611089"/>
                    <a:pt x="333722" y="627726"/>
                    <a:pt x="329785" y="642712"/>
                  </a:cubicBezTo>
                  <a:cubicBezTo>
                    <a:pt x="325696" y="663514"/>
                    <a:pt x="314736" y="682348"/>
                    <a:pt x="298671" y="696179"/>
                  </a:cubicBezTo>
                  <a:cubicBezTo>
                    <a:pt x="273271" y="714848"/>
                    <a:pt x="240251" y="713705"/>
                    <a:pt x="210659" y="710022"/>
                  </a:cubicBezTo>
                  <a:cubicBezTo>
                    <a:pt x="192283" y="707469"/>
                    <a:pt x="174096" y="703773"/>
                    <a:pt x="156177" y="698973"/>
                  </a:cubicBezTo>
                  <a:close/>
                  <a:moveTo>
                    <a:pt x="319245" y="38573"/>
                  </a:moveTo>
                  <a:cubicBezTo>
                    <a:pt x="195330" y="8182"/>
                    <a:pt x="70248" y="84013"/>
                    <a:pt x="39857" y="207927"/>
                  </a:cubicBezTo>
                  <a:cubicBezTo>
                    <a:pt x="39857" y="207940"/>
                    <a:pt x="39845" y="207965"/>
                    <a:pt x="39845" y="207991"/>
                  </a:cubicBezTo>
                  <a:cubicBezTo>
                    <a:pt x="24795" y="263883"/>
                    <a:pt x="31704" y="323408"/>
                    <a:pt x="59148" y="374361"/>
                  </a:cubicBezTo>
                  <a:cubicBezTo>
                    <a:pt x="78745" y="409730"/>
                    <a:pt x="84104" y="451247"/>
                    <a:pt x="74134" y="490439"/>
                  </a:cubicBezTo>
                  <a:lnTo>
                    <a:pt x="74134" y="491201"/>
                  </a:lnTo>
                  <a:cubicBezTo>
                    <a:pt x="70578" y="504663"/>
                    <a:pt x="66260" y="517744"/>
                    <a:pt x="62070" y="530317"/>
                  </a:cubicBezTo>
                  <a:cubicBezTo>
                    <a:pt x="57878" y="542890"/>
                    <a:pt x="52926" y="557876"/>
                    <a:pt x="49370" y="571719"/>
                  </a:cubicBezTo>
                  <a:cubicBezTo>
                    <a:pt x="44810" y="585143"/>
                    <a:pt x="44810" y="599697"/>
                    <a:pt x="49370" y="613121"/>
                  </a:cubicBezTo>
                  <a:cubicBezTo>
                    <a:pt x="60291" y="636362"/>
                    <a:pt x="96740" y="648427"/>
                    <a:pt x="123410" y="657317"/>
                  </a:cubicBezTo>
                  <a:lnTo>
                    <a:pt x="130396" y="659603"/>
                  </a:lnTo>
                  <a:cubicBezTo>
                    <a:pt x="158018" y="668975"/>
                    <a:pt x="186529" y="675491"/>
                    <a:pt x="215485" y="679034"/>
                  </a:cubicBezTo>
                  <a:cubicBezTo>
                    <a:pt x="238853" y="681828"/>
                    <a:pt x="264889" y="683225"/>
                    <a:pt x="280890" y="671160"/>
                  </a:cubicBezTo>
                  <a:cubicBezTo>
                    <a:pt x="291368" y="661622"/>
                    <a:pt x="298302" y="648820"/>
                    <a:pt x="300576" y="634838"/>
                  </a:cubicBezTo>
                  <a:cubicBezTo>
                    <a:pt x="304132" y="621122"/>
                    <a:pt x="306545" y="607152"/>
                    <a:pt x="309084" y="592420"/>
                  </a:cubicBezTo>
                  <a:cubicBezTo>
                    <a:pt x="311625" y="577688"/>
                    <a:pt x="313657" y="565750"/>
                    <a:pt x="316958" y="552288"/>
                  </a:cubicBezTo>
                  <a:cubicBezTo>
                    <a:pt x="320362" y="533657"/>
                    <a:pt x="327487" y="515902"/>
                    <a:pt x="337914" y="500091"/>
                  </a:cubicBezTo>
                  <a:cubicBezTo>
                    <a:pt x="349382" y="484775"/>
                    <a:pt x="362983" y="471173"/>
                    <a:pt x="378300" y="459705"/>
                  </a:cubicBezTo>
                  <a:lnTo>
                    <a:pt x="386046" y="453609"/>
                  </a:lnTo>
                  <a:cubicBezTo>
                    <a:pt x="407395" y="438001"/>
                    <a:pt x="427245" y="420436"/>
                    <a:pt x="445356" y="401158"/>
                  </a:cubicBezTo>
                  <a:cubicBezTo>
                    <a:pt x="453534" y="391722"/>
                    <a:pt x="460456" y="381257"/>
                    <a:pt x="465929" y="370043"/>
                  </a:cubicBezTo>
                  <a:cubicBezTo>
                    <a:pt x="473905" y="353838"/>
                    <a:pt x="480077" y="336794"/>
                    <a:pt x="484345" y="319243"/>
                  </a:cubicBezTo>
                  <a:cubicBezTo>
                    <a:pt x="515815" y="196205"/>
                    <a:pt x="442066" y="70843"/>
                    <a:pt x="319245" y="38573"/>
                  </a:cubicBezTo>
                  <a:close/>
                  <a:moveTo>
                    <a:pt x="481043" y="376520"/>
                  </a:moveTo>
                  <a:lnTo>
                    <a:pt x="481043" y="376520"/>
                  </a:lnTo>
                  <a:close/>
                </a:path>
              </a:pathLst>
            </a:custGeom>
            <a:solidFill>
              <a:srgbClr val="000000"/>
            </a:solidFill>
            <a:ln w="12696"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A04E18DC-EFF7-41E4-BE0E-AE77087879FB}"/>
                </a:ext>
              </a:extLst>
            </p:cNvPr>
            <p:cNvSpPr/>
            <p:nvPr/>
          </p:nvSpPr>
          <p:spPr>
            <a:xfrm>
              <a:off x="4192623" y="2590169"/>
              <a:ext cx="295829" cy="159380"/>
            </a:xfrm>
            <a:custGeom>
              <a:avLst/>
              <a:gdLst>
                <a:gd name="connsiteX0" fmla="*/ 118137 w 295829"/>
                <a:gd name="connsiteY0" fmla="*/ 144395 h 159380"/>
                <a:gd name="connsiteX1" fmla="*/ 83720 w 295829"/>
                <a:gd name="connsiteY1" fmla="*/ 134615 h 159380"/>
                <a:gd name="connsiteX2" fmla="*/ 32920 w 295829"/>
                <a:gd name="connsiteY2" fmla="*/ 111120 h 159380"/>
                <a:gd name="connsiteX3" fmla="*/ 281 w 295829"/>
                <a:gd name="connsiteY3" fmla="*/ 57399 h 159380"/>
                <a:gd name="connsiteX4" fmla="*/ 36603 w 295829"/>
                <a:gd name="connsiteY4" fmla="*/ 630 h 159380"/>
                <a:gd name="connsiteX5" fmla="*/ 56034 w 295829"/>
                <a:gd name="connsiteY5" fmla="*/ 11298 h 159380"/>
                <a:gd name="connsiteX6" fmla="*/ 45366 w 295829"/>
                <a:gd name="connsiteY6" fmla="*/ 30730 h 159380"/>
                <a:gd name="connsiteX7" fmla="*/ 31523 w 295829"/>
                <a:gd name="connsiteY7" fmla="*/ 54733 h 159380"/>
                <a:gd name="connsiteX8" fmla="*/ 51462 w 295829"/>
                <a:gd name="connsiteY8" fmla="*/ 85974 h 159380"/>
                <a:gd name="connsiteX9" fmla="*/ 93499 w 295829"/>
                <a:gd name="connsiteY9" fmla="*/ 104770 h 159380"/>
                <a:gd name="connsiteX10" fmla="*/ 176557 w 295829"/>
                <a:gd name="connsiteY10" fmla="*/ 123820 h 159380"/>
                <a:gd name="connsiteX11" fmla="*/ 181383 w 295829"/>
                <a:gd name="connsiteY11" fmla="*/ 124583 h 159380"/>
                <a:gd name="connsiteX12" fmla="*/ 249328 w 295829"/>
                <a:gd name="connsiteY12" fmla="*/ 122805 h 159380"/>
                <a:gd name="connsiteX13" fmla="*/ 263298 w 295829"/>
                <a:gd name="connsiteY13" fmla="*/ 108454 h 159380"/>
                <a:gd name="connsiteX14" fmla="*/ 261520 w 295829"/>
                <a:gd name="connsiteY14" fmla="*/ 92833 h 159380"/>
                <a:gd name="connsiteX15" fmla="*/ 263933 w 295829"/>
                <a:gd name="connsiteY15" fmla="*/ 70861 h 159380"/>
                <a:gd name="connsiteX16" fmla="*/ 285904 w 295829"/>
                <a:gd name="connsiteY16" fmla="*/ 73274 h 159380"/>
                <a:gd name="connsiteX17" fmla="*/ 292635 w 295829"/>
                <a:gd name="connsiteY17" fmla="*/ 119376 h 159380"/>
                <a:gd name="connsiteX18" fmla="*/ 262917 w 295829"/>
                <a:gd name="connsiteY18" fmla="*/ 150998 h 159380"/>
                <a:gd name="connsiteX19" fmla="*/ 177192 w 295829"/>
                <a:gd name="connsiteY19" fmla="*/ 155570 h 159380"/>
                <a:gd name="connsiteX20" fmla="*/ 172366 w 295829"/>
                <a:gd name="connsiteY20" fmla="*/ 155570 h 159380"/>
                <a:gd name="connsiteX21" fmla="*/ 118137 w 295829"/>
                <a:gd name="connsiteY21" fmla="*/ 144395 h 1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829" h="159380">
                  <a:moveTo>
                    <a:pt x="118137" y="144395"/>
                  </a:moveTo>
                  <a:cubicBezTo>
                    <a:pt x="106961" y="141601"/>
                    <a:pt x="95531" y="138426"/>
                    <a:pt x="83720" y="134615"/>
                  </a:cubicBezTo>
                  <a:cubicBezTo>
                    <a:pt x="65584" y="129701"/>
                    <a:pt x="48414" y="121763"/>
                    <a:pt x="32920" y="111120"/>
                  </a:cubicBezTo>
                  <a:cubicBezTo>
                    <a:pt x="14823" y="98738"/>
                    <a:pt x="2923" y="79167"/>
                    <a:pt x="281" y="57399"/>
                  </a:cubicBezTo>
                  <a:cubicBezTo>
                    <a:pt x="-2271" y="32342"/>
                    <a:pt x="12778" y="8822"/>
                    <a:pt x="36603" y="630"/>
                  </a:cubicBezTo>
                  <a:cubicBezTo>
                    <a:pt x="44909" y="-1795"/>
                    <a:pt x="53608" y="2993"/>
                    <a:pt x="56034" y="11298"/>
                  </a:cubicBezTo>
                  <a:cubicBezTo>
                    <a:pt x="58460" y="19604"/>
                    <a:pt x="53672" y="28304"/>
                    <a:pt x="45366" y="30730"/>
                  </a:cubicBezTo>
                  <a:cubicBezTo>
                    <a:pt x="35994" y="34832"/>
                    <a:pt x="30380" y="44560"/>
                    <a:pt x="31523" y="54733"/>
                  </a:cubicBezTo>
                  <a:cubicBezTo>
                    <a:pt x="33492" y="67483"/>
                    <a:pt x="40731" y="78824"/>
                    <a:pt x="51462" y="85974"/>
                  </a:cubicBezTo>
                  <a:cubicBezTo>
                    <a:pt x="64353" y="94496"/>
                    <a:pt x="78551" y="100846"/>
                    <a:pt x="93499" y="104770"/>
                  </a:cubicBezTo>
                  <a:cubicBezTo>
                    <a:pt x="120576" y="113533"/>
                    <a:pt x="148363" y="119909"/>
                    <a:pt x="176557" y="123820"/>
                  </a:cubicBezTo>
                  <a:lnTo>
                    <a:pt x="181383" y="124583"/>
                  </a:lnTo>
                  <a:cubicBezTo>
                    <a:pt x="203735" y="127630"/>
                    <a:pt x="231421" y="131440"/>
                    <a:pt x="249328" y="122805"/>
                  </a:cubicBezTo>
                  <a:cubicBezTo>
                    <a:pt x="255628" y="119947"/>
                    <a:pt x="260618" y="114829"/>
                    <a:pt x="263298" y="108454"/>
                  </a:cubicBezTo>
                  <a:cubicBezTo>
                    <a:pt x="265330" y="103272"/>
                    <a:pt x="264670" y="97417"/>
                    <a:pt x="261520" y="92833"/>
                  </a:cubicBezTo>
                  <a:cubicBezTo>
                    <a:pt x="256123" y="86102"/>
                    <a:pt x="257202" y="76259"/>
                    <a:pt x="263933" y="70861"/>
                  </a:cubicBezTo>
                  <a:cubicBezTo>
                    <a:pt x="270664" y="65464"/>
                    <a:pt x="280507" y="66543"/>
                    <a:pt x="285904" y="73274"/>
                  </a:cubicBezTo>
                  <a:cubicBezTo>
                    <a:pt x="296077" y="86406"/>
                    <a:pt x="298630" y="103894"/>
                    <a:pt x="292635" y="119376"/>
                  </a:cubicBezTo>
                  <a:cubicBezTo>
                    <a:pt x="287174" y="133358"/>
                    <a:pt x="276532" y="144687"/>
                    <a:pt x="262917" y="150998"/>
                  </a:cubicBezTo>
                  <a:cubicBezTo>
                    <a:pt x="236501" y="163698"/>
                    <a:pt x="203608" y="159127"/>
                    <a:pt x="177192" y="155570"/>
                  </a:cubicBezTo>
                  <a:lnTo>
                    <a:pt x="172366" y="155570"/>
                  </a:lnTo>
                  <a:cubicBezTo>
                    <a:pt x="154103" y="152840"/>
                    <a:pt x="135993" y="149106"/>
                    <a:pt x="118137" y="144395"/>
                  </a:cubicBezTo>
                  <a:close/>
                </a:path>
              </a:pathLst>
            </a:custGeom>
            <a:solidFill>
              <a:srgbClr val="000000"/>
            </a:solidFill>
            <a:ln w="12696"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3FE8B8F7-98BC-4BCB-BFE8-3679B36EF7BF}"/>
                </a:ext>
              </a:extLst>
            </p:cNvPr>
            <p:cNvSpPr/>
            <p:nvPr/>
          </p:nvSpPr>
          <p:spPr>
            <a:xfrm>
              <a:off x="4177218" y="2654384"/>
              <a:ext cx="299161" cy="155744"/>
            </a:xfrm>
            <a:custGeom>
              <a:avLst/>
              <a:gdLst>
                <a:gd name="connsiteX0" fmla="*/ 117922 w 299161"/>
                <a:gd name="connsiteY0" fmla="*/ 141774 h 155744"/>
                <a:gd name="connsiteX1" fmla="*/ 83632 w 299161"/>
                <a:gd name="connsiteY1" fmla="*/ 132123 h 155744"/>
                <a:gd name="connsiteX2" fmla="*/ 32832 w 299161"/>
                <a:gd name="connsiteY2" fmla="*/ 108627 h 155744"/>
                <a:gd name="connsiteX3" fmla="*/ 192 w 299161"/>
                <a:gd name="connsiteY3" fmla="*/ 54780 h 155744"/>
                <a:gd name="connsiteX4" fmla="*/ 27243 w 299161"/>
                <a:gd name="connsiteY4" fmla="*/ 1948 h 155744"/>
                <a:gd name="connsiteX5" fmla="*/ 48516 w 299161"/>
                <a:gd name="connsiteY5" fmla="*/ 8107 h 155744"/>
                <a:gd name="connsiteX6" fmla="*/ 42357 w 299161"/>
                <a:gd name="connsiteY6" fmla="*/ 29380 h 155744"/>
                <a:gd name="connsiteX7" fmla="*/ 31435 w 299161"/>
                <a:gd name="connsiteY7" fmla="*/ 52240 h 155744"/>
                <a:gd name="connsiteX8" fmla="*/ 51373 w 299161"/>
                <a:gd name="connsiteY8" fmla="*/ 83482 h 155744"/>
                <a:gd name="connsiteX9" fmla="*/ 93410 w 299161"/>
                <a:gd name="connsiteY9" fmla="*/ 102277 h 155744"/>
                <a:gd name="connsiteX10" fmla="*/ 226379 w 299161"/>
                <a:gd name="connsiteY10" fmla="*/ 124630 h 155744"/>
                <a:gd name="connsiteX11" fmla="*/ 265241 w 299161"/>
                <a:gd name="connsiteY11" fmla="*/ 107866 h 155744"/>
                <a:gd name="connsiteX12" fmla="*/ 264479 w 299161"/>
                <a:gd name="connsiteY12" fmla="*/ 82466 h 155744"/>
                <a:gd name="connsiteX13" fmla="*/ 268849 w 299161"/>
                <a:gd name="connsiteY13" fmla="*/ 60812 h 155744"/>
                <a:gd name="connsiteX14" fmla="*/ 290502 w 299161"/>
                <a:gd name="connsiteY14" fmla="*/ 65181 h 155744"/>
                <a:gd name="connsiteX15" fmla="*/ 291530 w 299161"/>
                <a:gd name="connsiteY15" fmla="*/ 66971 h 155744"/>
                <a:gd name="connsiteX16" fmla="*/ 293309 w 299161"/>
                <a:gd name="connsiteY16" fmla="*/ 121582 h 155744"/>
                <a:gd name="connsiteX17" fmla="*/ 226634 w 299161"/>
                <a:gd name="connsiteY17" fmla="*/ 155745 h 155744"/>
                <a:gd name="connsiteX18" fmla="*/ 117922 w 299161"/>
                <a:gd name="connsiteY18" fmla="*/ 141774 h 15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161" h="155744">
                  <a:moveTo>
                    <a:pt x="117922" y="141774"/>
                  </a:moveTo>
                  <a:cubicBezTo>
                    <a:pt x="106746" y="138980"/>
                    <a:pt x="95316" y="135805"/>
                    <a:pt x="83632" y="132123"/>
                  </a:cubicBezTo>
                  <a:cubicBezTo>
                    <a:pt x="65521" y="127131"/>
                    <a:pt x="48363" y="119194"/>
                    <a:pt x="32832" y="108627"/>
                  </a:cubicBezTo>
                  <a:cubicBezTo>
                    <a:pt x="14696" y="96220"/>
                    <a:pt x="2796" y="76598"/>
                    <a:pt x="192" y="54780"/>
                  </a:cubicBezTo>
                  <a:cubicBezTo>
                    <a:pt x="-1573" y="33456"/>
                    <a:pt x="8917" y="12984"/>
                    <a:pt x="27243" y="1948"/>
                  </a:cubicBezTo>
                  <a:cubicBezTo>
                    <a:pt x="34813" y="-2231"/>
                    <a:pt x="44338" y="538"/>
                    <a:pt x="48516" y="8107"/>
                  </a:cubicBezTo>
                  <a:cubicBezTo>
                    <a:pt x="52694" y="15676"/>
                    <a:pt x="49926" y="25201"/>
                    <a:pt x="42357" y="29380"/>
                  </a:cubicBezTo>
                  <a:cubicBezTo>
                    <a:pt x="34902" y="34510"/>
                    <a:pt x="30749" y="43223"/>
                    <a:pt x="31435" y="52240"/>
                  </a:cubicBezTo>
                  <a:cubicBezTo>
                    <a:pt x="33428" y="64978"/>
                    <a:pt x="40655" y="76306"/>
                    <a:pt x="51373" y="83482"/>
                  </a:cubicBezTo>
                  <a:cubicBezTo>
                    <a:pt x="64289" y="91953"/>
                    <a:pt x="78488" y="98290"/>
                    <a:pt x="93410" y="102277"/>
                  </a:cubicBezTo>
                  <a:cubicBezTo>
                    <a:pt x="136311" y="116565"/>
                    <a:pt x="181167" y="124109"/>
                    <a:pt x="226379" y="124630"/>
                  </a:cubicBezTo>
                  <a:cubicBezTo>
                    <a:pt x="257114" y="124630"/>
                    <a:pt x="263210" y="111930"/>
                    <a:pt x="265241" y="107866"/>
                  </a:cubicBezTo>
                  <a:cubicBezTo>
                    <a:pt x="269115" y="99776"/>
                    <a:pt x="268836" y="90314"/>
                    <a:pt x="264479" y="82466"/>
                  </a:cubicBezTo>
                  <a:cubicBezTo>
                    <a:pt x="259704" y="75277"/>
                    <a:pt x="261660" y="65587"/>
                    <a:pt x="268849" y="60812"/>
                  </a:cubicBezTo>
                  <a:cubicBezTo>
                    <a:pt x="276036" y="56037"/>
                    <a:pt x="285739" y="57993"/>
                    <a:pt x="290502" y="65181"/>
                  </a:cubicBezTo>
                  <a:cubicBezTo>
                    <a:pt x="290883" y="65752"/>
                    <a:pt x="291226" y="66349"/>
                    <a:pt x="291530" y="66971"/>
                  </a:cubicBezTo>
                  <a:cubicBezTo>
                    <a:pt x="301030" y="83786"/>
                    <a:pt x="301703" y="104183"/>
                    <a:pt x="293309" y="121582"/>
                  </a:cubicBezTo>
                  <a:cubicBezTo>
                    <a:pt x="279466" y="149521"/>
                    <a:pt x="249493" y="155618"/>
                    <a:pt x="226634" y="155745"/>
                  </a:cubicBezTo>
                  <a:cubicBezTo>
                    <a:pt x="189943" y="155770"/>
                    <a:pt x="153405" y="151084"/>
                    <a:pt x="117922" y="141774"/>
                  </a:cubicBezTo>
                  <a:close/>
                </a:path>
              </a:pathLst>
            </a:custGeom>
            <a:solidFill>
              <a:srgbClr val="000000"/>
            </a:solidFill>
            <a:ln w="12696"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85F5EC0-0217-45DF-A8C8-24C0A288AC3E}"/>
                </a:ext>
              </a:extLst>
            </p:cNvPr>
            <p:cNvSpPr/>
            <p:nvPr/>
          </p:nvSpPr>
          <p:spPr>
            <a:xfrm>
              <a:off x="4193825" y="2731475"/>
              <a:ext cx="244469" cy="143633"/>
            </a:xfrm>
            <a:custGeom>
              <a:avLst/>
              <a:gdLst>
                <a:gd name="connsiteX0" fmla="*/ 88234 w 244469"/>
                <a:gd name="connsiteY0" fmla="*/ 133645 h 143633"/>
                <a:gd name="connsiteX1" fmla="*/ 45181 w 244469"/>
                <a:gd name="connsiteY1" fmla="*/ 115611 h 143633"/>
                <a:gd name="connsiteX2" fmla="*/ 1365 w 244469"/>
                <a:gd name="connsiteY2" fmla="*/ 12995 h 143633"/>
                <a:gd name="connsiteX3" fmla="*/ 19463 w 244469"/>
                <a:gd name="connsiteY3" fmla="*/ 231 h 143633"/>
                <a:gd name="connsiteX4" fmla="*/ 32227 w 244469"/>
                <a:gd name="connsiteY4" fmla="*/ 18329 h 143633"/>
                <a:gd name="connsiteX5" fmla="*/ 62579 w 244469"/>
                <a:gd name="connsiteY5" fmla="*/ 89703 h 143633"/>
                <a:gd name="connsiteX6" fmla="*/ 123413 w 244469"/>
                <a:gd name="connsiteY6" fmla="*/ 108753 h 143633"/>
                <a:gd name="connsiteX7" fmla="*/ 166592 w 244469"/>
                <a:gd name="connsiteY7" fmla="*/ 109896 h 143633"/>
                <a:gd name="connsiteX8" fmla="*/ 193263 w 244469"/>
                <a:gd name="connsiteY8" fmla="*/ 91862 h 143633"/>
                <a:gd name="connsiteX9" fmla="*/ 215615 w 244469"/>
                <a:gd name="connsiteY9" fmla="*/ 61382 h 143633"/>
                <a:gd name="connsiteX10" fmla="*/ 237204 w 244469"/>
                <a:gd name="connsiteY10" fmla="*/ 56556 h 143633"/>
                <a:gd name="connsiteX11" fmla="*/ 242031 w 244469"/>
                <a:gd name="connsiteY11" fmla="*/ 78146 h 143633"/>
                <a:gd name="connsiteX12" fmla="*/ 216631 w 244469"/>
                <a:gd name="connsiteY12" fmla="*/ 113579 h 143633"/>
                <a:gd name="connsiteX13" fmla="*/ 175736 w 244469"/>
                <a:gd name="connsiteY13" fmla="*/ 140376 h 143633"/>
                <a:gd name="connsiteX14" fmla="*/ 118586 w 244469"/>
                <a:gd name="connsiteY14" fmla="*/ 140376 h 143633"/>
                <a:gd name="connsiteX15" fmla="*/ 88234 w 244469"/>
                <a:gd name="connsiteY15" fmla="*/ 133645 h 14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69" h="143633">
                  <a:moveTo>
                    <a:pt x="88234" y="133645"/>
                  </a:moveTo>
                  <a:cubicBezTo>
                    <a:pt x="72930" y="130229"/>
                    <a:pt x="58350" y="124120"/>
                    <a:pt x="45181" y="115611"/>
                  </a:cubicBezTo>
                  <a:cubicBezTo>
                    <a:pt x="11932" y="92776"/>
                    <a:pt x="-5137" y="52797"/>
                    <a:pt x="1365" y="12995"/>
                  </a:cubicBezTo>
                  <a:cubicBezTo>
                    <a:pt x="2839" y="4473"/>
                    <a:pt x="10942" y="-1242"/>
                    <a:pt x="19463" y="231"/>
                  </a:cubicBezTo>
                  <a:cubicBezTo>
                    <a:pt x="27985" y="1704"/>
                    <a:pt x="33700" y="9807"/>
                    <a:pt x="32227" y="18329"/>
                  </a:cubicBezTo>
                  <a:cubicBezTo>
                    <a:pt x="27985" y="45951"/>
                    <a:pt x="39745" y="73599"/>
                    <a:pt x="62579" y="89703"/>
                  </a:cubicBezTo>
                  <a:cubicBezTo>
                    <a:pt x="81312" y="100231"/>
                    <a:pt x="102026" y="106721"/>
                    <a:pt x="123413" y="108753"/>
                  </a:cubicBezTo>
                  <a:cubicBezTo>
                    <a:pt x="137548" y="112271"/>
                    <a:pt x="152292" y="112652"/>
                    <a:pt x="166592" y="109896"/>
                  </a:cubicBezTo>
                  <a:cubicBezTo>
                    <a:pt x="176930" y="106378"/>
                    <a:pt x="186138" y="100142"/>
                    <a:pt x="193263" y="91862"/>
                  </a:cubicBezTo>
                  <a:cubicBezTo>
                    <a:pt x="201594" y="82375"/>
                    <a:pt x="209074" y="72177"/>
                    <a:pt x="215615" y="61382"/>
                  </a:cubicBezTo>
                  <a:cubicBezTo>
                    <a:pt x="220250" y="54092"/>
                    <a:pt x="229915" y="51920"/>
                    <a:pt x="237204" y="56556"/>
                  </a:cubicBezTo>
                  <a:cubicBezTo>
                    <a:pt x="244494" y="61179"/>
                    <a:pt x="246666" y="70856"/>
                    <a:pt x="242031" y="78146"/>
                  </a:cubicBezTo>
                  <a:cubicBezTo>
                    <a:pt x="234665" y="90706"/>
                    <a:pt x="226156" y="102568"/>
                    <a:pt x="216631" y="113579"/>
                  </a:cubicBezTo>
                  <a:cubicBezTo>
                    <a:pt x="205696" y="126076"/>
                    <a:pt x="191561" y="135347"/>
                    <a:pt x="175736" y="140376"/>
                  </a:cubicBezTo>
                  <a:cubicBezTo>
                    <a:pt x="156928" y="144719"/>
                    <a:pt x="137395" y="144719"/>
                    <a:pt x="118586" y="140376"/>
                  </a:cubicBezTo>
                  <a:cubicBezTo>
                    <a:pt x="108046" y="137582"/>
                    <a:pt x="98013" y="136058"/>
                    <a:pt x="88234" y="133645"/>
                  </a:cubicBezTo>
                  <a:close/>
                </a:path>
              </a:pathLst>
            </a:custGeom>
            <a:solidFill>
              <a:srgbClr val="000000"/>
            </a:solidFill>
            <a:ln w="12696"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4B2DC3D8-D3D4-4417-AD81-8505F79C4A0E}"/>
                </a:ext>
              </a:extLst>
            </p:cNvPr>
            <p:cNvSpPr/>
            <p:nvPr/>
          </p:nvSpPr>
          <p:spPr>
            <a:xfrm>
              <a:off x="4245082" y="2578132"/>
              <a:ext cx="215473" cy="74006"/>
            </a:xfrm>
            <a:custGeom>
              <a:avLst/>
              <a:gdLst>
                <a:gd name="connsiteX0" fmla="*/ 11703 w 215473"/>
                <a:gd name="connsiteY0" fmla="*/ 30828 h 74006"/>
                <a:gd name="connsiteX1" fmla="*/ 502 w 215473"/>
                <a:gd name="connsiteY1" fmla="*/ 11791 h 74006"/>
                <a:gd name="connsiteX2" fmla="*/ 15133 w 215473"/>
                <a:gd name="connsiteY2" fmla="*/ 94 h 74006"/>
                <a:gd name="connsiteX3" fmla="*/ 207029 w 215473"/>
                <a:gd name="connsiteY3" fmla="*/ 44417 h 74006"/>
                <a:gd name="connsiteX4" fmla="*/ 213697 w 215473"/>
                <a:gd name="connsiteY4" fmla="*/ 65563 h 74006"/>
                <a:gd name="connsiteX5" fmla="*/ 192552 w 215473"/>
                <a:gd name="connsiteY5" fmla="*/ 72230 h 74006"/>
                <a:gd name="connsiteX6" fmla="*/ 15894 w 215473"/>
                <a:gd name="connsiteY6" fmla="*/ 31336 h 74006"/>
                <a:gd name="connsiteX7" fmla="*/ 11703 w 215473"/>
                <a:gd name="connsiteY7" fmla="*/ 30828 h 7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473" h="74006">
                  <a:moveTo>
                    <a:pt x="11703" y="30828"/>
                  </a:moveTo>
                  <a:cubicBezTo>
                    <a:pt x="3347" y="28657"/>
                    <a:pt x="-1657" y="20135"/>
                    <a:pt x="502" y="11791"/>
                  </a:cubicBezTo>
                  <a:cubicBezTo>
                    <a:pt x="2242" y="5073"/>
                    <a:pt x="8198" y="310"/>
                    <a:pt x="15133" y="94"/>
                  </a:cubicBezTo>
                  <a:cubicBezTo>
                    <a:pt x="81795" y="-1354"/>
                    <a:pt x="147759" y="13874"/>
                    <a:pt x="207029" y="44417"/>
                  </a:cubicBezTo>
                  <a:cubicBezTo>
                    <a:pt x="214713" y="48418"/>
                    <a:pt x="217697" y="57879"/>
                    <a:pt x="213697" y="65563"/>
                  </a:cubicBezTo>
                  <a:cubicBezTo>
                    <a:pt x="209696" y="73246"/>
                    <a:pt x="200235" y="76231"/>
                    <a:pt x="192552" y="72230"/>
                  </a:cubicBezTo>
                  <a:cubicBezTo>
                    <a:pt x="137992" y="44087"/>
                    <a:pt x="77261" y="30028"/>
                    <a:pt x="15894" y="31336"/>
                  </a:cubicBezTo>
                  <a:cubicBezTo>
                    <a:pt x="14485" y="31374"/>
                    <a:pt x="13062" y="31196"/>
                    <a:pt x="11703" y="30828"/>
                  </a:cubicBezTo>
                  <a:close/>
                </a:path>
              </a:pathLst>
            </a:custGeom>
            <a:solidFill>
              <a:srgbClr val="000000"/>
            </a:solidFill>
            <a:ln w="12696"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5B5B00CB-E1E7-49A0-A6FD-E792860D55CD}"/>
                </a:ext>
              </a:extLst>
            </p:cNvPr>
            <p:cNvSpPr/>
            <p:nvPr/>
          </p:nvSpPr>
          <p:spPr>
            <a:xfrm>
              <a:off x="4311937" y="2302473"/>
              <a:ext cx="61704" cy="304079"/>
            </a:xfrm>
            <a:custGeom>
              <a:avLst/>
              <a:gdLst>
                <a:gd name="connsiteX0" fmla="*/ 6951 w 61704"/>
                <a:gd name="connsiteY0" fmla="*/ 303820 h 304079"/>
                <a:gd name="connsiteX1" fmla="*/ 3649 w 61704"/>
                <a:gd name="connsiteY1" fmla="*/ 302296 h 304079"/>
                <a:gd name="connsiteX2" fmla="*/ 1617 w 61704"/>
                <a:gd name="connsiteY2" fmla="*/ 289596 h 304079"/>
                <a:gd name="connsiteX3" fmla="*/ 39717 w 61704"/>
                <a:gd name="connsiteY3" fmla="*/ 164120 h 304079"/>
                <a:gd name="connsiteX4" fmla="*/ 38701 w 61704"/>
                <a:gd name="connsiteY4" fmla="*/ 10323 h 304079"/>
                <a:gd name="connsiteX5" fmla="*/ 46855 w 61704"/>
                <a:gd name="connsiteY5" fmla="*/ 61 h 304079"/>
                <a:gd name="connsiteX6" fmla="*/ 47083 w 61704"/>
                <a:gd name="connsiteY6" fmla="*/ 36 h 304079"/>
                <a:gd name="connsiteX7" fmla="*/ 57370 w 61704"/>
                <a:gd name="connsiteY7" fmla="*/ 8418 h 304079"/>
                <a:gd name="connsiteX8" fmla="*/ 58386 w 61704"/>
                <a:gd name="connsiteY8" fmla="*/ 165771 h 304079"/>
                <a:gd name="connsiteX9" fmla="*/ 16476 w 61704"/>
                <a:gd name="connsiteY9" fmla="*/ 300645 h 304079"/>
                <a:gd name="connsiteX10" fmla="*/ 6951 w 61704"/>
                <a:gd name="connsiteY10" fmla="*/ 303820 h 30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4" h="304079">
                  <a:moveTo>
                    <a:pt x="6951" y="303820"/>
                  </a:moveTo>
                  <a:cubicBezTo>
                    <a:pt x="5757" y="303553"/>
                    <a:pt x="4627" y="303033"/>
                    <a:pt x="3649" y="302296"/>
                  </a:cubicBezTo>
                  <a:cubicBezTo>
                    <a:pt x="-275" y="299261"/>
                    <a:pt x="-1164" y="293698"/>
                    <a:pt x="1617" y="289596"/>
                  </a:cubicBezTo>
                  <a:cubicBezTo>
                    <a:pt x="29049" y="252258"/>
                    <a:pt x="36542" y="202855"/>
                    <a:pt x="39717" y="164120"/>
                  </a:cubicBezTo>
                  <a:cubicBezTo>
                    <a:pt x="44264" y="112939"/>
                    <a:pt x="43933" y="61441"/>
                    <a:pt x="38701" y="10323"/>
                  </a:cubicBezTo>
                  <a:cubicBezTo>
                    <a:pt x="38117" y="5230"/>
                    <a:pt x="41775" y="646"/>
                    <a:pt x="46855" y="61"/>
                  </a:cubicBezTo>
                  <a:cubicBezTo>
                    <a:pt x="46931" y="49"/>
                    <a:pt x="47007" y="49"/>
                    <a:pt x="47083" y="36"/>
                  </a:cubicBezTo>
                  <a:cubicBezTo>
                    <a:pt x="52214" y="-409"/>
                    <a:pt x="56773" y="3300"/>
                    <a:pt x="57370" y="8418"/>
                  </a:cubicBezTo>
                  <a:cubicBezTo>
                    <a:pt x="62793" y="60717"/>
                    <a:pt x="63123" y="113409"/>
                    <a:pt x="58386" y="165771"/>
                  </a:cubicBezTo>
                  <a:cubicBezTo>
                    <a:pt x="54576" y="207046"/>
                    <a:pt x="46448" y="259624"/>
                    <a:pt x="16476" y="300645"/>
                  </a:cubicBezTo>
                  <a:cubicBezTo>
                    <a:pt x="14165" y="303426"/>
                    <a:pt x="10469" y="304658"/>
                    <a:pt x="6951" y="303820"/>
                  </a:cubicBezTo>
                  <a:close/>
                </a:path>
              </a:pathLst>
            </a:custGeom>
            <a:solidFill>
              <a:srgbClr val="000000"/>
            </a:solidFill>
            <a:ln w="12696"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57928169-D5F0-469F-99FA-6AA085F102EB}"/>
                </a:ext>
              </a:extLst>
            </p:cNvPr>
            <p:cNvSpPr/>
            <p:nvPr/>
          </p:nvSpPr>
          <p:spPr>
            <a:xfrm>
              <a:off x="4510111" y="2333558"/>
              <a:ext cx="23674" cy="39635"/>
            </a:xfrm>
            <a:custGeom>
              <a:avLst/>
              <a:gdLst>
                <a:gd name="connsiteX0" fmla="*/ 10327 w 23674"/>
                <a:gd name="connsiteY0" fmla="*/ 39436 h 39635"/>
                <a:gd name="connsiteX1" fmla="*/ 8168 w 23674"/>
                <a:gd name="connsiteY1" fmla="*/ 38547 h 39635"/>
                <a:gd name="connsiteX2" fmla="*/ 4104 w 23674"/>
                <a:gd name="connsiteY2" fmla="*/ 26076 h 39635"/>
                <a:gd name="connsiteX3" fmla="*/ 4231 w 23674"/>
                <a:gd name="connsiteY3" fmla="*/ 25847 h 39635"/>
                <a:gd name="connsiteX4" fmla="*/ 3215 w 23674"/>
                <a:gd name="connsiteY4" fmla="*/ 15941 h 39635"/>
                <a:gd name="connsiteX5" fmla="*/ 1945 w 23674"/>
                <a:gd name="connsiteY5" fmla="*/ 3241 h 39635"/>
                <a:gd name="connsiteX6" fmla="*/ 14645 w 23674"/>
                <a:gd name="connsiteY6" fmla="*/ 1844 h 39635"/>
                <a:gd name="connsiteX7" fmla="*/ 20360 w 23674"/>
                <a:gd name="connsiteY7" fmla="*/ 34991 h 39635"/>
                <a:gd name="connsiteX8" fmla="*/ 10327 w 23674"/>
                <a:gd name="connsiteY8" fmla="*/ 39436 h 3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74" h="39635">
                  <a:moveTo>
                    <a:pt x="10327" y="39436"/>
                  </a:moveTo>
                  <a:lnTo>
                    <a:pt x="8168" y="38547"/>
                  </a:lnTo>
                  <a:cubicBezTo>
                    <a:pt x="3609" y="36223"/>
                    <a:pt x="1793" y="30648"/>
                    <a:pt x="4104" y="26076"/>
                  </a:cubicBezTo>
                  <a:cubicBezTo>
                    <a:pt x="4142" y="26000"/>
                    <a:pt x="4193" y="25923"/>
                    <a:pt x="4231" y="25847"/>
                  </a:cubicBezTo>
                  <a:cubicBezTo>
                    <a:pt x="6022" y="22660"/>
                    <a:pt x="5615" y="18697"/>
                    <a:pt x="3215" y="15941"/>
                  </a:cubicBezTo>
                  <a:cubicBezTo>
                    <a:pt x="-519" y="12715"/>
                    <a:pt x="-1078" y="7140"/>
                    <a:pt x="1945" y="3241"/>
                  </a:cubicBezTo>
                  <a:cubicBezTo>
                    <a:pt x="5158" y="-467"/>
                    <a:pt x="10695" y="-1077"/>
                    <a:pt x="14645" y="1844"/>
                  </a:cubicBezTo>
                  <a:cubicBezTo>
                    <a:pt x="24018" y="10226"/>
                    <a:pt x="26392" y="23955"/>
                    <a:pt x="20360" y="34991"/>
                  </a:cubicBezTo>
                  <a:cubicBezTo>
                    <a:pt x="18315" y="38471"/>
                    <a:pt x="14277" y="40262"/>
                    <a:pt x="10327" y="39436"/>
                  </a:cubicBezTo>
                  <a:close/>
                </a:path>
              </a:pathLst>
            </a:custGeom>
            <a:solidFill>
              <a:srgbClr val="000000"/>
            </a:solidFill>
            <a:ln w="12696"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B6BF557F-3CB4-40A1-B58E-B3F032207BDF}"/>
                </a:ext>
              </a:extLst>
            </p:cNvPr>
            <p:cNvSpPr/>
            <p:nvPr/>
          </p:nvSpPr>
          <p:spPr>
            <a:xfrm>
              <a:off x="4429699" y="2327380"/>
              <a:ext cx="102291" cy="59656"/>
            </a:xfrm>
            <a:custGeom>
              <a:avLst/>
              <a:gdLst>
                <a:gd name="connsiteX0" fmla="*/ 41463 w 102291"/>
                <a:gd name="connsiteY0" fmla="*/ 56282 h 59656"/>
                <a:gd name="connsiteX1" fmla="*/ 13015 w 102291"/>
                <a:gd name="connsiteY1" fmla="*/ 42058 h 59656"/>
                <a:gd name="connsiteX2" fmla="*/ 315 w 102291"/>
                <a:gd name="connsiteY2" fmla="*/ 7768 h 59656"/>
                <a:gd name="connsiteX3" fmla="*/ 10970 w 102291"/>
                <a:gd name="connsiteY3" fmla="*/ 123 h 59656"/>
                <a:gd name="connsiteX4" fmla="*/ 11110 w 102291"/>
                <a:gd name="connsiteY4" fmla="*/ 148 h 59656"/>
                <a:gd name="connsiteX5" fmla="*/ 18857 w 102291"/>
                <a:gd name="connsiteY5" fmla="*/ 10943 h 59656"/>
                <a:gd name="connsiteX6" fmla="*/ 25715 w 102291"/>
                <a:gd name="connsiteY6" fmla="*/ 28342 h 59656"/>
                <a:gd name="connsiteX7" fmla="*/ 52385 w 102291"/>
                <a:gd name="connsiteY7" fmla="*/ 39518 h 59656"/>
                <a:gd name="connsiteX8" fmla="*/ 72197 w 102291"/>
                <a:gd name="connsiteY8" fmla="*/ 40280 h 59656"/>
                <a:gd name="connsiteX9" fmla="*/ 84897 w 102291"/>
                <a:gd name="connsiteY9" fmla="*/ 32152 h 59656"/>
                <a:gd name="connsiteX10" fmla="*/ 97825 w 102291"/>
                <a:gd name="connsiteY10" fmla="*/ 29092 h 59656"/>
                <a:gd name="connsiteX11" fmla="*/ 101534 w 102291"/>
                <a:gd name="connsiteY11" fmla="*/ 40788 h 59656"/>
                <a:gd name="connsiteX12" fmla="*/ 76134 w 102291"/>
                <a:gd name="connsiteY12" fmla="*/ 58695 h 59656"/>
                <a:gd name="connsiteX13" fmla="*/ 49083 w 102291"/>
                <a:gd name="connsiteY13" fmla="*/ 57933 h 59656"/>
                <a:gd name="connsiteX14" fmla="*/ 41463 w 102291"/>
                <a:gd name="connsiteY14" fmla="*/ 56282 h 5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2291" h="59656">
                  <a:moveTo>
                    <a:pt x="41463" y="56282"/>
                  </a:moveTo>
                  <a:cubicBezTo>
                    <a:pt x="30922" y="54034"/>
                    <a:pt x="21143" y="49132"/>
                    <a:pt x="13015" y="42058"/>
                  </a:cubicBezTo>
                  <a:cubicBezTo>
                    <a:pt x="3426" y="33397"/>
                    <a:pt x="-1311" y="20583"/>
                    <a:pt x="315" y="7768"/>
                  </a:cubicBezTo>
                  <a:cubicBezTo>
                    <a:pt x="1140" y="2714"/>
                    <a:pt x="5915" y="-703"/>
                    <a:pt x="10970" y="123"/>
                  </a:cubicBezTo>
                  <a:cubicBezTo>
                    <a:pt x="11008" y="136"/>
                    <a:pt x="11059" y="136"/>
                    <a:pt x="11110" y="148"/>
                  </a:cubicBezTo>
                  <a:cubicBezTo>
                    <a:pt x="16190" y="1050"/>
                    <a:pt x="19619" y="5838"/>
                    <a:pt x="18857" y="10943"/>
                  </a:cubicBezTo>
                  <a:cubicBezTo>
                    <a:pt x="18183" y="17509"/>
                    <a:pt x="20736" y="23999"/>
                    <a:pt x="25715" y="28342"/>
                  </a:cubicBezTo>
                  <a:cubicBezTo>
                    <a:pt x="33386" y="34476"/>
                    <a:pt x="42631" y="38350"/>
                    <a:pt x="52385" y="39518"/>
                  </a:cubicBezTo>
                  <a:cubicBezTo>
                    <a:pt x="58887" y="40992"/>
                    <a:pt x="65605" y="41245"/>
                    <a:pt x="72197" y="40280"/>
                  </a:cubicBezTo>
                  <a:cubicBezTo>
                    <a:pt x="77429" y="39595"/>
                    <a:pt x="82077" y="36610"/>
                    <a:pt x="84897" y="32152"/>
                  </a:cubicBezTo>
                  <a:cubicBezTo>
                    <a:pt x="87615" y="27733"/>
                    <a:pt x="93406" y="26361"/>
                    <a:pt x="97825" y="29092"/>
                  </a:cubicBezTo>
                  <a:cubicBezTo>
                    <a:pt x="101788" y="31530"/>
                    <a:pt x="103362" y="36508"/>
                    <a:pt x="101534" y="40788"/>
                  </a:cubicBezTo>
                  <a:cubicBezTo>
                    <a:pt x="96187" y="50275"/>
                    <a:pt x="86865" y="56854"/>
                    <a:pt x="76134" y="58695"/>
                  </a:cubicBezTo>
                  <a:cubicBezTo>
                    <a:pt x="67155" y="60194"/>
                    <a:pt x="57960" y="59940"/>
                    <a:pt x="49083" y="57933"/>
                  </a:cubicBezTo>
                  <a:cubicBezTo>
                    <a:pt x="46517" y="57514"/>
                    <a:pt x="43977" y="56968"/>
                    <a:pt x="41463" y="56282"/>
                  </a:cubicBezTo>
                  <a:close/>
                </a:path>
              </a:pathLst>
            </a:custGeom>
            <a:solidFill>
              <a:srgbClr val="000000"/>
            </a:solidFill>
            <a:ln w="12696"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EFE46E09-0BEF-43CD-A26C-B36CBF924A7F}"/>
                </a:ext>
              </a:extLst>
            </p:cNvPr>
            <p:cNvSpPr/>
            <p:nvPr/>
          </p:nvSpPr>
          <p:spPr>
            <a:xfrm>
              <a:off x="4429991" y="2311702"/>
              <a:ext cx="47085" cy="34902"/>
            </a:xfrm>
            <a:custGeom>
              <a:avLst/>
              <a:gdLst>
                <a:gd name="connsiteX0" fmla="*/ 7134 w 47085"/>
                <a:gd name="connsiteY0" fmla="*/ 34114 h 34902"/>
                <a:gd name="connsiteX1" fmla="*/ 149 w 47085"/>
                <a:gd name="connsiteY1" fmla="*/ 23446 h 34902"/>
                <a:gd name="connsiteX2" fmla="*/ 2689 w 47085"/>
                <a:gd name="connsiteY2" fmla="*/ 15445 h 34902"/>
                <a:gd name="connsiteX3" fmla="*/ 18691 w 47085"/>
                <a:gd name="connsiteY3" fmla="*/ 1094 h 34902"/>
                <a:gd name="connsiteX4" fmla="*/ 41678 w 47085"/>
                <a:gd name="connsiteY4" fmla="*/ 7063 h 34902"/>
                <a:gd name="connsiteX5" fmla="*/ 47012 w 47085"/>
                <a:gd name="connsiteY5" fmla="*/ 23192 h 34902"/>
                <a:gd name="connsiteX6" fmla="*/ 38084 w 47085"/>
                <a:gd name="connsiteY6" fmla="*/ 33035 h 34902"/>
                <a:gd name="connsiteX7" fmla="*/ 28241 w 47085"/>
                <a:gd name="connsiteY7" fmla="*/ 24107 h 34902"/>
                <a:gd name="connsiteX8" fmla="*/ 28343 w 47085"/>
                <a:gd name="connsiteY8" fmla="*/ 22176 h 34902"/>
                <a:gd name="connsiteX9" fmla="*/ 27708 w 47085"/>
                <a:gd name="connsiteY9" fmla="*/ 19509 h 34902"/>
                <a:gd name="connsiteX10" fmla="*/ 24279 w 47085"/>
                <a:gd name="connsiteY10" fmla="*/ 19509 h 34902"/>
                <a:gd name="connsiteX11" fmla="*/ 19580 w 47085"/>
                <a:gd name="connsiteY11" fmla="*/ 23954 h 34902"/>
                <a:gd name="connsiteX12" fmla="*/ 18691 w 47085"/>
                <a:gd name="connsiteY12" fmla="*/ 27129 h 34902"/>
                <a:gd name="connsiteX13" fmla="*/ 7807 w 47085"/>
                <a:gd name="connsiteY13" fmla="*/ 34762 h 34902"/>
                <a:gd name="connsiteX14" fmla="*/ 7769 w 47085"/>
                <a:gd name="connsiteY14" fmla="*/ 34749 h 3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085" h="34902">
                  <a:moveTo>
                    <a:pt x="7134" y="34114"/>
                  </a:moveTo>
                  <a:cubicBezTo>
                    <a:pt x="2346" y="32984"/>
                    <a:pt x="-727" y="28298"/>
                    <a:pt x="149" y="23446"/>
                  </a:cubicBezTo>
                  <a:cubicBezTo>
                    <a:pt x="543" y="20652"/>
                    <a:pt x="1406" y="17947"/>
                    <a:pt x="2689" y="15445"/>
                  </a:cubicBezTo>
                  <a:cubicBezTo>
                    <a:pt x="5763" y="8625"/>
                    <a:pt x="11567" y="3406"/>
                    <a:pt x="18691" y="1094"/>
                  </a:cubicBezTo>
                  <a:cubicBezTo>
                    <a:pt x="26857" y="-1586"/>
                    <a:pt x="35849" y="751"/>
                    <a:pt x="41678" y="7063"/>
                  </a:cubicBezTo>
                  <a:cubicBezTo>
                    <a:pt x="45577" y="11495"/>
                    <a:pt x="47495" y="17312"/>
                    <a:pt x="47012" y="23192"/>
                  </a:cubicBezTo>
                  <a:cubicBezTo>
                    <a:pt x="47266" y="28374"/>
                    <a:pt x="43266" y="32781"/>
                    <a:pt x="38084" y="33035"/>
                  </a:cubicBezTo>
                  <a:cubicBezTo>
                    <a:pt x="32902" y="33289"/>
                    <a:pt x="28496" y="29288"/>
                    <a:pt x="28241" y="24107"/>
                  </a:cubicBezTo>
                  <a:cubicBezTo>
                    <a:pt x="28204" y="23459"/>
                    <a:pt x="28241" y="22811"/>
                    <a:pt x="28343" y="22176"/>
                  </a:cubicBezTo>
                  <a:cubicBezTo>
                    <a:pt x="28394" y="21249"/>
                    <a:pt x="28178" y="20322"/>
                    <a:pt x="27708" y="19509"/>
                  </a:cubicBezTo>
                  <a:cubicBezTo>
                    <a:pt x="26641" y="18950"/>
                    <a:pt x="25359" y="18950"/>
                    <a:pt x="24279" y="19509"/>
                  </a:cubicBezTo>
                  <a:cubicBezTo>
                    <a:pt x="22158" y="20259"/>
                    <a:pt x="20456" y="21871"/>
                    <a:pt x="19580" y="23954"/>
                  </a:cubicBezTo>
                  <a:cubicBezTo>
                    <a:pt x="19148" y="24970"/>
                    <a:pt x="18844" y="26037"/>
                    <a:pt x="18691" y="27129"/>
                  </a:cubicBezTo>
                  <a:cubicBezTo>
                    <a:pt x="17789" y="32235"/>
                    <a:pt x="12925" y="35651"/>
                    <a:pt x="7807" y="34762"/>
                  </a:cubicBezTo>
                  <a:cubicBezTo>
                    <a:pt x="7795" y="34749"/>
                    <a:pt x="7782" y="34749"/>
                    <a:pt x="7769" y="34749"/>
                  </a:cubicBezTo>
                  <a:close/>
                </a:path>
              </a:pathLst>
            </a:custGeom>
            <a:solidFill>
              <a:srgbClr val="000000"/>
            </a:solidFill>
            <a:ln w="12696"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19B01046-6CAD-4B57-B34F-9D3140C30C06}"/>
                </a:ext>
              </a:extLst>
            </p:cNvPr>
            <p:cNvSpPr/>
            <p:nvPr/>
          </p:nvSpPr>
          <p:spPr>
            <a:xfrm>
              <a:off x="4375150" y="2322313"/>
              <a:ext cx="101879" cy="51589"/>
            </a:xfrm>
            <a:custGeom>
              <a:avLst/>
              <a:gdLst>
                <a:gd name="connsiteX0" fmla="*/ 33274 w 101879"/>
                <a:gd name="connsiteY0" fmla="*/ 50173 h 51589"/>
                <a:gd name="connsiteX1" fmla="*/ 0 w 101879"/>
                <a:gd name="connsiteY1" fmla="*/ 8898 h 51589"/>
                <a:gd name="connsiteX2" fmla="*/ 9779 w 101879"/>
                <a:gd name="connsiteY2" fmla="*/ 8 h 51589"/>
                <a:gd name="connsiteX3" fmla="*/ 18809 w 101879"/>
                <a:gd name="connsiteY3" fmla="*/ 9521 h 51589"/>
                <a:gd name="connsiteX4" fmla="*/ 18796 w 101879"/>
                <a:gd name="connsiteY4" fmla="*/ 9787 h 51589"/>
                <a:gd name="connsiteX5" fmla="*/ 38735 w 101879"/>
                <a:gd name="connsiteY5" fmla="*/ 32139 h 51589"/>
                <a:gd name="connsiteX6" fmla="*/ 74422 w 101879"/>
                <a:gd name="connsiteY6" fmla="*/ 22614 h 51589"/>
                <a:gd name="connsiteX7" fmla="*/ 82423 w 101879"/>
                <a:gd name="connsiteY7" fmla="*/ 14359 h 51589"/>
                <a:gd name="connsiteX8" fmla="*/ 83185 w 101879"/>
                <a:gd name="connsiteY8" fmla="*/ 11565 h 51589"/>
                <a:gd name="connsiteX9" fmla="*/ 93066 w 101879"/>
                <a:gd name="connsiteY9" fmla="*/ 2675 h 51589"/>
                <a:gd name="connsiteX10" fmla="*/ 93091 w 101879"/>
                <a:gd name="connsiteY10" fmla="*/ 2675 h 51589"/>
                <a:gd name="connsiteX11" fmla="*/ 101867 w 101879"/>
                <a:gd name="connsiteY11" fmla="*/ 12416 h 51589"/>
                <a:gd name="connsiteX12" fmla="*/ 101854 w 101879"/>
                <a:gd name="connsiteY12" fmla="*/ 12581 h 51589"/>
                <a:gd name="connsiteX13" fmla="*/ 99441 w 101879"/>
                <a:gd name="connsiteY13" fmla="*/ 22233 h 51589"/>
                <a:gd name="connsiteX14" fmla="*/ 85217 w 101879"/>
                <a:gd name="connsiteY14" fmla="*/ 37981 h 51589"/>
                <a:gd name="connsiteX15" fmla="*/ 34417 w 101879"/>
                <a:gd name="connsiteY15" fmla="*/ 50681 h 5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879" h="51589">
                  <a:moveTo>
                    <a:pt x="33274" y="50173"/>
                  </a:moveTo>
                  <a:cubicBezTo>
                    <a:pt x="14021" y="45690"/>
                    <a:pt x="305" y="28659"/>
                    <a:pt x="0" y="8898"/>
                  </a:cubicBezTo>
                  <a:cubicBezTo>
                    <a:pt x="279" y="3755"/>
                    <a:pt x="4635" y="-208"/>
                    <a:pt x="9779" y="8"/>
                  </a:cubicBezTo>
                  <a:cubicBezTo>
                    <a:pt x="14897" y="135"/>
                    <a:pt x="18936" y="4403"/>
                    <a:pt x="18809" y="9521"/>
                  </a:cubicBezTo>
                  <a:cubicBezTo>
                    <a:pt x="18809" y="9609"/>
                    <a:pt x="18796" y="9698"/>
                    <a:pt x="18796" y="9787"/>
                  </a:cubicBezTo>
                  <a:cubicBezTo>
                    <a:pt x="19634" y="20887"/>
                    <a:pt x="27800" y="30044"/>
                    <a:pt x="38735" y="32139"/>
                  </a:cubicBezTo>
                  <a:cubicBezTo>
                    <a:pt x="51435" y="33981"/>
                    <a:pt x="64338" y="30539"/>
                    <a:pt x="74422" y="22614"/>
                  </a:cubicBezTo>
                  <a:cubicBezTo>
                    <a:pt x="77762" y="20595"/>
                    <a:pt x="80518" y="17750"/>
                    <a:pt x="82423" y="14359"/>
                  </a:cubicBezTo>
                  <a:cubicBezTo>
                    <a:pt x="82855" y="13483"/>
                    <a:pt x="83109" y="12531"/>
                    <a:pt x="83185" y="11565"/>
                  </a:cubicBezTo>
                  <a:cubicBezTo>
                    <a:pt x="83452" y="6384"/>
                    <a:pt x="87884" y="2396"/>
                    <a:pt x="93066" y="2675"/>
                  </a:cubicBezTo>
                  <a:cubicBezTo>
                    <a:pt x="93078" y="2675"/>
                    <a:pt x="93078" y="2675"/>
                    <a:pt x="93091" y="2675"/>
                  </a:cubicBezTo>
                  <a:cubicBezTo>
                    <a:pt x="98209" y="2942"/>
                    <a:pt x="102133" y="7311"/>
                    <a:pt x="101867" y="12416"/>
                  </a:cubicBezTo>
                  <a:cubicBezTo>
                    <a:pt x="101867" y="12467"/>
                    <a:pt x="101854" y="12531"/>
                    <a:pt x="101854" y="12581"/>
                  </a:cubicBezTo>
                  <a:cubicBezTo>
                    <a:pt x="101689" y="15922"/>
                    <a:pt x="100876" y="19211"/>
                    <a:pt x="99441" y="22233"/>
                  </a:cubicBezTo>
                  <a:cubicBezTo>
                    <a:pt x="96139" y="28622"/>
                    <a:pt x="91237" y="34057"/>
                    <a:pt x="85217" y="37981"/>
                  </a:cubicBezTo>
                  <a:cubicBezTo>
                    <a:pt x="70790" y="49106"/>
                    <a:pt x="52375" y="53704"/>
                    <a:pt x="34417" y="50681"/>
                  </a:cubicBezTo>
                  <a:close/>
                </a:path>
              </a:pathLst>
            </a:custGeom>
            <a:solidFill>
              <a:srgbClr val="000000"/>
            </a:solidFill>
            <a:ln w="12696"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95FC321C-26E1-4A04-9765-C5EB8364CEB0}"/>
                </a:ext>
              </a:extLst>
            </p:cNvPr>
            <p:cNvSpPr/>
            <p:nvPr/>
          </p:nvSpPr>
          <p:spPr>
            <a:xfrm>
              <a:off x="4375145" y="2301684"/>
              <a:ext cx="52288" cy="43069"/>
            </a:xfrm>
            <a:custGeom>
              <a:avLst/>
              <a:gdLst>
                <a:gd name="connsiteX0" fmla="*/ 7117 w 52288"/>
                <a:gd name="connsiteY0" fmla="*/ 39052 h 43069"/>
                <a:gd name="connsiteX1" fmla="*/ 5 w 52288"/>
                <a:gd name="connsiteY1" fmla="*/ 29527 h 43069"/>
                <a:gd name="connsiteX2" fmla="*/ 18166 w 52288"/>
                <a:gd name="connsiteY2" fmla="*/ 2095 h 43069"/>
                <a:gd name="connsiteX3" fmla="*/ 38359 w 52288"/>
                <a:gd name="connsiteY3" fmla="*/ 2095 h 43069"/>
                <a:gd name="connsiteX4" fmla="*/ 51059 w 52288"/>
                <a:gd name="connsiteY4" fmla="*/ 14795 h 43069"/>
                <a:gd name="connsiteX5" fmla="*/ 45217 w 52288"/>
                <a:gd name="connsiteY5" fmla="*/ 40195 h 43069"/>
                <a:gd name="connsiteX6" fmla="*/ 32517 w 52288"/>
                <a:gd name="connsiteY6" fmla="*/ 40957 h 43069"/>
                <a:gd name="connsiteX7" fmla="*/ 31755 w 52288"/>
                <a:gd name="connsiteY7" fmla="*/ 28257 h 43069"/>
                <a:gd name="connsiteX8" fmla="*/ 33787 w 52288"/>
                <a:gd name="connsiteY8" fmla="*/ 21780 h 43069"/>
                <a:gd name="connsiteX9" fmla="*/ 31501 w 52288"/>
                <a:gd name="connsiteY9" fmla="*/ 19621 h 43069"/>
                <a:gd name="connsiteX10" fmla="*/ 26294 w 52288"/>
                <a:gd name="connsiteY10" fmla="*/ 19621 h 43069"/>
                <a:gd name="connsiteX11" fmla="*/ 19690 w 52288"/>
                <a:gd name="connsiteY11" fmla="*/ 30670 h 43069"/>
                <a:gd name="connsiteX12" fmla="*/ 10063 w 52288"/>
                <a:gd name="connsiteY12" fmla="*/ 39573 h 43069"/>
                <a:gd name="connsiteX13" fmla="*/ 9911 w 52288"/>
                <a:gd name="connsiteY13" fmla="*/ 39560 h 43069"/>
                <a:gd name="connsiteX14" fmla="*/ 7117 w 52288"/>
                <a:gd name="connsiteY14" fmla="*/ 39052 h 4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288" h="43069">
                  <a:moveTo>
                    <a:pt x="7117" y="39052"/>
                  </a:moveTo>
                  <a:cubicBezTo>
                    <a:pt x="2812" y="37922"/>
                    <a:pt x="-135" y="33972"/>
                    <a:pt x="5" y="29527"/>
                  </a:cubicBezTo>
                  <a:cubicBezTo>
                    <a:pt x="361" y="17678"/>
                    <a:pt x="7396" y="7048"/>
                    <a:pt x="18166" y="2095"/>
                  </a:cubicBezTo>
                  <a:cubicBezTo>
                    <a:pt x="24605" y="-699"/>
                    <a:pt x="31920" y="-699"/>
                    <a:pt x="38359" y="2095"/>
                  </a:cubicBezTo>
                  <a:cubicBezTo>
                    <a:pt x="44163" y="4394"/>
                    <a:pt x="48760" y="8992"/>
                    <a:pt x="51059" y="14795"/>
                  </a:cubicBezTo>
                  <a:cubicBezTo>
                    <a:pt x="53929" y="23698"/>
                    <a:pt x="51694" y="33452"/>
                    <a:pt x="45217" y="40195"/>
                  </a:cubicBezTo>
                  <a:cubicBezTo>
                    <a:pt x="41826" y="43713"/>
                    <a:pt x="36301" y="44043"/>
                    <a:pt x="32517" y="40957"/>
                  </a:cubicBezTo>
                  <a:cubicBezTo>
                    <a:pt x="29062" y="37541"/>
                    <a:pt x="28732" y="32067"/>
                    <a:pt x="31755" y="28257"/>
                  </a:cubicBezTo>
                  <a:cubicBezTo>
                    <a:pt x="33482" y="26581"/>
                    <a:pt x="34244" y="24143"/>
                    <a:pt x="33787" y="21780"/>
                  </a:cubicBezTo>
                  <a:cubicBezTo>
                    <a:pt x="33304" y="20815"/>
                    <a:pt x="32492" y="20053"/>
                    <a:pt x="31501" y="19621"/>
                  </a:cubicBezTo>
                  <a:cubicBezTo>
                    <a:pt x="29824" y="18999"/>
                    <a:pt x="27970" y="18999"/>
                    <a:pt x="26294" y="19621"/>
                  </a:cubicBezTo>
                  <a:cubicBezTo>
                    <a:pt x="22255" y="21831"/>
                    <a:pt x="19728" y="26060"/>
                    <a:pt x="19690" y="30670"/>
                  </a:cubicBezTo>
                  <a:cubicBezTo>
                    <a:pt x="19487" y="35789"/>
                    <a:pt x="15181" y="39763"/>
                    <a:pt x="10063" y="39573"/>
                  </a:cubicBezTo>
                  <a:cubicBezTo>
                    <a:pt x="10012" y="39560"/>
                    <a:pt x="9962" y="39560"/>
                    <a:pt x="9911" y="39560"/>
                  </a:cubicBezTo>
                  <a:cubicBezTo>
                    <a:pt x="8946" y="39662"/>
                    <a:pt x="7980" y="39497"/>
                    <a:pt x="7117" y="39052"/>
                  </a:cubicBezTo>
                  <a:close/>
                </a:path>
              </a:pathLst>
            </a:custGeom>
            <a:solidFill>
              <a:srgbClr val="000000"/>
            </a:solidFill>
            <a:ln w="12696"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DFFE3719-B46E-48B4-B1A9-8A0714220876}"/>
                </a:ext>
              </a:extLst>
            </p:cNvPr>
            <p:cNvSpPr/>
            <p:nvPr/>
          </p:nvSpPr>
          <p:spPr>
            <a:xfrm>
              <a:off x="4323714" y="2305304"/>
              <a:ext cx="98146" cy="51159"/>
            </a:xfrm>
            <a:custGeom>
              <a:avLst/>
              <a:gdLst>
                <a:gd name="connsiteX0" fmla="*/ 40387 w 98146"/>
                <a:gd name="connsiteY0" fmla="*/ 49149 h 51159"/>
                <a:gd name="connsiteX1" fmla="*/ 18543 w 98146"/>
                <a:gd name="connsiteY1" fmla="*/ 39497 h 51159"/>
                <a:gd name="connsiteX2" fmla="*/ 2795 w 98146"/>
                <a:gd name="connsiteY2" fmla="*/ 21971 h 51159"/>
                <a:gd name="connsiteX3" fmla="*/ 1 w 98146"/>
                <a:gd name="connsiteY3" fmla="*/ 9271 h 51159"/>
                <a:gd name="connsiteX4" fmla="*/ 9272 w 98146"/>
                <a:gd name="connsiteY4" fmla="*/ 0 h 51159"/>
                <a:gd name="connsiteX5" fmla="*/ 9526 w 98146"/>
                <a:gd name="connsiteY5" fmla="*/ 0 h 51159"/>
                <a:gd name="connsiteX6" fmla="*/ 18797 w 98146"/>
                <a:gd name="connsiteY6" fmla="*/ 9525 h 51159"/>
                <a:gd name="connsiteX7" fmla="*/ 19813 w 98146"/>
                <a:gd name="connsiteY7" fmla="*/ 14605 h 51159"/>
                <a:gd name="connsiteX8" fmla="*/ 29084 w 98146"/>
                <a:gd name="connsiteY8" fmla="*/ 24257 h 51159"/>
                <a:gd name="connsiteX9" fmla="*/ 72010 w 98146"/>
                <a:gd name="connsiteY9" fmla="*/ 30734 h 51159"/>
                <a:gd name="connsiteX10" fmla="*/ 82297 w 98146"/>
                <a:gd name="connsiteY10" fmla="*/ 25019 h 51159"/>
                <a:gd name="connsiteX11" fmla="*/ 95569 w 98146"/>
                <a:gd name="connsiteY11" fmla="*/ 24333 h 51159"/>
                <a:gd name="connsiteX12" fmla="*/ 95632 w 98146"/>
                <a:gd name="connsiteY12" fmla="*/ 24384 h 51159"/>
                <a:gd name="connsiteX13" fmla="*/ 95632 w 98146"/>
                <a:gd name="connsiteY13" fmla="*/ 37084 h 51159"/>
                <a:gd name="connsiteX14" fmla="*/ 76836 w 98146"/>
                <a:gd name="connsiteY14" fmla="*/ 48260 h 51159"/>
                <a:gd name="connsiteX15" fmla="*/ 40387 w 98146"/>
                <a:gd name="connsiteY15" fmla="*/ 49149 h 5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46" h="51159">
                  <a:moveTo>
                    <a:pt x="40387" y="49149"/>
                  </a:moveTo>
                  <a:cubicBezTo>
                    <a:pt x="32602" y="47231"/>
                    <a:pt x="25210" y="43967"/>
                    <a:pt x="18543" y="39497"/>
                  </a:cubicBezTo>
                  <a:cubicBezTo>
                    <a:pt x="11774" y="35217"/>
                    <a:pt x="6326" y="29146"/>
                    <a:pt x="2795" y="21971"/>
                  </a:cubicBezTo>
                  <a:cubicBezTo>
                    <a:pt x="915" y="17996"/>
                    <a:pt x="-37" y="13665"/>
                    <a:pt x="1" y="9271"/>
                  </a:cubicBezTo>
                  <a:cubicBezTo>
                    <a:pt x="1" y="4153"/>
                    <a:pt x="4154" y="0"/>
                    <a:pt x="9272" y="0"/>
                  </a:cubicBezTo>
                  <a:cubicBezTo>
                    <a:pt x="9348" y="0"/>
                    <a:pt x="9437" y="0"/>
                    <a:pt x="9526" y="0"/>
                  </a:cubicBezTo>
                  <a:cubicBezTo>
                    <a:pt x="14682" y="140"/>
                    <a:pt x="18797" y="4356"/>
                    <a:pt x="18797" y="9525"/>
                  </a:cubicBezTo>
                  <a:cubicBezTo>
                    <a:pt x="18708" y="11278"/>
                    <a:pt x="19051" y="13030"/>
                    <a:pt x="19813" y="14605"/>
                  </a:cubicBezTo>
                  <a:cubicBezTo>
                    <a:pt x="21985" y="18593"/>
                    <a:pt x="25185" y="21920"/>
                    <a:pt x="29084" y="24257"/>
                  </a:cubicBezTo>
                  <a:cubicBezTo>
                    <a:pt x="41708" y="32728"/>
                    <a:pt x="57456" y="35103"/>
                    <a:pt x="72010" y="30734"/>
                  </a:cubicBezTo>
                  <a:cubicBezTo>
                    <a:pt x="75909" y="29832"/>
                    <a:pt x="79478" y="27851"/>
                    <a:pt x="82297" y="25019"/>
                  </a:cubicBezTo>
                  <a:cubicBezTo>
                    <a:pt x="85777" y="21158"/>
                    <a:pt x="91708" y="20853"/>
                    <a:pt x="95569" y="24333"/>
                  </a:cubicBezTo>
                  <a:cubicBezTo>
                    <a:pt x="95594" y="24346"/>
                    <a:pt x="95607" y="24359"/>
                    <a:pt x="95632" y="24384"/>
                  </a:cubicBezTo>
                  <a:cubicBezTo>
                    <a:pt x="98985" y="27953"/>
                    <a:pt x="98985" y="33515"/>
                    <a:pt x="95632" y="37084"/>
                  </a:cubicBezTo>
                  <a:cubicBezTo>
                    <a:pt x="90501" y="42443"/>
                    <a:pt x="83999" y="46304"/>
                    <a:pt x="76836" y="48260"/>
                  </a:cubicBezTo>
                  <a:cubicBezTo>
                    <a:pt x="64987" y="51791"/>
                    <a:pt x="52401" y="52108"/>
                    <a:pt x="40387" y="49149"/>
                  </a:cubicBezTo>
                  <a:close/>
                </a:path>
              </a:pathLst>
            </a:custGeom>
            <a:solidFill>
              <a:srgbClr val="000000"/>
            </a:solidFill>
            <a:ln w="12696"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FF117E7B-D64A-4A6B-847A-23EBDC45DEB1}"/>
                </a:ext>
              </a:extLst>
            </p:cNvPr>
            <p:cNvSpPr/>
            <p:nvPr/>
          </p:nvSpPr>
          <p:spPr>
            <a:xfrm>
              <a:off x="4323586" y="2289538"/>
              <a:ext cx="37532" cy="33672"/>
            </a:xfrm>
            <a:custGeom>
              <a:avLst/>
              <a:gdLst>
                <a:gd name="connsiteX0" fmla="*/ 7113 w 37532"/>
                <a:gd name="connsiteY0" fmla="*/ 33419 h 33672"/>
                <a:gd name="connsiteX1" fmla="*/ 1 w 37532"/>
                <a:gd name="connsiteY1" fmla="*/ 24148 h 33672"/>
                <a:gd name="connsiteX2" fmla="*/ 3938 w 37532"/>
                <a:gd name="connsiteY2" fmla="*/ 10432 h 33672"/>
                <a:gd name="connsiteX3" fmla="*/ 32386 w 37532"/>
                <a:gd name="connsiteY3" fmla="*/ 2049 h 33672"/>
                <a:gd name="connsiteX4" fmla="*/ 36514 w 37532"/>
                <a:gd name="connsiteY4" fmla="*/ 14686 h 33672"/>
                <a:gd name="connsiteX5" fmla="*/ 23878 w 37532"/>
                <a:gd name="connsiteY5" fmla="*/ 18814 h 33672"/>
                <a:gd name="connsiteX6" fmla="*/ 19813 w 37532"/>
                <a:gd name="connsiteY6" fmla="*/ 20592 h 33672"/>
                <a:gd name="connsiteX7" fmla="*/ 18798 w 37532"/>
                <a:gd name="connsiteY7" fmla="*/ 24401 h 33672"/>
                <a:gd name="connsiteX8" fmla="*/ 9273 w 37532"/>
                <a:gd name="connsiteY8" fmla="*/ 33673 h 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32" h="33672">
                  <a:moveTo>
                    <a:pt x="7113" y="33419"/>
                  </a:moveTo>
                  <a:cubicBezTo>
                    <a:pt x="2871" y="32352"/>
                    <a:pt x="-75" y="28516"/>
                    <a:pt x="1" y="24148"/>
                  </a:cubicBezTo>
                  <a:cubicBezTo>
                    <a:pt x="-24" y="19296"/>
                    <a:pt x="1347" y="14534"/>
                    <a:pt x="3938" y="10432"/>
                  </a:cubicBezTo>
                  <a:cubicBezTo>
                    <a:pt x="10009" y="945"/>
                    <a:pt x="22138" y="-2637"/>
                    <a:pt x="32386" y="2049"/>
                  </a:cubicBezTo>
                  <a:cubicBezTo>
                    <a:pt x="37009" y="4399"/>
                    <a:pt x="38863" y="10051"/>
                    <a:pt x="36514" y="14686"/>
                  </a:cubicBezTo>
                  <a:cubicBezTo>
                    <a:pt x="34164" y="19309"/>
                    <a:pt x="28513" y="21163"/>
                    <a:pt x="23878" y="18814"/>
                  </a:cubicBezTo>
                  <a:cubicBezTo>
                    <a:pt x="22988" y="18814"/>
                    <a:pt x="20829" y="18814"/>
                    <a:pt x="19813" y="20592"/>
                  </a:cubicBezTo>
                  <a:cubicBezTo>
                    <a:pt x="19089" y="21735"/>
                    <a:pt x="18734" y="23055"/>
                    <a:pt x="18798" y="24401"/>
                  </a:cubicBezTo>
                  <a:cubicBezTo>
                    <a:pt x="18658" y="29558"/>
                    <a:pt x="14441" y="33673"/>
                    <a:pt x="9273" y="33673"/>
                  </a:cubicBezTo>
                  <a:close/>
                </a:path>
              </a:pathLst>
            </a:custGeom>
            <a:solidFill>
              <a:srgbClr val="000000"/>
            </a:solidFill>
            <a:ln w="12696"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235D460F-8907-49B7-B736-85A80BF86FB9}"/>
                </a:ext>
              </a:extLst>
            </p:cNvPr>
            <p:cNvSpPr/>
            <p:nvPr/>
          </p:nvSpPr>
          <p:spPr>
            <a:xfrm>
              <a:off x="4397407" y="2338716"/>
              <a:ext cx="118651" cy="284318"/>
            </a:xfrm>
            <a:custGeom>
              <a:avLst/>
              <a:gdLst>
                <a:gd name="connsiteX0" fmla="*/ 7079 w 118651"/>
                <a:gd name="connsiteY0" fmla="*/ 283706 h 284318"/>
                <a:gd name="connsiteX1" fmla="*/ 94 w 118651"/>
                <a:gd name="connsiteY1" fmla="*/ 273165 h 284318"/>
                <a:gd name="connsiteX2" fmla="*/ 101694 w 118651"/>
                <a:gd name="connsiteY2" fmla="*/ 4306 h 284318"/>
                <a:gd name="connsiteX3" fmla="*/ 114394 w 118651"/>
                <a:gd name="connsiteY3" fmla="*/ 1386 h 284318"/>
                <a:gd name="connsiteX4" fmla="*/ 117315 w 118651"/>
                <a:gd name="connsiteY4" fmla="*/ 14086 h 284318"/>
                <a:gd name="connsiteX5" fmla="*/ 18636 w 118651"/>
                <a:gd name="connsiteY5" fmla="*/ 276340 h 284318"/>
                <a:gd name="connsiteX6" fmla="*/ 7968 w 118651"/>
                <a:gd name="connsiteY6" fmla="*/ 284214 h 28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51" h="284318">
                  <a:moveTo>
                    <a:pt x="7079" y="283706"/>
                  </a:moveTo>
                  <a:cubicBezTo>
                    <a:pt x="2418" y="282462"/>
                    <a:pt x="-579" y="277941"/>
                    <a:pt x="94" y="273165"/>
                  </a:cubicBezTo>
                  <a:cubicBezTo>
                    <a:pt x="14712" y="177408"/>
                    <a:pt x="49319" y="85802"/>
                    <a:pt x="101694" y="4306"/>
                  </a:cubicBezTo>
                  <a:cubicBezTo>
                    <a:pt x="104412" y="14"/>
                    <a:pt x="110076" y="-1282"/>
                    <a:pt x="114394" y="1386"/>
                  </a:cubicBezTo>
                  <a:cubicBezTo>
                    <a:pt x="118623" y="4141"/>
                    <a:pt x="119906" y="9755"/>
                    <a:pt x="117315" y="14086"/>
                  </a:cubicBezTo>
                  <a:cubicBezTo>
                    <a:pt x="66325" y="93575"/>
                    <a:pt x="32695" y="182945"/>
                    <a:pt x="18636" y="276340"/>
                  </a:cubicBezTo>
                  <a:cubicBezTo>
                    <a:pt x="17849" y="281459"/>
                    <a:pt x="13086" y="284976"/>
                    <a:pt x="7968" y="284214"/>
                  </a:cubicBezTo>
                  <a:close/>
                </a:path>
              </a:pathLst>
            </a:custGeom>
            <a:solidFill>
              <a:srgbClr val="000000"/>
            </a:solidFill>
            <a:ln w="12696"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431C45AE-FCCE-44B1-89C2-996408062918}"/>
                </a:ext>
              </a:extLst>
            </p:cNvPr>
            <p:cNvSpPr/>
            <p:nvPr/>
          </p:nvSpPr>
          <p:spPr>
            <a:xfrm>
              <a:off x="4261253" y="2039467"/>
              <a:ext cx="315915" cy="170905"/>
            </a:xfrm>
            <a:custGeom>
              <a:avLst/>
              <a:gdLst>
                <a:gd name="connsiteX0" fmla="*/ 7089 w 315915"/>
                <a:gd name="connsiteY0" fmla="*/ 170587 h 170905"/>
                <a:gd name="connsiteX1" fmla="*/ 231 w 315915"/>
                <a:gd name="connsiteY1" fmla="*/ 159411 h 170905"/>
                <a:gd name="connsiteX2" fmla="*/ 242484 w 315915"/>
                <a:gd name="connsiteY2" fmla="*/ 4826 h 170905"/>
                <a:gd name="connsiteX3" fmla="*/ 311762 w 315915"/>
                <a:gd name="connsiteY3" fmla="*/ 34443 h 170905"/>
                <a:gd name="connsiteX4" fmla="*/ 314302 w 315915"/>
                <a:gd name="connsiteY4" fmla="*/ 47524 h 170905"/>
                <a:gd name="connsiteX5" fmla="*/ 301221 w 315915"/>
                <a:gd name="connsiteY5" fmla="*/ 50064 h 170905"/>
                <a:gd name="connsiteX6" fmla="*/ 45164 w 315915"/>
                <a:gd name="connsiteY6" fmla="*/ 101384 h 170905"/>
                <a:gd name="connsiteX7" fmla="*/ 18646 w 315915"/>
                <a:gd name="connsiteY7" fmla="*/ 163475 h 170905"/>
                <a:gd name="connsiteX8" fmla="*/ 7470 w 315915"/>
                <a:gd name="connsiteY8" fmla="*/ 170714 h 17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915" h="170905">
                  <a:moveTo>
                    <a:pt x="7089" y="170587"/>
                  </a:moveTo>
                  <a:cubicBezTo>
                    <a:pt x="2149" y="169329"/>
                    <a:pt x="-886" y="164376"/>
                    <a:pt x="231" y="159411"/>
                  </a:cubicBezTo>
                  <a:cubicBezTo>
                    <a:pt x="24438" y="49835"/>
                    <a:pt x="132896" y="-19380"/>
                    <a:pt x="242484" y="4826"/>
                  </a:cubicBezTo>
                  <a:cubicBezTo>
                    <a:pt x="267224" y="10300"/>
                    <a:pt x="290719" y="20346"/>
                    <a:pt x="311762" y="34443"/>
                  </a:cubicBezTo>
                  <a:cubicBezTo>
                    <a:pt x="316081" y="37351"/>
                    <a:pt x="317211" y="43206"/>
                    <a:pt x="314302" y="47524"/>
                  </a:cubicBezTo>
                  <a:cubicBezTo>
                    <a:pt x="311394" y="51842"/>
                    <a:pt x="305539" y="52972"/>
                    <a:pt x="301221" y="50064"/>
                  </a:cubicBezTo>
                  <a:cubicBezTo>
                    <a:pt x="216347" y="-6464"/>
                    <a:pt x="101705" y="16510"/>
                    <a:pt x="45164" y="101384"/>
                  </a:cubicBezTo>
                  <a:cubicBezTo>
                    <a:pt x="32591" y="120282"/>
                    <a:pt x="23600" y="141326"/>
                    <a:pt x="18646" y="163475"/>
                  </a:cubicBezTo>
                  <a:cubicBezTo>
                    <a:pt x="17504" y="168529"/>
                    <a:pt x="12538" y="171742"/>
                    <a:pt x="7470" y="170714"/>
                  </a:cubicBezTo>
                  <a:close/>
                </a:path>
              </a:pathLst>
            </a:custGeom>
            <a:solidFill>
              <a:srgbClr val="000000"/>
            </a:solidFill>
            <a:ln w="12696"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99973E45-B99A-46A8-BDAE-0ABD3B5C1DAC}"/>
                </a:ext>
              </a:extLst>
            </p:cNvPr>
            <p:cNvSpPr/>
            <p:nvPr/>
          </p:nvSpPr>
          <p:spPr>
            <a:xfrm>
              <a:off x="4219402" y="2633223"/>
              <a:ext cx="44613" cy="42727"/>
            </a:xfrm>
            <a:custGeom>
              <a:avLst/>
              <a:gdLst>
                <a:gd name="connsiteX0" fmla="*/ 32938 w 44613"/>
                <a:gd name="connsiteY0" fmla="*/ 42412 h 42727"/>
                <a:gd name="connsiteX1" fmla="*/ 32303 w 44613"/>
                <a:gd name="connsiteY1" fmla="*/ 42412 h 42727"/>
                <a:gd name="connsiteX2" fmla="*/ 1188 w 44613"/>
                <a:gd name="connsiteY2" fmla="*/ 13964 h 42727"/>
                <a:gd name="connsiteX3" fmla="*/ 4833 w 44613"/>
                <a:gd name="connsiteY3" fmla="*/ 1188 h 42727"/>
                <a:gd name="connsiteX4" fmla="*/ 17622 w 44613"/>
                <a:gd name="connsiteY4" fmla="*/ 4833 h 42727"/>
                <a:gd name="connsiteX5" fmla="*/ 18333 w 44613"/>
                <a:gd name="connsiteY5" fmla="*/ 6471 h 42727"/>
                <a:gd name="connsiteX6" fmla="*/ 38145 w 44613"/>
                <a:gd name="connsiteY6" fmla="*/ 24505 h 42727"/>
                <a:gd name="connsiteX7" fmla="*/ 44140 w 44613"/>
                <a:gd name="connsiteY7" fmla="*/ 36367 h 42727"/>
                <a:gd name="connsiteX8" fmla="*/ 44114 w 44613"/>
                <a:gd name="connsiteY8" fmla="*/ 36443 h 42727"/>
                <a:gd name="connsiteX9" fmla="*/ 32938 w 44613"/>
                <a:gd name="connsiteY9" fmla="*/ 42412 h 4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13" h="42727">
                  <a:moveTo>
                    <a:pt x="32938" y="42412"/>
                  </a:moveTo>
                  <a:lnTo>
                    <a:pt x="32303" y="42412"/>
                  </a:lnTo>
                  <a:cubicBezTo>
                    <a:pt x="18422" y="37688"/>
                    <a:pt x="7132" y="27375"/>
                    <a:pt x="1188" y="13964"/>
                  </a:cubicBezTo>
                  <a:cubicBezTo>
                    <a:pt x="-1339" y="9430"/>
                    <a:pt x="299" y="3703"/>
                    <a:pt x="4833" y="1188"/>
                  </a:cubicBezTo>
                  <a:cubicBezTo>
                    <a:pt x="9380" y="-1339"/>
                    <a:pt x="15094" y="299"/>
                    <a:pt x="17622" y="4833"/>
                  </a:cubicBezTo>
                  <a:cubicBezTo>
                    <a:pt x="17901" y="5354"/>
                    <a:pt x="18143" y="5900"/>
                    <a:pt x="18333" y="6471"/>
                  </a:cubicBezTo>
                  <a:cubicBezTo>
                    <a:pt x="22105" y="15006"/>
                    <a:pt x="29293" y="21546"/>
                    <a:pt x="38145" y="24505"/>
                  </a:cubicBezTo>
                  <a:cubicBezTo>
                    <a:pt x="43073" y="26131"/>
                    <a:pt x="45765" y="31440"/>
                    <a:pt x="44140" y="36367"/>
                  </a:cubicBezTo>
                  <a:cubicBezTo>
                    <a:pt x="44127" y="36393"/>
                    <a:pt x="44127" y="36418"/>
                    <a:pt x="44114" y="36443"/>
                  </a:cubicBezTo>
                  <a:cubicBezTo>
                    <a:pt x="42539" y="41066"/>
                    <a:pt x="37650" y="43670"/>
                    <a:pt x="32938" y="42412"/>
                  </a:cubicBezTo>
                  <a:close/>
                </a:path>
              </a:pathLst>
            </a:custGeom>
            <a:solidFill>
              <a:srgbClr val="000000"/>
            </a:solidFill>
            <a:ln w="12696"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E6DB1A1E-F0A4-484D-921D-D81FCE20BC74}"/>
                </a:ext>
              </a:extLst>
            </p:cNvPr>
            <p:cNvSpPr/>
            <p:nvPr/>
          </p:nvSpPr>
          <p:spPr>
            <a:xfrm>
              <a:off x="4206466" y="2694784"/>
              <a:ext cx="44917" cy="42466"/>
            </a:xfrm>
            <a:custGeom>
              <a:avLst/>
              <a:gdLst>
                <a:gd name="connsiteX0" fmla="*/ 33301 w 44917"/>
                <a:gd name="connsiteY0" fmla="*/ 42192 h 42466"/>
                <a:gd name="connsiteX1" fmla="*/ 31143 w 44917"/>
                <a:gd name="connsiteY1" fmla="*/ 41303 h 42466"/>
                <a:gd name="connsiteX2" fmla="*/ 2059 w 44917"/>
                <a:gd name="connsiteY2" fmla="*/ 15268 h 42466"/>
                <a:gd name="connsiteX3" fmla="*/ 3533 w 44917"/>
                <a:gd name="connsiteY3" fmla="*/ 2060 h 42466"/>
                <a:gd name="connsiteX4" fmla="*/ 16741 w 44917"/>
                <a:gd name="connsiteY4" fmla="*/ 3521 h 42466"/>
                <a:gd name="connsiteX5" fmla="*/ 17553 w 44917"/>
                <a:gd name="connsiteY5" fmla="*/ 4727 h 42466"/>
                <a:gd name="connsiteX6" fmla="*/ 40032 w 44917"/>
                <a:gd name="connsiteY6" fmla="*/ 24793 h 42466"/>
                <a:gd name="connsiteX7" fmla="*/ 43843 w 44917"/>
                <a:gd name="connsiteY7" fmla="*/ 37493 h 42466"/>
                <a:gd name="connsiteX8" fmla="*/ 33301 w 44917"/>
                <a:gd name="connsiteY8" fmla="*/ 42192 h 4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17" h="42466">
                  <a:moveTo>
                    <a:pt x="33301" y="42192"/>
                  </a:moveTo>
                  <a:lnTo>
                    <a:pt x="31143" y="41303"/>
                  </a:lnTo>
                  <a:cubicBezTo>
                    <a:pt x="19496" y="35093"/>
                    <a:pt x="9514" y="26165"/>
                    <a:pt x="2059" y="15268"/>
                  </a:cubicBezTo>
                  <a:cubicBezTo>
                    <a:pt x="-1179" y="11217"/>
                    <a:pt x="-531" y="5299"/>
                    <a:pt x="3533" y="2060"/>
                  </a:cubicBezTo>
                  <a:cubicBezTo>
                    <a:pt x="7584" y="-1178"/>
                    <a:pt x="13489" y="-531"/>
                    <a:pt x="16741" y="3521"/>
                  </a:cubicBezTo>
                  <a:cubicBezTo>
                    <a:pt x="17045" y="3902"/>
                    <a:pt x="17312" y="4308"/>
                    <a:pt x="17553" y="4727"/>
                  </a:cubicBezTo>
                  <a:cubicBezTo>
                    <a:pt x="23357" y="13097"/>
                    <a:pt x="31066" y="19967"/>
                    <a:pt x="40032" y="24793"/>
                  </a:cubicBezTo>
                  <a:cubicBezTo>
                    <a:pt x="44528" y="27308"/>
                    <a:pt x="46217" y="32921"/>
                    <a:pt x="43843" y="37493"/>
                  </a:cubicBezTo>
                  <a:cubicBezTo>
                    <a:pt x="41823" y="41291"/>
                    <a:pt x="37480" y="43221"/>
                    <a:pt x="33301" y="42192"/>
                  </a:cubicBezTo>
                  <a:close/>
                </a:path>
              </a:pathLst>
            </a:custGeom>
            <a:solidFill>
              <a:srgbClr val="000000"/>
            </a:solidFill>
            <a:ln w="12696" cap="flat">
              <a:noFill/>
              <a:prstDash val="solid"/>
              <a:miter/>
            </a:ln>
          </p:spPr>
          <p:txBody>
            <a:bodyPr rtlCol="0" anchor="ctr"/>
            <a:lstStyle/>
            <a:p>
              <a:endParaRPr lang="nl-NL"/>
            </a:p>
          </p:txBody>
        </p:sp>
        <p:sp>
          <p:nvSpPr>
            <p:cNvPr id="448" name="Vrije vorm: vorm 447">
              <a:extLst>
                <a:ext uri="{FF2B5EF4-FFF2-40B4-BE49-F238E27FC236}">
                  <a16:creationId xmlns:a16="http://schemas.microsoft.com/office/drawing/2014/main" id="{A3BAD983-CABC-449B-98EC-04353AB442F7}"/>
                </a:ext>
              </a:extLst>
            </p:cNvPr>
            <p:cNvSpPr/>
            <p:nvPr/>
          </p:nvSpPr>
          <p:spPr>
            <a:xfrm>
              <a:off x="4232362" y="2780544"/>
              <a:ext cx="34294" cy="28462"/>
            </a:xfrm>
            <a:custGeom>
              <a:avLst/>
              <a:gdLst>
                <a:gd name="connsiteX0" fmla="*/ 22900 w 34294"/>
                <a:gd name="connsiteY0" fmla="*/ 28187 h 28462"/>
                <a:gd name="connsiteX1" fmla="*/ 22900 w 34294"/>
                <a:gd name="connsiteY1" fmla="*/ 28187 h 28462"/>
                <a:gd name="connsiteX2" fmla="*/ 1945 w 34294"/>
                <a:gd name="connsiteY2" fmla="*/ 14598 h 28462"/>
                <a:gd name="connsiteX3" fmla="*/ 3215 w 34294"/>
                <a:gd name="connsiteY3" fmla="*/ 1898 h 28462"/>
                <a:gd name="connsiteX4" fmla="*/ 15915 w 34294"/>
                <a:gd name="connsiteY4" fmla="*/ 3168 h 28462"/>
                <a:gd name="connsiteX5" fmla="*/ 27472 w 34294"/>
                <a:gd name="connsiteY5" fmla="*/ 10534 h 28462"/>
                <a:gd name="connsiteX6" fmla="*/ 33949 w 34294"/>
                <a:gd name="connsiteY6" fmla="*/ 22091 h 28462"/>
                <a:gd name="connsiteX7" fmla="*/ 22900 w 34294"/>
                <a:gd name="connsiteY7" fmla="*/ 28187 h 2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4" h="28462">
                  <a:moveTo>
                    <a:pt x="22900" y="28187"/>
                  </a:moveTo>
                  <a:lnTo>
                    <a:pt x="22900" y="28187"/>
                  </a:lnTo>
                  <a:cubicBezTo>
                    <a:pt x="14696" y="25888"/>
                    <a:pt x="7381" y="21151"/>
                    <a:pt x="1945" y="14598"/>
                  </a:cubicBezTo>
                  <a:cubicBezTo>
                    <a:pt x="-1078" y="10699"/>
                    <a:pt x="-519" y="5124"/>
                    <a:pt x="3215" y="1898"/>
                  </a:cubicBezTo>
                  <a:cubicBezTo>
                    <a:pt x="7126" y="-1061"/>
                    <a:pt x="12664" y="-502"/>
                    <a:pt x="15915" y="3168"/>
                  </a:cubicBezTo>
                  <a:cubicBezTo>
                    <a:pt x="18887" y="6788"/>
                    <a:pt x="22938" y="9378"/>
                    <a:pt x="27472" y="10534"/>
                  </a:cubicBezTo>
                  <a:cubicBezTo>
                    <a:pt x="32438" y="11956"/>
                    <a:pt x="35333" y="17113"/>
                    <a:pt x="33949" y="22091"/>
                  </a:cubicBezTo>
                  <a:cubicBezTo>
                    <a:pt x="32425" y="26701"/>
                    <a:pt x="27612" y="29355"/>
                    <a:pt x="22900" y="28187"/>
                  </a:cubicBezTo>
                  <a:close/>
                </a:path>
              </a:pathLst>
            </a:custGeom>
            <a:solidFill>
              <a:srgbClr val="000000"/>
            </a:solidFill>
            <a:ln w="12696" cap="flat">
              <a:noFill/>
              <a:prstDash val="solid"/>
              <a:miter/>
            </a:ln>
          </p:spPr>
          <p:txBody>
            <a:bodyPr rtlCol="0" anchor="ctr"/>
            <a:lstStyle/>
            <a:p>
              <a:endParaRPr lang="nl-NL"/>
            </a:p>
          </p:txBody>
        </p:sp>
        <p:sp>
          <p:nvSpPr>
            <p:cNvPr id="449" name="Vrije vorm: vorm 448">
              <a:extLst>
                <a:ext uri="{FF2B5EF4-FFF2-40B4-BE49-F238E27FC236}">
                  <a16:creationId xmlns:a16="http://schemas.microsoft.com/office/drawing/2014/main" id="{5AEFF639-95E2-4D3C-B00A-1B7FB1AB9647}"/>
                </a:ext>
              </a:extLst>
            </p:cNvPr>
            <p:cNvSpPr/>
            <p:nvPr/>
          </p:nvSpPr>
          <p:spPr>
            <a:xfrm>
              <a:off x="4043884" y="2288403"/>
              <a:ext cx="121596" cy="46624"/>
            </a:xfrm>
            <a:custGeom>
              <a:avLst/>
              <a:gdLst>
                <a:gd name="connsiteX0" fmla="*/ 11860 w 121596"/>
                <a:gd name="connsiteY0" fmla="*/ 46110 h 46624"/>
                <a:gd name="connsiteX1" fmla="*/ 557 w 121596"/>
                <a:gd name="connsiteY1" fmla="*/ 35061 h 46624"/>
                <a:gd name="connsiteX2" fmla="*/ 11479 w 121596"/>
                <a:gd name="connsiteY2" fmla="*/ 15884 h 46624"/>
                <a:gd name="connsiteX3" fmla="*/ 105332 w 121596"/>
                <a:gd name="connsiteY3" fmla="*/ 9 h 46624"/>
                <a:gd name="connsiteX4" fmla="*/ 121588 w 121596"/>
                <a:gd name="connsiteY4" fmla="*/ 15122 h 46624"/>
                <a:gd name="connsiteX5" fmla="*/ 106488 w 121596"/>
                <a:gd name="connsiteY5" fmla="*/ 31251 h 46624"/>
                <a:gd name="connsiteX6" fmla="*/ 106475 w 121596"/>
                <a:gd name="connsiteY6" fmla="*/ 31251 h 46624"/>
                <a:gd name="connsiteX7" fmla="*/ 20115 w 121596"/>
                <a:gd name="connsiteY7" fmla="*/ 45983 h 46624"/>
                <a:gd name="connsiteX8" fmla="*/ 11860 w 121596"/>
                <a:gd name="connsiteY8" fmla="*/ 46110 h 4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96" h="46624">
                  <a:moveTo>
                    <a:pt x="11860" y="46110"/>
                  </a:moveTo>
                  <a:cubicBezTo>
                    <a:pt x="6387" y="44726"/>
                    <a:pt x="2069" y="40509"/>
                    <a:pt x="557" y="35061"/>
                  </a:cubicBezTo>
                  <a:cubicBezTo>
                    <a:pt x="-1716" y="26755"/>
                    <a:pt x="3173" y="18170"/>
                    <a:pt x="11479" y="15884"/>
                  </a:cubicBezTo>
                  <a:cubicBezTo>
                    <a:pt x="42391" y="8556"/>
                    <a:pt x="73734" y="3260"/>
                    <a:pt x="105332" y="9"/>
                  </a:cubicBezTo>
                  <a:cubicBezTo>
                    <a:pt x="113981" y="-283"/>
                    <a:pt x="121245" y="6473"/>
                    <a:pt x="121588" y="15122"/>
                  </a:cubicBezTo>
                  <a:cubicBezTo>
                    <a:pt x="121867" y="23745"/>
                    <a:pt x="115111" y="30972"/>
                    <a:pt x="106488" y="31251"/>
                  </a:cubicBezTo>
                  <a:cubicBezTo>
                    <a:pt x="106488" y="31251"/>
                    <a:pt x="106475" y="31251"/>
                    <a:pt x="106475" y="31251"/>
                  </a:cubicBezTo>
                  <a:cubicBezTo>
                    <a:pt x="77417" y="34452"/>
                    <a:pt x="48589" y="39366"/>
                    <a:pt x="20115" y="45983"/>
                  </a:cubicBezTo>
                  <a:cubicBezTo>
                    <a:pt x="17423" y="46796"/>
                    <a:pt x="14565" y="46834"/>
                    <a:pt x="11860" y="46110"/>
                  </a:cubicBezTo>
                  <a:close/>
                </a:path>
              </a:pathLst>
            </a:custGeom>
            <a:solidFill>
              <a:srgbClr val="000000"/>
            </a:solidFill>
            <a:ln w="12696" cap="flat">
              <a:noFill/>
              <a:prstDash val="solid"/>
              <a:miter/>
            </a:ln>
          </p:spPr>
          <p:txBody>
            <a:bodyPr rtlCol="0" anchor="ctr"/>
            <a:lstStyle/>
            <a:p>
              <a:endParaRPr lang="nl-NL"/>
            </a:p>
          </p:txBody>
        </p:sp>
        <p:sp>
          <p:nvSpPr>
            <p:cNvPr id="450" name="Vrije vorm: vorm 449">
              <a:extLst>
                <a:ext uri="{FF2B5EF4-FFF2-40B4-BE49-F238E27FC236}">
                  <a16:creationId xmlns:a16="http://schemas.microsoft.com/office/drawing/2014/main" id="{1013622F-2BFB-4D3E-908D-03DDF28007BD}"/>
                </a:ext>
              </a:extLst>
            </p:cNvPr>
            <p:cNvSpPr/>
            <p:nvPr/>
          </p:nvSpPr>
          <p:spPr>
            <a:xfrm>
              <a:off x="4029329" y="2200021"/>
              <a:ext cx="121538" cy="35305"/>
            </a:xfrm>
            <a:custGeom>
              <a:avLst/>
              <a:gdLst>
                <a:gd name="connsiteX0" fmla="*/ 11683 w 121538"/>
                <a:gd name="connsiteY0" fmla="*/ 30734 h 35305"/>
                <a:gd name="connsiteX1" fmla="*/ 507 w 121538"/>
                <a:gd name="connsiteY1" fmla="*/ 11671 h 35305"/>
                <a:gd name="connsiteX2" fmla="*/ 15366 w 121538"/>
                <a:gd name="connsiteY2" fmla="*/ 0 h 35305"/>
                <a:gd name="connsiteX3" fmla="*/ 64769 w 121538"/>
                <a:gd name="connsiteY3" fmla="*/ 2159 h 35305"/>
                <a:gd name="connsiteX4" fmla="*/ 105917 w 121538"/>
                <a:gd name="connsiteY4" fmla="*/ 4064 h 35305"/>
                <a:gd name="connsiteX5" fmla="*/ 121538 w 121538"/>
                <a:gd name="connsiteY5" fmla="*/ 19685 h 35305"/>
                <a:gd name="connsiteX6" fmla="*/ 105917 w 121538"/>
                <a:gd name="connsiteY6" fmla="*/ 35306 h 35305"/>
                <a:gd name="connsiteX7" fmla="*/ 62864 w 121538"/>
                <a:gd name="connsiteY7" fmla="*/ 33401 h 35305"/>
                <a:gd name="connsiteX8" fmla="*/ 15620 w 121538"/>
                <a:gd name="connsiteY8" fmla="*/ 31242 h 35305"/>
                <a:gd name="connsiteX9" fmla="*/ 11683 w 121538"/>
                <a:gd name="connsiteY9" fmla="*/ 30734 h 3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38" h="35305">
                  <a:moveTo>
                    <a:pt x="11683" y="30734"/>
                  </a:moveTo>
                  <a:cubicBezTo>
                    <a:pt x="3339" y="28562"/>
                    <a:pt x="-1664" y="20028"/>
                    <a:pt x="507" y="11671"/>
                  </a:cubicBezTo>
                  <a:cubicBezTo>
                    <a:pt x="2285" y="4889"/>
                    <a:pt x="8356" y="114"/>
                    <a:pt x="15366" y="0"/>
                  </a:cubicBezTo>
                  <a:cubicBezTo>
                    <a:pt x="24891" y="0"/>
                    <a:pt x="45084" y="1016"/>
                    <a:pt x="64769" y="2159"/>
                  </a:cubicBezTo>
                  <a:cubicBezTo>
                    <a:pt x="81660" y="3048"/>
                    <a:pt x="99059" y="4064"/>
                    <a:pt x="105917" y="4064"/>
                  </a:cubicBezTo>
                  <a:cubicBezTo>
                    <a:pt x="114540" y="4064"/>
                    <a:pt x="121538" y="11061"/>
                    <a:pt x="121538" y="19685"/>
                  </a:cubicBezTo>
                  <a:cubicBezTo>
                    <a:pt x="121538" y="28308"/>
                    <a:pt x="114540" y="35306"/>
                    <a:pt x="105917" y="35306"/>
                  </a:cubicBezTo>
                  <a:cubicBezTo>
                    <a:pt x="98170" y="35306"/>
                    <a:pt x="80517" y="34417"/>
                    <a:pt x="62864" y="33401"/>
                  </a:cubicBezTo>
                  <a:cubicBezTo>
                    <a:pt x="45211" y="32385"/>
                    <a:pt x="24002" y="31115"/>
                    <a:pt x="15620" y="31242"/>
                  </a:cubicBezTo>
                  <a:cubicBezTo>
                    <a:pt x="14286" y="31255"/>
                    <a:pt x="12966" y="31089"/>
                    <a:pt x="11683" y="30734"/>
                  </a:cubicBezTo>
                  <a:close/>
                </a:path>
              </a:pathLst>
            </a:custGeom>
            <a:solidFill>
              <a:srgbClr val="000000"/>
            </a:solidFill>
            <a:ln w="12696" cap="flat">
              <a:noFill/>
              <a:prstDash val="solid"/>
              <a:miter/>
            </a:ln>
          </p:spPr>
          <p:txBody>
            <a:bodyPr rtlCol="0" anchor="ctr"/>
            <a:lstStyle/>
            <a:p>
              <a:endParaRPr lang="nl-NL"/>
            </a:p>
          </p:txBody>
        </p:sp>
        <p:sp>
          <p:nvSpPr>
            <p:cNvPr id="451" name="Vrije vorm: vorm 450">
              <a:extLst>
                <a:ext uri="{FF2B5EF4-FFF2-40B4-BE49-F238E27FC236}">
                  <a16:creationId xmlns:a16="http://schemas.microsoft.com/office/drawing/2014/main" id="{E888308A-E2B7-419B-94CE-3431F0A1EF52}"/>
                </a:ext>
              </a:extLst>
            </p:cNvPr>
            <p:cNvSpPr/>
            <p:nvPr/>
          </p:nvSpPr>
          <p:spPr>
            <a:xfrm>
              <a:off x="4047283" y="2079863"/>
              <a:ext cx="122644" cy="56588"/>
            </a:xfrm>
            <a:custGeom>
              <a:avLst/>
              <a:gdLst>
                <a:gd name="connsiteX0" fmla="*/ 95837 w 122644"/>
                <a:gd name="connsiteY0" fmla="*/ 54753 h 56588"/>
                <a:gd name="connsiteX1" fmla="*/ 59261 w 122644"/>
                <a:gd name="connsiteY1" fmla="*/ 43831 h 56588"/>
                <a:gd name="connsiteX2" fmla="*/ 13541 w 122644"/>
                <a:gd name="connsiteY2" fmla="*/ 31131 h 56588"/>
                <a:gd name="connsiteX3" fmla="*/ 143 w 122644"/>
                <a:gd name="connsiteY3" fmla="*/ 13541 h 56588"/>
                <a:gd name="connsiteX4" fmla="*/ 17732 w 122644"/>
                <a:gd name="connsiteY4" fmla="*/ 142 h 56588"/>
                <a:gd name="connsiteX5" fmla="*/ 68532 w 122644"/>
                <a:gd name="connsiteY5" fmla="*/ 14367 h 56588"/>
                <a:gd name="connsiteX6" fmla="*/ 109172 w 122644"/>
                <a:gd name="connsiteY6" fmla="*/ 26051 h 56588"/>
                <a:gd name="connsiteX7" fmla="*/ 122507 w 122644"/>
                <a:gd name="connsiteY7" fmla="*/ 43704 h 56588"/>
                <a:gd name="connsiteX8" fmla="*/ 104854 w 122644"/>
                <a:gd name="connsiteY8" fmla="*/ 56404 h 56588"/>
                <a:gd name="connsiteX9" fmla="*/ 95837 w 122644"/>
                <a:gd name="connsiteY9" fmla="*/ 54753 h 5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644" h="56588">
                  <a:moveTo>
                    <a:pt x="95837" y="54753"/>
                  </a:moveTo>
                  <a:cubicBezTo>
                    <a:pt x="86312" y="52340"/>
                    <a:pt x="73485" y="48276"/>
                    <a:pt x="59261" y="43831"/>
                  </a:cubicBezTo>
                  <a:cubicBezTo>
                    <a:pt x="44262" y="38789"/>
                    <a:pt x="28997" y="34547"/>
                    <a:pt x="13541" y="31131"/>
                  </a:cubicBezTo>
                  <a:cubicBezTo>
                    <a:pt x="4981" y="29975"/>
                    <a:pt x="-1013" y="22101"/>
                    <a:pt x="143" y="13541"/>
                  </a:cubicBezTo>
                  <a:cubicBezTo>
                    <a:pt x="1298" y="4981"/>
                    <a:pt x="9172" y="-1013"/>
                    <a:pt x="17732" y="142"/>
                  </a:cubicBezTo>
                  <a:cubicBezTo>
                    <a:pt x="34978" y="3711"/>
                    <a:pt x="51946" y="8461"/>
                    <a:pt x="68532" y="14367"/>
                  </a:cubicBezTo>
                  <a:cubicBezTo>
                    <a:pt x="81854" y="18989"/>
                    <a:pt x="95431" y="22888"/>
                    <a:pt x="109172" y="26051"/>
                  </a:cubicBezTo>
                  <a:cubicBezTo>
                    <a:pt x="117694" y="27295"/>
                    <a:pt x="123637" y="35156"/>
                    <a:pt x="122507" y="43704"/>
                  </a:cubicBezTo>
                  <a:cubicBezTo>
                    <a:pt x="121084" y="52047"/>
                    <a:pt x="113223" y="57699"/>
                    <a:pt x="104854" y="56404"/>
                  </a:cubicBezTo>
                  <a:cubicBezTo>
                    <a:pt x="101819" y="56048"/>
                    <a:pt x="98809" y="55502"/>
                    <a:pt x="95837" y="54753"/>
                  </a:cubicBezTo>
                  <a:close/>
                </a:path>
              </a:pathLst>
            </a:custGeom>
            <a:solidFill>
              <a:srgbClr val="000000"/>
            </a:solidFill>
            <a:ln w="12696" cap="flat">
              <a:noFill/>
              <a:prstDash val="solid"/>
              <a:miter/>
            </a:ln>
          </p:spPr>
          <p:txBody>
            <a:bodyPr rtlCol="0" anchor="ctr"/>
            <a:lstStyle/>
            <a:p>
              <a:endParaRPr lang="nl-NL"/>
            </a:p>
          </p:txBody>
        </p:sp>
        <p:sp>
          <p:nvSpPr>
            <p:cNvPr id="452" name="Vrije vorm: vorm 451">
              <a:extLst>
                <a:ext uri="{FF2B5EF4-FFF2-40B4-BE49-F238E27FC236}">
                  <a16:creationId xmlns:a16="http://schemas.microsoft.com/office/drawing/2014/main" id="{41FD7CEA-887A-4DBC-92B7-C53227B86825}"/>
                </a:ext>
              </a:extLst>
            </p:cNvPr>
            <p:cNvSpPr/>
            <p:nvPr/>
          </p:nvSpPr>
          <p:spPr>
            <a:xfrm>
              <a:off x="4111405" y="1948278"/>
              <a:ext cx="109675" cy="88011"/>
            </a:xfrm>
            <a:custGeom>
              <a:avLst/>
              <a:gdLst>
                <a:gd name="connsiteX0" fmla="*/ 89754 w 109675"/>
                <a:gd name="connsiteY0" fmla="*/ 86897 h 88011"/>
                <a:gd name="connsiteX1" fmla="*/ 86706 w 109675"/>
                <a:gd name="connsiteY1" fmla="*/ 85754 h 88011"/>
                <a:gd name="connsiteX2" fmla="*/ 46955 w 109675"/>
                <a:gd name="connsiteY2" fmla="*/ 57306 h 88011"/>
                <a:gd name="connsiteX3" fmla="*/ 8855 w 109675"/>
                <a:gd name="connsiteY3" fmla="*/ 29747 h 88011"/>
                <a:gd name="connsiteX4" fmla="*/ 1553 w 109675"/>
                <a:gd name="connsiteY4" fmla="*/ 8855 h 88011"/>
                <a:gd name="connsiteX5" fmla="*/ 22444 w 109675"/>
                <a:gd name="connsiteY5" fmla="*/ 1553 h 88011"/>
                <a:gd name="connsiteX6" fmla="*/ 66132 w 109675"/>
                <a:gd name="connsiteY6" fmla="*/ 32668 h 88011"/>
                <a:gd name="connsiteX7" fmla="*/ 100295 w 109675"/>
                <a:gd name="connsiteY7" fmla="*/ 58068 h 88011"/>
                <a:gd name="connsiteX8" fmla="*/ 108372 w 109675"/>
                <a:gd name="connsiteY8" fmla="*/ 78629 h 88011"/>
                <a:gd name="connsiteX9" fmla="*/ 89754 w 109675"/>
                <a:gd name="connsiteY9" fmla="*/ 87405 h 8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675" h="88011">
                  <a:moveTo>
                    <a:pt x="89754" y="86897"/>
                  </a:moveTo>
                  <a:lnTo>
                    <a:pt x="86706" y="85754"/>
                  </a:lnTo>
                  <a:cubicBezTo>
                    <a:pt x="72686" y="77397"/>
                    <a:pt x="59389" y="67885"/>
                    <a:pt x="46955" y="57306"/>
                  </a:cubicBezTo>
                  <a:cubicBezTo>
                    <a:pt x="34878" y="47298"/>
                    <a:pt x="22140" y="38091"/>
                    <a:pt x="8855" y="29747"/>
                  </a:cubicBezTo>
                  <a:cubicBezTo>
                    <a:pt x="1070" y="26000"/>
                    <a:pt x="-2194" y="16640"/>
                    <a:pt x="1553" y="8855"/>
                  </a:cubicBezTo>
                  <a:cubicBezTo>
                    <a:pt x="5299" y="1070"/>
                    <a:pt x="14659" y="-2194"/>
                    <a:pt x="22444" y="1553"/>
                  </a:cubicBezTo>
                  <a:cubicBezTo>
                    <a:pt x="37824" y="10735"/>
                    <a:pt x="52429" y="21136"/>
                    <a:pt x="66132" y="32668"/>
                  </a:cubicBezTo>
                  <a:cubicBezTo>
                    <a:pt x="77042" y="41761"/>
                    <a:pt x="88446" y="50245"/>
                    <a:pt x="100295" y="58068"/>
                  </a:cubicBezTo>
                  <a:cubicBezTo>
                    <a:pt x="108207" y="61522"/>
                    <a:pt x="111814" y="70717"/>
                    <a:pt x="108372" y="78629"/>
                  </a:cubicBezTo>
                  <a:cubicBezTo>
                    <a:pt x="105236" y="85805"/>
                    <a:pt x="97286" y="89564"/>
                    <a:pt x="89754" y="87405"/>
                  </a:cubicBezTo>
                  <a:close/>
                </a:path>
              </a:pathLst>
            </a:custGeom>
            <a:solidFill>
              <a:srgbClr val="000000"/>
            </a:solidFill>
            <a:ln w="12696" cap="flat">
              <a:noFill/>
              <a:prstDash val="solid"/>
              <a:miter/>
            </a:ln>
          </p:spPr>
          <p:txBody>
            <a:bodyPr rtlCol="0" anchor="ctr"/>
            <a:lstStyle/>
            <a:p>
              <a:endParaRPr lang="nl-NL"/>
            </a:p>
          </p:txBody>
        </p:sp>
        <p:sp>
          <p:nvSpPr>
            <p:cNvPr id="454" name="Vrije vorm: vorm 453">
              <a:extLst>
                <a:ext uri="{FF2B5EF4-FFF2-40B4-BE49-F238E27FC236}">
                  <a16:creationId xmlns:a16="http://schemas.microsoft.com/office/drawing/2014/main" id="{61594774-62EB-4FF8-A984-CB9C9CEFFEE3}"/>
                </a:ext>
              </a:extLst>
            </p:cNvPr>
            <p:cNvSpPr/>
            <p:nvPr/>
          </p:nvSpPr>
          <p:spPr>
            <a:xfrm>
              <a:off x="4205075" y="1856164"/>
              <a:ext cx="86098" cy="114699"/>
            </a:xfrm>
            <a:custGeom>
              <a:avLst/>
              <a:gdLst>
                <a:gd name="connsiteX0" fmla="*/ 66189 w 86098"/>
                <a:gd name="connsiteY0" fmla="*/ 114240 h 114699"/>
                <a:gd name="connsiteX1" fmla="*/ 57934 w 86098"/>
                <a:gd name="connsiteY1" fmla="*/ 109033 h 114699"/>
                <a:gd name="connsiteX2" fmla="*/ 30375 w 86098"/>
                <a:gd name="connsiteY2" fmla="*/ 66996 h 114699"/>
                <a:gd name="connsiteX3" fmla="*/ 3196 w 86098"/>
                <a:gd name="connsiteY3" fmla="*/ 25086 h 114699"/>
                <a:gd name="connsiteX4" fmla="*/ 6155 w 86098"/>
                <a:gd name="connsiteY4" fmla="*/ 3191 h 114699"/>
                <a:gd name="connsiteX5" fmla="*/ 27327 w 86098"/>
                <a:gd name="connsiteY5" fmla="*/ 5274 h 114699"/>
                <a:gd name="connsiteX6" fmla="*/ 57045 w 86098"/>
                <a:gd name="connsiteY6" fmla="*/ 50486 h 114699"/>
                <a:gd name="connsiteX7" fmla="*/ 82445 w 86098"/>
                <a:gd name="connsiteY7" fmla="*/ 88586 h 114699"/>
                <a:gd name="connsiteX8" fmla="*/ 80540 w 86098"/>
                <a:gd name="connsiteY8" fmla="*/ 110684 h 114699"/>
                <a:gd name="connsiteX9" fmla="*/ 66189 w 86098"/>
                <a:gd name="connsiteY9" fmla="*/ 114240 h 11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98" h="114699">
                  <a:moveTo>
                    <a:pt x="66189" y="114240"/>
                  </a:moveTo>
                  <a:cubicBezTo>
                    <a:pt x="62975" y="113389"/>
                    <a:pt x="60092" y="111573"/>
                    <a:pt x="57934" y="109033"/>
                  </a:cubicBezTo>
                  <a:cubicBezTo>
                    <a:pt x="48040" y="95495"/>
                    <a:pt x="38845" y="81461"/>
                    <a:pt x="30375" y="66996"/>
                  </a:cubicBezTo>
                  <a:cubicBezTo>
                    <a:pt x="20088" y="50359"/>
                    <a:pt x="8403" y="31436"/>
                    <a:pt x="3196" y="25086"/>
                  </a:cubicBezTo>
                  <a:cubicBezTo>
                    <a:pt x="-2036" y="18228"/>
                    <a:pt x="-702" y="8424"/>
                    <a:pt x="6155" y="3191"/>
                  </a:cubicBezTo>
                  <a:cubicBezTo>
                    <a:pt x="12671" y="-1762"/>
                    <a:pt x="21904" y="-860"/>
                    <a:pt x="27327" y="5274"/>
                  </a:cubicBezTo>
                  <a:cubicBezTo>
                    <a:pt x="33803" y="13148"/>
                    <a:pt x="45107" y="31309"/>
                    <a:pt x="57045" y="50486"/>
                  </a:cubicBezTo>
                  <a:cubicBezTo>
                    <a:pt x="66696" y="66107"/>
                    <a:pt x="77619" y="83760"/>
                    <a:pt x="82445" y="88586"/>
                  </a:cubicBezTo>
                  <a:cubicBezTo>
                    <a:pt x="87982" y="95228"/>
                    <a:pt x="87131" y="105096"/>
                    <a:pt x="80540" y="110684"/>
                  </a:cubicBezTo>
                  <a:cubicBezTo>
                    <a:pt x="76628" y="114164"/>
                    <a:pt x="71269" y="115485"/>
                    <a:pt x="66189" y="114240"/>
                  </a:cubicBezTo>
                  <a:close/>
                </a:path>
              </a:pathLst>
            </a:custGeom>
            <a:solidFill>
              <a:srgbClr val="000000"/>
            </a:solidFill>
            <a:ln w="12696" cap="flat">
              <a:noFill/>
              <a:prstDash val="solid"/>
              <a:miter/>
            </a:ln>
          </p:spPr>
          <p:txBody>
            <a:bodyPr rtlCol="0" anchor="ctr"/>
            <a:lstStyle/>
            <a:p>
              <a:endParaRPr lang="nl-NL"/>
            </a:p>
          </p:txBody>
        </p:sp>
        <p:sp>
          <p:nvSpPr>
            <p:cNvPr id="455" name="Vrije vorm: vorm 454">
              <a:extLst>
                <a:ext uri="{FF2B5EF4-FFF2-40B4-BE49-F238E27FC236}">
                  <a16:creationId xmlns:a16="http://schemas.microsoft.com/office/drawing/2014/main" id="{677E7B31-9595-49A9-956D-3CFC96F22918}"/>
                </a:ext>
              </a:extLst>
            </p:cNvPr>
            <p:cNvSpPr/>
            <p:nvPr/>
          </p:nvSpPr>
          <p:spPr>
            <a:xfrm>
              <a:off x="4349129" y="1810654"/>
              <a:ext cx="53590" cy="125231"/>
            </a:xfrm>
            <a:custGeom>
              <a:avLst/>
              <a:gdLst>
                <a:gd name="connsiteX0" fmla="*/ 34148 w 53590"/>
                <a:gd name="connsiteY0" fmla="*/ 124699 h 125231"/>
                <a:gd name="connsiteX1" fmla="*/ 23099 w 53590"/>
                <a:gd name="connsiteY1" fmla="*/ 114793 h 125231"/>
                <a:gd name="connsiteX2" fmla="*/ 11923 w 53590"/>
                <a:gd name="connsiteY2" fmla="*/ 67803 h 125231"/>
                <a:gd name="connsiteX3" fmla="*/ 874 w 53590"/>
                <a:gd name="connsiteY3" fmla="*/ 20813 h 125231"/>
                <a:gd name="connsiteX4" fmla="*/ 10526 w 53590"/>
                <a:gd name="connsiteY4" fmla="*/ 874 h 125231"/>
                <a:gd name="connsiteX5" fmla="*/ 30465 w 53590"/>
                <a:gd name="connsiteY5" fmla="*/ 10526 h 125231"/>
                <a:gd name="connsiteX6" fmla="*/ 42530 w 53590"/>
                <a:gd name="connsiteY6" fmla="*/ 61326 h 125231"/>
                <a:gd name="connsiteX7" fmla="*/ 52690 w 53590"/>
                <a:gd name="connsiteY7" fmla="*/ 104379 h 125231"/>
                <a:gd name="connsiteX8" fmla="*/ 43178 w 53590"/>
                <a:gd name="connsiteY8" fmla="*/ 124318 h 125231"/>
                <a:gd name="connsiteX9" fmla="*/ 43165 w 53590"/>
                <a:gd name="connsiteY9" fmla="*/ 124318 h 125231"/>
                <a:gd name="connsiteX10" fmla="*/ 34148 w 53590"/>
                <a:gd name="connsiteY10" fmla="*/ 124699 h 12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90" h="125231">
                  <a:moveTo>
                    <a:pt x="34148" y="124699"/>
                  </a:moveTo>
                  <a:cubicBezTo>
                    <a:pt x="29068" y="123404"/>
                    <a:pt x="24941" y="119708"/>
                    <a:pt x="23099" y="114793"/>
                  </a:cubicBezTo>
                  <a:cubicBezTo>
                    <a:pt x="20686" y="107681"/>
                    <a:pt x="17257" y="92314"/>
                    <a:pt x="11923" y="67803"/>
                  </a:cubicBezTo>
                  <a:cubicBezTo>
                    <a:pt x="7986" y="49007"/>
                    <a:pt x="3414" y="27798"/>
                    <a:pt x="874" y="20813"/>
                  </a:cubicBezTo>
                  <a:cubicBezTo>
                    <a:pt x="-1971" y="12647"/>
                    <a:pt x="2360" y="3719"/>
                    <a:pt x="10526" y="874"/>
                  </a:cubicBezTo>
                  <a:cubicBezTo>
                    <a:pt x="18692" y="-1971"/>
                    <a:pt x="27620" y="2360"/>
                    <a:pt x="30465" y="10526"/>
                  </a:cubicBezTo>
                  <a:cubicBezTo>
                    <a:pt x="33513" y="19289"/>
                    <a:pt x="37958" y="39736"/>
                    <a:pt x="42530" y="61326"/>
                  </a:cubicBezTo>
                  <a:cubicBezTo>
                    <a:pt x="46340" y="78852"/>
                    <a:pt x="50658" y="98664"/>
                    <a:pt x="52690" y="104379"/>
                  </a:cubicBezTo>
                  <a:cubicBezTo>
                    <a:pt x="55573" y="112507"/>
                    <a:pt x="51306" y="121435"/>
                    <a:pt x="43178" y="124318"/>
                  </a:cubicBezTo>
                  <a:cubicBezTo>
                    <a:pt x="43165" y="124318"/>
                    <a:pt x="43165" y="124318"/>
                    <a:pt x="43165" y="124318"/>
                  </a:cubicBezTo>
                  <a:cubicBezTo>
                    <a:pt x="40270" y="125385"/>
                    <a:pt x="37120" y="125524"/>
                    <a:pt x="34148" y="124699"/>
                  </a:cubicBezTo>
                  <a:close/>
                </a:path>
              </a:pathLst>
            </a:custGeom>
            <a:solidFill>
              <a:srgbClr val="000000"/>
            </a:solidFill>
            <a:ln w="12696" cap="flat">
              <a:noFill/>
              <a:prstDash val="solid"/>
              <a:miter/>
            </a:ln>
          </p:spPr>
          <p:txBody>
            <a:bodyPr rtlCol="0" anchor="ctr"/>
            <a:lstStyle/>
            <a:p>
              <a:endParaRPr lang="nl-NL"/>
            </a:p>
          </p:txBody>
        </p:sp>
        <p:sp>
          <p:nvSpPr>
            <p:cNvPr id="456" name="Vrije vorm: vorm 455">
              <a:extLst>
                <a:ext uri="{FF2B5EF4-FFF2-40B4-BE49-F238E27FC236}">
                  <a16:creationId xmlns:a16="http://schemas.microsoft.com/office/drawing/2014/main" id="{FB3F704E-81A5-44BD-B53A-42296E6256E2}"/>
                </a:ext>
              </a:extLst>
            </p:cNvPr>
            <p:cNvSpPr/>
            <p:nvPr/>
          </p:nvSpPr>
          <p:spPr>
            <a:xfrm>
              <a:off x="4509392" y="1821684"/>
              <a:ext cx="52704" cy="122584"/>
            </a:xfrm>
            <a:custGeom>
              <a:avLst/>
              <a:gdLst>
                <a:gd name="connsiteX0" fmla="*/ 11808 w 52704"/>
                <a:gd name="connsiteY0" fmla="*/ 122050 h 122584"/>
                <a:gd name="connsiteX1" fmla="*/ 378 w 52704"/>
                <a:gd name="connsiteY1" fmla="*/ 103508 h 122584"/>
                <a:gd name="connsiteX2" fmla="*/ 10538 w 52704"/>
                <a:gd name="connsiteY2" fmla="*/ 59947 h 122584"/>
                <a:gd name="connsiteX3" fmla="*/ 21841 w 52704"/>
                <a:gd name="connsiteY3" fmla="*/ 12195 h 122584"/>
                <a:gd name="connsiteX4" fmla="*/ 40510 w 52704"/>
                <a:gd name="connsiteY4" fmla="*/ 384 h 122584"/>
                <a:gd name="connsiteX5" fmla="*/ 52321 w 52704"/>
                <a:gd name="connsiteY5" fmla="*/ 19053 h 122584"/>
                <a:gd name="connsiteX6" fmla="*/ 41017 w 52704"/>
                <a:gd name="connsiteY6" fmla="*/ 67186 h 122584"/>
                <a:gd name="connsiteX7" fmla="*/ 30858 w 52704"/>
                <a:gd name="connsiteY7" fmla="*/ 110366 h 122584"/>
                <a:gd name="connsiteX8" fmla="*/ 12442 w 52704"/>
                <a:gd name="connsiteY8" fmla="*/ 122228 h 122584"/>
                <a:gd name="connsiteX9" fmla="*/ 12189 w 52704"/>
                <a:gd name="connsiteY9" fmla="*/ 122177 h 12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04" h="122584">
                  <a:moveTo>
                    <a:pt x="11808" y="122050"/>
                  </a:moveTo>
                  <a:cubicBezTo>
                    <a:pt x="3603" y="119980"/>
                    <a:pt x="-1464" y="111763"/>
                    <a:pt x="378" y="103508"/>
                  </a:cubicBezTo>
                  <a:cubicBezTo>
                    <a:pt x="1774" y="97031"/>
                    <a:pt x="6092" y="79124"/>
                    <a:pt x="10538" y="59947"/>
                  </a:cubicBezTo>
                  <a:cubicBezTo>
                    <a:pt x="14983" y="40770"/>
                    <a:pt x="20063" y="19815"/>
                    <a:pt x="21841" y="12195"/>
                  </a:cubicBezTo>
                  <a:cubicBezTo>
                    <a:pt x="23733" y="3775"/>
                    <a:pt x="32089" y="-1508"/>
                    <a:pt x="40510" y="384"/>
                  </a:cubicBezTo>
                  <a:cubicBezTo>
                    <a:pt x="48930" y="2276"/>
                    <a:pt x="54213" y="10633"/>
                    <a:pt x="52321" y="19053"/>
                  </a:cubicBezTo>
                  <a:cubicBezTo>
                    <a:pt x="50542" y="26800"/>
                    <a:pt x="45717" y="47374"/>
                    <a:pt x="41017" y="67186"/>
                  </a:cubicBezTo>
                  <a:cubicBezTo>
                    <a:pt x="36318" y="86998"/>
                    <a:pt x="32254" y="104016"/>
                    <a:pt x="30858" y="110366"/>
                  </a:cubicBezTo>
                  <a:cubicBezTo>
                    <a:pt x="29054" y="118735"/>
                    <a:pt x="20799" y="124044"/>
                    <a:pt x="12442" y="122228"/>
                  </a:cubicBezTo>
                  <a:cubicBezTo>
                    <a:pt x="12354" y="122215"/>
                    <a:pt x="12277" y="122202"/>
                    <a:pt x="12189" y="122177"/>
                  </a:cubicBezTo>
                  <a:close/>
                </a:path>
              </a:pathLst>
            </a:custGeom>
            <a:solidFill>
              <a:srgbClr val="000000"/>
            </a:solidFill>
            <a:ln w="12696" cap="flat">
              <a:noFill/>
              <a:prstDash val="solid"/>
              <a:miter/>
            </a:ln>
          </p:spPr>
          <p:txBody>
            <a:bodyPr rtlCol="0" anchor="ctr"/>
            <a:lstStyle/>
            <a:p>
              <a:endParaRPr lang="nl-NL"/>
            </a:p>
          </p:txBody>
        </p:sp>
        <p:sp>
          <p:nvSpPr>
            <p:cNvPr id="457" name="Vrije vorm: vorm 456">
              <a:extLst>
                <a:ext uri="{FF2B5EF4-FFF2-40B4-BE49-F238E27FC236}">
                  <a16:creationId xmlns:a16="http://schemas.microsoft.com/office/drawing/2014/main" id="{35B9768F-FE16-4B3F-A2BA-5380AA328A3E}"/>
                </a:ext>
              </a:extLst>
            </p:cNvPr>
            <p:cNvSpPr/>
            <p:nvPr/>
          </p:nvSpPr>
          <p:spPr>
            <a:xfrm>
              <a:off x="4628738" y="1889588"/>
              <a:ext cx="84952" cy="111007"/>
            </a:xfrm>
            <a:custGeom>
              <a:avLst/>
              <a:gdLst>
                <a:gd name="connsiteX0" fmla="*/ 11841 w 84952"/>
                <a:gd name="connsiteY0" fmla="*/ 110534 h 111007"/>
                <a:gd name="connsiteX1" fmla="*/ 6888 w 84952"/>
                <a:gd name="connsiteY1" fmla="*/ 108248 h 111007"/>
                <a:gd name="connsiteX2" fmla="*/ 2672 w 84952"/>
                <a:gd name="connsiteY2" fmla="*/ 86556 h 111007"/>
                <a:gd name="connsiteX3" fmla="*/ 2697 w 84952"/>
                <a:gd name="connsiteY3" fmla="*/ 86531 h 111007"/>
                <a:gd name="connsiteX4" fmla="*/ 44227 w 84952"/>
                <a:gd name="connsiteY4" fmla="*/ 25063 h 111007"/>
                <a:gd name="connsiteX5" fmla="*/ 56927 w 84952"/>
                <a:gd name="connsiteY5" fmla="*/ 5886 h 111007"/>
                <a:gd name="connsiteX6" fmla="*/ 79062 w 84952"/>
                <a:gd name="connsiteY6" fmla="*/ 3473 h 111007"/>
                <a:gd name="connsiteX7" fmla="*/ 82961 w 84952"/>
                <a:gd name="connsiteY7" fmla="*/ 23412 h 111007"/>
                <a:gd name="connsiteX8" fmla="*/ 70261 w 84952"/>
                <a:gd name="connsiteY8" fmla="*/ 42462 h 111007"/>
                <a:gd name="connsiteX9" fmla="*/ 28733 w 84952"/>
                <a:gd name="connsiteY9" fmla="*/ 104057 h 111007"/>
                <a:gd name="connsiteX10" fmla="*/ 11841 w 84952"/>
                <a:gd name="connsiteY10" fmla="*/ 110534 h 11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952" h="111007">
                  <a:moveTo>
                    <a:pt x="11841" y="110534"/>
                  </a:moveTo>
                  <a:cubicBezTo>
                    <a:pt x="10076" y="110039"/>
                    <a:pt x="8412" y="109264"/>
                    <a:pt x="6888" y="108248"/>
                  </a:cubicBezTo>
                  <a:cubicBezTo>
                    <a:pt x="-262" y="103422"/>
                    <a:pt x="-2154" y="93719"/>
                    <a:pt x="2672" y="86556"/>
                  </a:cubicBezTo>
                  <a:cubicBezTo>
                    <a:pt x="2684" y="86556"/>
                    <a:pt x="2684" y="86544"/>
                    <a:pt x="2697" y="86531"/>
                  </a:cubicBezTo>
                  <a:lnTo>
                    <a:pt x="44227" y="25063"/>
                  </a:lnTo>
                  <a:lnTo>
                    <a:pt x="56927" y="5886"/>
                  </a:lnTo>
                  <a:cubicBezTo>
                    <a:pt x="62375" y="-896"/>
                    <a:pt x="72281" y="-1975"/>
                    <a:pt x="79062" y="3473"/>
                  </a:cubicBezTo>
                  <a:cubicBezTo>
                    <a:pt x="85057" y="8274"/>
                    <a:pt x="86695" y="16706"/>
                    <a:pt x="82961" y="23412"/>
                  </a:cubicBezTo>
                  <a:lnTo>
                    <a:pt x="70261" y="42462"/>
                  </a:lnTo>
                  <a:lnTo>
                    <a:pt x="28733" y="104057"/>
                  </a:lnTo>
                  <a:cubicBezTo>
                    <a:pt x="25024" y="109556"/>
                    <a:pt x="18268" y="112147"/>
                    <a:pt x="11841" y="110534"/>
                  </a:cubicBezTo>
                  <a:close/>
                </a:path>
              </a:pathLst>
            </a:custGeom>
            <a:solidFill>
              <a:srgbClr val="000000"/>
            </a:solidFill>
            <a:ln w="12696" cap="flat">
              <a:noFill/>
              <a:prstDash val="solid"/>
              <a:miter/>
            </a:ln>
          </p:spPr>
          <p:txBody>
            <a:bodyPr rtlCol="0" anchor="ctr"/>
            <a:lstStyle/>
            <a:p>
              <a:endParaRPr lang="nl-NL"/>
            </a:p>
          </p:txBody>
        </p:sp>
        <p:sp>
          <p:nvSpPr>
            <p:cNvPr id="458" name="Vrije vorm: vorm 457">
              <a:extLst>
                <a:ext uri="{FF2B5EF4-FFF2-40B4-BE49-F238E27FC236}">
                  <a16:creationId xmlns:a16="http://schemas.microsoft.com/office/drawing/2014/main" id="{CDEB3045-73AA-4147-87DC-437048D74E98}"/>
                </a:ext>
              </a:extLst>
            </p:cNvPr>
            <p:cNvSpPr/>
            <p:nvPr/>
          </p:nvSpPr>
          <p:spPr>
            <a:xfrm>
              <a:off x="4704776" y="1979115"/>
              <a:ext cx="106036" cy="90449"/>
            </a:xfrm>
            <a:custGeom>
              <a:avLst/>
              <a:gdLst>
                <a:gd name="connsiteX0" fmla="*/ 11877 w 106036"/>
                <a:gd name="connsiteY0" fmla="*/ 89842 h 90449"/>
                <a:gd name="connsiteX1" fmla="*/ 460 w 106036"/>
                <a:gd name="connsiteY1" fmla="*/ 70931 h 90449"/>
                <a:gd name="connsiteX2" fmla="*/ 6289 w 106036"/>
                <a:gd name="connsiteY2" fmla="*/ 62156 h 90449"/>
                <a:gd name="connsiteX3" fmla="*/ 43500 w 106036"/>
                <a:gd name="connsiteY3" fmla="*/ 32692 h 90449"/>
                <a:gd name="connsiteX4" fmla="*/ 80838 w 106036"/>
                <a:gd name="connsiteY4" fmla="*/ 3101 h 90449"/>
                <a:gd name="connsiteX5" fmla="*/ 102936 w 106036"/>
                <a:gd name="connsiteY5" fmla="*/ 6403 h 90449"/>
                <a:gd name="connsiteX6" fmla="*/ 99634 w 106036"/>
                <a:gd name="connsiteY6" fmla="*/ 28501 h 90449"/>
                <a:gd name="connsiteX7" fmla="*/ 63058 w 106036"/>
                <a:gd name="connsiteY7" fmla="*/ 57584 h 90449"/>
                <a:gd name="connsiteX8" fmla="*/ 24958 w 106036"/>
                <a:gd name="connsiteY8" fmla="*/ 87683 h 90449"/>
                <a:gd name="connsiteX9" fmla="*/ 11877 w 106036"/>
                <a:gd name="connsiteY9" fmla="*/ 89842 h 9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036" h="90449">
                  <a:moveTo>
                    <a:pt x="11877" y="89842"/>
                  </a:moveTo>
                  <a:cubicBezTo>
                    <a:pt x="3507" y="87772"/>
                    <a:pt x="-1610" y="79301"/>
                    <a:pt x="460" y="70931"/>
                  </a:cubicBezTo>
                  <a:cubicBezTo>
                    <a:pt x="1336" y="67413"/>
                    <a:pt x="3393" y="64315"/>
                    <a:pt x="6289" y="62156"/>
                  </a:cubicBezTo>
                  <a:cubicBezTo>
                    <a:pt x="11877" y="57965"/>
                    <a:pt x="28006" y="45138"/>
                    <a:pt x="43500" y="32692"/>
                  </a:cubicBezTo>
                  <a:cubicBezTo>
                    <a:pt x="58994" y="20246"/>
                    <a:pt x="74234" y="8054"/>
                    <a:pt x="80838" y="3101"/>
                  </a:cubicBezTo>
                  <a:cubicBezTo>
                    <a:pt x="87848" y="-2094"/>
                    <a:pt x="97742" y="-608"/>
                    <a:pt x="102936" y="6403"/>
                  </a:cubicBezTo>
                  <a:cubicBezTo>
                    <a:pt x="108130" y="13413"/>
                    <a:pt x="106644" y="23306"/>
                    <a:pt x="99634" y="28501"/>
                  </a:cubicBezTo>
                  <a:cubicBezTo>
                    <a:pt x="93538" y="33200"/>
                    <a:pt x="78044" y="45646"/>
                    <a:pt x="63058" y="57584"/>
                  </a:cubicBezTo>
                  <a:cubicBezTo>
                    <a:pt x="48072" y="69522"/>
                    <a:pt x="31054" y="82984"/>
                    <a:pt x="24958" y="87683"/>
                  </a:cubicBezTo>
                  <a:cubicBezTo>
                    <a:pt x="21148" y="90337"/>
                    <a:pt x="16335" y="91137"/>
                    <a:pt x="11877" y="89842"/>
                  </a:cubicBezTo>
                  <a:close/>
                </a:path>
              </a:pathLst>
            </a:custGeom>
            <a:solidFill>
              <a:srgbClr val="000000"/>
            </a:solidFill>
            <a:ln w="12696"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E946FF6E-061F-4124-B9E8-FE313780A211}"/>
                </a:ext>
              </a:extLst>
            </p:cNvPr>
            <p:cNvSpPr/>
            <p:nvPr/>
          </p:nvSpPr>
          <p:spPr>
            <a:xfrm>
              <a:off x="4770509" y="2114103"/>
              <a:ext cx="110996" cy="55792"/>
            </a:xfrm>
            <a:custGeom>
              <a:avLst/>
              <a:gdLst>
                <a:gd name="connsiteX0" fmla="*/ 11929 w 110996"/>
                <a:gd name="connsiteY0" fmla="*/ 54930 h 55792"/>
                <a:gd name="connsiteX1" fmla="*/ 448 w 110996"/>
                <a:gd name="connsiteY1" fmla="*/ 36057 h 55792"/>
                <a:gd name="connsiteX2" fmla="*/ 11929 w 110996"/>
                <a:gd name="connsiteY2" fmla="*/ 24577 h 55792"/>
                <a:gd name="connsiteX3" fmla="*/ 49267 w 110996"/>
                <a:gd name="connsiteY3" fmla="*/ 13147 h 55792"/>
                <a:gd name="connsiteX4" fmla="*/ 91812 w 110996"/>
                <a:gd name="connsiteY4" fmla="*/ 447 h 55792"/>
                <a:gd name="connsiteX5" fmla="*/ 110532 w 110996"/>
                <a:gd name="connsiteY5" fmla="*/ 11826 h 55792"/>
                <a:gd name="connsiteX6" fmla="*/ 110608 w 110996"/>
                <a:gd name="connsiteY6" fmla="*/ 12131 h 55792"/>
                <a:gd name="connsiteX7" fmla="*/ 98797 w 110996"/>
                <a:gd name="connsiteY7" fmla="*/ 30927 h 55792"/>
                <a:gd name="connsiteX8" fmla="*/ 58792 w 110996"/>
                <a:gd name="connsiteY8" fmla="*/ 43627 h 55792"/>
                <a:gd name="connsiteX9" fmla="*/ 18787 w 110996"/>
                <a:gd name="connsiteY9" fmla="*/ 55692 h 55792"/>
                <a:gd name="connsiteX10" fmla="*/ 11929 w 110996"/>
                <a:gd name="connsiteY10" fmla="*/ 54930 h 5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996" h="55792">
                  <a:moveTo>
                    <a:pt x="11929" y="54930"/>
                  </a:moveTo>
                  <a:cubicBezTo>
                    <a:pt x="3547" y="52885"/>
                    <a:pt x="-1596" y="44439"/>
                    <a:pt x="448" y="36057"/>
                  </a:cubicBezTo>
                  <a:cubicBezTo>
                    <a:pt x="1833" y="30381"/>
                    <a:pt x="6265" y="25961"/>
                    <a:pt x="11929" y="24577"/>
                  </a:cubicBezTo>
                  <a:cubicBezTo>
                    <a:pt x="16501" y="23434"/>
                    <a:pt x="34027" y="17973"/>
                    <a:pt x="49267" y="13147"/>
                  </a:cubicBezTo>
                  <a:cubicBezTo>
                    <a:pt x="67682" y="7305"/>
                    <a:pt x="85081" y="1844"/>
                    <a:pt x="91812" y="447"/>
                  </a:cubicBezTo>
                  <a:cubicBezTo>
                    <a:pt x="100131" y="-1585"/>
                    <a:pt x="108513" y="3507"/>
                    <a:pt x="110532" y="11826"/>
                  </a:cubicBezTo>
                  <a:cubicBezTo>
                    <a:pt x="110557" y="11927"/>
                    <a:pt x="110583" y="12029"/>
                    <a:pt x="110608" y="12131"/>
                  </a:cubicBezTo>
                  <a:cubicBezTo>
                    <a:pt x="112513" y="20576"/>
                    <a:pt x="107230" y="28971"/>
                    <a:pt x="98797" y="30927"/>
                  </a:cubicBezTo>
                  <a:cubicBezTo>
                    <a:pt x="93336" y="32197"/>
                    <a:pt x="74921" y="37912"/>
                    <a:pt x="58792" y="43627"/>
                  </a:cubicBezTo>
                  <a:cubicBezTo>
                    <a:pt x="37583" y="50358"/>
                    <a:pt x="24248" y="54422"/>
                    <a:pt x="18787" y="55692"/>
                  </a:cubicBezTo>
                  <a:cubicBezTo>
                    <a:pt x="16476" y="55958"/>
                    <a:pt x="14126" y="55692"/>
                    <a:pt x="11929" y="54930"/>
                  </a:cubicBezTo>
                  <a:close/>
                </a:path>
              </a:pathLst>
            </a:custGeom>
            <a:solidFill>
              <a:srgbClr val="000000"/>
            </a:solidFill>
            <a:ln w="12696" cap="flat">
              <a:noFill/>
              <a:prstDash val="solid"/>
              <a:miter/>
            </a:ln>
          </p:spPr>
          <p:txBody>
            <a:bodyPr rtlCol="0" anchor="ctr"/>
            <a:lstStyle/>
            <a:p>
              <a:endParaRPr lang="nl-NL"/>
            </a:p>
          </p:txBody>
        </p:sp>
        <p:sp>
          <p:nvSpPr>
            <p:cNvPr id="460" name="Vrije vorm: vorm 459">
              <a:extLst>
                <a:ext uri="{FF2B5EF4-FFF2-40B4-BE49-F238E27FC236}">
                  <a16:creationId xmlns:a16="http://schemas.microsoft.com/office/drawing/2014/main" id="{27541493-06C7-43DE-A9CE-83067F9F9BDC}"/>
                </a:ext>
              </a:extLst>
            </p:cNvPr>
            <p:cNvSpPr/>
            <p:nvPr/>
          </p:nvSpPr>
          <p:spPr>
            <a:xfrm>
              <a:off x="4769802" y="2244581"/>
              <a:ext cx="118890" cy="34642"/>
            </a:xfrm>
            <a:custGeom>
              <a:avLst/>
              <a:gdLst>
                <a:gd name="connsiteX0" fmla="*/ 12256 w 118890"/>
                <a:gd name="connsiteY0" fmla="*/ 30877 h 34642"/>
                <a:gd name="connsiteX1" fmla="*/ 369 w 118890"/>
                <a:gd name="connsiteY1" fmla="*/ 12259 h 34642"/>
                <a:gd name="connsiteX2" fmla="*/ 17717 w 118890"/>
                <a:gd name="connsiteY2" fmla="*/ 143 h 34642"/>
                <a:gd name="connsiteX3" fmla="*/ 58103 w 118890"/>
                <a:gd name="connsiteY3" fmla="*/ 1667 h 34642"/>
                <a:gd name="connsiteX4" fmla="*/ 104839 w 118890"/>
                <a:gd name="connsiteY4" fmla="*/ 3445 h 34642"/>
                <a:gd name="connsiteX5" fmla="*/ 118809 w 118890"/>
                <a:gd name="connsiteY5" fmla="*/ 20590 h 34642"/>
                <a:gd name="connsiteX6" fmla="*/ 101664 w 118890"/>
                <a:gd name="connsiteY6" fmla="*/ 34560 h 34642"/>
                <a:gd name="connsiteX7" fmla="*/ 57341 w 118890"/>
                <a:gd name="connsiteY7" fmla="*/ 32909 h 34642"/>
                <a:gd name="connsiteX8" fmla="*/ 14415 w 118890"/>
                <a:gd name="connsiteY8" fmla="*/ 31258 h 3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0" h="34642">
                  <a:moveTo>
                    <a:pt x="12256" y="30877"/>
                  </a:moveTo>
                  <a:cubicBezTo>
                    <a:pt x="3836" y="29023"/>
                    <a:pt x="-1486" y="20679"/>
                    <a:pt x="369" y="12259"/>
                  </a:cubicBezTo>
                  <a:cubicBezTo>
                    <a:pt x="2121" y="4321"/>
                    <a:pt x="9665" y="-949"/>
                    <a:pt x="17717" y="143"/>
                  </a:cubicBezTo>
                  <a:cubicBezTo>
                    <a:pt x="23432" y="143"/>
                    <a:pt x="41847" y="1159"/>
                    <a:pt x="58103" y="1667"/>
                  </a:cubicBezTo>
                  <a:cubicBezTo>
                    <a:pt x="78042" y="1667"/>
                    <a:pt x="96838" y="2556"/>
                    <a:pt x="104839" y="3445"/>
                  </a:cubicBezTo>
                  <a:cubicBezTo>
                    <a:pt x="113437" y="4321"/>
                    <a:pt x="119685" y="11992"/>
                    <a:pt x="118809" y="20590"/>
                  </a:cubicBezTo>
                  <a:cubicBezTo>
                    <a:pt x="117932" y="29188"/>
                    <a:pt x="110262" y="35436"/>
                    <a:pt x="101664" y="34560"/>
                  </a:cubicBezTo>
                  <a:cubicBezTo>
                    <a:pt x="94806" y="33798"/>
                    <a:pt x="74867" y="33290"/>
                    <a:pt x="57341" y="32909"/>
                  </a:cubicBezTo>
                  <a:cubicBezTo>
                    <a:pt x="39815" y="32528"/>
                    <a:pt x="21400" y="31893"/>
                    <a:pt x="14415" y="31258"/>
                  </a:cubicBezTo>
                  <a:close/>
                </a:path>
              </a:pathLst>
            </a:custGeom>
            <a:solidFill>
              <a:srgbClr val="000000"/>
            </a:solidFill>
            <a:ln w="12696"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4F963B43-6676-42E3-AD5D-A577D89E465F}"/>
                </a:ext>
              </a:extLst>
            </p:cNvPr>
            <p:cNvSpPr/>
            <p:nvPr/>
          </p:nvSpPr>
          <p:spPr>
            <a:xfrm>
              <a:off x="4729944" y="2345011"/>
              <a:ext cx="130831" cy="64807"/>
            </a:xfrm>
            <a:custGeom>
              <a:avLst/>
              <a:gdLst>
                <a:gd name="connsiteX0" fmla="*/ 111296 w 130831"/>
                <a:gd name="connsiteY0" fmla="*/ 64052 h 64807"/>
                <a:gd name="connsiteX1" fmla="*/ 110153 w 130831"/>
                <a:gd name="connsiteY1" fmla="*/ 64052 h 64807"/>
                <a:gd name="connsiteX2" fmla="*/ 63544 w 130831"/>
                <a:gd name="connsiteY2" fmla="*/ 48304 h 64807"/>
                <a:gd name="connsiteX3" fmla="*/ 10712 w 130831"/>
                <a:gd name="connsiteY3" fmla="*/ 30524 h 64807"/>
                <a:gd name="connsiteX4" fmla="*/ 806 w 130831"/>
                <a:gd name="connsiteY4" fmla="*/ 10712 h 64807"/>
                <a:gd name="connsiteX5" fmla="*/ 20618 w 130831"/>
                <a:gd name="connsiteY5" fmla="*/ 806 h 64807"/>
                <a:gd name="connsiteX6" fmla="*/ 73577 w 130831"/>
                <a:gd name="connsiteY6" fmla="*/ 18713 h 64807"/>
                <a:gd name="connsiteX7" fmla="*/ 120059 w 130831"/>
                <a:gd name="connsiteY7" fmla="*/ 34334 h 64807"/>
                <a:gd name="connsiteX8" fmla="*/ 130054 w 130831"/>
                <a:gd name="connsiteY8" fmla="*/ 54031 h 64807"/>
                <a:gd name="connsiteX9" fmla="*/ 111296 w 130831"/>
                <a:gd name="connsiteY9" fmla="*/ 64306 h 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831" h="64807">
                  <a:moveTo>
                    <a:pt x="111296" y="64052"/>
                  </a:moveTo>
                  <a:lnTo>
                    <a:pt x="110153" y="64052"/>
                  </a:lnTo>
                  <a:lnTo>
                    <a:pt x="63544" y="48304"/>
                  </a:lnTo>
                  <a:lnTo>
                    <a:pt x="10712" y="30524"/>
                  </a:lnTo>
                  <a:cubicBezTo>
                    <a:pt x="2508" y="27793"/>
                    <a:pt x="-1925" y="18916"/>
                    <a:pt x="806" y="10712"/>
                  </a:cubicBezTo>
                  <a:cubicBezTo>
                    <a:pt x="3536" y="2508"/>
                    <a:pt x="12414" y="-1925"/>
                    <a:pt x="20618" y="806"/>
                  </a:cubicBezTo>
                  <a:lnTo>
                    <a:pt x="73577" y="18713"/>
                  </a:lnTo>
                  <a:lnTo>
                    <a:pt x="120059" y="34334"/>
                  </a:lnTo>
                  <a:cubicBezTo>
                    <a:pt x="128263" y="37013"/>
                    <a:pt x="132733" y="45827"/>
                    <a:pt x="130054" y="54031"/>
                  </a:cubicBezTo>
                  <a:cubicBezTo>
                    <a:pt x="127501" y="61867"/>
                    <a:pt x="119284" y="66376"/>
                    <a:pt x="111296" y="64306"/>
                  </a:cubicBezTo>
                  <a:close/>
                </a:path>
              </a:pathLst>
            </a:custGeom>
            <a:solidFill>
              <a:srgbClr val="000000"/>
            </a:solidFill>
            <a:ln w="12696" cap="flat">
              <a:noFill/>
              <a:prstDash val="solid"/>
              <a:miter/>
            </a:ln>
          </p:spPr>
          <p:txBody>
            <a:bodyPr rtlCol="0" anchor="ctr"/>
            <a:lstStyle/>
            <a:p>
              <a:endParaRPr lang="nl-NL"/>
            </a:p>
          </p:txBody>
        </p:sp>
        <p:sp>
          <p:nvSpPr>
            <p:cNvPr id="463" name="Vrije vorm: vorm 462">
              <a:extLst>
                <a:ext uri="{FF2B5EF4-FFF2-40B4-BE49-F238E27FC236}">
                  <a16:creationId xmlns:a16="http://schemas.microsoft.com/office/drawing/2014/main" id="{5BE58F21-81C2-4D5B-9D7F-7F3D8D96A5D2}"/>
                </a:ext>
              </a:extLst>
            </p:cNvPr>
            <p:cNvSpPr/>
            <p:nvPr/>
          </p:nvSpPr>
          <p:spPr>
            <a:xfrm>
              <a:off x="4704358" y="2424835"/>
              <a:ext cx="99544" cy="80366"/>
            </a:xfrm>
            <a:custGeom>
              <a:avLst/>
              <a:gdLst>
                <a:gd name="connsiteX0" fmla="*/ 80112 w 99544"/>
                <a:gd name="connsiteY0" fmla="*/ 80112 h 80366"/>
                <a:gd name="connsiteX1" fmla="*/ 74651 w 99544"/>
                <a:gd name="connsiteY1" fmla="*/ 77445 h 80366"/>
                <a:gd name="connsiteX2" fmla="*/ 34646 w 99544"/>
                <a:gd name="connsiteY2" fmla="*/ 48616 h 80366"/>
                <a:gd name="connsiteX3" fmla="*/ 6452 w 99544"/>
                <a:gd name="connsiteY3" fmla="*/ 28423 h 80366"/>
                <a:gd name="connsiteX4" fmla="*/ 3023 w 99544"/>
                <a:gd name="connsiteY4" fmla="*/ 6452 h 80366"/>
                <a:gd name="connsiteX5" fmla="*/ 24994 w 99544"/>
                <a:gd name="connsiteY5" fmla="*/ 3023 h 80366"/>
                <a:gd name="connsiteX6" fmla="*/ 52807 w 99544"/>
                <a:gd name="connsiteY6" fmla="*/ 23089 h 80366"/>
                <a:gd name="connsiteX7" fmla="*/ 93193 w 99544"/>
                <a:gd name="connsiteY7" fmla="*/ 52172 h 80366"/>
                <a:gd name="connsiteX8" fmla="*/ 96495 w 99544"/>
                <a:gd name="connsiteY8" fmla="*/ 74016 h 80366"/>
                <a:gd name="connsiteX9" fmla="*/ 80493 w 99544"/>
                <a:gd name="connsiteY9" fmla="*/ 79985 h 8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544" h="80366">
                  <a:moveTo>
                    <a:pt x="80112" y="80112"/>
                  </a:moveTo>
                  <a:cubicBezTo>
                    <a:pt x="78131" y="79591"/>
                    <a:pt x="76277" y="78677"/>
                    <a:pt x="74651" y="77445"/>
                  </a:cubicBezTo>
                  <a:lnTo>
                    <a:pt x="34646" y="48616"/>
                  </a:lnTo>
                  <a:lnTo>
                    <a:pt x="6452" y="28423"/>
                  </a:lnTo>
                  <a:cubicBezTo>
                    <a:pt x="-558" y="23305"/>
                    <a:pt x="-2095" y="13462"/>
                    <a:pt x="3023" y="6452"/>
                  </a:cubicBezTo>
                  <a:cubicBezTo>
                    <a:pt x="8141" y="-558"/>
                    <a:pt x="17984" y="-2095"/>
                    <a:pt x="24994" y="3023"/>
                  </a:cubicBezTo>
                  <a:lnTo>
                    <a:pt x="52807" y="23089"/>
                  </a:lnTo>
                  <a:lnTo>
                    <a:pt x="93193" y="52172"/>
                  </a:lnTo>
                  <a:cubicBezTo>
                    <a:pt x="100140" y="57290"/>
                    <a:pt x="101613" y="67069"/>
                    <a:pt x="96495" y="74016"/>
                  </a:cubicBezTo>
                  <a:cubicBezTo>
                    <a:pt x="92825" y="79007"/>
                    <a:pt x="86538" y="81344"/>
                    <a:pt x="80493" y="79985"/>
                  </a:cubicBezTo>
                  <a:close/>
                </a:path>
              </a:pathLst>
            </a:custGeom>
            <a:solidFill>
              <a:srgbClr val="000000"/>
            </a:solidFill>
            <a:ln w="12696" cap="flat">
              <a:noFill/>
              <a:prstDash val="solid"/>
              <a:miter/>
            </a:ln>
          </p:spPr>
          <p:txBody>
            <a:bodyPr rtlCol="0" anchor="ctr"/>
            <a:lstStyle/>
            <a:p>
              <a:endParaRPr lang="nl-NL"/>
            </a:p>
          </p:txBody>
        </p:sp>
      </p:grpSp>
      <p:sp>
        <p:nvSpPr>
          <p:cNvPr id="471" name="Vrije vorm: vorm 470">
            <a:extLst>
              <a:ext uri="{FF2B5EF4-FFF2-40B4-BE49-F238E27FC236}">
                <a16:creationId xmlns:a16="http://schemas.microsoft.com/office/drawing/2014/main" id="{A89CAE9D-0047-41FF-BA93-BB187C788978}"/>
              </a:ext>
            </a:extLst>
          </p:cNvPr>
          <p:cNvSpPr/>
          <p:nvPr/>
        </p:nvSpPr>
        <p:spPr>
          <a:xfrm>
            <a:off x="0" y="1595428"/>
            <a:ext cx="12188592" cy="4321618"/>
          </a:xfrm>
          <a:custGeom>
            <a:avLst/>
            <a:gdLst>
              <a:gd name="connsiteX0" fmla="*/ 5010560 w 12188592"/>
              <a:gd name="connsiteY0" fmla="*/ 4321619 h 4321618"/>
              <a:gd name="connsiteX1" fmla="*/ 4983779 w 12188592"/>
              <a:gd name="connsiteY1" fmla="*/ 4321619 h 4321618"/>
              <a:gd name="connsiteX2" fmla="*/ 4983779 w 12188592"/>
              <a:gd name="connsiteY2" fmla="*/ 4292680 h 4321618"/>
              <a:gd name="connsiteX3" fmla="*/ 5085318 w 12188592"/>
              <a:gd name="connsiteY3" fmla="*/ 4292680 h 4321618"/>
              <a:gd name="connsiteX4" fmla="*/ 5085318 w 12188592"/>
              <a:gd name="connsiteY4" fmla="*/ 4321238 h 4321618"/>
              <a:gd name="connsiteX5" fmla="*/ 5010560 w 12188592"/>
              <a:gd name="connsiteY5" fmla="*/ 4321619 h 4321618"/>
              <a:gd name="connsiteX6" fmla="*/ 4894679 w 12188592"/>
              <a:gd name="connsiteY6" fmla="*/ 4320096 h 4321618"/>
              <a:gd name="connsiteX7" fmla="*/ 4793140 w 12188592"/>
              <a:gd name="connsiteY7" fmla="*/ 4316161 h 4321618"/>
              <a:gd name="connsiteX8" fmla="*/ 4794663 w 12188592"/>
              <a:gd name="connsiteY8" fmla="*/ 4287604 h 4321618"/>
              <a:gd name="connsiteX9" fmla="*/ 4896202 w 12188592"/>
              <a:gd name="connsiteY9" fmla="*/ 4291538 h 4321618"/>
              <a:gd name="connsiteX10" fmla="*/ 5174799 w 12188592"/>
              <a:gd name="connsiteY10" fmla="*/ 4318700 h 4321618"/>
              <a:gd name="connsiteX11" fmla="*/ 5173784 w 12188592"/>
              <a:gd name="connsiteY11" fmla="*/ 4290142 h 4321618"/>
              <a:gd name="connsiteX12" fmla="*/ 5275323 w 12188592"/>
              <a:gd name="connsiteY12" fmla="*/ 4285573 h 4321618"/>
              <a:gd name="connsiteX13" fmla="*/ 5276846 w 12188592"/>
              <a:gd name="connsiteY13" fmla="*/ 4314004 h 4321618"/>
              <a:gd name="connsiteX14" fmla="*/ 5174799 w 12188592"/>
              <a:gd name="connsiteY14" fmla="*/ 4318700 h 4321618"/>
              <a:gd name="connsiteX15" fmla="*/ 4703786 w 12188592"/>
              <a:gd name="connsiteY15" fmla="*/ 4310704 h 4321618"/>
              <a:gd name="connsiteX16" fmla="*/ 4602247 w 12188592"/>
              <a:gd name="connsiteY16" fmla="*/ 4301819 h 4321618"/>
              <a:gd name="connsiteX17" fmla="*/ 4605166 w 12188592"/>
              <a:gd name="connsiteY17" fmla="*/ 4273388 h 4321618"/>
              <a:gd name="connsiteX18" fmla="*/ 4705943 w 12188592"/>
              <a:gd name="connsiteY18" fmla="*/ 4282146 h 4321618"/>
              <a:gd name="connsiteX19" fmla="*/ 5365565 w 12188592"/>
              <a:gd name="connsiteY19" fmla="*/ 4307531 h 4321618"/>
              <a:gd name="connsiteX20" fmla="*/ 5363027 w 12188592"/>
              <a:gd name="connsiteY20" fmla="*/ 4279100 h 4321618"/>
              <a:gd name="connsiteX21" fmla="*/ 5463296 w 12188592"/>
              <a:gd name="connsiteY21" fmla="*/ 4267930 h 4321618"/>
              <a:gd name="connsiteX22" fmla="*/ 5467104 w 12188592"/>
              <a:gd name="connsiteY22" fmla="*/ 4296234 h 4321618"/>
              <a:gd name="connsiteX23" fmla="*/ 5365565 w 12188592"/>
              <a:gd name="connsiteY23" fmla="*/ 4307531 h 4321618"/>
              <a:gd name="connsiteX24" fmla="*/ 4513527 w 12188592"/>
              <a:gd name="connsiteY24" fmla="*/ 4291665 h 4321618"/>
              <a:gd name="connsiteX25" fmla="*/ 4411989 w 12188592"/>
              <a:gd name="connsiteY25" fmla="*/ 4277196 h 4321618"/>
              <a:gd name="connsiteX26" fmla="*/ 4416558 w 12188592"/>
              <a:gd name="connsiteY26" fmla="*/ 4249019 h 4321618"/>
              <a:gd name="connsiteX27" fmla="*/ 4516574 w 12188592"/>
              <a:gd name="connsiteY27" fmla="*/ 4263361 h 4321618"/>
              <a:gd name="connsiteX28" fmla="*/ 5555443 w 12188592"/>
              <a:gd name="connsiteY28" fmla="*/ 4282780 h 4321618"/>
              <a:gd name="connsiteX29" fmla="*/ 5550620 w 12188592"/>
              <a:gd name="connsiteY29" fmla="*/ 4254730 h 4321618"/>
              <a:gd name="connsiteX30" fmla="*/ 5649620 w 12188592"/>
              <a:gd name="connsiteY30" fmla="*/ 4235311 h 4321618"/>
              <a:gd name="connsiteX31" fmla="*/ 5655712 w 12188592"/>
              <a:gd name="connsiteY31" fmla="*/ 4263234 h 4321618"/>
              <a:gd name="connsiteX32" fmla="*/ 5555443 w 12188592"/>
              <a:gd name="connsiteY32" fmla="*/ 4282780 h 4321618"/>
              <a:gd name="connsiteX33" fmla="*/ 4324285 w 12188592"/>
              <a:gd name="connsiteY33" fmla="*/ 4261711 h 4321618"/>
              <a:gd name="connsiteX34" fmla="*/ 4224396 w 12188592"/>
              <a:gd name="connsiteY34" fmla="*/ 4240769 h 4321618"/>
              <a:gd name="connsiteX35" fmla="*/ 4230869 w 12188592"/>
              <a:gd name="connsiteY35" fmla="*/ 4212973 h 4321618"/>
              <a:gd name="connsiteX36" fmla="*/ 4329615 w 12188592"/>
              <a:gd name="connsiteY36" fmla="*/ 4233661 h 4321618"/>
              <a:gd name="connsiteX37" fmla="*/ 5742782 w 12188592"/>
              <a:gd name="connsiteY37" fmla="*/ 4241911 h 4321618"/>
              <a:gd name="connsiteX38" fmla="*/ 5735420 w 12188592"/>
              <a:gd name="connsiteY38" fmla="*/ 4214242 h 4321618"/>
              <a:gd name="connsiteX39" fmla="*/ 5832263 w 12188592"/>
              <a:gd name="connsiteY39" fmla="*/ 4186065 h 4321618"/>
              <a:gd name="connsiteX40" fmla="*/ 5840894 w 12188592"/>
              <a:gd name="connsiteY40" fmla="*/ 4213353 h 4321618"/>
              <a:gd name="connsiteX41" fmla="*/ 5742782 w 12188592"/>
              <a:gd name="connsiteY41" fmla="*/ 4241911 h 4321618"/>
              <a:gd name="connsiteX42" fmla="*/ 4137707 w 12188592"/>
              <a:gd name="connsiteY42" fmla="*/ 4219192 h 4321618"/>
              <a:gd name="connsiteX43" fmla="*/ 4039595 w 12188592"/>
              <a:gd name="connsiteY43" fmla="*/ 4190507 h 4321618"/>
              <a:gd name="connsiteX44" fmla="*/ 4048226 w 12188592"/>
              <a:gd name="connsiteY44" fmla="*/ 4163345 h 4321618"/>
              <a:gd name="connsiteX45" fmla="*/ 4145068 w 12188592"/>
              <a:gd name="connsiteY45" fmla="*/ 4191649 h 4321618"/>
              <a:gd name="connsiteX46" fmla="*/ 5925298 w 12188592"/>
              <a:gd name="connsiteY46" fmla="*/ 4184415 h 4321618"/>
              <a:gd name="connsiteX47" fmla="*/ 5915271 w 12188592"/>
              <a:gd name="connsiteY47" fmla="*/ 4157761 h 4321618"/>
              <a:gd name="connsiteX48" fmla="*/ 6008687 w 12188592"/>
              <a:gd name="connsiteY48" fmla="*/ 4119684 h 4321618"/>
              <a:gd name="connsiteX49" fmla="*/ 6020110 w 12188592"/>
              <a:gd name="connsiteY49" fmla="*/ 4145830 h 4321618"/>
              <a:gd name="connsiteX50" fmla="*/ 5925552 w 12188592"/>
              <a:gd name="connsiteY50" fmla="*/ 4184415 h 4321618"/>
              <a:gd name="connsiteX51" fmla="*/ 3955064 w 12188592"/>
              <a:gd name="connsiteY51" fmla="*/ 4161695 h 4321618"/>
              <a:gd name="connsiteX52" fmla="*/ 3859871 w 12188592"/>
              <a:gd name="connsiteY52" fmla="*/ 4123618 h 4321618"/>
              <a:gd name="connsiteX53" fmla="*/ 3871168 w 12188592"/>
              <a:gd name="connsiteY53" fmla="*/ 4097345 h 4321618"/>
              <a:gd name="connsiteX54" fmla="*/ 3964837 w 12188592"/>
              <a:gd name="connsiteY54" fmla="*/ 4134407 h 4321618"/>
              <a:gd name="connsiteX55" fmla="*/ 6101214 w 12188592"/>
              <a:gd name="connsiteY55" fmla="*/ 4107880 h 4321618"/>
              <a:gd name="connsiteX56" fmla="*/ 6088522 w 12188592"/>
              <a:gd name="connsiteY56" fmla="*/ 4082495 h 4321618"/>
              <a:gd name="connsiteX57" fmla="*/ 6177368 w 12188592"/>
              <a:gd name="connsiteY57" fmla="*/ 4034391 h 4321618"/>
              <a:gd name="connsiteX58" fmla="*/ 6191837 w 12188592"/>
              <a:gd name="connsiteY58" fmla="*/ 4059014 h 4321618"/>
              <a:gd name="connsiteX59" fmla="*/ 6101468 w 12188592"/>
              <a:gd name="connsiteY59" fmla="*/ 4107880 h 4321618"/>
              <a:gd name="connsiteX60" fmla="*/ 3778513 w 12188592"/>
              <a:gd name="connsiteY60" fmla="*/ 4086683 h 4321618"/>
              <a:gd name="connsiteX61" fmla="*/ 3688017 w 12188592"/>
              <a:gd name="connsiteY61" fmla="*/ 4038580 h 4321618"/>
              <a:gd name="connsiteX62" fmla="*/ 3702359 w 12188592"/>
              <a:gd name="connsiteY62" fmla="*/ 4013195 h 4321618"/>
              <a:gd name="connsiteX63" fmla="*/ 3791206 w 12188592"/>
              <a:gd name="connsiteY63" fmla="*/ 4060410 h 4321618"/>
              <a:gd name="connsiteX64" fmla="*/ 6267103 w 12188592"/>
              <a:gd name="connsiteY64" fmla="*/ 4011418 h 4321618"/>
              <a:gd name="connsiteX65" fmla="*/ 6251491 w 12188592"/>
              <a:gd name="connsiteY65" fmla="*/ 3988064 h 4321618"/>
              <a:gd name="connsiteX66" fmla="*/ 6274972 w 12188592"/>
              <a:gd name="connsiteY66" fmla="*/ 3972071 h 4321618"/>
              <a:gd name="connsiteX67" fmla="*/ 6333230 w 12188592"/>
              <a:gd name="connsiteY67" fmla="*/ 3929425 h 4321618"/>
              <a:gd name="connsiteX68" fmla="*/ 6350619 w 12188592"/>
              <a:gd name="connsiteY68" fmla="*/ 3952018 h 4321618"/>
              <a:gd name="connsiteX69" fmla="*/ 6291219 w 12188592"/>
              <a:gd name="connsiteY69" fmla="*/ 3995552 h 4321618"/>
              <a:gd name="connsiteX70" fmla="*/ 3611736 w 12188592"/>
              <a:gd name="connsiteY70" fmla="*/ 3991364 h 4321618"/>
              <a:gd name="connsiteX71" fmla="*/ 3528601 w 12188592"/>
              <a:gd name="connsiteY71" fmla="*/ 3931329 h 4321618"/>
              <a:gd name="connsiteX72" fmla="*/ 3546243 w 12188592"/>
              <a:gd name="connsiteY72" fmla="*/ 3908864 h 4321618"/>
              <a:gd name="connsiteX73" fmla="*/ 3627601 w 12188592"/>
              <a:gd name="connsiteY73" fmla="*/ 3967629 h 4321618"/>
              <a:gd name="connsiteX74" fmla="*/ 6419919 w 12188592"/>
              <a:gd name="connsiteY74" fmla="*/ 3895156 h 4321618"/>
              <a:gd name="connsiteX75" fmla="*/ 6401515 w 12188592"/>
              <a:gd name="connsiteY75" fmla="*/ 3873833 h 4321618"/>
              <a:gd name="connsiteX76" fmla="*/ 6476019 w 12188592"/>
              <a:gd name="connsiteY76" fmla="*/ 3806183 h 4321618"/>
              <a:gd name="connsiteX77" fmla="*/ 6495819 w 12188592"/>
              <a:gd name="connsiteY77" fmla="*/ 3826871 h 4321618"/>
              <a:gd name="connsiteX78" fmla="*/ 6420173 w 12188592"/>
              <a:gd name="connsiteY78" fmla="*/ 3895156 h 4321618"/>
              <a:gd name="connsiteX79" fmla="*/ 3460189 w 12188592"/>
              <a:gd name="connsiteY79" fmla="*/ 3873833 h 4321618"/>
              <a:gd name="connsiteX80" fmla="*/ 3449020 w 12188592"/>
              <a:gd name="connsiteY80" fmla="*/ 3863425 h 4321618"/>
              <a:gd name="connsiteX81" fmla="*/ 3387589 w 12188592"/>
              <a:gd name="connsiteY81" fmla="*/ 3800979 h 4321618"/>
              <a:gd name="connsiteX82" fmla="*/ 3408785 w 12188592"/>
              <a:gd name="connsiteY82" fmla="*/ 3781813 h 4321618"/>
              <a:gd name="connsiteX83" fmla="*/ 3468439 w 12188592"/>
              <a:gd name="connsiteY83" fmla="*/ 3842610 h 4321618"/>
              <a:gd name="connsiteX84" fmla="*/ 3479482 w 12188592"/>
              <a:gd name="connsiteY84" fmla="*/ 3852763 h 4321618"/>
              <a:gd name="connsiteX85" fmla="*/ 6558900 w 12188592"/>
              <a:gd name="connsiteY85" fmla="*/ 3763790 h 4321618"/>
              <a:gd name="connsiteX86" fmla="*/ 6538339 w 12188592"/>
              <a:gd name="connsiteY86" fmla="*/ 3743990 h 4321618"/>
              <a:gd name="connsiteX87" fmla="*/ 6606751 w 12188592"/>
              <a:gd name="connsiteY87" fmla="*/ 3669867 h 4321618"/>
              <a:gd name="connsiteX88" fmla="*/ 6628074 w 12188592"/>
              <a:gd name="connsiteY88" fmla="*/ 3688778 h 4321618"/>
              <a:gd name="connsiteX89" fmla="*/ 6558900 w 12188592"/>
              <a:gd name="connsiteY89" fmla="*/ 3763282 h 4321618"/>
              <a:gd name="connsiteX90" fmla="*/ 3330220 w 12188592"/>
              <a:gd name="connsiteY90" fmla="*/ 3731678 h 4321618"/>
              <a:gd name="connsiteX91" fmla="*/ 3271581 w 12188592"/>
              <a:gd name="connsiteY91" fmla="*/ 3647274 h 4321618"/>
              <a:gd name="connsiteX92" fmla="*/ 3295696 w 12188592"/>
              <a:gd name="connsiteY92" fmla="*/ 3632044 h 4321618"/>
              <a:gd name="connsiteX93" fmla="*/ 3352812 w 12188592"/>
              <a:gd name="connsiteY93" fmla="*/ 3714417 h 4321618"/>
              <a:gd name="connsiteX94" fmla="*/ 6686204 w 12188592"/>
              <a:gd name="connsiteY94" fmla="*/ 3621255 h 4321618"/>
              <a:gd name="connsiteX95" fmla="*/ 6664247 w 12188592"/>
              <a:gd name="connsiteY95" fmla="*/ 3602851 h 4321618"/>
              <a:gd name="connsiteX96" fmla="*/ 6727708 w 12188592"/>
              <a:gd name="connsiteY96" fmla="*/ 3524539 h 4321618"/>
              <a:gd name="connsiteX97" fmla="*/ 6750047 w 12188592"/>
              <a:gd name="connsiteY97" fmla="*/ 3542182 h 4321618"/>
              <a:gd name="connsiteX98" fmla="*/ 6686204 w 12188592"/>
              <a:gd name="connsiteY98" fmla="*/ 3620747 h 4321618"/>
              <a:gd name="connsiteX99" fmla="*/ 3226396 w 12188592"/>
              <a:gd name="connsiteY99" fmla="*/ 3569216 h 4321618"/>
              <a:gd name="connsiteX100" fmla="*/ 3181846 w 12188592"/>
              <a:gd name="connsiteY100" fmla="*/ 3476689 h 4321618"/>
              <a:gd name="connsiteX101" fmla="*/ 3207992 w 12188592"/>
              <a:gd name="connsiteY101" fmla="*/ 3465393 h 4321618"/>
              <a:gd name="connsiteX102" fmla="*/ 3251654 w 12188592"/>
              <a:gd name="connsiteY102" fmla="*/ 3555762 h 4321618"/>
              <a:gd name="connsiteX103" fmla="*/ 6805640 w 12188592"/>
              <a:gd name="connsiteY103" fmla="*/ 3471739 h 4321618"/>
              <a:gd name="connsiteX104" fmla="*/ 6782920 w 12188592"/>
              <a:gd name="connsiteY104" fmla="*/ 3454351 h 4321618"/>
              <a:gd name="connsiteX105" fmla="*/ 6843844 w 12188592"/>
              <a:gd name="connsiteY105" fmla="*/ 3373373 h 4321618"/>
              <a:gd name="connsiteX106" fmla="*/ 6866563 w 12188592"/>
              <a:gd name="connsiteY106" fmla="*/ 3390254 h 4321618"/>
              <a:gd name="connsiteX107" fmla="*/ 6805131 w 12188592"/>
              <a:gd name="connsiteY107" fmla="*/ 3471485 h 4321618"/>
              <a:gd name="connsiteX108" fmla="*/ 3148973 w 12188592"/>
              <a:gd name="connsiteY108" fmla="*/ 3392919 h 4321618"/>
              <a:gd name="connsiteX109" fmla="*/ 3118384 w 12188592"/>
              <a:gd name="connsiteY109" fmla="*/ 3294935 h 4321618"/>
              <a:gd name="connsiteX110" fmla="*/ 3145927 w 12188592"/>
              <a:gd name="connsiteY110" fmla="*/ 3287446 h 4321618"/>
              <a:gd name="connsiteX111" fmla="*/ 3175880 w 12188592"/>
              <a:gd name="connsiteY111" fmla="*/ 3383273 h 4321618"/>
              <a:gd name="connsiteX112" fmla="*/ 6918601 w 12188592"/>
              <a:gd name="connsiteY112" fmla="*/ 3318669 h 4321618"/>
              <a:gd name="connsiteX113" fmla="*/ 6895628 w 12188592"/>
              <a:gd name="connsiteY113" fmla="*/ 3301788 h 4321618"/>
              <a:gd name="connsiteX114" fmla="*/ 6955663 w 12188592"/>
              <a:gd name="connsiteY114" fmla="*/ 3219923 h 4321618"/>
              <a:gd name="connsiteX115" fmla="*/ 6978636 w 12188592"/>
              <a:gd name="connsiteY115" fmla="*/ 3236804 h 4321618"/>
              <a:gd name="connsiteX116" fmla="*/ 3097061 w 12188592"/>
              <a:gd name="connsiteY116" fmla="*/ 3207611 h 4321618"/>
              <a:gd name="connsiteX117" fmla="*/ 3080434 w 12188592"/>
              <a:gd name="connsiteY117" fmla="*/ 3106072 h 4321618"/>
              <a:gd name="connsiteX118" fmla="*/ 3108738 w 12188592"/>
              <a:gd name="connsiteY118" fmla="*/ 3102519 h 4321618"/>
              <a:gd name="connsiteX119" fmla="*/ 3125111 w 12188592"/>
              <a:gd name="connsiteY119" fmla="*/ 3201646 h 4321618"/>
              <a:gd name="connsiteX120" fmla="*/ 7031690 w 12188592"/>
              <a:gd name="connsiteY120" fmla="*/ 3165092 h 4321618"/>
              <a:gd name="connsiteX121" fmla="*/ 7008844 w 12188592"/>
              <a:gd name="connsiteY121" fmla="*/ 3148211 h 4321618"/>
              <a:gd name="connsiteX122" fmla="*/ 7069767 w 12188592"/>
              <a:gd name="connsiteY122" fmla="*/ 3066599 h 4321618"/>
              <a:gd name="connsiteX123" fmla="*/ 7092486 w 12188592"/>
              <a:gd name="connsiteY123" fmla="*/ 3083861 h 4321618"/>
              <a:gd name="connsiteX124" fmla="*/ 7031563 w 12188592"/>
              <a:gd name="connsiteY124" fmla="*/ 3165092 h 4321618"/>
              <a:gd name="connsiteX125" fmla="*/ 3072565 w 12188592"/>
              <a:gd name="connsiteY125" fmla="*/ 3016972 h 4321618"/>
              <a:gd name="connsiteX126" fmla="*/ 3072565 w 12188592"/>
              <a:gd name="connsiteY126" fmla="*/ 3011641 h 4321618"/>
              <a:gd name="connsiteX127" fmla="*/ 2971026 w 12188592"/>
              <a:gd name="connsiteY127" fmla="*/ 3010880 h 4321618"/>
              <a:gd name="connsiteX128" fmla="*/ 2971661 w 12188592"/>
              <a:gd name="connsiteY128" fmla="*/ 2982322 h 4321618"/>
              <a:gd name="connsiteX129" fmla="*/ 3071042 w 12188592"/>
              <a:gd name="connsiteY129" fmla="*/ 2983084 h 4321618"/>
              <a:gd name="connsiteX130" fmla="*/ 3070280 w 12188592"/>
              <a:gd name="connsiteY130" fmla="*/ 2935995 h 4321618"/>
              <a:gd name="connsiteX131" fmla="*/ 3070280 w 12188592"/>
              <a:gd name="connsiteY131" fmla="*/ 2914418 h 4321618"/>
              <a:gd name="connsiteX132" fmla="*/ 3098838 w 12188592"/>
              <a:gd name="connsiteY132" fmla="*/ 2914418 h 4321618"/>
              <a:gd name="connsiteX133" fmla="*/ 3098838 w 12188592"/>
              <a:gd name="connsiteY133" fmla="*/ 2935487 h 4321618"/>
              <a:gd name="connsiteX134" fmla="*/ 3101123 w 12188592"/>
              <a:gd name="connsiteY134" fmla="*/ 3014814 h 4321618"/>
              <a:gd name="connsiteX135" fmla="*/ 7146810 w 12188592"/>
              <a:gd name="connsiteY135" fmla="*/ 3013545 h 4321618"/>
              <a:gd name="connsiteX136" fmla="*/ 7124344 w 12188592"/>
              <a:gd name="connsiteY136" fmla="*/ 2995903 h 4321618"/>
              <a:gd name="connsiteX137" fmla="*/ 7187806 w 12188592"/>
              <a:gd name="connsiteY137" fmla="*/ 2916322 h 4321618"/>
              <a:gd name="connsiteX138" fmla="*/ 7209764 w 12188592"/>
              <a:gd name="connsiteY138" fmla="*/ 2934472 h 4321618"/>
              <a:gd name="connsiteX139" fmla="*/ 7146810 w 12188592"/>
              <a:gd name="connsiteY139" fmla="*/ 3013545 h 4321618"/>
              <a:gd name="connsiteX140" fmla="*/ 3161411 w 12188592"/>
              <a:gd name="connsiteY140" fmla="*/ 3009738 h 4321618"/>
              <a:gd name="connsiteX141" fmla="*/ 3160396 w 12188592"/>
              <a:gd name="connsiteY141" fmla="*/ 2981306 h 4321618"/>
              <a:gd name="connsiteX142" fmla="*/ 3261935 w 12188592"/>
              <a:gd name="connsiteY142" fmla="*/ 2975849 h 4321618"/>
              <a:gd name="connsiteX143" fmla="*/ 3263965 w 12188592"/>
              <a:gd name="connsiteY143" fmla="*/ 3004280 h 4321618"/>
              <a:gd name="connsiteX144" fmla="*/ 3162046 w 12188592"/>
              <a:gd name="connsiteY144" fmla="*/ 3009738 h 4321618"/>
              <a:gd name="connsiteX145" fmla="*/ 2881164 w 12188592"/>
              <a:gd name="connsiteY145" fmla="*/ 3007833 h 4321618"/>
              <a:gd name="connsiteX146" fmla="*/ 2779625 w 12188592"/>
              <a:gd name="connsiteY146" fmla="*/ 3002122 h 4321618"/>
              <a:gd name="connsiteX147" fmla="*/ 2781529 w 12188592"/>
              <a:gd name="connsiteY147" fmla="*/ 2973691 h 4321618"/>
              <a:gd name="connsiteX148" fmla="*/ 2883068 w 12188592"/>
              <a:gd name="connsiteY148" fmla="*/ 2979276 h 4321618"/>
              <a:gd name="connsiteX149" fmla="*/ 3352558 w 12188592"/>
              <a:gd name="connsiteY149" fmla="*/ 2996157 h 4321618"/>
              <a:gd name="connsiteX150" fmla="*/ 3349385 w 12188592"/>
              <a:gd name="connsiteY150" fmla="*/ 2967726 h 4321618"/>
              <a:gd name="connsiteX151" fmla="*/ 3449274 w 12188592"/>
              <a:gd name="connsiteY151" fmla="*/ 2954272 h 4321618"/>
              <a:gd name="connsiteX152" fmla="*/ 3453843 w 12188592"/>
              <a:gd name="connsiteY152" fmla="*/ 2982449 h 4321618"/>
              <a:gd name="connsiteX153" fmla="*/ 3353193 w 12188592"/>
              <a:gd name="connsiteY153" fmla="*/ 2996157 h 4321618"/>
              <a:gd name="connsiteX154" fmla="*/ 2690779 w 12188592"/>
              <a:gd name="connsiteY154" fmla="*/ 2995522 h 4321618"/>
              <a:gd name="connsiteX155" fmla="*/ 2589240 w 12188592"/>
              <a:gd name="connsiteY155" fmla="*/ 2986130 h 4321618"/>
              <a:gd name="connsiteX156" fmla="*/ 2592032 w 12188592"/>
              <a:gd name="connsiteY156" fmla="*/ 2957699 h 4321618"/>
              <a:gd name="connsiteX157" fmla="*/ 2692936 w 12188592"/>
              <a:gd name="connsiteY157" fmla="*/ 2966964 h 4321618"/>
              <a:gd name="connsiteX158" fmla="*/ 2500393 w 12188592"/>
              <a:gd name="connsiteY158" fmla="*/ 2976864 h 4321618"/>
              <a:gd name="connsiteX159" fmla="*/ 2435028 w 12188592"/>
              <a:gd name="connsiteY159" fmla="*/ 2969376 h 4321618"/>
              <a:gd name="connsiteX160" fmla="*/ 2399489 w 12188592"/>
              <a:gd name="connsiteY160" fmla="*/ 2965187 h 4321618"/>
              <a:gd name="connsiteX161" fmla="*/ 2402662 w 12188592"/>
              <a:gd name="connsiteY161" fmla="*/ 2936883 h 4321618"/>
              <a:gd name="connsiteX162" fmla="*/ 2438328 w 12188592"/>
              <a:gd name="connsiteY162" fmla="*/ 2940945 h 4321618"/>
              <a:gd name="connsiteX163" fmla="*/ 2503567 w 12188592"/>
              <a:gd name="connsiteY163" fmla="*/ 2948433 h 4321618"/>
              <a:gd name="connsiteX164" fmla="*/ 3541166 w 12188592"/>
              <a:gd name="connsiteY164" fmla="*/ 2965949 h 4321618"/>
              <a:gd name="connsiteX165" fmla="*/ 3535201 w 12188592"/>
              <a:gd name="connsiteY165" fmla="*/ 2938025 h 4321618"/>
              <a:gd name="connsiteX166" fmla="*/ 3632678 w 12188592"/>
              <a:gd name="connsiteY166" fmla="*/ 2913656 h 4321618"/>
              <a:gd name="connsiteX167" fmla="*/ 3640547 w 12188592"/>
              <a:gd name="connsiteY167" fmla="*/ 2941072 h 4321618"/>
              <a:gd name="connsiteX168" fmla="*/ 3542562 w 12188592"/>
              <a:gd name="connsiteY168" fmla="*/ 2965949 h 4321618"/>
              <a:gd name="connsiteX169" fmla="*/ 2310770 w 12188592"/>
              <a:gd name="connsiteY169" fmla="*/ 2955287 h 4321618"/>
              <a:gd name="connsiteX170" fmla="*/ 2209231 w 12188592"/>
              <a:gd name="connsiteY170" fmla="*/ 2942595 h 4321618"/>
              <a:gd name="connsiteX171" fmla="*/ 2213165 w 12188592"/>
              <a:gd name="connsiteY171" fmla="*/ 2914291 h 4321618"/>
              <a:gd name="connsiteX172" fmla="*/ 2313562 w 12188592"/>
              <a:gd name="connsiteY172" fmla="*/ 2926983 h 4321618"/>
              <a:gd name="connsiteX173" fmla="*/ 2121400 w 12188592"/>
              <a:gd name="connsiteY173" fmla="*/ 2928125 h 4321618"/>
              <a:gd name="connsiteX174" fmla="*/ 2021257 w 12188592"/>
              <a:gd name="connsiteY174" fmla="*/ 2906295 h 4321618"/>
              <a:gd name="connsiteX175" fmla="*/ 2028365 w 12188592"/>
              <a:gd name="connsiteY175" fmla="*/ 2878752 h 4321618"/>
              <a:gd name="connsiteX176" fmla="*/ 2126604 w 12188592"/>
              <a:gd name="connsiteY176" fmla="*/ 2900075 h 4321618"/>
              <a:gd name="connsiteX177" fmla="*/ 3726094 w 12188592"/>
              <a:gd name="connsiteY177" fmla="*/ 2913402 h 4321618"/>
              <a:gd name="connsiteX178" fmla="*/ 3716194 w 12188592"/>
              <a:gd name="connsiteY178" fmla="*/ 2886495 h 4321618"/>
              <a:gd name="connsiteX179" fmla="*/ 3808594 w 12188592"/>
              <a:gd name="connsiteY179" fmla="*/ 2848418 h 4321618"/>
              <a:gd name="connsiteX180" fmla="*/ 3821287 w 12188592"/>
              <a:gd name="connsiteY180" fmla="*/ 2873802 h 4321618"/>
              <a:gd name="connsiteX181" fmla="*/ 3727490 w 12188592"/>
              <a:gd name="connsiteY181" fmla="*/ 2913402 h 4321618"/>
              <a:gd name="connsiteX182" fmla="*/ 1935203 w 12188592"/>
              <a:gd name="connsiteY182" fmla="*/ 2882179 h 4321618"/>
              <a:gd name="connsiteX183" fmla="*/ 1837980 w 12188592"/>
              <a:gd name="connsiteY183" fmla="*/ 2850321 h 4321618"/>
              <a:gd name="connsiteX184" fmla="*/ 1847499 w 12188592"/>
              <a:gd name="connsiteY184" fmla="*/ 2823414 h 4321618"/>
              <a:gd name="connsiteX185" fmla="*/ 1943453 w 12188592"/>
              <a:gd name="connsiteY185" fmla="*/ 2854764 h 4321618"/>
              <a:gd name="connsiteX186" fmla="*/ 7265991 w 12188592"/>
              <a:gd name="connsiteY186" fmla="*/ 2866822 h 4321618"/>
              <a:gd name="connsiteX187" fmla="*/ 7244414 w 12188592"/>
              <a:gd name="connsiteY187" fmla="*/ 2848164 h 4321618"/>
              <a:gd name="connsiteX188" fmla="*/ 7312953 w 12188592"/>
              <a:gd name="connsiteY188" fmla="*/ 2772010 h 4321618"/>
              <a:gd name="connsiteX189" fmla="*/ 7333768 w 12188592"/>
              <a:gd name="connsiteY189" fmla="*/ 2791556 h 4321618"/>
              <a:gd name="connsiteX190" fmla="*/ 7267387 w 12188592"/>
              <a:gd name="connsiteY190" fmla="*/ 2866822 h 4321618"/>
              <a:gd name="connsiteX191" fmla="*/ 3900360 w 12188592"/>
              <a:gd name="connsiteY191" fmla="*/ 2831029 h 4321618"/>
              <a:gd name="connsiteX192" fmla="*/ 3885637 w 12188592"/>
              <a:gd name="connsiteY192" fmla="*/ 2806533 h 4321618"/>
              <a:gd name="connsiteX193" fmla="*/ 3967629 w 12188592"/>
              <a:gd name="connsiteY193" fmla="*/ 2749925 h 4321618"/>
              <a:gd name="connsiteX194" fmla="*/ 3985399 w 12188592"/>
              <a:gd name="connsiteY194" fmla="*/ 2772263 h 4321618"/>
              <a:gd name="connsiteX195" fmla="*/ 3901756 w 12188592"/>
              <a:gd name="connsiteY195" fmla="*/ 2831029 h 4321618"/>
              <a:gd name="connsiteX196" fmla="*/ 3101884 w 12188592"/>
              <a:gd name="connsiteY196" fmla="*/ 2827222 h 4321618"/>
              <a:gd name="connsiteX197" fmla="*/ 3073453 w 12188592"/>
              <a:gd name="connsiteY197" fmla="*/ 2824810 h 4321618"/>
              <a:gd name="connsiteX198" fmla="*/ 3086145 w 12188592"/>
              <a:gd name="connsiteY198" fmla="*/ 2723271 h 4321618"/>
              <a:gd name="connsiteX199" fmla="*/ 3114322 w 12188592"/>
              <a:gd name="connsiteY199" fmla="*/ 2728094 h 4321618"/>
              <a:gd name="connsiteX200" fmla="*/ 3103280 w 12188592"/>
              <a:gd name="connsiteY200" fmla="*/ 2827222 h 4321618"/>
              <a:gd name="connsiteX201" fmla="*/ 1754210 w 12188592"/>
              <a:gd name="connsiteY201" fmla="*/ 2819225 h 4321618"/>
              <a:gd name="connsiteX202" fmla="*/ 1659906 w 12188592"/>
              <a:gd name="connsiteY202" fmla="*/ 2779879 h 4321618"/>
              <a:gd name="connsiteX203" fmla="*/ 1671456 w 12188592"/>
              <a:gd name="connsiteY203" fmla="*/ 2753733 h 4321618"/>
              <a:gd name="connsiteX204" fmla="*/ 1764618 w 12188592"/>
              <a:gd name="connsiteY204" fmla="*/ 2792571 h 4321618"/>
              <a:gd name="connsiteX205" fmla="*/ 1578802 w 12188592"/>
              <a:gd name="connsiteY205" fmla="*/ 2742436 h 4321618"/>
              <a:gd name="connsiteX206" fmla="*/ 1487671 w 12188592"/>
              <a:gd name="connsiteY206" fmla="*/ 2696109 h 4321618"/>
              <a:gd name="connsiteX207" fmla="*/ 1501125 w 12188592"/>
              <a:gd name="connsiteY207" fmla="*/ 2670725 h 4321618"/>
              <a:gd name="connsiteX208" fmla="*/ 1591240 w 12188592"/>
              <a:gd name="connsiteY208" fmla="*/ 2716417 h 4321618"/>
              <a:gd name="connsiteX209" fmla="*/ 7395580 w 12188592"/>
              <a:gd name="connsiteY209" fmla="*/ 2728729 h 4321618"/>
              <a:gd name="connsiteX210" fmla="*/ 7375526 w 12188592"/>
              <a:gd name="connsiteY210" fmla="*/ 2708294 h 4321618"/>
              <a:gd name="connsiteX211" fmla="*/ 7450538 w 12188592"/>
              <a:gd name="connsiteY211" fmla="*/ 2638613 h 4321618"/>
              <a:gd name="connsiteX212" fmla="*/ 7469322 w 12188592"/>
              <a:gd name="connsiteY212" fmla="*/ 2660063 h 4321618"/>
              <a:gd name="connsiteX213" fmla="*/ 7396976 w 12188592"/>
              <a:gd name="connsiteY213" fmla="*/ 2728729 h 4321618"/>
              <a:gd name="connsiteX214" fmla="*/ 4052668 w 12188592"/>
              <a:gd name="connsiteY214" fmla="*/ 2711848 h 4321618"/>
              <a:gd name="connsiteX215" fmla="*/ 4032233 w 12188592"/>
              <a:gd name="connsiteY215" fmla="*/ 2691794 h 4321618"/>
              <a:gd name="connsiteX216" fmla="*/ 4095695 w 12188592"/>
              <a:gd name="connsiteY216" fmla="*/ 2615640 h 4321618"/>
              <a:gd name="connsiteX217" fmla="*/ 4118922 w 12188592"/>
              <a:gd name="connsiteY217" fmla="*/ 2632394 h 4321618"/>
              <a:gd name="connsiteX218" fmla="*/ 4054064 w 12188592"/>
              <a:gd name="connsiteY218" fmla="*/ 2711848 h 4321618"/>
              <a:gd name="connsiteX219" fmla="*/ 1409613 w 12188592"/>
              <a:gd name="connsiteY219" fmla="*/ 2652702 h 4321618"/>
              <a:gd name="connsiteX220" fmla="*/ 1322289 w 12188592"/>
              <a:gd name="connsiteY220" fmla="*/ 2599774 h 4321618"/>
              <a:gd name="connsiteX221" fmla="*/ 1337647 w 12188592"/>
              <a:gd name="connsiteY221" fmla="*/ 2575659 h 4321618"/>
              <a:gd name="connsiteX222" fmla="*/ 1423955 w 12188592"/>
              <a:gd name="connsiteY222" fmla="*/ 2627951 h 4321618"/>
              <a:gd name="connsiteX223" fmla="*/ 3132727 w 12188592"/>
              <a:gd name="connsiteY223" fmla="*/ 2641913 h 4321618"/>
              <a:gd name="connsiteX224" fmla="*/ 3105057 w 12188592"/>
              <a:gd name="connsiteY224" fmla="*/ 2634932 h 4321618"/>
              <a:gd name="connsiteX225" fmla="*/ 3106961 w 12188592"/>
              <a:gd name="connsiteY225" fmla="*/ 2627190 h 4321618"/>
              <a:gd name="connsiteX226" fmla="*/ 3135646 w 12188592"/>
              <a:gd name="connsiteY226" fmla="*/ 2536440 h 4321618"/>
              <a:gd name="connsiteX227" fmla="*/ 3162427 w 12188592"/>
              <a:gd name="connsiteY227" fmla="*/ 2546467 h 4321618"/>
              <a:gd name="connsiteX228" fmla="*/ 3134630 w 12188592"/>
              <a:gd name="connsiteY228" fmla="*/ 2634425 h 4321618"/>
              <a:gd name="connsiteX229" fmla="*/ 7536973 w 12188592"/>
              <a:gd name="connsiteY229" fmla="*/ 2603836 h 4321618"/>
              <a:gd name="connsiteX230" fmla="*/ 7519203 w 12188592"/>
              <a:gd name="connsiteY230" fmla="*/ 2581497 h 4321618"/>
              <a:gd name="connsiteX231" fmla="*/ 7601576 w 12188592"/>
              <a:gd name="connsiteY231" fmla="*/ 2520828 h 4321618"/>
              <a:gd name="connsiteX232" fmla="*/ 7617696 w 12188592"/>
              <a:gd name="connsiteY232" fmla="*/ 2544309 h 4321618"/>
              <a:gd name="connsiteX233" fmla="*/ 7538369 w 12188592"/>
              <a:gd name="connsiteY233" fmla="*/ 2603582 h 4321618"/>
              <a:gd name="connsiteX234" fmla="*/ 4167407 w 12188592"/>
              <a:gd name="connsiteY234" fmla="*/ 2553828 h 4321618"/>
              <a:gd name="connsiteX235" fmla="*/ 4142022 w 12188592"/>
              <a:gd name="connsiteY235" fmla="*/ 2541770 h 4321618"/>
              <a:gd name="connsiteX236" fmla="*/ 4172992 w 12188592"/>
              <a:gd name="connsiteY236" fmla="*/ 2448608 h 4321618"/>
              <a:gd name="connsiteX237" fmla="*/ 4200915 w 12188592"/>
              <a:gd name="connsiteY237" fmla="*/ 2454701 h 4321618"/>
              <a:gd name="connsiteX238" fmla="*/ 4167407 w 12188592"/>
              <a:gd name="connsiteY238" fmla="*/ 2553828 h 4321618"/>
              <a:gd name="connsiteX239" fmla="*/ 1249181 w 12188592"/>
              <a:gd name="connsiteY239" fmla="*/ 2550274 h 4321618"/>
              <a:gd name="connsiteX240" fmla="*/ 1166173 w 12188592"/>
              <a:gd name="connsiteY240" fmla="*/ 2490874 h 4321618"/>
              <a:gd name="connsiteX241" fmla="*/ 1183308 w 12188592"/>
              <a:gd name="connsiteY241" fmla="*/ 2467901 h 4321618"/>
              <a:gd name="connsiteX242" fmla="*/ 1265301 w 12188592"/>
              <a:gd name="connsiteY242" fmla="*/ 2526793 h 4321618"/>
              <a:gd name="connsiteX243" fmla="*/ 7693089 w 12188592"/>
              <a:gd name="connsiteY243" fmla="*/ 2496586 h 4321618"/>
              <a:gd name="connsiteX244" fmla="*/ 7678873 w 12188592"/>
              <a:gd name="connsiteY244" fmla="*/ 2472216 h 4321618"/>
              <a:gd name="connsiteX245" fmla="*/ 7768862 w 12188592"/>
              <a:gd name="connsiteY245" fmla="*/ 2423224 h 4321618"/>
              <a:gd name="connsiteX246" fmla="*/ 7781555 w 12188592"/>
              <a:gd name="connsiteY246" fmla="*/ 2448608 h 4321618"/>
              <a:gd name="connsiteX247" fmla="*/ 7693089 w 12188592"/>
              <a:gd name="connsiteY247" fmla="*/ 2496840 h 4321618"/>
              <a:gd name="connsiteX248" fmla="*/ 9823119 w 12188592"/>
              <a:gd name="connsiteY248" fmla="*/ 2473486 h 4321618"/>
              <a:gd name="connsiteX249" fmla="*/ 9721580 w 12188592"/>
              <a:gd name="connsiteY249" fmla="*/ 2470947 h 4321618"/>
              <a:gd name="connsiteX250" fmla="*/ 9722849 w 12188592"/>
              <a:gd name="connsiteY250" fmla="*/ 2442389 h 4321618"/>
              <a:gd name="connsiteX251" fmla="*/ 9824388 w 12188592"/>
              <a:gd name="connsiteY251" fmla="*/ 2444928 h 4321618"/>
              <a:gd name="connsiteX252" fmla="*/ 9911965 w 12188592"/>
              <a:gd name="connsiteY252" fmla="*/ 2473486 h 4321618"/>
              <a:gd name="connsiteX253" fmla="*/ 9911965 w 12188592"/>
              <a:gd name="connsiteY253" fmla="*/ 2444928 h 4321618"/>
              <a:gd name="connsiteX254" fmla="*/ 10013504 w 12188592"/>
              <a:gd name="connsiteY254" fmla="*/ 2441374 h 4321618"/>
              <a:gd name="connsiteX255" fmla="*/ 10015027 w 12188592"/>
              <a:gd name="connsiteY255" fmla="*/ 2469805 h 4321618"/>
              <a:gd name="connsiteX256" fmla="*/ 9912727 w 12188592"/>
              <a:gd name="connsiteY256" fmla="*/ 2473359 h 4321618"/>
              <a:gd name="connsiteX257" fmla="*/ 9631591 w 12188592"/>
              <a:gd name="connsiteY257" fmla="*/ 2466378 h 4321618"/>
              <a:gd name="connsiteX258" fmla="*/ 9530052 w 12188592"/>
              <a:gd name="connsiteY258" fmla="*/ 2457874 h 4321618"/>
              <a:gd name="connsiteX259" fmla="*/ 9532845 w 12188592"/>
              <a:gd name="connsiteY259" fmla="*/ 2429443 h 4321618"/>
              <a:gd name="connsiteX260" fmla="*/ 9633622 w 12188592"/>
              <a:gd name="connsiteY260" fmla="*/ 2437947 h 4321618"/>
              <a:gd name="connsiteX261" fmla="*/ 3197711 w 12188592"/>
              <a:gd name="connsiteY261" fmla="*/ 2466378 h 4321618"/>
              <a:gd name="connsiteX262" fmla="*/ 3172327 w 12188592"/>
              <a:gd name="connsiteY262" fmla="*/ 2453685 h 4321618"/>
              <a:gd name="connsiteX263" fmla="*/ 3222081 w 12188592"/>
              <a:gd name="connsiteY263" fmla="*/ 2363443 h 4321618"/>
              <a:gd name="connsiteX264" fmla="*/ 3246323 w 12188592"/>
              <a:gd name="connsiteY264" fmla="*/ 2378547 h 4321618"/>
              <a:gd name="connsiteX265" fmla="*/ 3198473 w 12188592"/>
              <a:gd name="connsiteY265" fmla="*/ 2465870 h 4321618"/>
              <a:gd name="connsiteX266" fmla="*/ 10103112 w 12188592"/>
              <a:gd name="connsiteY266" fmla="*/ 2463586 h 4321618"/>
              <a:gd name="connsiteX267" fmla="*/ 10100574 w 12188592"/>
              <a:gd name="connsiteY267" fmla="*/ 2435028 h 4321618"/>
              <a:gd name="connsiteX268" fmla="*/ 10201097 w 12188592"/>
              <a:gd name="connsiteY268" fmla="*/ 2424493 h 4321618"/>
              <a:gd name="connsiteX269" fmla="*/ 10204651 w 12188592"/>
              <a:gd name="connsiteY269" fmla="*/ 2452289 h 4321618"/>
              <a:gd name="connsiteX270" fmla="*/ 10103112 w 12188592"/>
              <a:gd name="connsiteY270" fmla="*/ 2463586 h 4321618"/>
              <a:gd name="connsiteX271" fmla="*/ 9441206 w 12188592"/>
              <a:gd name="connsiteY271" fmla="*/ 2447466 h 4321618"/>
              <a:gd name="connsiteX272" fmla="*/ 9339667 w 12188592"/>
              <a:gd name="connsiteY272" fmla="*/ 2432616 h 4321618"/>
              <a:gd name="connsiteX273" fmla="*/ 9344363 w 12188592"/>
              <a:gd name="connsiteY273" fmla="*/ 2404439 h 4321618"/>
              <a:gd name="connsiteX274" fmla="*/ 9444379 w 12188592"/>
              <a:gd name="connsiteY274" fmla="*/ 2419162 h 4321618"/>
              <a:gd name="connsiteX275" fmla="*/ 10293498 w 12188592"/>
              <a:gd name="connsiteY275" fmla="*/ 2439597 h 4321618"/>
              <a:gd name="connsiteX276" fmla="*/ 10288801 w 12188592"/>
              <a:gd name="connsiteY276" fmla="*/ 2411420 h 4321618"/>
              <a:gd name="connsiteX277" fmla="*/ 10387802 w 12188592"/>
              <a:gd name="connsiteY277" fmla="*/ 2392128 h 4321618"/>
              <a:gd name="connsiteX278" fmla="*/ 10394021 w 12188592"/>
              <a:gd name="connsiteY278" fmla="*/ 2420051 h 4321618"/>
              <a:gd name="connsiteX279" fmla="*/ 10293498 w 12188592"/>
              <a:gd name="connsiteY279" fmla="*/ 2439597 h 4321618"/>
              <a:gd name="connsiteX280" fmla="*/ 1095477 w 12188592"/>
              <a:gd name="connsiteY280" fmla="*/ 2435916 h 4321618"/>
              <a:gd name="connsiteX281" fmla="*/ 1017546 w 12188592"/>
              <a:gd name="connsiteY281" fmla="*/ 2369916 h 4321618"/>
              <a:gd name="connsiteX282" fmla="*/ 1036584 w 12188592"/>
              <a:gd name="connsiteY282" fmla="*/ 2348593 h 4321618"/>
              <a:gd name="connsiteX283" fmla="*/ 1113500 w 12188592"/>
              <a:gd name="connsiteY283" fmla="*/ 2413704 h 4321618"/>
              <a:gd name="connsiteX284" fmla="*/ 9252725 w 12188592"/>
              <a:gd name="connsiteY284" fmla="*/ 2416370 h 4321618"/>
              <a:gd name="connsiteX285" fmla="*/ 9153090 w 12188592"/>
              <a:gd name="connsiteY285" fmla="*/ 2393778 h 4321618"/>
              <a:gd name="connsiteX286" fmla="*/ 9160071 w 12188592"/>
              <a:gd name="connsiteY286" fmla="*/ 2366108 h 4321618"/>
              <a:gd name="connsiteX287" fmla="*/ 9258436 w 12188592"/>
              <a:gd name="connsiteY287" fmla="*/ 2388447 h 4321618"/>
              <a:gd name="connsiteX288" fmla="*/ 7860882 w 12188592"/>
              <a:gd name="connsiteY288" fmla="*/ 2412816 h 4321618"/>
              <a:gd name="connsiteX289" fmla="*/ 7850093 w 12188592"/>
              <a:gd name="connsiteY289" fmla="*/ 2386416 h 4321618"/>
              <a:gd name="connsiteX290" fmla="*/ 7919139 w 12188592"/>
              <a:gd name="connsiteY290" fmla="*/ 2360397 h 4321618"/>
              <a:gd name="connsiteX291" fmla="*/ 7946301 w 12188592"/>
              <a:gd name="connsiteY291" fmla="*/ 2351131 h 4321618"/>
              <a:gd name="connsiteX292" fmla="*/ 7955313 w 12188592"/>
              <a:gd name="connsiteY292" fmla="*/ 2378293 h 4321618"/>
              <a:gd name="connsiteX293" fmla="*/ 7928405 w 12188592"/>
              <a:gd name="connsiteY293" fmla="*/ 2387432 h 4321618"/>
              <a:gd name="connsiteX294" fmla="*/ 7861008 w 12188592"/>
              <a:gd name="connsiteY294" fmla="*/ 2412816 h 4321618"/>
              <a:gd name="connsiteX295" fmla="*/ 10480964 w 12188592"/>
              <a:gd name="connsiteY295" fmla="*/ 2398347 h 4321618"/>
              <a:gd name="connsiteX296" fmla="*/ 10473221 w 12188592"/>
              <a:gd name="connsiteY296" fmla="*/ 2370931 h 4321618"/>
              <a:gd name="connsiteX297" fmla="*/ 10568795 w 12188592"/>
              <a:gd name="connsiteY297" fmla="*/ 2339962 h 4321618"/>
              <a:gd name="connsiteX298" fmla="*/ 10578568 w 12188592"/>
              <a:gd name="connsiteY298" fmla="*/ 2366743 h 4321618"/>
              <a:gd name="connsiteX299" fmla="*/ 10481091 w 12188592"/>
              <a:gd name="connsiteY299" fmla="*/ 2398347 h 4321618"/>
              <a:gd name="connsiteX300" fmla="*/ 9067035 w 12188592"/>
              <a:gd name="connsiteY300" fmla="*/ 2371185 h 4321618"/>
              <a:gd name="connsiteX301" fmla="*/ 8968797 w 12188592"/>
              <a:gd name="connsiteY301" fmla="*/ 2345800 h 4321618"/>
              <a:gd name="connsiteX302" fmla="*/ 8975650 w 12188592"/>
              <a:gd name="connsiteY302" fmla="*/ 2318004 h 4321618"/>
              <a:gd name="connsiteX303" fmla="*/ 9074270 w 12188592"/>
              <a:gd name="connsiteY303" fmla="*/ 2343389 h 4321618"/>
              <a:gd name="connsiteX304" fmla="*/ 4211069 w 12188592"/>
              <a:gd name="connsiteY304" fmla="*/ 2364204 h 4321618"/>
              <a:gd name="connsiteX305" fmla="*/ 4182511 w 12188592"/>
              <a:gd name="connsiteY305" fmla="*/ 2363443 h 4321618"/>
              <a:gd name="connsiteX306" fmla="*/ 4182511 w 12188592"/>
              <a:gd name="connsiteY306" fmla="*/ 2351893 h 4321618"/>
              <a:gd name="connsiteX307" fmla="*/ 4174007 w 12188592"/>
              <a:gd name="connsiteY307" fmla="*/ 2265585 h 4321618"/>
              <a:gd name="connsiteX308" fmla="*/ 4202057 w 12188592"/>
              <a:gd name="connsiteY308" fmla="*/ 2260000 h 4321618"/>
              <a:gd name="connsiteX309" fmla="*/ 4211069 w 12188592"/>
              <a:gd name="connsiteY309" fmla="*/ 2351893 h 4321618"/>
              <a:gd name="connsiteX310" fmla="*/ 4211196 w 12188592"/>
              <a:gd name="connsiteY310" fmla="*/ 2364204 h 4321618"/>
              <a:gd name="connsiteX311" fmla="*/ 8039590 w 12188592"/>
              <a:gd name="connsiteY311" fmla="*/ 2351512 h 4321618"/>
              <a:gd name="connsiteX312" fmla="*/ 8031340 w 12188592"/>
              <a:gd name="connsiteY312" fmla="*/ 2324224 h 4321618"/>
              <a:gd name="connsiteX313" fmla="*/ 8129579 w 12188592"/>
              <a:gd name="connsiteY313" fmla="*/ 2296554 h 4321618"/>
              <a:gd name="connsiteX314" fmla="*/ 8136686 w 12188592"/>
              <a:gd name="connsiteY314" fmla="*/ 2324224 h 4321618"/>
              <a:gd name="connsiteX315" fmla="*/ 8039717 w 12188592"/>
              <a:gd name="connsiteY315" fmla="*/ 2350751 h 4321618"/>
              <a:gd name="connsiteX316" fmla="*/ 8882742 w 12188592"/>
              <a:gd name="connsiteY316" fmla="*/ 2326127 h 4321618"/>
              <a:gd name="connsiteX317" fmla="*/ 8783869 w 12188592"/>
              <a:gd name="connsiteY317" fmla="*/ 2305439 h 4321618"/>
              <a:gd name="connsiteX318" fmla="*/ 8789200 w 12188592"/>
              <a:gd name="connsiteY318" fmla="*/ 2277389 h 4321618"/>
              <a:gd name="connsiteX319" fmla="*/ 8888962 w 12188592"/>
              <a:gd name="connsiteY319" fmla="*/ 2298331 h 4321618"/>
              <a:gd name="connsiteX320" fmla="*/ 951926 w 12188592"/>
              <a:gd name="connsiteY320" fmla="*/ 2308612 h 4321618"/>
              <a:gd name="connsiteX321" fmla="*/ 882245 w 12188592"/>
              <a:gd name="connsiteY321" fmla="*/ 2233473 h 4321618"/>
              <a:gd name="connsiteX322" fmla="*/ 903822 w 12188592"/>
              <a:gd name="connsiteY322" fmla="*/ 2214816 h 4321618"/>
              <a:gd name="connsiteX323" fmla="*/ 972234 w 12188592"/>
              <a:gd name="connsiteY323" fmla="*/ 2288558 h 4321618"/>
              <a:gd name="connsiteX324" fmla="*/ 8222106 w 12188592"/>
              <a:gd name="connsiteY324" fmla="*/ 2303916 h 4321618"/>
              <a:gd name="connsiteX325" fmla="*/ 8216394 w 12188592"/>
              <a:gd name="connsiteY325" fmla="*/ 2275866 h 4321618"/>
              <a:gd name="connsiteX326" fmla="*/ 8317933 w 12188592"/>
              <a:gd name="connsiteY326" fmla="*/ 2258350 h 4321618"/>
              <a:gd name="connsiteX327" fmla="*/ 8321867 w 12188592"/>
              <a:gd name="connsiteY327" fmla="*/ 2286654 h 4321618"/>
              <a:gd name="connsiteX328" fmla="*/ 8222614 w 12188592"/>
              <a:gd name="connsiteY328" fmla="*/ 2303916 h 4321618"/>
              <a:gd name="connsiteX329" fmla="*/ 8696419 w 12188592"/>
              <a:gd name="connsiteY329" fmla="*/ 2290208 h 4321618"/>
              <a:gd name="connsiteX330" fmla="*/ 8596530 w 12188592"/>
              <a:gd name="connsiteY330" fmla="*/ 2278785 h 4321618"/>
              <a:gd name="connsiteX331" fmla="*/ 8598814 w 12188592"/>
              <a:gd name="connsiteY331" fmla="*/ 2250354 h 4321618"/>
              <a:gd name="connsiteX332" fmla="*/ 8700353 w 12188592"/>
              <a:gd name="connsiteY332" fmla="*/ 2261904 h 4321618"/>
              <a:gd name="connsiteX333" fmla="*/ 8408556 w 12188592"/>
              <a:gd name="connsiteY333" fmla="*/ 2277516 h 4321618"/>
              <a:gd name="connsiteX334" fmla="*/ 8406526 w 12188592"/>
              <a:gd name="connsiteY334" fmla="*/ 2249085 h 4321618"/>
              <a:gd name="connsiteX335" fmla="*/ 8509206 w 12188592"/>
              <a:gd name="connsiteY335" fmla="*/ 2246166 h 4321618"/>
              <a:gd name="connsiteX336" fmla="*/ 8509206 w 12188592"/>
              <a:gd name="connsiteY336" fmla="*/ 2274723 h 4321618"/>
              <a:gd name="connsiteX337" fmla="*/ 8409064 w 12188592"/>
              <a:gd name="connsiteY337" fmla="*/ 2277516 h 4321618"/>
              <a:gd name="connsiteX338" fmla="*/ 4147861 w 12188592"/>
              <a:gd name="connsiteY338" fmla="*/ 2184227 h 4321618"/>
              <a:gd name="connsiteX339" fmla="*/ 4095442 w 12188592"/>
              <a:gd name="connsiteY339" fmla="*/ 2102869 h 4321618"/>
              <a:gd name="connsiteX340" fmla="*/ 4116638 w 12188592"/>
              <a:gd name="connsiteY340" fmla="*/ 2083830 h 4321618"/>
              <a:gd name="connsiteX341" fmla="*/ 4173880 w 12188592"/>
              <a:gd name="connsiteY341" fmla="*/ 2172677 h 4321618"/>
              <a:gd name="connsiteX342" fmla="*/ 825764 w 12188592"/>
              <a:gd name="connsiteY342" fmla="*/ 2164427 h 4321618"/>
              <a:gd name="connsiteX343" fmla="*/ 764587 w 12188592"/>
              <a:gd name="connsiteY343" fmla="*/ 2082307 h 4321618"/>
              <a:gd name="connsiteX344" fmla="*/ 787941 w 12188592"/>
              <a:gd name="connsiteY344" fmla="*/ 2065807 h 4321618"/>
              <a:gd name="connsiteX345" fmla="*/ 848230 w 12188592"/>
              <a:gd name="connsiteY345" fmla="*/ 2146784 h 4321618"/>
              <a:gd name="connsiteX346" fmla="*/ 4030964 w 12188592"/>
              <a:gd name="connsiteY346" fmla="*/ 2049434 h 4321618"/>
              <a:gd name="connsiteX347" fmla="*/ 4019414 w 12188592"/>
              <a:gd name="connsiteY347" fmla="*/ 2042961 h 4321618"/>
              <a:gd name="connsiteX348" fmla="*/ 3940975 w 12188592"/>
              <a:gd name="connsiteY348" fmla="*/ 2014022 h 4321618"/>
              <a:gd name="connsiteX349" fmla="*/ 3947322 w 12188592"/>
              <a:gd name="connsiteY349" fmla="*/ 1986099 h 4321618"/>
              <a:gd name="connsiteX350" fmla="*/ 4032868 w 12188592"/>
              <a:gd name="connsiteY350" fmla="*/ 2017703 h 4321618"/>
              <a:gd name="connsiteX351" fmla="*/ 4045560 w 12188592"/>
              <a:gd name="connsiteY351" fmla="*/ 2024811 h 4321618"/>
              <a:gd name="connsiteX352" fmla="*/ 3756936 w 12188592"/>
              <a:gd name="connsiteY352" fmla="*/ 2011992 h 4321618"/>
              <a:gd name="connsiteX353" fmla="*/ 3752113 w 12188592"/>
              <a:gd name="connsiteY353" fmla="*/ 1983815 h 4321618"/>
              <a:gd name="connsiteX354" fmla="*/ 3847814 w 12188592"/>
              <a:gd name="connsiteY354" fmla="*/ 1975438 h 4321618"/>
              <a:gd name="connsiteX355" fmla="*/ 3855810 w 12188592"/>
              <a:gd name="connsiteY355" fmla="*/ 1975438 h 4321618"/>
              <a:gd name="connsiteX356" fmla="*/ 3855810 w 12188592"/>
              <a:gd name="connsiteY356" fmla="*/ 2003995 h 4321618"/>
              <a:gd name="connsiteX357" fmla="*/ 3848321 w 12188592"/>
              <a:gd name="connsiteY357" fmla="*/ 2003995 h 4321618"/>
              <a:gd name="connsiteX358" fmla="*/ 3756936 w 12188592"/>
              <a:gd name="connsiteY358" fmla="*/ 2011992 h 4321618"/>
              <a:gd name="connsiteX359" fmla="*/ 714199 w 12188592"/>
              <a:gd name="connsiteY359" fmla="*/ 2008057 h 4321618"/>
              <a:gd name="connsiteX360" fmla="*/ 659748 w 12188592"/>
              <a:gd name="connsiteY360" fmla="*/ 1921876 h 4321618"/>
              <a:gd name="connsiteX361" fmla="*/ 684118 w 12188592"/>
              <a:gd name="connsiteY361" fmla="*/ 1907026 h 4321618"/>
              <a:gd name="connsiteX362" fmla="*/ 738060 w 12188592"/>
              <a:gd name="connsiteY362" fmla="*/ 1992445 h 4321618"/>
              <a:gd name="connsiteX363" fmla="*/ 614310 w 12188592"/>
              <a:gd name="connsiteY363" fmla="*/ 1845468 h 4321618"/>
              <a:gd name="connsiteX364" fmla="*/ 564556 w 12188592"/>
              <a:gd name="connsiteY364" fmla="*/ 1756621 h 4321618"/>
              <a:gd name="connsiteX365" fmla="*/ 589941 w 12188592"/>
              <a:gd name="connsiteY365" fmla="*/ 1742914 h 4321618"/>
              <a:gd name="connsiteX366" fmla="*/ 639441 w 12188592"/>
              <a:gd name="connsiteY366" fmla="*/ 1831760 h 4321618"/>
              <a:gd name="connsiteX367" fmla="*/ 522544 w 12188592"/>
              <a:gd name="connsiteY367" fmla="*/ 1678056 h 4321618"/>
              <a:gd name="connsiteX368" fmla="*/ 475963 w 12188592"/>
              <a:gd name="connsiteY368" fmla="*/ 1587559 h 4321618"/>
              <a:gd name="connsiteX369" fmla="*/ 501348 w 12188592"/>
              <a:gd name="connsiteY369" fmla="*/ 1574867 h 4321618"/>
              <a:gd name="connsiteX370" fmla="*/ 547802 w 12188592"/>
              <a:gd name="connsiteY370" fmla="*/ 1664983 h 4321618"/>
              <a:gd name="connsiteX371" fmla="*/ 11020642 w 12188592"/>
              <a:gd name="connsiteY371" fmla="*/ 1515086 h 4321618"/>
              <a:gd name="connsiteX372" fmla="*/ 10995257 w 12188592"/>
              <a:gd name="connsiteY372" fmla="*/ 1503155 h 4321618"/>
              <a:gd name="connsiteX373" fmla="*/ 11043108 w 12188592"/>
              <a:gd name="connsiteY373" fmla="*/ 1412024 h 4321618"/>
              <a:gd name="connsiteX374" fmla="*/ 11067731 w 12188592"/>
              <a:gd name="connsiteY374" fmla="*/ 1426493 h 4321618"/>
              <a:gd name="connsiteX375" fmla="*/ 11020642 w 12188592"/>
              <a:gd name="connsiteY375" fmla="*/ 1514959 h 4321618"/>
              <a:gd name="connsiteX376" fmla="*/ 435982 w 12188592"/>
              <a:gd name="connsiteY376" fmla="*/ 1507978 h 4321618"/>
              <a:gd name="connsiteX377" fmla="*/ 413390 w 12188592"/>
              <a:gd name="connsiteY377" fmla="*/ 1462286 h 4321618"/>
              <a:gd name="connsiteX378" fmla="*/ 390924 w 12188592"/>
              <a:gd name="connsiteY378" fmla="*/ 1416847 h 4321618"/>
              <a:gd name="connsiteX379" fmla="*/ 416309 w 12188592"/>
              <a:gd name="connsiteY379" fmla="*/ 1404155 h 4321618"/>
              <a:gd name="connsiteX380" fmla="*/ 438521 w 12188592"/>
              <a:gd name="connsiteY380" fmla="*/ 1449467 h 4321618"/>
              <a:gd name="connsiteX381" fmla="*/ 461240 w 12188592"/>
              <a:gd name="connsiteY381" fmla="*/ 1495159 h 4321618"/>
              <a:gd name="connsiteX382" fmla="*/ 11114058 w 12188592"/>
              <a:gd name="connsiteY382" fmla="*/ 1352116 h 4321618"/>
              <a:gd name="connsiteX383" fmla="*/ 11090450 w 12188592"/>
              <a:gd name="connsiteY383" fmla="*/ 1335997 h 4321618"/>
              <a:gd name="connsiteX384" fmla="*/ 11150485 w 12188592"/>
              <a:gd name="connsiteY384" fmla="*/ 1253116 h 4321618"/>
              <a:gd name="connsiteX385" fmla="*/ 11173204 w 12188592"/>
              <a:gd name="connsiteY385" fmla="*/ 1270504 h 4321618"/>
              <a:gd name="connsiteX386" fmla="*/ 11114058 w 12188592"/>
              <a:gd name="connsiteY386" fmla="*/ 1352116 h 4321618"/>
              <a:gd name="connsiteX387" fmla="*/ 352467 w 12188592"/>
              <a:gd name="connsiteY387" fmla="*/ 1336632 h 4321618"/>
              <a:gd name="connsiteX388" fmla="*/ 309440 w 12188592"/>
              <a:gd name="connsiteY388" fmla="*/ 1244485 h 4321618"/>
              <a:gd name="connsiteX389" fmla="*/ 335459 w 12188592"/>
              <a:gd name="connsiteY389" fmla="*/ 1232554 h 4321618"/>
              <a:gd name="connsiteX390" fmla="*/ 378232 w 12188592"/>
              <a:gd name="connsiteY390" fmla="*/ 1324447 h 4321618"/>
              <a:gd name="connsiteX391" fmla="*/ 11228416 w 12188592"/>
              <a:gd name="connsiteY391" fmla="*/ 1201458 h 4321618"/>
              <a:gd name="connsiteX392" fmla="*/ 11206458 w 12188592"/>
              <a:gd name="connsiteY392" fmla="*/ 1183054 h 4321618"/>
              <a:gd name="connsiteX393" fmla="*/ 11273093 w 12188592"/>
              <a:gd name="connsiteY393" fmla="*/ 1105758 h 4321618"/>
              <a:gd name="connsiteX394" fmla="*/ 11294416 w 12188592"/>
              <a:gd name="connsiteY394" fmla="*/ 1124796 h 4321618"/>
              <a:gd name="connsiteX395" fmla="*/ 11228416 w 12188592"/>
              <a:gd name="connsiteY395" fmla="*/ 1201458 h 4321618"/>
              <a:gd name="connsiteX396" fmla="*/ 272632 w 12188592"/>
              <a:gd name="connsiteY396" fmla="*/ 1163381 h 4321618"/>
              <a:gd name="connsiteX397" fmla="*/ 231128 w 12188592"/>
              <a:gd name="connsiteY397" fmla="*/ 1070600 h 4321618"/>
              <a:gd name="connsiteX398" fmla="*/ 257274 w 12188592"/>
              <a:gd name="connsiteY398" fmla="*/ 1059050 h 4321618"/>
              <a:gd name="connsiteX399" fmla="*/ 298651 w 12188592"/>
              <a:gd name="connsiteY399" fmla="*/ 1151577 h 4321618"/>
              <a:gd name="connsiteX400" fmla="*/ 11354197 w 12188592"/>
              <a:gd name="connsiteY400" fmla="*/ 1059304 h 4321618"/>
              <a:gd name="connsiteX401" fmla="*/ 11333382 w 12188592"/>
              <a:gd name="connsiteY401" fmla="*/ 1039757 h 4321618"/>
              <a:gd name="connsiteX402" fmla="*/ 11403571 w 12188592"/>
              <a:gd name="connsiteY402" fmla="*/ 965888 h 4321618"/>
              <a:gd name="connsiteX403" fmla="*/ 11424005 w 12188592"/>
              <a:gd name="connsiteY403" fmla="*/ 985688 h 4321618"/>
              <a:gd name="connsiteX404" fmla="*/ 11354197 w 12188592"/>
              <a:gd name="connsiteY404" fmla="*/ 1059558 h 4321618"/>
              <a:gd name="connsiteX405" fmla="*/ 195208 w 12188592"/>
              <a:gd name="connsiteY405" fmla="*/ 989496 h 4321618"/>
              <a:gd name="connsiteX406" fmla="*/ 154466 w 12188592"/>
              <a:gd name="connsiteY406" fmla="*/ 896588 h 4321618"/>
              <a:gd name="connsiteX407" fmla="*/ 180612 w 12188592"/>
              <a:gd name="connsiteY407" fmla="*/ 885038 h 4321618"/>
              <a:gd name="connsiteX408" fmla="*/ 221355 w 12188592"/>
              <a:gd name="connsiteY408" fmla="*/ 978073 h 4321618"/>
              <a:gd name="connsiteX409" fmla="*/ 11486579 w 12188592"/>
              <a:gd name="connsiteY409" fmla="*/ 922480 h 4321618"/>
              <a:gd name="connsiteX410" fmla="*/ 11466271 w 12188592"/>
              <a:gd name="connsiteY410" fmla="*/ 902426 h 4321618"/>
              <a:gd name="connsiteX411" fmla="*/ 11537729 w 12188592"/>
              <a:gd name="connsiteY411" fmla="*/ 830207 h 4321618"/>
              <a:gd name="connsiteX412" fmla="*/ 11558037 w 12188592"/>
              <a:gd name="connsiteY412" fmla="*/ 850387 h 4321618"/>
              <a:gd name="connsiteX413" fmla="*/ 11486579 w 12188592"/>
              <a:gd name="connsiteY413" fmla="*/ 922480 h 4321618"/>
              <a:gd name="connsiteX414" fmla="*/ 118800 w 12188592"/>
              <a:gd name="connsiteY414" fmla="*/ 814976 h 4321618"/>
              <a:gd name="connsiteX415" fmla="*/ 78058 w 12188592"/>
              <a:gd name="connsiteY415" fmla="*/ 722068 h 4321618"/>
              <a:gd name="connsiteX416" fmla="*/ 103443 w 12188592"/>
              <a:gd name="connsiteY416" fmla="*/ 710645 h 4321618"/>
              <a:gd name="connsiteX417" fmla="*/ 144312 w 12188592"/>
              <a:gd name="connsiteY417" fmla="*/ 803553 h 4321618"/>
              <a:gd name="connsiteX418" fmla="*/ 11620229 w 12188592"/>
              <a:gd name="connsiteY418" fmla="*/ 787053 h 4321618"/>
              <a:gd name="connsiteX419" fmla="*/ 11600048 w 12188592"/>
              <a:gd name="connsiteY419" fmla="*/ 766999 h 4321618"/>
              <a:gd name="connsiteX420" fmla="*/ 11671252 w 12188592"/>
              <a:gd name="connsiteY420" fmla="*/ 694652 h 4321618"/>
              <a:gd name="connsiteX421" fmla="*/ 11691687 w 12188592"/>
              <a:gd name="connsiteY421" fmla="*/ 714579 h 4321618"/>
              <a:gd name="connsiteX422" fmla="*/ 11620229 w 12188592"/>
              <a:gd name="connsiteY422" fmla="*/ 787180 h 4321618"/>
              <a:gd name="connsiteX423" fmla="*/ 11753118 w 12188592"/>
              <a:gd name="connsiteY423" fmla="*/ 650737 h 4321618"/>
              <a:gd name="connsiteX424" fmla="*/ 11732556 w 12188592"/>
              <a:gd name="connsiteY424" fmla="*/ 630937 h 4321618"/>
              <a:gd name="connsiteX425" fmla="*/ 11801857 w 12188592"/>
              <a:gd name="connsiteY425" fmla="*/ 557067 h 4321618"/>
              <a:gd name="connsiteX426" fmla="*/ 11822926 w 12188592"/>
              <a:gd name="connsiteY426" fmla="*/ 576360 h 4321618"/>
              <a:gd name="connsiteX427" fmla="*/ 11753118 w 12188592"/>
              <a:gd name="connsiteY427" fmla="*/ 650737 h 4321618"/>
              <a:gd name="connsiteX428" fmla="*/ 42012 w 12188592"/>
              <a:gd name="connsiteY428" fmla="*/ 641091 h 4321618"/>
              <a:gd name="connsiteX429" fmla="*/ 0 w 12188592"/>
              <a:gd name="connsiteY429" fmla="*/ 548436 h 4321618"/>
              <a:gd name="connsiteX430" fmla="*/ 26019 w 12188592"/>
              <a:gd name="connsiteY430" fmla="*/ 536633 h 4321618"/>
              <a:gd name="connsiteX431" fmla="*/ 67777 w 12188592"/>
              <a:gd name="connsiteY431" fmla="*/ 629287 h 4321618"/>
              <a:gd name="connsiteX432" fmla="*/ 11882961 w 12188592"/>
              <a:gd name="connsiteY432" fmla="*/ 510359 h 4321618"/>
              <a:gd name="connsiteX433" fmla="*/ 11861384 w 12188592"/>
              <a:gd name="connsiteY433" fmla="*/ 491575 h 4321618"/>
              <a:gd name="connsiteX434" fmla="*/ 11926495 w 12188592"/>
              <a:gd name="connsiteY434" fmla="*/ 414278 h 4321618"/>
              <a:gd name="connsiteX435" fmla="*/ 11948707 w 12188592"/>
              <a:gd name="connsiteY435" fmla="*/ 432174 h 4321618"/>
              <a:gd name="connsiteX436" fmla="*/ 11882961 w 12188592"/>
              <a:gd name="connsiteY436" fmla="*/ 510359 h 4321618"/>
              <a:gd name="connsiteX437" fmla="*/ 12003538 w 12188592"/>
              <a:gd name="connsiteY437" fmla="*/ 361478 h 4321618"/>
              <a:gd name="connsiteX438" fmla="*/ 11980565 w 12188592"/>
              <a:gd name="connsiteY438" fmla="*/ 344470 h 4321618"/>
              <a:gd name="connsiteX439" fmla="*/ 12037934 w 12188592"/>
              <a:gd name="connsiteY439" fmla="*/ 261843 h 4321618"/>
              <a:gd name="connsiteX440" fmla="*/ 12061923 w 12188592"/>
              <a:gd name="connsiteY440" fmla="*/ 277328 h 4321618"/>
              <a:gd name="connsiteX441" fmla="*/ 12003538 w 12188592"/>
              <a:gd name="connsiteY441" fmla="*/ 360970 h 4321618"/>
              <a:gd name="connsiteX442" fmla="*/ 12108123 w 12188592"/>
              <a:gd name="connsiteY442" fmla="*/ 200285 h 4321618"/>
              <a:gd name="connsiteX443" fmla="*/ 12082738 w 12188592"/>
              <a:gd name="connsiteY443" fmla="*/ 186451 h 4321618"/>
              <a:gd name="connsiteX444" fmla="*/ 12126527 w 12188592"/>
              <a:gd name="connsiteY444" fmla="*/ 96589 h 4321618"/>
              <a:gd name="connsiteX445" fmla="*/ 12152800 w 12188592"/>
              <a:gd name="connsiteY445" fmla="*/ 107758 h 4321618"/>
              <a:gd name="connsiteX446" fmla="*/ 12108504 w 12188592"/>
              <a:gd name="connsiteY446" fmla="*/ 199778 h 4321618"/>
              <a:gd name="connsiteX447" fmla="*/ 12184277 w 12188592"/>
              <a:gd name="connsiteY447" fmla="*/ 22592 h 4321618"/>
              <a:gd name="connsiteX448" fmla="*/ 12156989 w 12188592"/>
              <a:gd name="connsiteY448" fmla="*/ 14469 h 4321618"/>
              <a:gd name="connsiteX449" fmla="*/ 12161050 w 12188592"/>
              <a:gd name="connsiteY449" fmla="*/ 0 h 4321618"/>
              <a:gd name="connsiteX450" fmla="*/ 12188593 w 12188592"/>
              <a:gd name="connsiteY450" fmla="*/ 7615 h 4321618"/>
              <a:gd name="connsiteX451" fmla="*/ 12183769 w 12188592"/>
              <a:gd name="connsiteY451" fmla="*/ 22338 h 432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Lst>
            <a:rect l="l" t="t" r="r" b="b"/>
            <a:pathLst>
              <a:path w="12188592" h="4321618">
                <a:moveTo>
                  <a:pt x="5010560" y="4321619"/>
                </a:moveTo>
                <a:lnTo>
                  <a:pt x="4983779" y="4321619"/>
                </a:lnTo>
                <a:lnTo>
                  <a:pt x="4983779" y="4292680"/>
                </a:lnTo>
                <a:cubicBezTo>
                  <a:pt x="5017922" y="4292680"/>
                  <a:pt x="5051683" y="4292680"/>
                  <a:pt x="5085318" y="4292680"/>
                </a:cubicBezTo>
                <a:lnTo>
                  <a:pt x="5085318" y="4321238"/>
                </a:lnTo>
                <a:cubicBezTo>
                  <a:pt x="5060822" y="4321365"/>
                  <a:pt x="5035818" y="4321619"/>
                  <a:pt x="5010560" y="4321619"/>
                </a:cubicBezTo>
                <a:close/>
                <a:moveTo>
                  <a:pt x="4894679" y="4320096"/>
                </a:moveTo>
                <a:cubicBezTo>
                  <a:pt x="4860663" y="4319207"/>
                  <a:pt x="4826394" y="4317811"/>
                  <a:pt x="4793140" y="4316161"/>
                </a:cubicBezTo>
                <a:lnTo>
                  <a:pt x="4794663" y="4287604"/>
                </a:lnTo>
                <a:cubicBezTo>
                  <a:pt x="4828044" y="4289380"/>
                  <a:pt x="4862060" y="4290650"/>
                  <a:pt x="4896202" y="4291538"/>
                </a:cubicBezTo>
                <a:close/>
                <a:moveTo>
                  <a:pt x="5174799" y="4318700"/>
                </a:moveTo>
                <a:lnTo>
                  <a:pt x="5173784" y="4290142"/>
                </a:lnTo>
                <a:cubicBezTo>
                  <a:pt x="5207545" y="4289000"/>
                  <a:pt x="5241688" y="4287350"/>
                  <a:pt x="5275323" y="4285573"/>
                </a:cubicBezTo>
                <a:lnTo>
                  <a:pt x="5276846" y="4314004"/>
                </a:lnTo>
                <a:cubicBezTo>
                  <a:pt x="5243084" y="4315907"/>
                  <a:pt x="5208815" y="4318065"/>
                  <a:pt x="5174799" y="4318700"/>
                </a:cubicBezTo>
                <a:close/>
                <a:moveTo>
                  <a:pt x="4703786" y="4310704"/>
                </a:moveTo>
                <a:cubicBezTo>
                  <a:pt x="4669390" y="4308165"/>
                  <a:pt x="4635247" y="4305119"/>
                  <a:pt x="4602247" y="4301819"/>
                </a:cubicBezTo>
                <a:lnTo>
                  <a:pt x="4605166" y="4273388"/>
                </a:lnTo>
                <a:cubicBezTo>
                  <a:pt x="4638040" y="4276688"/>
                  <a:pt x="4671928" y="4279734"/>
                  <a:pt x="4705943" y="4282146"/>
                </a:cubicBezTo>
                <a:close/>
                <a:moveTo>
                  <a:pt x="5365565" y="4307531"/>
                </a:moveTo>
                <a:lnTo>
                  <a:pt x="5363027" y="4279100"/>
                </a:lnTo>
                <a:cubicBezTo>
                  <a:pt x="5396789" y="4276054"/>
                  <a:pt x="5430550" y="4272246"/>
                  <a:pt x="5463296" y="4267930"/>
                </a:cubicBezTo>
                <a:lnTo>
                  <a:pt x="5467104" y="4296234"/>
                </a:lnTo>
                <a:cubicBezTo>
                  <a:pt x="5433850" y="4300677"/>
                  <a:pt x="5399708" y="4304484"/>
                  <a:pt x="5365565" y="4307531"/>
                </a:cubicBezTo>
                <a:close/>
                <a:moveTo>
                  <a:pt x="4513527" y="4291665"/>
                </a:moveTo>
                <a:cubicBezTo>
                  <a:pt x="4479512" y="4287350"/>
                  <a:pt x="4445624" y="4282527"/>
                  <a:pt x="4411989" y="4277196"/>
                </a:cubicBezTo>
                <a:lnTo>
                  <a:pt x="4416558" y="4249019"/>
                </a:lnTo>
                <a:cubicBezTo>
                  <a:pt x="4449304" y="4254223"/>
                  <a:pt x="4482939" y="4259046"/>
                  <a:pt x="4516574" y="4263361"/>
                </a:cubicBezTo>
                <a:close/>
                <a:moveTo>
                  <a:pt x="5555443" y="4282780"/>
                </a:moveTo>
                <a:lnTo>
                  <a:pt x="5550620" y="4254730"/>
                </a:lnTo>
                <a:cubicBezTo>
                  <a:pt x="5583874" y="4249019"/>
                  <a:pt x="5617255" y="4242038"/>
                  <a:pt x="5649620" y="4235311"/>
                </a:cubicBezTo>
                <a:lnTo>
                  <a:pt x="5655712" y="4263234"/>
                </a:lnTo>
                <a:cubicBezTo>
                  <a:pt x="5622712" y="4270469"/>
                  <a:pt x="5589204" y="4277069"/>
                  <a:pt x="5555443" y="4282780"/>
                </a:cubicBezTo>
                <a:close/>
                <a:moveTo>
                  <a:pt x="4324285" y="4261711"/>
                </a:moveTo>
                <a:cubicBezTo>
                  <a:pt x="4290523" y="4255365"/>
                  <a:pt x="4256888" y="4248257"/>
                  <a:pt x="4224396" y="4240769"/>
                </a:cubicBezTo>
                <a:lnTo>
                  <a:pt x="4230869" y="4212973"/>
                </a:lnTo>
                <a:cubicBezTo>
                  <a:pt x="4262980" y="4220334"/>
                  <a:pt x="4296234" y="4227315"/>
                  <a:pt x="4329615" y="4233661"/>
                </a:cubicBezTo>
                <a:close/>
                <a:moveTo>
                  <a:pt x="5742782" y="4241911"/>
                </a:moveTo>
                <a:lnTo>
                  <a:pt x="5735420" y="4214242"/>
                </a:lnTo>
                <a:cubicBezTo>
                  <a:pt x="5768166" y="4205611"/>
                  <a:pt x="5800786" y="4196219"/>
                  <a:pt x="5832263" y="4186065"/>
                </a:cubicBezTo>
                <a:lnTo>
                  <a:pt x="5840894" y="4213353"/>
                </a:lnTo>
                <a:cubicBezTo>
                  <a:pt x="5809036" y="4223888"/>
                  <a:pt x="5775909" y="4233534"/>
                  <a:pt x="5742782" y="4241911"/>
                </a:cubicBezTo>
                <a:close/>
                <a:moveTo>
                  <a:pt x="4137707" y="4219192"/>
                </a:moveTo>
                <a:cubicBezTo>
                  <a:pt x="4104580" y="4210307"/>
                  <a:pt x="4071580" y="4200661"/>
                  <a:pt x="4039595" y="4190507"/>
                </a:cubicBezTo>
                <a:lnTo>
                  <a:pt x="4048226" y="4163345"/>
                </a:lnTo>
                <a:cubicBezTo>
                  <a:pt x="4079703" y="4173245"/>
                  <a:pt x="4111688" y="4182765"/>
                  <a:pt x="4145068" y="4191649"/>
                </a:cubicBezTo>
                <a:close/>
                <a:moveTo>
                  <a:pt x="5925298" y="4184415"/>
                </a:moveTo>
                <a:lnTo>
                  <a:pt x="5915271" y="4157761"/>
                </a:lnTo>
                <a:cubicBezTo>
                  <a:pt x="5947002" y="4145957"/>
                  <a:pt x="5978733" y="4133137"/>
                  <a:pt x="6008687" y="4119684"/>
                </a:cubicBezTo>
                <a:lnTo>
                  <a:pt x="6020110" y="4145830"/>
                </a:lnTo>
                <a:cubicBezTo>
                  <a:pt x="5989648" y="4159538"/>
                  <a:pt x="5957790" y="4172484"/>
                  <a:pt x="5925552" y="4184415"/>
                </a:cubicBezTo>
                <a:close/>
                <a:moveTo>
                  <a:pt x="3955064" y="4161695"/>
                </a:moveTo>
                <a:cubicBezTo>
                  <a:pt x="3922571" y="4149891"/>
                  <a:pt x="3890587" y="4137199"/>
                  <a:pt x="3859871" y="4123618"/>
                </a:cubicBezTo>
                <a:lnTo>
                  <a:pt x="3871168" y="4097345"/>
                </a:lnTo>
                <a:cubicBezTo>
                  <a:pt x="3901375" y="4110037"/>
                  <a:pt x="3932852" y="4122730"/>
                  <a:pt x="3964837" y="4134407"/>
                </a:cubicBezTo>
                <a:close/>
                <a:moveTo>
                  <a:pt x="6101214" y="4107880"/>
                </a:moveTo>
                <a:lnTo>
                  <a:pt x="6088522" y="4082495"/>
                </a:lnTo>
                <a:cubicBezTo>
                  <a:pt x="6118475" y="4067391"/>
                  <a:pt x="6148176" y="4051145"/>
                  <a:pt x="6177368" y="4034391"/>
                </a:cubicBezTo>
                <a:lnTo>
                  <a:pt x="6191837" y="4059014"/>
                </a:lnTo>
                <a:cubicBezTo>
                  <a:pt x="6162264" y="4076022"/>
                  <a:pt x="6132056" y="4092522"/>
                  <a:pt x="6101468" y="4107880"/>
                </a:cubicBezTo>
                <a:close/>
                <a:moveTo>
                  <a:pt x="3778513" y="4086683"/>
                </a:moveTo>
                <a:cubicBezTo>
                  <a:pt x="3747417" y="4071453"/>
                  <a:pt x="3716956" y="4055207"/>
                  <a:pt x="3688017" y="4038580"/>
                </a:cubicBezTo>
                <a:lnTo>
                  <a:pt x="3702359" y="4013195"/>
                </a:lnTo>
                <a:cubicBezTo>
                  <a:pt x="3730663" y="4029568"/>
                  <a:pt x="3760617" y="4045433"/>
                  <a:pt x="3791206" y="4060410"/>
                </a:cubicBezTo>
                <a:close/>
                <a:moveTo>
                  <a:pt x="6267103" y="4011418"/>
                </a:moveTo>
                <a:lnTo>
                  <a:pt x="6251491" y="3988064"/>
                </a:lnTo>
                <a:lnTo>
                  <a:pt x="6274972" y="3972071"/>
                </a:lnTo>
                <a:cubicBezTo>
                  <a:pt x="6294518" y="3958491"/>
                  <a:pt x="6314065" y="3944148"/>
                  <a:pt x="6333230" y="3929425"/>
                </a:cubicBezTo>
                <a:lnTo>
                  <a:pt x="6350619" y="3952018"/>
                </a:lnTo>
                <a:cubicBezTo>
                  <a:pt x="6331072" y="3966995"/>
                  <a:pt x="6311145" y="3981718"/>
                  <a:pt x="6291219" y="3995552"/>
                </a:cubicBezTo>
                <a:close/>
                <a:moveTo>
                  <a:pt x="3611736" y="3991364"/>
                </a:moveTo>
                <a:cubicBezTo>
                  <a:pt x="3582924" y="3972198"/>
                  <a:pt x="3555001" y="3952018"/>
                  <a:pt x="3528601" y="3931329"/>
                </a:cubicBezTo>
                <a:lnTo>
                  <a:pt x="3546243" y="3908864"/>
                </a:lnTo>
                <a:cubicBezTo>
                  <a:pt x="3571628" y="3929045"/>
                  <a:pt x="3599424" y="3948845"/>
                  <a:pt x="3627601" y="3967629"/>
                </a:cubicBezTo>
                <a:close/>
                <a:moveTo>
                  <a:pt x="6419919" y="3895156"/>
                </a:moveTo>
                <a:lnTo>
                  <a:pt x="6401515" y="3873833"/>
                </a:lnTo>
                <a:cubicBezTo>
                  <a:pt x="6426265" y="3852636"/>
                  <a:pt x="6451396" y="3829790"/>
                  <a:pt x="6476019" y="3806183"/>
                </a:cubicBezTo>
                <a:lnTo>
                  <a:pt x="6495819" y="3826871"/>
                </a:lnTo>
                <a:cubicBezTo>
                  <a:pt x="6470815" y="3850352"/>
                  <a:pt x="6445304" y="3873833"/>
                  <a:pt x="6420173" y="3895156"/>
                </a:cubicBezTo>
                <a:close/>
                <a:moveTo>
                  <a:pt x="3460189" y="3873833"/>
                </a:moveTo>
                <a:lnTo>
                  <a:pt x="3449020" y="3863425"/>
                </a:lnTo>
                <a:cubicBezTo>
                  <a:pt x="3427950" y="3843752"/>
                  <a:pt x="3407262" y="3822810"/>
                  <a:pt x="3387589" y="3800979"/>
                </a:cubicBezTo>
                <a:lnTo>
                  <a:pt x="3408785" y="3781813"/>
                </a:lnTo>
                <a:cubicBezTo>
                  <a:pt x="3427950" y="3803010"/>
                  <a:pt x="3448005" y="3823444"/>
                  <a:pt x="3468439" y="3842610"/>
                </a:cubicBezTo>
                <a:lnTo>
                  <a:pt x="3479482" y="3852763"/>
                </a:lnTo>
                <a:close/>
                <a:moveTo>
                  <a:pt x="6558900" y="3763790"/>
                </a:moveTo>
                <a:lnTo>
                  <a:pt x="6538339" y="3743990"/>
                </a:lnTo>
                <a:cubicBezTo>
                  <a:pt x="6560804" y="3720636"/>
                  <a:pt x="6583777" y="3695632"/>
                  <a:pt x="6606751" y="3669867"/>
                </a:cubicBezTo>
                <a:lnTo>
                  <a:pt x="6628074" y="3688778"/>
                </a:lnTo>
                <a:cubicBezTo>
                  <a:pt x="6604974" y="3714417"/>
                  <a:pt x="6581619" y="3739674"/>
                  <a:pt x="6558900" y="3763282"/>
                </a:cubicBezTo>
                <a:close/>
                <a:moveTo>
                  <a:pt x="3330220" y="3731678"/>
                </a:moveTo>
                <a:cubicBezTo>
                  <a:pt x="3309658" y="3704771"/>
                  <a:pt x="3289858" y="3676340"/>
                  <a:pt x="3271581" y="3647274"/>
                </a:cubicBezTo>
                <a:lnTo>
                  <a:pt x="3295696" y="3632044"/>
                </a:lnTo>
                <a:cubicBezTo>
                  <a:pt x="3313593" y="3660474"/>
                  <a:pt x="3332885" y="3688144"/>
                  <a:pt x="3352812" y="3714417"/>
                </a:cubicBezTo>
                <a:close/>
                <a:moveTo>
                  <a:pt x="6686204" y="3621255"/>
                </a:moveTo>
                <a:lnTo>
                  <a:pt x="6664247" y="3602851"/>
                </a:lnTo>
                <a:cubicBezTo>
                  <a:pt x="6684935" y="3578228"/>
                  <a:pt x="6706385" y="3552082"/>
                  <a:pt x="6727708" y="3524539"/>
                </a:cubicBezTo>
                <a:lnTo>
                  <a:pt x="6750047" y="3542182"/>
                </a:lnTo>
                <a:cubicBezTo>
                  <a:pt x="6728597" y="3569216"/>
                  <a:pt x="6707020" y="3595870"/>
                  <a:pt x="6686204" y="3620747"/>
                </a:cubicBezTo>
                <a:close/>
                <a:moveTo>
                  <a:pt x="3226396" y="3569216"/>
                </a:moveTo>
                <a:cubicBezTo>
                  <a:pt x="3210531" y="3539389"/>
                  <a:pt x="3195554" y="3508293"/>
                  <a:pt x="3181846" y="3476689"/>
                </a:cubicBezTo>
                <a:lnTo>
                  <a:pt x="3207992" y="3465393"/>
                </a:lnTo>
                <a:cubicBezTo>
                  <a:pt x="3221446" y="3496235"/>
                  <a:pt x="3236042" y="3526697"/>
                  <a:pt x="3251654" y="3555762"/>
                </a:cubicBezTo>
                <a:close/>
                <a:moveTo>
                  <a:pt x="6805640" y="3471739"/>
                </a:moveTo>
                <a:lnTo>
                  <a:pt x="6782920" y="3454351"/>
                </a:lnTo>
                <a:cubicBezTo>
                  <a:pt x="6803393" y="3427532"/>
                  <a:pt x="6823700" y="3400535"/>
                  <a:pt x="6843844" y="3373373"/>
                </a:cubicBezTo>
                <a:lnTo>
                  <a:pt x="6866563" y="3390254"/>
                </a:lnTo>
                <a:cubicBezTo>
                  <a:pt x="6846001" y="3416908"/>
                  <a:pt x="6825694" y="3444577"/>
                  <a:pt x="6805131" y="3471485"/>
                </a:cubicBezTo>
                <a:close/>
                <a:moveTo>
                  <a:pt x="3148973" y="3392919"/>
                </a:moveTo>
                <a:cubicBezTo>
                  <a:pt x="3137550" y="3360935"/>
                  <a:pt x="3127269" y="3327935"/>
                  <a:pt x="3118384" y="3294935"/>
                </a:cubicBezTo>
                <a:lnTo>
                  <a:pt x="3145927" y="3287446"/>
                </a:lnTo>
                <a:cubicBezTo>
                  <a:pt x="3154684" y="3319812"/>
                  <a:pt x="3164711" y="3352050"/>
                  <a:pt x="3175880" y="3383273"/>
                </a:cubicBezTo>
                <a:close/>
                <a:moveTo>
                  <a:pt x="6918601" y="3318669"/>
                </a:moveTo>
                <a:lnTo>
                  <a:pt x="6895628" y="3301788"/>
                </a:lnTo>
                <a:lnTo>
                  <a:pt x="6955663" y="3219923"/>
                </a:lnTo>
                <a:lnTo>
                  <a:pt x="6978636" y="3236804"/>
                </a:lnTo>
                <a:close/>
                <a:moveTo>
                  <a:pt x="3097061" y="3207611"/>
                </a:moveTo>
                <a:cubicBezTo>
                  <a:pt x="3090334" y="3174230"/>
                  <a:pt x="3084369" y="3140088"/>
                  <a:pt x="3080434" y="3106072"/>
                </a:cubicBezTo>
                <a:lnTo>
                  <a:pt x="3108738" y="3102519"/>
                </a:lnTo>
                <a:cubicBezTo>
                  <a:pt x="3112926" y="3135646"/>
                  <a:pt x="3118384" y="3168899"/>
                  <a:pt x="3125111" y="3201646"/>
                </a:cubicBezTo>
                <a:close/>
                <a:moveTo>
                  <a:pt x="7031690" y="3165092"/>
                </a:moveTo>
                <a:lnTo>
                  <a:pt x="7008844" y="3148211"/>
                </a:lnTo>
                <a:cubicBezTo>
                  <a:pt x="7028987" y="3120796"/>
                  <a:pt x="7049294" y="3093596"/>
                  <a:pt x="7069767" y="3066599"/>
                </a:cubicBezTo>
                <a:lnTo>
                  <a:pt x="7092486" y="3083861"/>
                </a:lnTo>
                <a:cubicBezTo>
                  <a:pt x="7072306" y="3110769"/>
                  <a:pt x="7051998" y="3137676"/>
                  <a:pt x="7031563" y="3165092"/>
                </a:cubicBezTo>
                <a:close/>
                <a:moveTo>
                  <a:pt x="3072565" y="3016972"/>
                </a:moveTo>
                <a:lnTo>
                  <a:pt x="3072565" y="3011641"/>
                </a:lnTo>
                <a:cubicBezTo>
                  <a:pt x="3039311" y="3011641"/>
                  <a:pt x="3005549" y="3011641"/>
                  <a:pt x="2971026" y="3010880"/>
                </a:cubicBezTo>
                <a:lnTo>
                  <a:pt x="2971661" y="2982322"/>
                </a:lnTo>
                <a:cubicBezTo>
                  <a:pt x="3005295" y="2982957"/>
                  <a:pt x="3038422" y="2983337"/>
                  <a:pt x="3071042" y="2983084"/>
                </a:cubicBezTo>
                <a:cubicBezTo>
                  <a:pt x="3071042" y="2967345"/>
                  <a:pt x="3070280" y="2951606"/>
                  <a:pt x="3070280" y="2935995"/>
                </a:cubicBezTo>
                <a:cubicBezTo>
                  <a:pt x="3070280" y="2928760"/>
                  <a:pt x="3070280" y="2921653"/>
                  <a:pt x="3070280" y="2914418"/>
                </a:cubicBezTo>
                <a:lnTo>
                  <a:pt x="3098838" y="2914418"/>
                </a:lnTo>
                <a:cubicBezTo>
                  <a:pt x="3098838" y="2921399"/>
                  <a:pt x="3098838" y="2928506"/>
                  <a:pt x="3098838" y="2935487"/>
                </a:cubicBezTo>
                <a:cubicBezTo>
                  <a:pt x="3098838" y="2961761"/>
                  <a:pt x="3099600" y="2988414"/>
                  <a:pt x="3101123" y="3014814"/>
                </a:cubicBezTo>
                <a:close/>
                <a:moveTo>
                  <a:pt x="7146810" y="3013545"/>
                </a:moveTo>
                <a:lnTo>
                  <a:pt x="7124344" y="2995903"/>
                </a:lnTo>
                <a:cubicBezTo>
                  <a:pt x="7146556" y="2967472"/>
                  <a:pt x="7167499" y="2941453"/>
                  <a:pt x="7187806" y="2916322"/>
                </a:cubicBezTo>
                <a:lnTo>
                  <a:pt x="7209764" y="2934472"/>
                </a:lnTo>
                <a:cubicBezTo>
                  <a:pt x="7189583" y="2959983"/>
                  <a:pt x="7168895" y="2985368"/>
                  <a:pt x="7146810" y="3013545"/>
                </a:cubicBezTo>
                <a:close/>
                <a:moveTo>
                  <a:pt x="3161411" y="3009738"/>
                </a:moveTo>
                <a:lnTo>
                  <a:pt x="3160396" y="2981306"/>
                </a:lnTo>
                <a:cubicBezTo>
                  <a:pt x="3194792" y="2980037"/>
                  <a:pt x="3228808" y="2978260"/>
                  <a:pt x="3261935" y="2975849"/>
                </a:cubicBezTo>
                <a:lnTo>
                  <a:pt x="3263965" y="3004280"/>
                </a:lnTo>
                <a:cubicBezTo>
                  <a:pt x="3231092" y="3006691"/>
                  <a:pt x="3196823" y="3008595"/>
                  <a:pt x="3162046" y="3009738"/>
                </a:cubicBezTo>
                <a:close/>
                <a:moveTo>
                  <a:pt x="2881164" y="3007833"/>
                </a:moveTo>
                <a:cubicBezTo>
                  <a:pt x="2848164" y="3006310"/>
                  <a:pt x="2813895" y="3004407"/>
                  <a:pt x="2779625" y="3002122"/>
                </a:cubicBezTo>
                <a:lnTo>
                  <a:pt x="2781529" y="2973691"/>
                </a:lnTo>
                <a:cubicBezTo>
                  <a:pt x="2815671" y="2975976"/>
                  <a:pt x="2849687" y="2977880"/>
                  <a:pt x="2883068" y="2979276"/>
                </a:cubicBezTo>
                <a:close/>
                <a:moveTo>
                  <a:pt x="3352558" y="2996157"/>
                </a:moveTo>
                <a:lnTo>
                  <a:pt x="3349385" y="2967726"/>
                </a:lnTo>
                <a:cubicBezTo>
                  <a:pt x="3383401" y="2964045"/>
                  <a:pt x="3417035" y="2959476"/>
                  <a:pt x="3449274" y="2954272"/>
                </a:cubicBezTo>
                <a:lnTo>
                  <a:pt x="3453843" y="2982449"/>
                </a:lnTo>
                <a:cubicBezTo>
                  <a:pt x="3421731" y="2987780"/>
                  <a:pt x="3387716" y="2992349"/>
                  <a:pt x="3353193" y="2996157"/>
                </a:cubicBezTo>
                <a:close/>
                <a:moveTo>
                  <a:pt x="2690779" y="2995522"/>
                </a:moveTo>
                <a:cubicBezTo>
                  <a:pt x="2656129" y="2992603"/>
                  <a:pt x="2622240" y="2989430"/>
                  <a:pt x="2589240" y="2986130"/>
                </a:cubicBezTo>
                <a:lnTo>
                  <a:pt x="2592032" y="2957699"/>
                </a:lnTo>
                <a:cubicBezTo>
                  <a:pt x="2624779" y="2960999"/>
                  <a:pt x="2658413" y="2964172"/>
                  <a:pt x="2692936" y="2966964"/>
                </a:cubicBezTo>
                <a:close/>
                <a:moveTo>
                  <a:pt x="2500393" y="2976864"/>
                </a:moveTo>
                <a:lnTo>
                  <a:pt x="2435028" y="2969376"/>
                </a:lnTo>
                <a:lnTo>
                  <a:pt x="2399489" y="2965187"/>
                </a:lnTo>
                <a:lnTo>
                  <a:pt x="2402662" y="2936883"/>
                </a:lnTo>
                <a:lnTo>
                  <a:pt x="2438328" y="2940945"/>
                </a:lnTo>
                <a:lnTo>
                  <a:pt x="2503567" y="2948433"/>
                </a:lnTo>
                <a:close/>
                <a:moveTo>
                  <a:pt x="3541166" y="2965949"/>
                </a:moveTo>
                <a:lnTo>
                  <a:pt x="3535201" y="2938025"/>
                </a:lnTo>
                <a:cubicBezTo>
                  <a:pt x="3568836" y="2930791"/>
                  <a:pt x="3601582" y="2922541"/>
                  <a:pt x="3632678" y="2913656"/>
                </a:cubicBezTo>
                <a:lnTo>
                  <a:pt x="3640547" y="2941072"/>
                </a:lnTo>
                <a:cubicBezTo>
                  <a:pt x="3610340" y="2950210"/>
                  <a:pt x="3576832" y="2958587"/>
                  <a:pt x="3542562" y="2965949"/>
                </a:cubicBezTo>
                <a:close/>
                <a:moveTo>
                  <a:pt x="2310770" y="2955287"/>
                </a:moveTo>
                <a:cubicBezTo>
                  <a:pt x="2271043" y="2950718"/>
                  <a:pt x="2238931" y="2946530"/>
                  <a:pt x="2209231" y="2942595"/>
                </a:cubicBezTo>
                <a:lnTo>
                  <a:pt x="2213165" y="2914291"/>
                </a:lnTo>
                <a:cubicBezTo>
                  <a:pt x="2242231" y="2918353"/>
                  <a:pt x="2274089" y="2922414"/>
                  <a:pt x="2313562" y="2926983"/>
                </a:cubicBezTo>
                <a:close/>
                <a:moveTo>
                  <a:pt x="2121400" y="2928125"/>
                </a:moveTo>
                <a:cubicBezTo>
                  <a:pt x="2085861" y="2921653"/>
                  <a:pt x="2053115" y="2914418"/>
                  <a:pt x="2021257" y="2906295"/>
                </a:cubicBezTo>
                <a:lnTo>
                  <a:pt x="2028365" y="2878752"/>
                </a:lnTo>
                <a:cubicBezTo>
                  <a:pt x="2059588" y="2886622"/>
                  <a:pt x="2091827" y="2893602"/>
                  <a:pt x="2126604" y="2900075"/>
                </a:cubicBezTo>
                <a:close/>
                <a:moveTo>
                  <a:pt x="3726094" y="2913402"/>
                </a:moveTo>
                <a:lnTo>
                  <a:pt x="3716194" y="2886495"/>
                </a:lnTo>
                <a:cubicBezTo>
                  <a:pt x="3748432" y="2874818"/>
                  <a:pt x="3779656" y="2861745"/>
                  <a:pt x="3808594" y="2848418"/>
                </a:cubicBezTo>
                <a:lnTo>
                  <a:pt x="3821287" y="2873802"/>
                </a:lnTo>
                <a:cubicBezTo>
                  <a:pt x="3792475" y="2887891"/>
                  <a:pt x="3760490" y="2901345"/>
                  <a:pt x="3727490" y="2913402"/>
                </a:cubicBezTo>
                <a:close/>
                <a:moveTo>
                  <a:pt x="1935203" y="2882179"/>
                </a:moveTo>
                <a:cubicBezTo>
                  <a:pt x="1902837" y="2872406"/>
                  <a:pt x="1870218" y="2861618"/>
                  <a:pt x="1837980" y="2850321"/>
                </a:cubicBezTo>
                <a:lnTo>
                  <a:pt x="1847499" y="2823414"/>
                </a:lnTo>
                <a:cubicBezTo>
                  <a:pt x="1879230" y="2834583"/>
                  <a:pt x="1911595" y="2845118"/>
                  <a:pt x="1943453" y="2854764"/>
                </a:cubicBezTo>
                <a:close/>
                <a:moveTo>
                  <a:pt x="7265991" y="2866822"/>
                </a:moveTo>
                <a:lnTo>
                  <a:pt x="7244414" y="2848164"/>
                </a:lnTo>
                <a:cubicBezTo>
                  <a:pt x="7267514" y="2821637"/>
                  <a:pt x="7290614" y="2796125"/>
                  <a:pt x="7312953" y="2772010"/>
                </a:cubicBezTo>
                <a:lnTo>
                  <a:pt x="7333768" y="2791556"/>
                </a:lnTo>
                <a:cubicBezTo>
                  <a:pt x="7313080" y="2815417"/>
                  <a:pt x="7290234" y="2840675"/>
                  <a:pt x="7267387" y="2866822"/>
                </a:cubicBezTo>
                <a:close/>
                <a:moveTo>
                  <a:pt x="3900360" y="2831029"/>
                </a:moveTo>
                <a:lnTo>
                  <a:pt x="3885637" y="2806533"/>
                </a:lnTo>
                <a:cubicBezTo>
                  <a:pt x="3914182" y="2789487"/>
                  <a:pt x="3941572" y="2770575"/>
                  <a:pt x="3967629" y="2749925"/>
                </a:cubicBezTo>
                <a:lnTo>
                  <a:pt x="3985399" y="2772263"/>
                </a:lnTo>
                <a:cubicBezTo>
                  <a:pt x="3958808" y="2793625"/>
                  <a:pt x="3930872" y="2813260"/>
                  <a:pt x="3901756" y="2831029"/>
                </a:cubicBezTo>
                <a:close/>
                <a:moveTo>
                  <a:pt x="3101884" y="2827222"/>
                </a:moveTo>
                <a:lnTo>
                  <a:pt x="3073453" y="2824810"/>
                </a:lnTo>
                <a:cubicBezTo>
                  <a:pt x="3076372" y="2790414"/>
                  <a:pt x="3080815" y="2756144"/>
                  <a:pt x="3086145" y="2723271"/>
                </a:cubicBezTo>
                <a:lnTo>
                  <a:pt x="3114322" y="2728094"/>
                </a:lnTo>
                <a:cubicBezTo>
                  <a:pt x="3110515" y="2760206"/>
                  <a:pt x="3106199" y="2793714"/>
                  <a:pt x="3103280" y="2827222"/>
                </a:cubicBezTo>
                <a:close/>
                <a:moveTo>
                  <a:pt x="1754210" y="2819225"/>
                </a:moveTo>
                <a:cubicBezTo>
                  <a:pt x="1722860" y="2806533"/>
                  <a:pt x="1690748" y="2793841"/>
                  <a:pt x="1659906" y="2779879"/>
                </a:cubicBezTo>
                <a:lnTo>
                  <a:pt x="1671456" y="2753733"/>
                </a:lnTo>
                <a:cubicBezTo>
                  <a:pt x="1702298" y="2767314"/>
                  <a:pt x="1733648" y="2780387"/>
                  <a:pt x="1764618" y="2792571"/>
                </a:cubicBezTo>
                <a:close/>
                <a:moveTo>
                  <a:pt x="1578802" y="2742436"/>
                </a:moveTo>
                <a:cubicBezTo>
                  <a:pt x="1548340" y="2727714"/>
                  <a:pt x="1517752" y="2712102"/>
                  <a:pt x="1487671" y="2696109"/>
                </a:cubicBezTo>
                <a:lnTo>
                  <a:pt x="1501125" y="2670725"/>
                </a:lnTo>
                <a:cubicBezTo>
                  <a:pt x="1530825" y="2686463"/>
                  <a:pt x="1561159" y="2701948"/>
                  <a:pt x="1591240" y="2716417"/>
                </a:cubicBezTo>
                <a:close/>
                <a:moveTo>
                  <a:pt x="7395580" y="2728729"/>
                </a:moveTo>
                <a:lnTo>
                  <a:pt x="7375526" y="2708294"/>
                </a:lnTo>
                <a:cubicBezTo>
                  <a:pt x="7400910" y="2683925"/>
                  <a:pt x="7425661" y="2660444"/>
                  <a:pt x="7450538" y="2638613"/>
                </a:cubicBezTo>
                <a:lnTo>
                  <a:pt x="7469322" y="2660063"/>
                </a:lnTo>
                <a:cubicBezTo>
                  <a:pt x="7446349" y="2681513"/>
                  <a:pt x="7421472" y="2704613"/>
                  <a:pt x="7396976" y="2728729"/>
                </a:cubicBezTo>
                <a:close/>
                <a:moveTo>
                  <a:pt x="4052668" y="2711848"/>
                </a:moveTo>
                <a:lnTo>
                  <a:pt x="4032233" y="2691794"/>
                </a:lnTo>
                <a:cubicBezTo>
                  <a:pt x="4055308" y="2668072"/>
                  <a:pt x="4076517" y="2642611"/>
                  <a:pt x="4095695" y="2615640"/>
                </a:cubicBezTo>
                <a:lnTo>
                  <a:pt x="4118922" y="2632394"/>
                </a:lnTo>
                <a:cubicBezTo>
                  <a:pt x="4099300" y="2660444"/>
                  <a:pt x="4077621" y="2687009"/>
                  <a:pt x="4054064" y="2711848"/>
                </a:cubicBezTo>
                <a:close/>
                <a:moveTo>
                  <a:pt x="1409613" y="2652702"/>
                </a:moveTo>
                <a:cubicBezTo>
                  <a:pt x="1380293" y="2635694"/>
                  <a:pt x="1350974" y="2617924"/>
                  <a:pt x="1322289" y="2599774"/>
                </a:cubicBezTo>
                <a:lnTo>
                  <a:pt x="1337647" y="2575659"/>
                </a:lnTo>
                <a:cubicBezTo>
                  <a:pt x="1365951" y="2593555"/>
                  <a:pt x="1395017" y="2611197"/>
                  <a:pt x="1423955" y="2627951"/>
                </a:cubicBezTo>
                <a:close/>
                <a:moveTo>
                  <a:pt x="3132727" y="2641913"/>
                </a:moveTo>
                <a:lnTo>
                  <a:pt x="3105057" y="2634932"/>
                </a:lnTo>
                <a:lnTo>
                  <a:pt x="3106961" y="2627190"/>
                </a:lnTo>
                <a:cubicBezTo>
                  <a:pt x="3114995" y="2596474"/>
                  <a:pt x="3124578" y="2566190"/>
                  <a:pt x="3135646" y="2536440"/>
                </a:cubicBezTo>
                <a:lnTo>
                  <a:pt x="3162427" y="2546467"/>
                </a:lnTo>
                <a:cubicBezTo>
                  <a:pt x="3151638" y="2575278"/>
                  <a:pt x="3142360" y="2604636"/>
                  <a:pt x="3134630" y="2634425"/>
                </a:cubicBezTo>
                <a:close/>
                <a:moveTo>
                  <a:pt x="7536973" y="2603836"/>
                </a:moveTo>
                <a:lnTo>
                  <a:pt x="7519203" y="2581497"/>
                </a:lnTo>
                <a:cubicBezTo>
                  <a:pt x="7546365" y="2560047"/>
                  <a:pt x="7574034" y="2539613"/>
                  <a:pt x="7601576" y="2520828"/>
                </a:cubicBezTo>
                <a:lnTo>
                  <a:pt x="7617696" y="2544309"/>
                </a:lnTo>
                <a:cubicBezTo>
                  <a:pt x="7592184" y="2562586"/>
                  <a:pt x="7564642" y="2582640"/>
                  <a:pt x="7538369" y="2603582"/>
                </a:cubicBezTo>
                <a:close/>
                <a:moveTo>
                  <a:pt x="4167407" y="2553828"/>
                </a:moveTo>
                <a:lnTo>
                  <a:pt x="4142022" y="2541770"/>
                </a:lnTo>
                <a:cubicBezTo>
                  <a:pt x="4155793" y="2511969"/>
                  <a:pt x="4166188" y="2480720"/>
                  <a:pt x="4172992" y="2448608"/>
                </a:cubicBezTo>
                <a:lnTo>
                  <a:pt x="4200915" y="2454701"/>
                </a:lnTo>
                <a:cubicBezTo>
                  <a:pt x="4193439" y="2488881"/>
                  <a:pt x="4182206" y="2522123"/>
                  <a:pt x="4167407" y="2553828"/>
                </a:cubicBezTo>
                <a:close/>
                <a:moveTo>
                  <a:pt x="1249181" y="2550274"/>
                </a:moveTo>
                <a:cubicBezTo>
                  <a:pt x="1221131" y="2531109"/>
                  <a:pt x="1193208" y="2511055"/>
                  <a:pt x="1166173" y="2490874"/>
                </a:cubicBezTo>
                <a:lnTo>
                  <a:pt x="1183308" y="2467901"/>
                </a:lnTo>
                <a:cubicBezTo>
                  <a:pt x="1209962" y="2487955"/>
                  <a:pt x="1237631" y="2507755"/>
                  <a:pt x="1265301" y="2526793"/>
                </a:cubicBezTo>
                <a:close/>
                <a:moveTo>
                  <a:pt x="7693089" y="2496586"/>
                </a:moveTo>
                <a:lnTo>
                  <a:pt x="7678873" y="2472216"/>
                </a:lnTo>
                <a:cubicBezTo>
                  <a:pt x="7708320" y="2454701"/>
                  <a:pt x="7738527" y="2438201"/>
                  <a:pt x="7768862" y="2423224"/>
                </a:cubicBezTo>
                <a:lnTo>
                  <a:pt x="7781555" y="2448608"/>
                </a:lnTo>
                <a:cubicBezTo>
                  <a:pt x="7751473" y="2463586"/>
                  <a:pt x="7721901" y="2479578"/>
                  <a:pt x="7693089" y="2496840"/>
                </a:cubicBezTo>
                <a:close/>
                <a:moveTo>
                  <a:pt x="9823119" y="2473486"/>
                </a:moveTo>
                <a:cubicBezTo>
                  <a:pt x="9789358" y="2473486"/>
                  <a:pt x="9755088" y="2472343"/>
                  <a:pt x="9721580" y="2470947"/>
                </a:cubicBezTo>
                <a:lnTo>
                  <a:pt x="9722849" y="2442389"/>
                </a:lnTo>
                <a:cubicBezTo>
                  <a:pt x="9756484" y="2443785"/>
                  <a:pt x="9790500" y="2444547"/>
                  <a:pt x="9824388" y="2444928"/>
                </a:cubicBezTo>
                <a:close/>
                <a:moveTo>
                  <a:pt x="9911965" y="2473486"/>
                </a:moveTo>
                <a:lnTo>
                  <a:pt x="9911965" y="2444928"/>
                </a:lnTo>
                <a:cubicBezTo>
                  <a:pt x="9945854" y="2444293"/>
                  <a:pt x="9979869" y="2443024"/>
                  <a:pt x="10013504" y="2441374"/>
                </a:cubicBezTo>
                <a:lnTo>
                  <a:pt x="10015027" y="2469805"/>
                </a:lnTo>
                <a:cubicBezTo>
                  <a:pt x="9980885" y="2471455"/>
                  <a:pt x="9946615" y="2472724"/>
                  <a:pt x="9912727" y="2473359"/>
                </a:cubicBezTo>
                <a:close/>
                <a:moveTo>
                  <a:pt x="9631591" y="2466378"/>
                </a:moveTo>
                <a:cubicBezTo>
                  <a:pt x="9597576" y="2464093"/>
                  <a:pt x="9563433" y="2461174"/>
                  <a:pt x="9530052" y="2457874"/>
                </a:cubicBezTo>
                <a:lnTo>
                  <a:pt x="9532845" y="2429443"/>
                </a:lnTo>
                <a:cubicBezTo>
                  <a:pt x="9565972" y="2432743"/>
                  <a:pt x="9599860" y="2435535"/>
                  <a:pt x="9633622" y="2437947"/>
                </a:cubicBezTo>
                <a:close/>
                <a:moveTo>
                  <a:pt x="3197711" y="2466378"/>
                </a:moveTo>
                <a:lnTo>
                  <a:pt x="3172327" y="2453685"/>
                </a:lnTo>
                <a:cubicBezTo>
                  <a:pt x="3187304" y="2422741"/>
                  <a:pt x="3203905" y="2392623"/>
                  <a:pt x="3222081" y="2363443"/>
                </a:cubicBezTo>
                <a:lnTo>
                  <a:pt x="3246323" y="2378547"/>
                </a:lnTo>
                <a:cubicBezTo>
                  <a:pt x="3228820" y="2406775"/>
                  <a:pt x="3212853" y="2435929"/>
                  <a:pt x="3198473" y="2465870"/>
                </a:cubicBezTo>
                <a:close/>
                <a:moveTo>
                  <a:pt x="10103112" y="2463586"/>
                </a:moveTo>
                <a:lnTo>
                  <a:pt x="10100574" y="2435028"/>
                </a:lnTo>
                <a:cubicBezTo>
                  <a:pt x="10134462" y="2432236"/>
                  <a:pt x="10168224" y="2428555"/>
                  <a:pt x="10201097" y="2424493"/>
                </a:cubicBezTo>
                <a:lnTo>
                  <a:pt x="10204651" y="2452289"/>
                </a:lnTo>
                <a:cubicBezTo>
                  <a:pt x="10172032" y="2456985"/>
                  <a:pt x="10137762" y="2460539"/>
                  <a:pt x="10103112" y="2463586"/>
                </a:cubicBezTo>
                <a:close/>
                <a:moveTo>
                  <a:pt x="9441206" y="2447466"/>
                </a:moveTo>
                <a:cubicBezTo>
                  <a:pt x="9407063" y="2443024"/>
                  <a:pt x="9373048" y="2438074"/>
                  <a:pt x="9339667" y="2432616"/>
                </a:cubicBezTo>
                <a:lnTo>
                  <a:pt x="9344363" y="2404439"/>
                </a:lnTo>
                <a:cubicBezTo>
                  <a:pt x="9376983" y="2409770"/>
                  <a:pt x="9410491" y="2414847"/>
                  <a:pt x="9444379" y="2419162"/>
                </a:cubicBezTo>
                <a:close/>
                <a:moveTo>
                  <a:pt x="10293498" y="2439597"/>
                </a:moveTo>
                <a:lnTo>
                  <a:pt x="10288801" y="2411420"/>
                </a:lnTo>
                <a:cubicBezTo>
                  <a:pt x="10322690" y="2405708"/>
                  <a:pt x="10356071" y="2398728"/>
                  <a:pt x="10387802" y="2392128"/>
                </a:cubicBezTo>
                <a:lnTo>
                  <a:pt x="10394021" y="2420051"/>
                </a:lnTo>
                <a:cubicBezTo>
                  <a:pt x="10361910" y="2426905"/>
                  <a:pt x="10328147" y="2434012"/>
                  <a:pt x="10293498" y="2439597"/>
                </a:cubicBezTo>
                <a:close/>
                <a:moveTo>
                  <a:pt x="1095477" y="2435916"/>
                </a:moveTo>
                <a:cubicBezTo>
                  <a:pt x="1068950" y="2414466"/>
                  <a:pt x="1042677" y="2392254"/>
                  <a:pt x="1017546" y="2369916"/>
                </a:cubicBezTo>
                <a:lnTo>
                  <a:pt x="1036584" y="2348593"/>
                </a:lnTo>
                <a:cubicBezTo>
                  <a:pt x="1061335" y="2370551"/>
                  <a:pt x="1087354" y="2392508"/>
                  <a:pt x="1113500" y="2413704"/>
                </a:cubicBezTo>
                <a:close/>
                <a:moveTo>
                  <a:pt x="9252725" y="2416370"/>
                </a:moveTo>
                <a:cubicBezTo>
                  <a:pt x="9218455" y="2409389"/>
                  <a:pt x="9184947" y="2401901"/>
                  <a:pt x="9153090" y="2393778"/>
                </a:cubicBezTo>
                <a:lnTo>
                  <a:pt x="9160071" y="2366108"/>
                </a:lnTo>
                <a:cubicBezTo>
                  <a:pt x="9191420" y="2374104"/>
                  <a:pt x="9224548" y="2381593"/>
                  <a:pt x="9258436" y="2388447"/>
                </a:cubicBezTo>
                <a:close/>
                <a:moveTo>
                  <a:pt x="7860882" y="2412816"/>
                </a:moveTo>
                <a:lnTo>
                  <a:pt x="7850093" y="2386416"/>
                </a:lnTo>
                <a:cubicBezTo>
                  <a:pt x="7872686" y="2377150"/>
                  <a:pt x="7895912" y="2368393"/>
                  <a:pt x="7919139" y="2360397"/>
                </a:cubicBezTo>
                <a:lnTo>
                  <a:pt x="7946301" y="2351131"/>
                </a:lnTo>
                <a:lnTo>
                  <a:pt x="7955313" y="2378293"/>
                </a:lnTo>
                <a:lnTo>
                  <a:pt x="7928405" y="2387432"/>
                </a:lnTo>
                <a:cubicBezTo>
                  <a:pt x="7905940" y="2395174"/>
                  <a:pt x="7883220" y="2403804"/>
                  <a:pt x="7861008" y="2412816"/>
                </a:cubicBezTo>
                <a:close/>
                <a:moveTo>
                  <a:pt x="10480964" y="2398347"/>
                </a:moveTo>
                <a:lnTo>
                  <a:pt x="10473221" y="2370931"/>
                </a:lnTo>
                <a:cubicBezTo>
                  <a:pt x="10506476" y="2361412"/>
                  <a:pt x="10538714" y="2351131"/>
                  <a:pt x="10568795" y="2339962"/>
                </a:cubicBezTo>
                <a:lnTo>
                  <a:pt x="10578568" y="2366743"/>
                </a:lnTo>
                <a:cubicBezTo>
                  <a:pt x="10547979" y="2378166"/>
                  <a:pt x="10515106" y="2388828"/>
                  <a:pt x="10481091" y="2398347"/>
                </a:cubicBezTo>
                <a:close/>
                <a:moveTo>
                  <a:pt x="9067035" y="2371185"/>
                </a:moveTo>
                <a:cubicBezTo>
                  <a:pt x="9033020" y="2362301"/>
                  <a:pt x="9000401" y="2353924"/>
                  <a:pt x="8968797" y="2345800"/>
                </a:cubicBezTo>
                <a:lnTo>
                  <a:pt x="8975650" y="2318004"/>
                </a:lnTo>
                <a:cubicBezTo>
                  <a:pt x="9007381" y="2325874"/>
                  <a:pt x="9040128" y="2334251"/>
                  <a:pt x="9074270" y="2343389"/>
                </a:cubicBezTo>
                <a:close/>
                <a:moveTo>
                  <a:pt x="4211069" y="2364204"/>
                </a:moveTo>
                <a:lnTo>
                  <a:pt x="4182511" y="2363443"/>
                </a:lnTo>
                <a:cubicBezTo>
                  <a:pt x="4182511" y="2359635"/>
                  <a:pt x="4182511" y="2355701"/>
                  <a:pt x="4182511" y="2351893"/>
                </a:cubicBezTo>
                <a:cubicBezTo>
                  <a:pt x="4182587" y="2322916"/>
                  <a:pt x="4179731" y="2293991"/>
                  <a:pt x="4174007" y="2265585"/>
                </a:cubicBezTo>
                <a:lnTo>
                  <a:pt x="4202057" y="2260000"/>
                </a:lnTo>
                <a:cubicBezTo>
                  <a:pt x="4208086" y="2290259"/>
                  <a:pt x="4211107" y="2321038"/>
                  <a:pt x="4211069" y="2351893"/>
                </a:cubicBezTo>
                <a:cubicBezTo>
                  <a:pt x="4211323" y="2355954"/>
                  <a:pt x="4211323" y="2360016"/>
                  <a:pt x="4211196" y="2364204"/>
                </a:cubicBezTo>
                <a:close/>
                <a:moveTo>
                  <a:pt x="8039590" y="2351512"/>
                </a:moveTo>
                <a:lnTo>
                  <a:pt x="8031340" y="2324224"/>
                </a:lnTo>
                <a:cubicBezTo>
                  <a:pt x="8065101" y="2313943"/>
                  <a:pt x="8098102" y="2304677"/>
                  <a:pt x="8129579" y="2296554"/>
                </a:cubicBezTo>
                <a:lnTo>
                  <a:pt x="8136686" y="2324224"/>
                </a:lnTo>
                <a:cubicBezTo>
                  <a:pt x="8105844" y="2331966"/>
                  <a:pt x="8073098" y="2341104"/>
                  <a:pt x="8039717" y="2350751"/>
                </a:cubicBezTo>
                <a:close/>
                <a:moveTo>
                  <a:pt x="8882742" y="2326127"/>
                </a:moveTo>
                <a:cubicBezTo>
                  <a:pt x="8847077" y="2318131"/>
                  <a:pt x="8814711" y="2311277"/>
                  <a:pt x="8783869" y="2305439"/>
                </a:cubicBezTo>
                <a:lnTo>
                  <a:pt x="8789200" y="2277389"/>
                </a:lnTo>
                <a:cubicBezTo>
                  <a:pt x="8820296" y="2283354"/>
                  <a:pt x="8852661" y="2290081"/>
                  <a:pt x="8888962" y="2298331"/>
                </a:cubicBezTo>
                <a:close/>
                <a:moveTo>
                  <a:pt x="951926" y="2308612"/>
                </a:moveTo>
                <a:cubicBezTo>
                  <a:pt x="928699" y="2285258"/>
                  <a:pt x="905219" y="2259873"/>
                  <a:pt x="882245" y="2233473"/>
                </a:cubicBezTo>
                <a:lnTo>
                  <a:pt x="903822" y="2214816"/>
                </a:lnTo>
                <a:cubicBezTo>
                  <a:pt x="926288" y="2240200"/>
                  <a:pt x="949388" y="2265585"/>
                  <a:pt x="972234" y="2288558"/>
                </a:cubicBezTo>
                <a:close/>
                <a:moveTo>
                  <a:pt x="8222106" y="2303916"/>
                </a:moveTo>
                <a:lnTo>
                  <a:pt x="8216394" y="2275866"/>
                </a:lnTo>
                <a:cubicBezTo>
                  <a:pt x="8250791" y="2268758"/>
                  <a:pt x="8284679" y="2263173"/>
                  <a:pt x="8317933" y="2258350"/>
                </a:cubicBezTo>
                <a:lnTo>
                  <a:pt x="8321867" y="2286654"/>
                </a:lnTo>
                <a:cubicBezTo>
                  <a:pt x="8289756" y="2291096"/>
                  <a:pt x="8256375" y="2296808"/>
                  <a:pt x="8222614" y="2303916"/>
                </a:cubicBezTo>
                <a:close/>
                <a:moveTo>
                  <a:pt x="8696419" y="2290208"/>
                </a:moveTo>
                <a:cubicBezTo>
                  <a:pt x="8661642" y="2285131"/>
                  <a:pt x="8629022" y="2281323"/>
                  <a:pt x="8596530" y="2278785"/>
                </a:cubicBezTo>
                <a:lnTo>
                  <a:pt x="8598814" y="2250354"/>
                </a:lnTo>
                <a:cubicBezTo>
                  <a:pt x="8631942" y="2253019"/>
                  <a:pt x="8665196" y="2256827"/>
                  <a:pt x="8700353" y="2261904"/>
                </a:cubicBezTo>
                <a:close/>
                <a:moveTo>
                  <a:pt x="8408556" y="2277516"/>
                </a:moveTo>
                <a:lnTo>
                  <a:pt x="8406526" y="2249085"/>
                </a:lnTo>
                <a:cubicBezTo>
                  <a:pt x="8440668" y="2246673"/>
                  <a:pt x="8475191" y="2245785"/>
                  <a:pt x="8509206" y="2246166"/>
                </a:cubicBezTo>
                <a:lnTo>
                  <a:pt x="8509206" y="2274723"/>
                </a:lnTo>
                <a:cubicBezTo>
                  <a:pt x="8476080" y="2274596"/>
                  <a:pt x="8442318" y="2275231"/>
                  <a:pt x="8409064" y="2277516"/>
                </a:cubicBezTo>
                <a:close/>
                <a:moveTo>
                  <a:pt x="4147861" y="2184227"/>
                </a:moveTo>
                <a:cubicBezTo>
                  <a:pt x="4134623" y="2154603"/>
                  <a:pt x="4116942" y="2127175"/>
                  <a:pt x="4095442" y="2102869"/>
                </a:cubicBezTo>
                <a:lnTo>
                  <a:pt x="4116638" y="2083830"/>
                </a:lnTo>
                <a:cubicBezTo>
                  <a:pt x="4140156" y="2110345"/>
                  <a:pt x="4159461" y="2140299"/>
                  <a:pt x="4173880" y="2172677"/>
                </a:cubicBezTo>
                <a:close/>
                <a:moveTo>
                  <a:pt x="825764" y="2164427"/>
                </a:moveTo>
                <a:cubicBezTo>
                  <a:pt x="805457" y="2138407"/>
                  <a:pt x="784895" y="2110865"/>
                  <a:pt x="764587" y="2082307"/>
                </a:cubicBezTo>
                <a:lnTo>
                  <a:pt x="787941" y="2065807"/>
                </a:lnTo>
                <a:cubicBezTo>
                  <a:pt x="807868" y="2093984"/>
                  <a:pt x="828176" y="2121146"/>
                  <a:pt x="848230" y="2146784"/>
                </a:cubicBezTo>
                <a:close/>
                <a:moveTo>
                  <a:pt x="4030964" y="2049434"/>
                </a:moveTo>
                <a:cubicBezTo>
                  <a:pt x="4027157" y="2047149"/>
                  <a:pt x="4023349" y="2044992"/>
                  <a:pt x="4019414" y="2042961"/>
                </a:cubicBezTo>
                <a:cubicBezTo>
                  <a:pt x="3994677" y="2029862"/>
                  <a:pt x="3968289" y="2020127"/>
                  <a:pt x="3940975" y="2014022"/>
                </a:cubicBezTo>
                <a:lnTo>
                  <a:pt x="3947322" y="1986099"/>
                </a:lnTo>
                <a:cubicBezTo>
                  <a:pt x="3977098" y="1992852"/>
                  <a:pt x="4005859" y="2003475"/>
                  <a:pt x="4032868" y="2017703"/>
                </a:cubicBezTo>
                <a:cubicBezTo>
                  <a:pt x="4037183" y="2019988"/>
                  <a:pt x="4041372" y="2022399"/>
                  <a:pt x="4045560" y="2024811"/>
                </a:cubicBezTo>
                <a:close/>
                <a:moveTo>
                  <a:pt x="3756936" y="2011992"/>
                </a:moveTo>
                <a:lnTo>
                  <a:pt x="3752113" y="1983815"/>
                </a:lnTo>
                <a:cubicBezTo>
                  <a:pt x="3783717" y="1978331"/>
                  <a:pt x="3815740" y="1975527"/>
                  <a:pt x="3847814" y="1975438"/>
                </a:cubicBezTo>
                <a:lnTo>
                  <a:pt x="3855810" y="1975438"/>
                </a:lnTo>
                <a:lnTo>
                  <a:pt x="3855810" y="2003995"/>
                </a:lnTo>
                <a:lnTo>
                  <a:pt x="3848321" y="2003995"/>
                </a:lnTo>
                <a:cubicBezTo>
                  <a:pt x="3817682" y="2004059"/>
                  <a:pt x="3787119" y="2006737"/>
                  <a:pt x="3756936" y="2011992"/>
                </a:cubicBezTo>
                <a:close/>
                <a:moveTo>
                  <a:pt x="714199" y="2008057"/>
                </a:moveTo>
                <a:cubicBezTo>
                  <a:pt x="696176" y="1980641"/>
                  <a:pt x="677899" y="1951703"/>
                  <a:pt x="659748" y="1921876"/>
                </a:cubicBezTo>
                <a:lnTo>
                  <a:pt x="684118" y="1907026"/>
                </a:lnTo>
                <a:cubicBezTo>
                  <a:pt x="702014" y="1936472"/>
                  <a:pt x="720291" y="1965284"/>
                  <a:pt x="738060" y="1992445"/>
                </a:cubicBezTo>
                <a:close/>
                <a:moveTo>
                  <a:pt x="614310" y="1845468"/>
                </a:moveTo>
                <a:cubicBezTo>
                  <a:pt x="598064" y="1817291"/>
                  <a:pt x="581310" y="1787337"/>
                  <a:pt x="564556" y="1756621"/>
                </a:cubicBezTo>
                <a:lnTo>
                  <a:pt x="589941" y="1742914"/>
                </a:lnTo>
                <a:cubicBezTo>
                  <a:pt x="606694" y="1773629"/>
                  <a:pt x="623321" y="1803329"/>
                  <a:pt x="639441" y="1831760"/>
                </a:cubicBezTo>
                <a:close/>
                <a:moveTo>
                  <a:pt x="522544" y="1678056"/>
                </a:moveTo>
                <a:cubicBezTo>
                  <a:pt x="506721" y="1647683"/>
                  <a:pt x="491194" y="1617513"/>
                  <a:pt x="475963" y="1587559"/>
                </a:cubicBezTo>
                <a:lnTo>
                  <a:pt x="501348" y="1574867"/>
                </a:lnTo>
                <a:cubicBezTo>
                  <a:pt x="516494" y="1604732"/>
                  <a:pt x="531978" y="1634775"/>
                  <a:pt x="547802" y="1664983"/>
                </a:cubicBezTo>
                <a:close/>
                <a:moveTo>
                  <a:pt x="11020642" y="1515086"/>
                </a:moveTo>
                <a:lnTo>
                  <a:pt x="10995257" y="1503155"/>
                </a:lnTo>
                <a:cubicBezTo>
                  <a:pt x="11009092" y="1473455"/>
                  <a:pt x="11025085" y="1442740"/>
                  <a:pt x="11043108" y="1412024"/>
                </a:cubicBezTo>
                <a:lnTo>
                  <a:pt x="11067731" y="1426493"/>
                </a:lnTo>
                <a:cubicBezTo>
                  <a:pt x="11049581" y="1456320"/>
                  <a:pt x="11033970" y="1486148"/>
                  <a:pt x="11020642" y="1514959"/>
                </a:cubicBezTo>
                <a:close/>
                <a:moveTo>
                  <a:pt x="435982" y="1507978"/>
                </a:moveTo>
                <a:lnTo>
                  <a:pt x="413390" y="1462286"/>
                </a:lnTo>
                <a:cubicBezTo>
                  <a:pt x="405775" y="1447182"/>
                  <a:pt x="398413" y="1432078"/>
                  <a:pt x="390924" y="1416847"/>
                </a:cubicBezTo>
                <a:lnTo>
                  <a:pt x="416309" y="1404155"/>
                </a:lnTo>
                <a:cubicBezTo>
                  <a:pt x="423671" y="1419386"/>
                  <a:pt x="431032" y="1434363"/>
                  <a:pt x="438521" y="1449467"/>
                </a:cubicBezTo>
                <a:lnTo>
                  <a:pt x="461240" y="1495159"/>
                </a:lnTo>
                <a:close/>
                <a:moveTo>
                  <a:pt x="11114058" y="1352116"/>
                </a:moveTo>
                <a:lnTo>
                  <a:pt x="11090450" y="1335997"/>
                </a:lnTo>
                <a:cubicBezTo>
                  <a:pt x="11108727" y="1309216"/>
                  <a:pt x="11128527" y="1281293"/>
                  <a:pt x="11150485" y="1253116"/>
                </a:cubicBezTo>
                <a:lnTo>
                  <a:pt x="11173204" y="1270504"/>
                </a:lnTo>
                <a:cubicBezTo>
                  <a:pt x="11151881" y="1298174"/>
                  <a:pt x="11131954" y="1325716"/>
                  <a:pt x="11114058" y="1352116"/>
                </a:cubicBezTo>
                <a:close/>
                <a:moveTo>
                  <a:pt x="352467" y="1336632"/>
                </a:moveTo>
                <a:cubicBezTo>
                  <a:pt x="337997" y="1306081"/>
                  <a:pt x="323655" y="1275365"/>
                  <a:pt x="309440" y="1244485"/>
                </a:cubicBezTo>
                <a:lnTo>
                  <a:pt x="335459" y="1232554"/>
                </a:lnTo>
                <a:cubicBezTo>
                  <a:pt x="349505" y="1263270"/>
                  <a:pt x="363763" y="1293896"/>
                  <a:pt x="378232" y="1324447"/>
                </a:cubicBezTo>
                <a:close/>
                <a:moveTo>
                  <a:pt x="11228416" y="1201458"/>
                </a:moveTo>
                <a:lnTo>
                  <a:pt x="11206458" y="1183054"/>
                </a:lnTo>
                <a:cubicBezTo>
                  <a:pt x="11227147" y="1158304"/>
                  <a:pt x="11249613" y="1132285"/>
                  <a:pt x="11273093" y="1105758"/>
                </a:cubicBezTo>
                <a:lnTo>
                  <a:pt x="11294416" y="1124796"/>
                </a:lnTo>
                <a:cubicBezTo>
                  <a:pt x="11270809" y="1151069"/>
                  <a:pt x="11248851" y="1176835"/>
                  <a:pt x="11228416" y="1201458"/>
                </a:cubicBezTo>
                <a:close/>
                <a:moveTo>
                  <a:pt x="272632" y="1163381"/>
                </a:moveTo>
                <a:cubicBezTo>
                  <a:pt x="258670" y="1132412"/>
                  <a:pt x="244835" y="1101569"/>
                  <a:pt x="231128" y="1070600"/>
                </a:cubicBezTo>
                <a:lnTo>
                  <a:pt x="257274" y="1059050"/>
                </a:lnTo>
                <a:cubicBezTo>
                  <a:pt x="270982" y="1089892"/>
                  <a:pt x="284689" y="1120735"/>
                  <a:pt x="298651" y="1151577"/>
                </a:cubicBezTo>
                <a:close/>
                <a:moveTo>
                  <a:pt x="11354197" y="1059304"/>
                </a:moveTo>
                <a:lnTo>
                  <a:pt x="11333382" y="1039757"/>
                </a:lnTo>
                <a:cubicBezTo>
                  <a:pt x="11354959" y="1016657"/>
                  <a:pt x="11377932" y="992415"/>
                  <a:pt x="11403571" y="965888"/>
                </a:cubicBezTo>
                <a:lnTo>
                  <a:pt x="11424005" y="985688"/>
                </a:lnTo>
                <a:cubicBezTo>
                  <a:pt x="11398494" y="1012469"/>
                  <a:pt x="11375648" y="1036457"/>
                  <a:pt x="11354197" y="1059558"/>
                </a:cubicBezTo>
                <a:close/>
                <a:moveTo>
                  <a:pt x="195208" y="989496"/>
                </a:moveTo>
                <a:lnTo>
                  <a:pt x="154466" y="896588"/>
                </a:lnTo>
                <a:lnTo>
                  <a:pt x="180612" y="885038"/>
                </a:lnTo>
                <a:lnTo>
                  <a:pt x="221355" y="978073"/>
                </a:lnTo>
                <a:close/>
                <a:moveTo>
                  <a:pt x="11486579" y="922480"/>
                </a:moveTo>
                <a:lnTo>
                  <a:pt x="11466271" y="902426"/>
                </a:lnTo>
                <a:cubicBezTo>
                  <a:pt x="11490006" y="878311"/>
                  <a:pt x="11513868" y="854322"/>
                  <a:pt x="11537729" y="830207"/>
                </a:cubicBezTo>
                <a:lnTo>
                  <a:pt x="11558037" y="850387"/>
                </a:lnTo>
                <a:cubicBezTo>
                  <a:pt x="11533833" y="874414"/>
                  <a:pt x="11510021" y="898453"/>
                  <a:pt x="11486579" y="922480"/>
                </a:cubicBezTo>
                <a:close/>
                <a:moveTo>
                  <a:pt x="118800" y="814976"/>
                </a:moveTo>
                <a:lnTo>
                  <a:pt x="78058" y="722068"/>
                </a:lnTo>
                <a:lnTo>
                  <a:pt x="103443" y="710645"/>
                </a:lnTo>
                <a:cubicBezTo>
                  <a:pt x="117150" y="741487"/>
                  <a:pt x="130731" y="772583"/>
                  <a:pt x="144312" y="803553"/>
                </a:cubicBezTo>
                <a:close/>
                <a:moveTo>
                  <a:pt x="11620229" y="787053"/>
                </a:moveTo>
                <a:lnTo>
                  <a:pt x="11600048" y="766999"/>
                </a:lnTo>
                <a:cubicBezTo>
                  <a:pt x="11623910" y="742883"/>
                  <a:pt x="11647645" y="718768"/>
                  <a:pt x="11671252" y="694652"/>
                </a:cubicBezTo>
                <a:lnTo>
                  <a:pt x="11691687" y="714579"/>
                </a:lnTo>
                <a:cubicBezTo>
                  <a:pt x="11668079" y="739202"/>
                  <a:pt x="11644255" y="763407"/>
                  <a:pt x="11620229" y="787180"/>
                </a:cubicBezTo>
                <a:close/>
                <a:moveTo>
                  <a:pt x="11753118" y="650737"/>
                </a:moveTo>
                <a:lnTo>
                  <a:pt x="11732556" y="630937"/>
                </a:lnTo>
                <a:cubicBezTo>
                  <a:pt x="11757941" y="604791"/>
                  <a:pt x="11780153" y="580167"/>
                  <a:pt x="11801857" y="557067"/>
                </a:cubicBezTo>
                <a:lnTo>
                  <a:pt x="11822926" y="576360"/>
                </a:lnTo>
                <a:cubicBezTo>
                  <a:pt x="11801603" y="600094"/>
                  <a:pt x="11778503" y="624591"/>
                  <a:pt x="11753118" y="650737"/>
                </a:cubicBezTo>
                <a:close/>
                <a:moveTo>
                  <a:pt x="42012" y="641091"/>
                </a:moveTo>
                <a:cubicBezTo>
                  <a:pt x="28219" y="610286"/>
                  <a:pt x="14215" y="579406"/>
                  <a:pt x="0" y="548436"/>
                </a:cubicBezTo>
                <a:lnTo>
                  <a:pt x="26019" y="536633"/>
                </a:lnTo>
                <a:cubicBezTo>
                  <a:pt x="39981" y="567348"/>
                  <a:pt x="53942" y="598317"/>
                  <a:pt x="67777" y="629287"/>
                </a:cubicBezTo>
                <a:close/>
                <a:moveTo>
                  <a:pt x="11882961" y="510359"/>
                </a:moveTo>
                <a:lnTo>
                  <a:pt x="11861384" y="491575"/>
                </a:lnTo>
                <a:cubicBezTo>
                  <a:pt x="11884611" y="465048"/>
                  <a:pt x="11906442" y="439028"/>
                  <a:pt x="11926495" y="414278"/>
                </a:cubicBezTo>
                <a:lnTo>
                  <a:pt x="11948707" y="432174"/>
                </a:lnTo>
                <a:cubicBezTo>
                  <a:pt x="11928526" y="456671"/>
                  <a:pt x="11906315" y="483071"/>
                  <a:pt x="11882961" y="510359"/>
                </a:cubicBezTo>
                <a:close/>
                <a:moveTo>
                  <a:pt x="12003538" y="361478"/>
                </a:moveTo>
                <a:lnTo>
                  <a:pt x="11980565" y="344470"/>
                </a:lnTo>
                <a:cubicBezTo>
                  <a:pt x="12001380" y="316420"/>
                  <a:pt x="12020673" y="288624"/>
                  <a:pt x="12037934" y="261843"/>
                </a:cubicBezTo>
                <a:lnTo>
                  <a:pt x="12061923" y="277328"/>
                </a:lnTo>
                <a:cubicBezTo>
                  <a:pt x="12044281" y="304109"/>
                  <a:pt x="12024608" y="332666"/>
                  <a:pt x="12003538" y="360970"/>
                </a:cubicBezTo>
                <a:close/>
                <a:moveTo>
                  <a:pt x="12108123" y="200285"/>
                </a:moveTo>
                <a:lnTo>
                  <a:pt x="12082738" y="186451"/>
                </a:lnTo>
                <a:cubicBezTo>
                  <a:pt x="12099366" y="156116"/>
                  <a:pt x="12114089" y="125908"/>
                  <a:pt x="12126527" y="96589"/>
                </a:cubicBezTo>
                <a:lnTo>
                  <a:pt x="12152800" y="107758"/>
                </a:lnTo>
                <a:cubicBezTo>
                  <a:pt x="12139575" y="139146"/>
                  <a:pt x="12124788" y="169862"/>
                  <a:pt x="12108504" y="199778"/>
                </a:cubicBezTo>
                <a:close/>
                <a:moveTo>
                  <a:pt x="12184277" y="22592"/>
                </a:moveTo>
                <a:lnTo>
                  <a:pt x="12156989" y="14469"/>
                </a:lnTo>
                <a:cubicBezTo>
                  <a:pt x="12158385" y="9646"/>
                  <a:pt x="12159781" y="4823"/>
                  <a:pt x="12161050" y="0"/>
                </a:cubicBezTo>
                <a:lnTo>
                  <a:pt x="12188593" y="7615"/>
                </a:lnTo>
                <a:cubicBezTo>
                  <a:pt x="12186688" y="12312"/>
                  <a:pt x="12185292" y="17388"/>
                  <a:pt x="12183769" y="22338"/>
                </a:cubicBezTo>
                <a:close/>
              </a:path>
            </a:pathLst>
          </a:custGeom>
          <a:solidFill>
            <a:srgbClr val="E5007E"/>
          </a:solidFill>
          <a:ln w="12690" cap="flat">
            <a:noFill/>
            <a:prstDash val="solid"/>
            <a:miter/>
          </a:ln>
        </p:spPr>
        <p:txBody>
          <a:bodyPr rtlCol="0" anchor="ctr"/>
          <a:lstStyle/>
          <a:p>
            <a:endParaRPr lang="nl-NL"/>
          </a:p>
        </p:txBody>
      </p:sp>
      <p:sp>
        <p:nvSpPr>
          <p:cNvPr id="477" name="Vrije vorm: vorm 476">
            <a:extLst>
              <a:ext uri="{FF2B5EF4-FFF2-40B4-BE49-F238E27FC236}">
                <a16:creationId xmlns:a16="http://schemas.microsoft.com/office/drawing/2014/main" id="{9FDB5917-929C-48AA-9BA0-247EAAA4BD5C}"/>
              </a:ext>
            </a:extLst>
          </p:cNvPr>
          <p:cNvSpPr/>
          <p:nvPr/>
        </p:nvSpPr>
        <p:spPr>
          <a:xfrm>
            <a:off x="1337563" y="4994655"/>
            <a:ext cx="2035682" cy="507619"/>
          </a:xfrm>
          <a:custGeom>
            <a:avLst/>
            <a:gdLst>
              <a:gd name="connsiteX0" fmla="*/ 1017778 w 2035682"/>
              <a:gd name="connsiteY0" fmla="*/ 0 h 507619"/>
              <a:gd name="connsiteX1" fmla="*/ 974979 w 2035682"/>
              <a:gd name="connsiteY1" fmla="*/ 52705 h 507619"/>
              <a:gd name="connsiteX2" fmla="*/ 868934 w 2035682"/>
              <a:gd name="connsiteY2" fmla="*/ 96139 h 507619"/>
              <a:gd name="connsiteX3" fmla="*/ 162560 w 2035682"/>
              <a:gd name="connsiteY3" fmla="*/ 96139 h 507619"/>
              <a:gd name="connsiteX4" fmla="*/ 0 w 2035682"/>
              <a:gd name="connsiteY4" fmla="*/ 211582 h 507619"/>
              <a:gd name="connsiteX5" fmla="*/ 0 w 2035682"/>
              <a:gd name="connsiteY5" fmla="*/ 392176 h 507619"/>
              <a:gd name="connsiteX6" fmla="*/ 162560 w 2035682"/>
              <a:gd name="connsiteY6" fmla="*/ 507619 h 507619"/>
              <a:gd name="connsiteX7" fmla="*/ 1873123 w 2035682"/>
              <a:gd name="connsiteY7" fmla="*/ 507619 h 507619"/>
              <a:gd name="connsiteX8" fmla="*/ 2035683 w 2035682"/>
              <a:gd name="connsiteY8" fmla="*/ 392176 h 507619"/>
              <a:gd name="connsiteX9" fmla="*/ 2035683 w 2035682"/>
              <a:gd name="connsiteY9" fmla="*/ 211201 h 507619"/>
              <a:gd name="connsiteX10" fmla="*/ 1873123 w 2035682"/>
              <a:gd name="connsiteY10" fmla="*/ 95758 h 507619"/>
              <a:gd name="connsiteX11" fmla="*/ 1166622 w 2035682"/>
              <a:gd name="connsiteY11" fmla="*/ 95758 h 507619"/>
              <a:gd name="connsiteX12" fmla="*/ 1060577 w 2035682"/>
              <a:gd name="connsiteY12" fmla="*/ 52324 h 50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5682" h="507619">
                <a:moveTo>
                  <a:pt x="1017778" y="0"/>
                </a:moveTo>
                <a:lnTo>
                  <a:pt x="974979" y="52705"/>
                </a:lnTo>
                <a:cubicBezTo>
                  <a:pt x="953135" y="79629"/>
                  <a:pt x="912749" y="96139"/>
                  <a:pt x="868934" y="96139"/>
                </a:cubicBezTo>
                <a:lnTo>
                  <a:pt x="162560" y="96139"/>
                </a:lnTo>
                <a:cubicBezTo>
                  <a:pt x="72771" y="96139"/>
                  <a:pt x="0" y="147828"/>
                  <a:pt x="0" y="211582"/>
                </a:cubicBezTo>
                <a:lnTo>
                  <a:pt x="0" y="392176"/>
                </a:lnTo>
                <a:cubicBezTo>
                  <a:pt x="0" y="455676"/>
                  <a:pt x="72771" y="507619"/>
                  <a:pt x="162560" y="507619"/>
                </a:cubicBezTo>
                <a:lnTo>
                  <a:pt x="1873123" y="507619"/>
                </a:lnTo>
                <a:cubicBezTo>
                  <a:pt x="1962912" y="507619"/>
                  <a:pt x="2035683" y="455930"/>
                  <a:pt x="2035683" y="392176"/>
                </a:cubicBezTo>
                <a:lnTo>
                  <a:pt x="2035683" y="211201"/>
                </a:lnTo>
                <a:cubicBezTo>
                  <a:pt x="2035683" y="147701"/>
                  <a:pt x="1962912" y="95758"/>
                  <a:pt x="1873123" y="95758"/>
                </a:cubicBezTo>
                <a:lnTo>
                  <a:pt x="1166622" y="95758"/>
                </a:lnTo>
                <a:cubicBezTo>
                  <a:pt x="1122934" y="95758"/>
                  <a:pt x="1082421" y="79248"/>
                  <a:pt x="1060577" y="52324"/>
                </a:cubicBezTo>
                <a:close/>
              </a:path>
            </a:pathLst>
          </a:custGeom>
          <a:solidFill>
            <a:srgbClr val="E5007E"/>
          </a:solidFill>
          <a:ln w="12696" cap="flat">
            <a:noFill/>
            <a:prstDash val="solid"/>
            <a:miter/>
          </a:ln>
        </p:spPr>
        <p:txBody>
          <a:bodyPr lIns="0" tIns="72000" rIns="0" bIns="0" rtlCol="0" anchor="ctr"/>
          <a:lstStyle/>
          <a:p>
            <a:pPr algn="ctr"/>
            <a:r>
              <a:rPr lang="nl-NL" b="1">
                <a:solidFill>
                  <a:schemeClr val="bg1"/>
                </a:solidFill>
              </a:rPr>
              <a:t>Leerkracht</a:t>
            </a:r>
          </a:p>
        </p:txBody>
      </p:sp>
      <p:sp>
        <p:nvSpPr>
          <p:cNvPr id="478" name="Vrije vorm: vorm 477">
            <a:extLst>
              <a:ext uri="{FF2B5EF4-FFF2-40B4-BE49-F238E27FC236}">
                <a16:creationId xmlns:a16="http://schemas.microsoft.com/office/drawing/2014/main" id="{828516CC-DA37-4E39-B03C-BC114EA90011}"/>
              </a:ext>
            </a:extLst>
          </p:cNvPr>
          <p:cNvSpPr/>
          <p:nvPr/>
        </p:nvSpPr>
        <p:spPr>
          <a:xfrm>
            <a:off x="9028683" y="4994655"/>
            <a:ext cx="2035683" cy="507619"/>
          </a:xfrm>
          <a:custGeom>
            <a:avLst/>
            <a:gdLst>
              <a:gd name="connsiteX0" fmla="*/ 1017905 w 2035683"/>
              <a:gd name="connsiteY0" fmla="*/ 0 h 507619"/>
              <a:gd name="connsiteX1" fmla="*/ 975106 w 2035683"/>
              <a:gd name="connsiteY1" fmla="*/ 52705 h 507619"/>
              <a:gd name="connsiteX2" fmla="*/ 869061 w 2035683"/>
              <a:gd name="connsiteY2" fmla="*/ 96139 h 507619"/>
              <a:gd name="connsiteX3" fmla="*/ 162560 w 2035683"/>
              <a:gd name="connsiteY3" fmla="*/ 96139 h 507619"/>
              <a:gd name="connsiteX4" fmla="*/ 0 w 2035683"/>
              <a:gd name="connsiteY4" fmla="*/ 211582 h 507619"/>
              <a:gd name="connsiteX5" fmla="*/ 0 w 2035683"/>
              <a:gd name="connsiteY5" fmla="*/ 392176 h 507619"/>
              <a:gd name="connsiteX6" fmla="*/ 162560 w 2035683"/>
              <a:gd name="connsiteY6" fmla="*/ 507619 h 507619"/>
              <a:gd name="connsiteX7" fmla="*/ 1873250 w 2035683"/>
              <a:gd name="connsiteY7" fmla="*/ 507619 h 507619"/>
              <a:gd name="connsiteX8" fmla="*/ 2035684 w 2035683"/>
              <a:gd name="connsiteY8" fmla="*/ 392176 h 507619"/>
              <a:gd name="connsiteX9" fmla="*/ 2035684 w 2035683"/>
              <a:gd name="connsiteY9" fmla="*/ 211201 h 507619"/>
              <a:gd name="connsiteX10" fmla="*/ 1873250 w 2035683"/>
              <a:gd name="connsiteY10" fmla="*/ 95758 h 507619"/>
              <a:gd name="connsiteX11" fmla="*/ 1166749 w 2035683"/>
              <a:gd name="connsiteY11" fmla="*/ 95758 h 507619"/>
              <a:gd name="connsiteX12" fmla="*/ 1060704 w 2035683"/>
              <a:gd name="connsiteY12" fmla="*/ 52324 h 50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5683" h="507619">
                <a:moveTo>
                  <a:pt x="1017905" y="0"/>
                </a:moveTo>
                <a:lnTo>
                  <a:pt x="975106" y="52705"/>
                </a:lnTo>
                <a:cubicBezTo>
                  <a:pt x="953262" y="79629"/>
                  <a:pt x="912876" y="96139"/>
                  <a:pt x="869061" y="96139"/>
                </a:cubicBezTo>
                <a:lnTo>
                  <a:pt x="162560" y="96139"/>
                </a:lnTo>
                <a:cubicBezTo>
                  <a:pt x="72772" y="96139"/>
                  <a:pt x="0" y="147828"/>
                  <a:pt x="0" y="211582"/>
                </a:cubicBezTo>
                <a:lnTo>
                  <a:pt x="0" y="392176"/>
                </a:lnTo>
                <a:cubicBezTo>
                  <a:pt x="0" y="455676"/>
                  <a:pt x="72772" y="507619"/>
                  <a:pt x="162560" y="507619"/>
                </a:cubicBezTo>
                <a:lnTo>
                  <a:pt x="1873250" y="507619"/>
                </a:lnTo>
                <a:cubicBezTo>
                  <a:pt x="1962912" y="507619"/>
                  <a:pt x="2035684" y="455930"/>
                  <a:pt x="2035684" y="392176"/>
                </a:cubicBezTo>
                <a:lnTo>
                  <a:pt x="2035684" y="211201"/>
                </a:lnTo>
                <a:cubicBezTo>
                  <a:pt x="2035684" y="147701"/>
                  <a:pt x="1962912" y="95758"/>
                  <a:pt x="1873250" y="95758"/>
                </a:cubicBezTo>
                <a:lnTo>
                  <a:pt x="1166749" y="95758"/>
                </a:lnTo>
                <a:cubicBezTo>
                  <a:pt x="1122935" y="95758"/>
                  <a:pt x="1082548" y="79248"/>
                  <a:pt x="1060704" y="52324"/>
                </a:cubicBezTo>
                <a:close/>
              </a:path>
            </a:pathLst>
          </a:custGeom>
          <a:solidFill>
            <a:srgbClr val="4AA9E2"/>
          </a:solidFill>
          <a:ln w="12696" cap="flat">
            <a:noFill/>
            <a:prstDash val="solid"/>
            <a:miter/>
          </a:ln>
        </p:spPr>
        <p:txBody>
          <a:bodyPr lIns="0" tIns="72000" rIns="0" bIns="0" rtlCol="0" anchor="ctr"/>
          <a:lstStyle/>
          <a:p>
            <a:pPr algn="ctr"/>
            <a:r>
              <a:rPr lang="nl-NL" b="1">
                <a:solidFill>
                  <a:schemeClr val="bg1"/>
                </a:solidFill>
              </a:rPr>
              <a:t>Ontdekken</a:t>
            </a:r>
          </a:p>
        </p:txBody>
      </p:sp>
      <p:sp>
        <p:nvSpPr>
          <p:cNvPr id="66" name="Vrije vorm: vorm 65">
            <a:extLst>
              <a:ext uri="{FF2B5EF4-FFF2-40B4-BE49-F238E27FC236}">
                <a16:creationId xmlns:a16="http://schemas.microsoft.com/office/drawing/2014/main" id="{63DB7DDB-A5F8-4C08-8CBE-26D15318711C}"/>
              </a:ext>
            </a:extLst>
          </p:cNvPr>
          <p:cNvSpPr/>
          <p:nvPr/>
        </p:nvSpPr>
        <p:spPr>
          <a:xfrm flipH="1">
            <a:off x="1024867" y="2036441"/>
            <a:ext cx="3262280" cy="1935660"/>
          </a:xfrm>
          <a:custGeom>
            <a:avLst/>
            <a:gdLst>
              <a:gd name="connsiteX0" fmla="*/ 2207408 w 3262280"/>
              <a:gd name="connsiteY0" fmla="*/ 1579293 h 1935660"/>
              <a:gd name="connsiteX1" fmla="*/ 2972074 w 3262280"/>
              <a:gd name="connsiteY1" fmla="*/ 1334183 h 1935660"/>
              <a:gd name="connsiteX2" fmla="*/ 3252490 w 3262280"/>
              <a:gd name="connsiteY2" fmla="*/ 799513 h 1935660"/>
              <a:gd name="connsiteX3" fmla="*/ 2835169 w 3262280"/>
              <a:gd name="connsiteY3" fmla="*/ 332661 h 1935660"/>
              <a:gd name="connsiteX4" fmla="*/ 1510685 w 3262280"/>
              <a:gd name="connsiteY4" fmla="*/ 1191 h 1935660"/>
              <a:gd name="connsiteX5" fmla="*/ 754527 w 3262280"/>
              <a:gd name="connsiteY5" fmla="*/ 128191 h 1935660"/>
              <a:gd name="connsiteX6" fmla="*/ 171851 w 3262280"/>
              <a:gd name="connsiteY6" fmla="*/ 481759 h 1935660"/>
              <a:gd name="connsiteX7" fmla="*/ 4465 w 3262280"/>
              <a:gd name="connsiteY7" fmla="*/ 819198 h 1935660"/>
              <a:gd name="connsiteX8" fmla="*/ 21 w 3262280"/>
              <a:gd name="connsiteY8" fmla="*/ 893239 h 1935660"/>
              <a:gd name="connsiteX9" fmla="*/ 104541 w 3262280"/>
              <a:gd name="connsiteY9" fmla="*/ 1204389 h 1935660"/>
              <a:gd name="connsiteX10" fmla="*/ 791992 w 3262280"/>
              <a:gd name="connsiteY10" fmla="*/ 1461564 h 1935660"/>
              <a:gd name="connsiteX11" fmla="*/ 781071 w 3262280"/>
              <a:gd name="connsiteY11" fmla="*/ 1590342 h 1935660"/>
              <a:gd name="connsiteX12" fmla="*/ 734080 w 3262280"/>
              <a:gd name="connsiteY12" fmla="*/ 1692704 h 1935660"/>
              <a:gd name="connsiteX13" fmla="*/ 609494 w 3262280"/>
              <a:gd name="connsiteY13" fmla="*/ 1877489 h 1935660"/>
              <a:gd name="connsiteX14" fmla="*/ 622194 w 3262280"/>
              <a:gd name="connsiteY14" fmla="*/ 1934639 h 1935660"/>
              <a:gd name="connsiteX15" fmla="*/ 1050564 w 3262280"/>
              <a:gd name="connsiteY15" fmla="*/ 1541955 h 1935660"/>
              <a:gd name="connsiteX16" fmla="*/ 1052723 w 3262280"/>
              <a:gd name="connsiteY16" fmla="*/ 1529255 h 1935660"/>
              <a:gd name="connsiteX17" fmla="*/ 1326154 w 3262280"/>
              <a:gd name="connsiteY17" fmla="*/ 1578150 h 1935660"/>
              <a:gd name="connsiteX18" fmla="*/ 2207408 w 3262280"/>
              <a:gd name="connsiteY18" fmla="*/ 1579293 h 1935660"/>
              <a:gd name="connsiteX19" fmla="*/ 1948709 w 3262280"/>
              <a:gd name="connsiteY19" fmla="*/ 1533573 h 1935660"/>
              <a:gd name="connsiteX20" fmla="*/ 1046120 w 3262280"/>
              <a:gd name="connsiteY20" fmla="*/ 1476550 h 1935660"/>
              <a:gd name="connsiteX21" fmla="*/ 1041421 w 3262280"/>
              <a:gd name="connsiteY21" fmla="*/ 1480106 h 1935660"/>
              <a:gd name="connsiteX22" fmla="*/ 1027704 w 3262280"/>
              <a:gd name="connsiteY22" fmla="*/ 1481376 h 1935660"/>
              <a:gd name="connsiteX23" fmla="*/ 847873 w 3262280"/>
              <a:gd name="connsiteY23" fmla="*/ 1716199 h 1935660"/>
              <a:gd name="connsiteX24" fmla="*/ 690392 w 3262280"/>
              <a:gd name="connsiteY24" fmla="*/ 1834944 h 1935660"/>
              <a:gd name="connsiteX25" fmla="*/ 785642 w 3262280"/>
              <a:gd name="connsiteY25" fmla="*/ 1666669 h 1935660"/>
              <a:gd name="connsiteX26" fmla="*/ 814090 w 3262280"/>
              <a:gd name="connsiteY26" fmla="*/ 1460675 h 1935660"/>
              <a:gd name="connsiteX27" fmla="*/ 805327 w 3262280"/>
              <a:gd name="connsiteY27" fmla="*/ 1432862 h 1935660"/>
              <a:gd name="connsiteX28" fmla="*/ 802279 w 3262280"/>
              <a:gd name="connsiteY28" fmla="*/ 1426385 h 1935660"/>
              <a:gd name="connsiteX29" fmla="*/ 799359 w 3262280"/>
              <a:gd name="connsiteY29" fmla="*/ 1420035 h 1935660"/>
              <a:gd name="connsiteX30" fmla="*/ 792500 w 3262280"/>
              <a:gd name="connsiteY30" fmla="*/ 1423845 h 1935660"/>
              <a:gd name="connsiteX31" fmla="*/ 637179 w 3262280"/>
              <a:gd name="connsiteY31" fmla="*/ 1398445 h 1935660"/>
              <a:gd name="connsiteX32" fmla="*/ 264308 w 3262280"/>
              <a:gd name="connsiteY32" fmla="*/ 1279446 h 1935660"/>
              <a:gd name="connsiteX33" fmla="*/ 27579 w 3262280"/>
              <a:gd name="connsiteY33" fmla="*/ 946579 h 1935660"/>
              <a:gd name="connsiteX34" fmla="*/ 22499 w 3262280"/>
              <a:gd name="connsiteY34" fmla="*/ 892731 h 1935660"/>
              <a:gd name="connsiteX35" fmla="*/ 169185 w 3262280"/>
              <a:gd name="connsiteY35" fmla="*/ 573199 h 1935660"/>
              <a:gd name="connsiteX36" fmla="*/ 405659 w 3262280"/>
              <a:gd name="connsiteY36" fmla="*/ 372793 h 1935660"/>
              <a:gd name="connsiteX37" fmla="*/ 1037102 w 3262280"/>
              <a:gd name="connsiteY37" fmla="*/ 139367 h 1935660"/>
              <a:gd name="connsiteX38" fmla="*/ 1742841 w 3262280"/>
              <a:gd name="connsiteY38" fmla="*/ 89583 h 1935660"/>
              <a:gd name="connsiteX39" fmla="*/ 2942484 w 3262280"/>
              <a:gd name="connsiteY39" fmla="*/ 489633 h 1935660"/>
              <a:gd name="connsiteX40" fmla="*/ 3220740 w 3262280"/>
              <a:gd name="connsiteY40" fmla="*/ 956104 h 1935660"/>
              <a:gd name="connsiteX41" fmla="*/ 2698009 w 3262280"/>
              <a:gd name="connsiteY41" fmla="*/ 1380538 h 1935660"/>
              <a:gd name="connsiteX42" fmla="*/ 1948709 w 3262280"/>
              <a:gd name="connsiteY42" fmla="*/ 1533573 h 193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62280" h="1935660">
                <a:moveTo>
                  <a:pt x="2207408" y="1579293"/>
                </a:moveTo>
                <a:cubicBezTo>
                  <a:pt x="2469535" y="1543606"/>
                  <a:pt x="2746141" y="1477058"/>
                  <a:pt x="2972074" y="1334183"/>
                </a:cubicBezTo>
                <a:cubicBezTo>
                  <a:pt x="3155082" y="1218359"/>
                  <a:pt x="3302274" y="1026335"/>
                  <a:pt x="3252490" y="799513"/>
                </a:cubicBezTo>
                <a:cubicBezTo>
                  <a:pt x="3206009" y="588185"/>
                  <a:pt x="3010048" y="438325"/>
                  <a:pt x="2835169" y="332661"/>
                </a:cubicBezTo>
                <a:cubicBezTo>
                  <a:pt x="2433340" y="89837"/>
                  <a:pt x="1977537" y="-12398"/>
                  <a:pt x="1510685" y="1191"/>
                </a:cubicBezTo>
                <a:cubicBezTo>
                  <a:pt x="1254653" y="8684"/>
                  <a:pt x="997860" y="47038"/>
                  <a:pt x="754527" y="128191"/>
                </a:cubicBezTo>
                <a:cubicBezTo>
                  <a:pt x="538627" y="199692"/>
                  <a:pt x="324251" y="309674"/>
                  <a:pt x="171851" y="481759"/>
                </a:cubicBezTo>
                <a:cubicBezTo>
                  <a:pt x="87523" y="576882"/>
                  <a:pt x="21229" y="691436"/>
                  <a:pt x="4465" y="819198"/>
                </a:cubicBezTo>
                <a:cubicBezTo>
                  <a:pt x="1290" y="843747"/>
                  <a:pt x="-196" y="868486"/>
                  <a:pt x="21" y="893239"/>
                </a:cubicBezTo>
                <a:cubicBezTo>
                  <a:pt x="935" y="1005418"/>
                  <a:pt x="37536" y="1114409"/>
                  <a:pt x="104541" y="1204389"/>
                </a:cubicBezTo>
                <a:cubicBezTo>
                  <a:pt x="256941" y="1410256"/>
                  <a:pt x="550565" y="1454833"/>
                  <a:pt x="791992" y="1461564"/>
                </a:cubicBezTo>
                <a:cubicBezTo>
                  <a:pt x="796387" y="1504795"/>
                  <a:pt x="792678" y="1548470"/>
                  <a:pt x="781071" y="1590342"/>
                </a:cubicBezTo>
                <a:cubicBezTo>
                  <a:pt x="769069" y="1626029"/>
                  <a:pt x="753308" y="1660332"/>
                  <a:pt x="734080" y="1692704"/>
                </a:cubicBezTo>
                <a:cubicBezTo>
                  <a:pt x="696870" y="1757093"/>
                  <a:pt x="651403" y="1816148"/>
                  <a:pt x="609494" y="1877489"/>
                </a:cubicBezTo>
                <a:cubicBezTo>
                  <a:pt x="602762" y="1887268"/>
                  <a:pt x="598825" y="1943910"/>
                  <a:pt x="622194" y="1934639"/>
                </a:cubicBezTo>
                <a:cubicBezTo>
                  <a:pt x="805454" y="1856229"/>
                  <a:pt x="956546" y="1717723"/>
                  <a:pt x="1050564" y="1541955"/>
                </a:cubicBezTo>
                <a:cubicBezTo>
                  <a:pt x="1052165" y="1537916"/>
                  <a:pt x="1052901" y="1533598"/>
                  <a:pt x="1052723" y="1529255"/>
                </a:cubicBezTo>
                <a:cubicBezTo>
                  <a:pt x="1142830" y="1550870"/>
                  <a:pt x="1234130" y="1567202"/>
                  <a:pt x="1326154" y="1578150"/>
                </a:cubicBezTo>
                <a:cubicBezTo>
                  <a:pt x="1618610" y="1616758"/>
                  <a:pt x="1914850" y="1617139"/>
                  <a:pt x="2207408" y="1579293"/>
                </a:cubicBezTo>
                <a:close/>
                <a:moveTo>
                  <a:pt x="1948709" y="1533573"/>
                </a:moveTo>
                <a:cubicBezTo>
                  <a:pt x="1645813" y="1561513"/>
                  <a:pt x="1345332" y="1523286"/>
                  <a:pt x="1046120" y="1476550"/>
                </a:cubicBezTo>
                <a:cubicBezTo>
                  <a:pt x="1044214" y="1476550"/>
                  <a:pt x="1042690" y="1477820"/>
                  <a:pt x="1041421" y="1480106"/>
                </a:cubicBezTo>
                <a:cubicBezTo>
                  <a:pt x="1037484" y="1474518"/>
                  <a:pt x="1032785" y="1473502"/>
                  <a:pt x="1027704" y="1481376"/>
                </a:cubicBezTo>
                <a:cubicBezTo>
                  <a:pt x="972460" y="1565577"/>
                  <a:pt x="921405" y="1646476"/>
                  <a:pt x="847873" y="1716199"/>
                </a:cubicBezTo>
                <a:cubicBezTo>
                  <a:pt x="800273" y="1761881"/>
                  <a:pt x="747403" y="1801733"/>
                  <a:pt x="690392" y="1834944"/>
                </a:cubicBezTo>
                <a:cubicBezTo>
                  <a:pt x="728137" y="1782467"/>
                  <a:pt x="760077" y="1726041"/>
                  <a:pt x="785642" y="1666669"/>
                </a:cubicBezTo>
                <a:cubicBezTo>
                  <a:pt x="809264" y="1608503"/>
                  <a:pt x="829076" y="1526969"/>
                  <a:pt x="814090" y="1460675"/>
                </a:cubicBezTo>
                <a:cubicBezTo>
                  <a:pt x="811957" y="1451175"/>
                  <a:pt x="809023" y="1441866"/>
                  <a:pt x="805327" y="1432862"/>
                </a:cubicBezTo>
                <a:cubicBezTo>
                  <a:pt x="804896" y="1430474"/>
                  <a:pt x="803841" y="1428239"/>
                  <a:pt x="802279" y="1426385"/>
                </a:cubicBezTo>
                <a:cubicBezTo>
                  <a:pt x="801390" y="1424353"/>
                  <a:pt x="800501" y="1422194"/>
                  <a:pt x="799359" y="1420035"/>
                </a:cubicBezTo>
                <a:cubicBezTo>
                  <a:pt x="796564" y="1414701"/>
                  <a:pt x="794151" y="1418638"/>
                  <a:pt x="792500" y="1423845"/>
                </a:cubicBezTo>
                <a:cubicBezTo>
                  <a:pt x="740558" y="1416860"/>
                  <a:pt x="688614" y="1408605"/>
                  <a:pt x="637179" y="1398445"/>
                </a:cubicBezTo>
                <a:cubicBezTo>
                  <a:pt x="510179" y="1373045"/>
                  <a:pt x="378226" y="1342565"/>
                  <a:pt x="264308" y="1279446"/>
                </a:cubicBezTo>
                <a:cubicBezTo>
                  <a:pt x="142641" y="1211628"/>
                  <a:pt x="53741" y="1082088"/>
                  <a:pt x="27579" y="946579"/>
                </a:cubicBezTo>
                <a:cubicBezTo>
                  <a:pt x="24138" y="928837"/>
                  <a:pt x="22436" y="910803"/>
                  <a:pt x="22499" y="892731"/>
                </a:cubicBezTo>
                <a:cubicBezTo>
                  <a:pt x="22499" y="773986"/>
                  <a:pt x="94254" y="660321"/>
                  <a:pt x="169185" y="573199"/>
                </a:cubicBezTo>
                <a:cubicBezTo>
                  <a:pt x="237714" y="495119"/>
                  <a:pt x="317406" y="427593"/>
                  <a:pt x="405659" y="372793"/>
                </a:cubicBezTo>
                <a:cubicBezTo>
                  <a:pt x="596159" y="252524"/>
                  <a:pt x="817392" y="182293"/>
                  <a:pt x="1037102" y="139367"/>
                </a:cubicBezTo>
                <a:cubicBezTo>
                  <a:pt x="1269512" y="94650"/>
                  <a:pt x="1506457" y="77937"/>
                  <a:pt x="1742841" y="89583"/>
                </a:cubicBezTo>
                <a:cubicBezTo>
                  <a:pt x="2166640" y="109522"/>
                  <a:pt x="2596916" y="237919"/>
                  <a:pt x="2942484" y="489633"/>
                </a:cubicBezTo>
                <a:cubicBezTo>
                  <a:pt x="3079771" y="589582"/>
                  <a:pt x="3280303" y="763953"/>
                  <a:pt x="3220740" y="956104"/>
                </a:cubicBezTo>
                <a:cubicBezTo>
                  <a:pt x="3151780" y="1177338"/>
                  <a:pt x="2901462" y="1309926"/>
                  <a:pt x="2698009" y="1380538"/>
                </a:cubicBezTo>
                <a:cubicBezTo>
                  <a:pt x="2456073" y="1465628"/>
                  <a:pt x="2203471" y="1510205"/>
                  <a:pt x="1948709" y="1533573"/>
                </a:cubicBezTo>
                <a:close/>
              </a:path>
            </a:pathLst>
          </a:custGeom>
          <a:solidFill>
            <a:srgbClr val="000000"/>
          </a:solidFill>
          <a:ln w="12696" cap="flat">
            <a:noFill/>
            <a:prstDash val="solid"/>
            <a:miter/>
          </a:ln>
        </p:spPr>
        <p:txBody>
          <a:bodyPr lIns="0" tIns="756000" rIns="0" bIns="0" rtlCol="0" anchor="t"/>
          <a:lstStyle/>
          <a:p>
            <a:pPr algn="ctr">
              <a:lnSpc>
                <a:spcPct val="90000"/>
              </a:lnSpc>
            </a:pPr>
            <a:r>
              <a:rPr lang="nl-NL" b="1"/>
              <a:t>Ik instrueer </a:t>
            </a:r>
          </a:p>
        </p:txBody>
      </p:sp>
      <p:sp>
        <p:nvSpPr>
          <p:cNvPr id="67" name="Vrije vorm: vorm 66">
            <a:extLst>
              <a:ext uri="{FF2B5EF4-FFF2-40B4-BE49-F238E27FC236}">
                <a16:creationId xmlns:a16="http://schemas.microsoft.com/office/drawing/2014/main" id="{DB289A66-497D-4D62-8737-14209019537A}"/>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pic>
        <p:nvPicPr>
          <p:cNvPr id="70" name="Afbeelding 69">
            <a:extLst>
              <a:ext uri="{FF2B5EF4-FFF2-40B4-BE49-F238E27FC236}">
                <a16:creationId xmlns:a16="http://schemas.microsoft.com/office/drawing/2014/main" id="{30B1AE95-5420-4F3C-A5F9-8E20990BCA9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9489" r="36998" b="11105"/>
          <a:stretch/>
        </p:blipFill>
        <p:spPr>
          <a:xfrm>
            <a:off x="3728670" y="768020"/>
            <a:ext cx="4476153" cy="6096461"/>
          </a:xfrm>
          <a:prstGeom prst="rect">
            <a:avLst/>
          </a:prstGeom>
        </p:spPr>
      </p:pic>
      <p:sp>
        <p:nvSpPr>
          <p:cNvPr id="71" name="Vrije vorm: vorm 70">
            <a:extLst>
              <a:ext uri="{FF2B5EF4-FFF2-40B4-BE49-F238E27FC236}">
                <a16:creationId xmlns:a16="http://schemas.microsoft.com/office/drawing/2014/main" id="{709928FF-98E4-4DB9-8553-D46FD9B5C0AF}"/>
              </a:ext>
            </a:extLst>
          </p:cNvPr>
          <p:cNvSpPr/>
          <p:nvPr/>
        </p:nvSpPr>
        <p:spPr>
          <a:xfrm>
            <a:off x="3834791" y="927959"/>
            <a:ext cx="948162" cy="1248323"/>
          </a:xfrm>
          <a:custGeom>
            <a:avLst/>
            <a:gdLst>
              <a:gd name="connsiteX0" fmla="*/ 404930 w 2045599"/>
              <a:gd name="connsiteY0" fmla="*/ 788794 h 2693178"/>
              <a:gd name="connsiteX1" fmla="*/ 974017 w 2045599"/>
              <a:gd name="connsiteY1" fmla="*/ 286255 h 2693178"/>
              <a:gd name="connsiteX2" fmla="*/ 1246432 w 2045599"/>
              <a:gd name="connsiteY2" fmla="*/ 522221 h 2693178"/>
              <a:gd name="connsiteX3" fmla="*/ 1252147 w 2045599"/>
              <a:gd name="connsiteY3" fmla="*/ 530349 h 2693178"/>
              <a:gd name="connsiteX4" fmla="*/ 1254052 w 2045599"/>
              <a:gd name="connsiteY4" fmla="*/ 1292349 h 2693178"/>
              <a:gd name="connsiteX5" fmla="*/ 1249607 w 2045599"/>
              <a:gd name="connsiteY5" fmla="*/ 1305049 h 2693178"/>
              <a:gd name="connsiteX6" fmla="*/ 884481 w 2045599"/>
              <a:gd name="connsiteY6" fmla="*/ 1396108 h 2693178"/>
              <a:gd name="connsiteX7" fmla="*/ 404930 w 2045599"/>
              <a:gd name="connsiteY7" fmla="*/ 787651 h 2693178"/>
              <a:gd name="connsiteX8" fmla="*/ 1455728 w 2045599"/>
              <a:gd name="connsiteY8" fmla="*/ 813051 h 2693178"/>
              <a:gd name="connsiteX9" fmla="*/ 1423470 w 2045599"/>
              <a:gd name="connsiteY9" fmla="*/ 823719 h 2693178"/>
              <a:gd name="connsiteX10" fmla="*/ 1403404 w 2045599"/>
              <a:gd name="connsiteY10" fmla="*/ 724786 h 2693178"/>
              <a:gd name="connsiteX11" fmla="*/ 1436678 w 2045599"/>
              <a:gd name="connsiteY11" fmla="*/ 712086 h 2693178"/>
              <a:gd name="connsiteX12" fmla="*/ 1455728 w 2045599"/>
              <a:gd name="connsiteY12" fmla="*/ 812670 h 2693178"/>
              <a:gd name="connsiteX13" fmla="*/ 1428296 w 2045599"/>
              <a:gd name="connsiteY13" fmla="*/ 955545 h 2693178"/>
              <a:gd name="connsiteX14" fmla="*/ 1426391 w 2045599"/>
              <a:gd name="connsiteY14" fmla="*/ 853945 h 2693178"/>
              <a:gd name="connsiteX15" fmla="*/ 1457505 w 2045599"/>
              <a:gd name="connsiteY15" fmla="*/ 843658 h 2693178"/>
              <a:gd name="connsiteX16" fmla="*/ 1456362 w 2045599"/>
              <a:gd name="connsiteY16" fmla="*/ 931542 h 2693178"/>
              <a:gd name="connsiteX17" fmla="*/ 1453823 w 2045599"/>
              <a:gd name="connsiteY17" fmla="*/ 949449 h 2693178"/>
              <a:gd name="connsiteX18" fmla="*/ 1428423 w 2045599"/>
              <a:gd name="connsiteY18" fmla="*/ 955926 h 2693178"/>
              <a:gd name="connsiteX19" fmla="*/ 1396038 w 2045599"/>
              <a:gd name="connsiteY19" fmla="*/ 1133726 h 2693178"/>
              <a:gd name="connsiteX20" fmla="*/ 1426264 w 2045599"/>
              <a:gd name="connsiteY20" fmla="*/ 987168 h 2693178"/>
              <a:gd name="connsiteX21" fmla="*/ 1449505 w 2045599"/>
              <a:gd name="connsiteY21" fmla="*/ 979548 h 2693178"/>
              <a:gd name="connsiteX22" fmla="*/ 1396038 w 2045599"/>
              <a:gd name="connsiteY22" fmla="*/ 1133726 h 2693178"/>
              <a:gd name="connsiteX23" fmla="*/ 1388799 w 2045599"/>
              <a:gd name="connsiteY23" fmla="*/ 594357 h 2693178"/>
              <a:gd name="connsiteX24" fmla="*/ 1427787 w 2045599"/>
              <a:gd name="connsiteY24" fmla="*/ 685924 h 2693178"/>
              <a:gd name="connsiteX25" fmla="*/ 1395403 w 2045599"/>
              <a:gd name="connsiteY25" fmla="*/ 697862 h 2693178"/>
              <a:gd name="connsiteX26" fmla="*/ 1360605 w 2045599"/>
              <a:gd name="connsiteY26" fmla="*/ 607311 h 2693178"/>
              <a:gd name="connsiteX27" fmla="*/ 1388799 w 2045599"/>
              <a:gd name="connsiteY27" fmla="*/ 594611 h 2693178"/>
              <a:gd name="connsiteX28" fmla="*/ 1322251 w 2045599"/>
              <a:gd name="connsiteY28" fmla="*/ 494535 h 2693178"/>
              <a:gd name="connsiteX29" fmla="*/ 1374956 w 2045599"/>
              <a:gd name="connsiteY29" fmla="*/ 569465 h 2693178"/>
              <a:gd name="connsiteX30" fmla="*/ 1348159 w 2045599"/>
              <a:gd name="connsiteY30" fmla="*/ 582165 h 2693178"/>
              <a:gd name="connsiteX31" fmla="*/ 1303074 w 2045599"/>
              <a:gd name="connsiteY31" fmla="*/ 504314 h 2693178"/>
              <a:gd name="connsiteX32" fmla="*/ 1322251 w 2045599"/>
              <a:gd name="connsiteY32" fmla="*/ 494789 h 2693178"/>
              <a:gd name="connsiteX33" fmla="*/ 1209094 w 2045599"/>
              <a:gd name="connsiteY33" fmla="*/ 387982 h 2693178"/>
              <a:gd name="connsiteX34" fmla="*/ 1302947 w 2045599"/>
              <a:gd name="connsiteY34" fmla="*/ 471675 h 2693178"/>
              <a:gd name="connsiteX35" fmla="*/ 1286691 w 2045599"/>
              <a:gd name="connsiteY35" fmla="*/ 480565 h 2693178"/>
              <a:gd name="connsiteX36" fmla="*/ 1209094 w 2045599"/>
              <a:gd name="connsiteY36" fmla="*/ 387982 h 2693178"/>
              <a:gd name="connsiteX37" fmla="*/ 993194 w 2045599"/>
              <a:gd name="connsiteY37" fmla="*/ 231518 h 2693178"/>
              <a:gd name="connsiteX38" fmla="*/ 350447 w 2045599"/>
              <a:gd name="connsiteY38" fmla="*/ 743074 h 2693178"/>
              <a:gd name="connsiteX39" fmla="*/ 870385 w 2045599"/>
              <a:gd name="connsiteY39" fmla="*/ 1453004 h 2693178"/>
              <a:gd name="connsiteX40" fmla="*/ 1513005 w 2045599"/>
              <a:gd name="connsiteY40" fmla="*/ 941448 h 2693178"/>
              <a:gd name="connsiteX41" fmla="*/ 993194 w 2045599"/>
              <a:gd name="connsiteY41" fmla="*/ 231518 h 2693178"/>
              <a:gd name="connsiteX42" fmla="*/ 624894 w 2045599"/>
              <a:gd name="connsiteY42" fmla="*/ 726818 h 2693178"/>
              <a:gd name="connsiteX43" fmla="*/ 611305 w 2045599"/>
              <a:gd name="connsiteY43" fmla="*/ 782317 h 2693178"/>
              <a:gd name="connsiteX44" fmla="*/ 624894 w 2045599"/>
              <a:gd name="connsiteY44" fmla="*/ 726818 h 2693178"/>
              <a:gd name="connsiteX45" fmla="*/ 622100 w 2045599"/>
              <a:gd name="connsiteY45" fmla="*/ 878075 h 2693178"/>
              <a:gd name="connsiteX46" fmla="*/ 565077 w 2045599"/>
              <a:gd name="connsiteY46" fmla="*/ 879853 h 2693178"/>
              <a:gd name="connsiteX47" fmla="*/ 839270 w 2045599"/>
              <a:gd name="connsiteY47" fmla="*/ 1284856 h 2693178"/>
              <a:gd name="connsiteX48" fmla="*/ 867083 w 2045599"/>
              <a:gd name="connsiteY48" fmla="*/ 1234945 h 2693178"/>
              <a:gd name="connsiteX49" fmla="*/ 622100 w 2045599"/>
              <a:gd name="connsiteY49" fmla="*/ 878075 h 2693178"/>
              <a:gd name="connsiteX50" fmla="*/ 59744 w 2045599"/>
              <a:gd name="connsiteY50" fmla="*/ 780412 h 2693178"/>
              <a:gd name="connsiteX51" fmla="*/ 76889 w 2045599"/>
              <a:gd name="connsiteY51" fmla="*/ 684654 h 2693178"/>
              <a:gd name="connsiteX52" fmla="*/ 93653 w 2045599"/>
              <a:gd name="connsiteY52" fmla="*/ 682876 h 2693178"/>
              <a:gd name="connsiteX53" fmla="*/ 148644 w 2045599"/>
              <a:gd name="connsiteY53" fmla="*/ 635886 h 2693178"/>
              <a:gd name="connsiteX54" fmla="*/ 138484 w 2045599"/>
              <a:gd name="connsiteY54" fmla="*/ 716404 h 2693178"/>
              <a:gd name="connsiteX55" fmla="*/ 59744 w 2045599"/>
              <a:gd name="connsiteY55" fmla="*/ 779904 h 2693178"/>
              <a:gd name="connsiteX56" fmla="*/ 59744 w 2045599"/>
              <a:gd name="connsiteY56" fmla="*/ 914143 h 2693178"/>
              <a:gd name="connsiteX57" fmla="*/ 57077 w 2045599"/>
              <a:gd name="connsiteY57" fmla="*/ 814829 h 2693178"/>
              <a:gd name="connsiteX58" fmla="*/ 136452 w 2045599"/>
              <a:gd name="connsiteY58" fmla="*/ 758187 h 2693178"/>
              <a:gd name="connsiteX59" fmla="*/ 138484 w 2045599"/>
              <a:gd name="connsiteY59" fmla="*/ 839594 h 2693178"/>
              <a:gd name="connsiteX60" fmla="*/ 59744 w 2045599"/>
              <a:gd name="connsiteY60" fmla="*/ 914143 h 2693178"/>
              <a:gd name="connsiteX61" fmla="*/ 83874 w 2045599"/>
              <a:gd name="connsiteY61" fmla="*/ 1054605 h 2693178"/>
              <a:gd name="connsiteX62" fmla="*/ 61903 w 2045599"/>
              <a:gd name="connsiteY62" fmla="*/ 940305 h 2693178"/>
              <a:gd name="connsiteX63" fmla="*/ 76889 w 2045599"/>
              <a:gd name="connsiteY63" fmla="*/ 937384 h 2693178"/>
              <a:gd name="connsiteX64" fmla="*/ 141786 w 2045599"/>
              <a:gd name="connsiteY64" fmla="*/ 875916 h 2693178"/>
              <a:gd name="connsiteX65" fmla="*/ 160581 w 2045599"/>
              <a:gd name="connsiteY65" fmla="*/ 982723 h 2693178"/>
              <a:gd name="connsiteX66" fmla="*/ 84381 w 2045599"/>
              <a:gd name="connsiteY66" fmla="*/ 1054859 h 2693178"/>
              <a:gd name="connsiteX67" fmla="*/ 122481 w 2045599"/>
              <a:gd name="connsiteY67" fmla="*/ 1168143 h 2693178"/>
              <a:gd name="connsiteX68" fmla="*/ 92128 w 2045599"/>
              <a:gd name="connsiteY68" fmla="*/ 1084831 h 2693178"/>
              <a:gd name="connsiteX69" fmla="*/ 97590 w 2045599"/>
              <a:gd name="connsiteY69" fmla="*/ 1081529 h 2693178"/>
              <a:gd name="connsiteX70" fmla="*/ 169218 w 2045599"/>
              <a:gd name="connsiteY70" fmla="*/ 1014219 h 2693178"/>
              <a:gd name="connsiteX71" fmla="*/ 194618 w 2045599"/>
              <a:gd name="connsiteY71" fmla="*/ 1092197 h 2693178"/>
              <a:gd name="connsiteX72" fmla="*/ 193728 w 2045599"/>
              <a:gd name="connsiteY72" fmla="*/ 1093086 h 2693178"/>
              <a:gd name="connsiteX73" fmla="*/ 122609 w 2045599"/>
              <a:gd name="connsiteY73" fmla="*/ 1168143 h 2693178"/>
              <a:gd name="connsiteX74" fmla="*/ 174678 w 2045599"/>
              <a:gd name="connsiteY74" fmla="*/ 1274569 h 2693178"/>
              <a:gd name="connsiteX75" fmla="*/ 134166 w 2045599"/>
              <a:gd name="connsiteY75" fmla="*/ 1194940 h 2693178"/>
              <a:gd name="connsiteX76" fmla="*/ 206683 w 2045599"/>
              <a:gd name="connsiteY76" fmla="*/ 1123058 h 2693178"/>
              <a:gd name="connsiteX77" fmla="*/ 242624 w 2045599"/>
              <a:gd name="connsiteY77" fmla="*/ 1200401 h 2693178"/>
              <a:gd name="connsiteX78" fmla="*/ 174678 w 2045599"/>
              <a:gd name="connsiteY78" fmla="*/ 1274569 h 2693178"/>
              <a:gd name="connsiteX79" fmla="*/ 239956 w 2045599"/>
              <a:gd name="connsiteY79" fmla="*/ 1371089 h 2693178"/>
              <a:gd name="connsiteX80" fmla="*/ 190046 w 2045599"/>
              <a:gd name="connsiteY80" fmla="*/ 1298826 h 2693178"/>
              <a:gd name="connsiteX81" fmla="*/ 257483 w 2045599"/>
              <a:gd name="connsiteY81" fmla="*/ 1228214 h 2693178"/>
              <a:gd name="connsiteX82" fmla="*/ 304981 w 2045599"/>
              <a:gd name="connsiteY82" fmla="*/ 1304414 h 2693178"/>
              <a:gd name="connsiteX83" fmla="*/ 239956 w 2045599"/>
              <a:gd name="connsiteY83" fmla="*/ 1370581 h 2693178"/>
              <a:gd name="connsiteX84" fmla="*/ 319840 w 2045599"/>
              <a:gd name="connsiteY84" fmla="*/ 1462021 h 2693178"/>
              <a:gd name="connsiteX85" fmla="*/ 257483 w 2045599"/>
              <a:gd name="connsiteY85" fmla="*/ 1393441 h 2693178"/>
              <a:gd name="connsiteX86" fmla="*/ 321744 w 2045599"/>
              <a:gd name="connsiteY86" fmla="*/ 1328036 h 2693178"/>
              <a:gd name="connsiteX87" fmla="*/ 377244 w 2045599"/>
              <a:gd name="connsiteY87" fmla="*/ 1397632 h 2693178"/>
              <a:gd name="connsiteX88" fmla="*/ 319840 w 2045599"/>
              <a:gd name="connsiteY88" fmla="*/ 1462021 h 2693178"/>
              <a:gd name="connsiteX89" fmla="*/ 411788 w 2045599"/>
              <a:gd name="connsiteY89" fmla="*/ 1543428 h 2693178"/>
              <a:gd name="connsiteX90" fmla="*/ 340287 w 2045599"/>
              <a:gd name="connsiteY90" fmla="*/ 1482468 h 2693178"/>
              <a:gd name="connsiteX91" fmla="*/ 396167 w 2045599"/>
              <a:gd name="connsiteY91" fmla="*/ 1418968 h 2693178"/>
              <a:gd name="connsiteX92" fmla="*/ 459667 w 2045599"/>
              <a:gd name="connsiteY92" fmla="*/ 1481833 h 2693178"/>
              <a:gd name="connsiteX93" fmla="*/ 411280 w 2045599"/>
              <a:gd name="connsiteY93" fmla="*/ 1543682 h 2693178"/>
              <a:gd name="connsiteX94" fmla="*/ 492560 w 2045599"/>
              <a:gd name="connsiteY94" fmla="*/ 1599181 h 2693178"/>
              <a:gd name="connsiteX95" fmla="*/ 434267 w 2045599"/>
              <a:gd name="connsiteY95" fmla="*/ 1561081 h 2693178"/>
              <a:gd name="connsiteX96" fmla="*/ 481256 w 2045599"/>
              <a:gd name="connsiteY96" fmla="*/ 1501010 h 2693178"/>
              <a:gd name="connsiteX97" fmla="*/ 536121 w 2045599"/>
              <a:gd name="connsiteY97" fmla="*/ 1543682 h 2693178"/>
              <a:gd name="connsiteX98" fmla="*/ 492560 w 2045599"/>
              <a:gd name="connsiteY98" fmla="*/ 1599816 h 2693178"/>
              <a:gd name="connsiteX99" fmla="*/ 595684 w 2045599"/>
              <a:gd name="connsiteY99" fmla="*/ 1653791 h 2693178"/>
              <a:gd name="connsiteX100" fmla="*/ 516817 w 2045599"/>
              <a:gd name="connsiteY100" fmla="*/ 1614802 h 2693178"/>
              <a:gd name="connsiteX101" fmla="*/ 559489 w 2045599"/>
              <a:gd name="connsiteY101" fmla="*/ 1559811 h 2693178"/>
              <a:gd name="connsiteX102" fmla="*/ 637848 w 2045599"/>
              <a:gd name="connsiteY102" fmla="*/ 1606420 h 2693178"/>
              <a:gd name="connsiteX103" fmla="*/ 595684 w 2045599"/>
              <a:gd name="connsiteY103" fmla="*/ 1653791 h 2693178"/>
              <a:gd name="connsiteX104" fmla="*/ 642039 w 2045599"/>
              <a:gd name="connsiteY104" fmla="*/ 1673222 h 2693178"/>
              <a:gd name="connsiteX105" fmla="*/ 623497 w 2045599"/>
              <a:gd name="connsiteY105" fmla="*/ 1665475 h 2693178"/>
              <a:gd name="connsiteX106" fmla="*/ 664264 w 2045599"/>
              <a:gd name="connsiteY106" fmla="*/ 1619628 h 2693178"/>
              <a:gd name="connsiteX107" fmla="*/ 721160 w 2045599"/>
              <a:gd name="connsiteY107" fmla="*/ 1644139 h 2693178"/>
              <a:gd name="connsiteX108" fmla="*/ 693600 w 2045599"/>
              <a:gd name="connsiteY108" fmla="*/ 1670174 h 2693178"/>
              <a:gd name="connsiteX109" fmla="*/ 692077 w 2045599"/>
              <a:gd name="connsiteY109" fmla="*/ 1688068 h 2693178"/>
              <a:gd name="connsiteX110" fmla="*/ 696395 w 2045599"/>
              <a:gd name="connsiteY110" fmla="*/ 1691383 h 2693178"/>
              <a:gd name="connsiteX111" fmla="*/ 642039 w 2045599"/>
              <a:gd name="connsiteY111" fmla="*/ 1673222 h 2693178"/>
              <a:gd name="connsiteX112" fmla="*/ 781739 w 2045599"/>
              <a:gd name="connsiteY112" fmla="*/ 1712846 h 2693178"/>
              <a:gd name="connsiteX113" fmla="*/ 704903 w 2045599"/>
              <a:gd name="connsiteY113" fmla="*/ 1693796 h 2693178"/>
              <a:gd name="connsiteX114" fmla="*/ 714175 w 2045599"/>
              <a:gd name="connsiteY114" fmla="*/ 1689986 h 2693178"/>
              <a:gd name="connsiteX115" fmla="*/ 751259 w 2045599"/>
              <a:gd name="connsiteY115" fmla="*/ 1654934 h 2693178"/>
              <a:gd name="connsiteX116" fmla="*/ 810568 w 2045599"/>
              <a:gd name="connsiteY116" fmla="*/ 1672206 h 2693178"/>
              <a:gd name="connsiteX117" fmla="*/ 781739 w 2045599"/>
              <a:gd name="connsiteY117" fmla="*/ 1712846 h 2693178"/>
              <a:gd name="connsiteX118" fmla="*/ 863273 w 2045599"/>
              <a:gd name="connsiteY118" fmla="*/ 1621152 h 2693178"/>
              <a:gd name="connsiteX119" fmla="*/ 192205 w 2045599"/>
              <a:gd name="connsiteY119" fmla="*/ 754250 h 2693178"/>
              <a:gd name="connsiteX120" fmla="*/ 1000941 w 2045599"/>
              <a:gd name="connsiteY120" fmla="*/ 63878 h 2693178"/>
              <a:gd name="connsiteX121" fmla="*/ 1672136 w 2045599"/>
              <a:gd name="connsiteY121" fmla="*/ 930780 h 2693178"/>
              <a:gd name="connsiteX122" fmla="*/ 863273 w 2045599"/>
              <a:gd name="connsiteY122" fmla="*/ 1621152 h 2693178"/>
              <a:gd name="connsiteX123" fmla="*/ 890450 w 2045599"/>
              <a:gd name="connsiteY123" fmla="*/ 1726435 h 2693178"/>
              <a:gd name="connsiteX124" fmla="*/ 812727 w 2045599"/>
              <a:gd name="connsiteY124" fmla="*/ 1718307 h 2693178"/>
              <a:gd name="connsiteX125" fmla="*/ 840667 w 2045599"/>
              <a:gd name="connsiteY125" fmla="*/ 1678937 h 2693178"/>
              <a:gd name="connsiteX126" fmla="*/ 914073 w 2045599"/>
              <a:gd name="connsiteY126" fmla="*/ 1689605 h 2693178"/>
              <a:gd name="connsiteX127" fmla="*/ 892483 w 2045599"/>
              <a:gd name="connsiteY127" fmla="*/ 1721482 h 2693178"/>
              <a:gd name="connsiteX128" fmla="*/ 890450 w 2045599"/>
              <a:gd name="connsiteY128" fmla="*/ 1726435 h 2693178"/>
              <a:gd name="connsiteX129" fmla="*/ 1014656 w 2045599"/>
              <a:gd name="connsiteY129" fmla="*/ 1721609 h 2693178"/>
              <a:gd name="connsiteX130" fmla="*/ 922836 w 2045599"/>
              <a:gd name="connsiteY130" fmla="*/ 1727324 h 2693178"/>
              <a:gd name="connsiteX131" fmla="*/ 946966 w 2045599"/>
              <a:gd name="connsiteY131" fmla="*/ 1691891 h 2693178"/>
              <a:gd name="connsiteX132" fmla="*/ 1034469 w 2045599"/>
              <a:gd name="connsiteY132" fmla="*/ 1690240 h 2693178"/>
              <a:gd name="connsiteX133" fmla="*/ 1014656 w 2045599"/>
              <a:gd name="connsiteY133" fmla="*/ 1721609 h 2693178"/>
              <a:gd name="connsiteX134" fmla="*/ 1259259 w 2045599"/>
              <a:gd name="connsiteY134" fmla="*/ 1632709 h 2693178"/>
              <a:gd name="connsiteX135" fmla="*/ 1052249 w 2045599"/>
              <a:gd name="connsiteY135" fmla="*/ 1715386 h 2693178"/>
              <a:gd name="connsiteX136" fmla="*/ 1070537 w 2045599"/>
              <a:gd name="connsiteY136" fmla="*/ 1686176 h 2693178"/>
              <a:gd name="connsiteX137" fmla="*/ 1259259 w 2045599"/>
              <a:gd name="connsiteY137" fmla="*/ 1632709 h 2693178"/>
              <a:gd name="connsiteX138" fmla="*/ 1293041 w 2045599"/>
              <a:gd name="connsiteY138" fmla="*/ 1846196 h 2693178"/>
              <a:gd name="connsiteX139" fmla="*/ 1229541 w 2045599"/>
              <a:gd name="connsiteY139" fmla="*/ 1716529 h 2693178"/>
              <a:gd name="connsiteX140" fmla="*/ 1274880 w 2045599"/>
              <a:gd name="connsiteY140" fmla="*/ 1691129 h 2693178"/>
              <a:gd name="connsiteX141" fmla="*/ 1274880 w 2045599"/>
              <a:gd name="connsiteY141" fmla="*/ 1691129 h 2693178"/>
              <a:gd name="connsiteX142" fmla="*/ 1274880 w 2045599"/>
              <a:gd name="connsiteY142" fmla="*/ 1691129 h 2693178"/>
              <a:gd name="connsiteX143" fmla="*/ 1327966 w 2045599"/>
              <a:gd name="connsiteY143" fmla="*/ 1798952 h 2693178"/>
              <a:gd name="connsiteX144" fmla="*/ 1352350 w 2045599"/>
              <a:gd name="connsiteY144" fmla="*/ 1784093 h 2693178"/>
              <a:gd name="connsiteX145" fmla="*/ 1299264 w 2045599"/>
              <a:gd name="connsiteY145" fmla="*/ 1676397 h 2693178"/>
              <a:gd name="connsiteX146" fmla="*/ 1299264 w 2045599"/>
              <a:gd name="connsiteY146" fmla="*/ 1675635 h 2693178"/>
              <a:gd name="connsiteX147" fmla="*/ 1464364 w 2045599"/>
              <a:gd name="connsiteY147" fmla="*/ 1523235 h 2693178"/>
              <a:gd name="connsiteX148" fmla="*/ 1554026 w 2045599"/>
              <a:gd name="connsiteY148" fmla="*/ 1678175 h 2693178"/>
              <a:gd name="connsiteX149" fmla="*/ 1548437 w 2045599"/>
              <a:gd name="connsiteY149" fmla="*/ 1689478 h 2693178"/>
              <a:gd name="connsiteX150" fmla="*/ 1299645 w 2045599"/>
              <a:gd name="connsiteY150" fmla="*/ 1846323 h 2693178"/>
              <a:gd name="connsiteX151" fmla="*/ 1293168 w 2045599"/>
              <a:gd name="connsiteY151" fmla="*/ 1846323 h 2693178"/>
              <a:gd name="connsiteX152" fmla="*/ 1454204 w 2045599"/>
              <a:gd name="connsiteY152" fmla="*/ 2176523 h 2693178"/>
              <a:gd name="connsiteX153" fmla="*/ 1322632 w 2045599"/>
              <a:gd name="connsiteY153" fmla="*/ 1907029 h 2693178"/>
              <a:gd name="connsiteX154" fmla="*/ 1375718 w 2045599"/>
              <a:gd name="connsiteY154" fmla="*/ 1905886 h 2693178"/>
              <a:gd name="connsiteX155" fmla="*/ 1622098 w 2045599"/>
              <a:gd name="connsiteY155" fmla="*/ 2395471 h 2693178"/>
              <a:gd name="connsiteX156" fmla="*/ 1646482 w 2045599"/>
              <a:gd name="connsiteY156" fmla="*/ 2380612 h 2693178"/>
              <a:gd name="connsiteX157" fmla="*/ 1404547 w 2045599"/>
              <a:gd name="connsiteY157" fmla="*/ 1900806 h 2693178"/>
              <a:gd name="connsiteX158" fmla="*/ 1590855 w 2045599"/>
              <a:gd name="connsiteY158" fmla="*/ 1741929 h 2693178"/>
              <a:gd name="connsiteX159" fmla="*/ 1859461 w 2045599"/>
              <a:gd name="connsiteY159" fmla="*/ 2205987 h 2693178"/>
              <a:gd name="connsiteX160" fmla="*/ 1859461 w 2045599"/>
              <a:gd name="connsiteY160" fmla="*/ 2205987 h 2693178"/>
              <a:gd name="connsiteX161" fmla="*/ 1571171 w 2045599"/>
              <a:gd name="connsiteY161" fmla="*/ 2424935 h 2693178"/>
              <a:gd name="connsiteX162" fmla="*/ 1566091 w 2045599"/>
              <a:gd name="connsiteY162" fmla="*/ 2426332 h 2693178"/>
              <a:gd name="connsiteX163" fmla="*/ 1454204 w 2045599"/>
              <a:gd name="connsiteY163" fmla="*/ 2176650 h 2693178"/>
              <a:gd name="connsiteX164" fmla="*/ 1681280 w 2045599"/>
              <a:gd name="connsiteY164" fmla="*/ 2625468 h 2693178"/>
              <a:gd name="connsiteX165" fmla="*/ 1592380 w 2045599"/>
              <a:gd name="connsiteY165" fmla="*/ 2480307 h 2693178"/>
              <a:gd name="connsiteX166" fmla="*/ 1653467 w 2045599"/>
              <a:gd name="connsiteY166" fmla="*/ 2469131 h 2693178"/>
              <a:gd name="connsiteX167" fmla="*/ 1730936 w 2045599"/>
              <a:gd name="connsiteY167" fmla="*/ 2577462 h 2693178"/>
              <a:gd name="connsiteX168" fmla="*/ 1755321 w 2045599"/>
              <a:gd name="connsiteY168" fmla="*/ 2562603 h 2693178"/>
              <a:gd name="connsiteX169" fmla="*/ 1682296 w 2045599"/>
              <a:gd name="connsiteY169" fmla="*/ 2459225 h 2693178"/>
              <a:gd name="connsiteX170" fmla="*/ 1895402 w 2045599"/>
              <a:gd name="connsiteY170" fmla="*/ 2266693 h 2693178"/>
              <a:gd name="connsiteX171" fmla="*/ 1985572 w 2045599"/>
              <a:gd name="connsiteY171" fmla="*/ 2422522 h 2693178"/>
              <a:gd name="connsiteX172" fmla="*/ 1681534 w 2045599"/>
              <a:gd name="connsiteY172" fmla="*/ 2624452 h 2693178"/>
              <a:gd name="connsiteX173" fmla="*/ 87811 w 2045599"/>
              <a:gd name="connsiteY173" fmla="*/ 650745 h 2693178"/>
              <a:gd name="connsiteX174" fmla="*/ 228781 w 2045599"/>
              <a:gd name="connsiteY174" fmla="*/ 403095 h 2693178"/>
              <a:gd name="connsiteX175" fmla="*/ 174171 w 2045599"/>
              <a:gd name="connsiteY175" fmla="*/ 533778 h 2693178"/>
              <a:gd name="connsiteX176" fmla="*/ 158550 w 2045599"/>
              <a:gd name="connsiteY176" fmla="*/ 590801 h 2693178"/>
              <a:gd name="connsiteX177" fmla="*/ 156518 w 2045599"/>
              <a:gd name="connsiteY177" fmla="*/ 591817 h 2693178"/>
              <a:gd name="connsiteX178" fmla="*/ 87811 w 2045599"/>
              <a:gd name="connsiteY178" fmla="*/ 650745 h 2693178"/>
              <a:gd name="connsiteX179" fmla="*/ 614353 w 2045599"/>
              <a:gd name="connsiteY179" fmla="*/ 49400 h 2693178"/>
              <a:gd name="connsiteX180" fmla="*/ 7800 w 2045599"/>
              <a:gd name="connsiteY180" fmla="*/ 733549 h 2693178"/>
              <a:gd name="connsiteX181" fmla="*/ 475922 w 2045599"/>
              <a:gd name="connsiteY181" fmla="*/ 1657982 h 2693178"/>
              <a:gd name="connsiteX182" fmla="*/ 1178106 w 2045599"/>
              <a:gd name="connsiteY182" fmla="*/ 1739516 h 2693178"/>
              <a:gd name="connsiteX183" fmla="*/ 1405562 w 2045599"/>
              <a:gd name="connsiteY183" fmla="*/ 2205352 h 2693178"/>
              <a:gd name="connsiteX184" fmla="*/ 1636449 w 2045599"/>
              <a:gd name="connsiteY184" fmla="*/ 2659631 h 2693178"/>
              <a:gd name="connsiteX185" fmla="*/ 1649149 w 2045599"/>
              <a:gd name="connsiteY185" fmla="*/ 2672331 h 2693178"/>
              <a:gd name="connsiteX186" fmla="*/ 2042214 w 2045599"/>
              <a:gd name="connsiteY186" fmla="*/ 2433825 h 2693178"/>
              <a:gd name="connsiteX187" fmla="*/ 2042849 w 2045599"/>
              <a:gd name="connsiteY187" fmla="*/ 2430396 h 2693178"/>
              <a:gd name="connsiteX188" fmla="*/ 2041705 w 2045599"/>
              <a:gd name="connsiteY188" fmla="*/ 2404996 h 2693178"/>
              <a:gd name="connsiteX189" fmla="*/ 1502845 w 2045599"/>
              <a:gd name="connsiteY189" fmla="*/ 1475102 h 2693178"/>
              <a:gd name="connsiteX190" fmla="*/ 1522149 w 2045599"/>
              <a:gd name="connsiteY190" fmla="*/ 1449702 h 2693178"/>
              <a:gd name="connsiteX191" fmla="*/ 1014784 w 2045599"/>
              <a:gd name="connsiteY191" fmla="*/ 7998 h 2693178"/>
              <a:gd name="connsiteX192" fmla="*/ 632514 w 2045599"/>
              <a:gd name="connsiteY192" fmla="*/ 48384 h 2693178"/>
              <a:gd name="connsiteX193" fmla="*/ 614353 w 2045599"/>
              <a:gd name="connsiteY193" fmla="*/ 49527 h 26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2045599" h="2693178">
                <a:moveTo>
                  <a:pt x="404930" y="788794"/>
                </a:moveTo>
                <a:cubicBezTo>
                  <a:pt x="414074" y="481962"/>
                  <a:pt x="668200" y="249806"/>
                  <a:pt x="974017" y="286255"/>
                </a:cubicBezTo>
                <a:cubicBezTo>
                  <a:pt x="1083160" y="340840"/>
                  <a:pt x="1176836" y="421980"/>
                  <a:pt x="1246432" y="522221"/>
                </a:cubicBezTo>
                <a:cubicBezTo>
                  <a:pt x="1247346" y="525510"/>
                  <a:pt x="1249365" y="528380"/>
                  <a:pt x="1252147" y="530349"/>
                </a:cubicBezTo>
                <a:cubicBezTo>
                  <a:pt x="1401880" y="752599"/>
                  <a:pt x="1421311" y="1049652"/>
                  <a:pt x="1254052" y="1292349"/>
                </a:cubicBezTo>
                <a:cubicBezTo>
                  <a:pt x="1251372" y="1296070"/>
                  <a:pt x="1249835" y="1300477"/>
                  <a:pt x="1249607" y="1305049"/>
                </a:cubicBezTo>
                <a:cubicBezTo>
                  <a:pt x="1145759" y="1384640"/>
                  <a:pt x="1013552" y="1417609"/>
                  <a:pt x="884481" y="1396108"/>
                </a:cubicBezTo>
                <a:cubicBezTo>
                  <a:pt x="598224" y="1348991"/>
                  <a:pt x="396421" y="1071496"/>
                  <a:pt x="404930" y="787651"/>
                </a:cubicBezTo>
                <a:moveTo>
                  <a:pt x="1455728" y="813051"/>
                </a:moveTo>
                <a:lnTo>
                  <a:pt x="1423470" y="823719"/>
                </a:lnTo>
                <a:cubicBezTo>
                  <a:pt x="1419075" y="790318"/>
                  <a:pt x="1412370" y="757260"/>
                  <a:pt x="1403404" y="724786"/>
                </a:cubicBezTo>
                <a:lnTo>
                  <a:pt x="1436678" y="712086"/>
                </a:lnTo>
                <a:cubicBezTo>
                  <a:pt x="1445923" y="745004"/>
                  <a:pt x="1452299" y="778659"/>
                  <a:pt x="1455728" y="812670"/>
                </a:cubicBezTo>
                <a:moveTo>
                  <a:pt x="1428296" y="955545"/>
                </a:moveTo>
                <a:cubicBezTo>
                  <a:pt x="1430061" y="921674"/>
                  <a:pt x="1429426" y="887727"/>
                  <a:pt x="1426391" y="853945"/>
                </a:cubicBezTo>
                <a:lnTo>
                  <a:pt x="1457505" y="843658"/>
                </a:lnTo>
                <a:cubicBezTo>
                  <a:pt x="1459284" y="872944"/>
                  <a:pt x="1458903" y="902319"/>
                  <a:pt x="1456362" y="931542"/>
                </a:cubicBezTo>
                <a:cubicBezTo>
                  <a:pt x="1456362" y="937638"/>
                  <a:pt x="1454585" y="943480"/>
                  <a:pt x="1453823" y="949449"/>
                </a:cubicBezTo>
                <a:cubicBezTo>
                  <a:pt x="1445238" y="951100"/>
                  <a:pt x="1436754" y="953272"/>
                  <a:pt x="1428423" y="955926"/>
                </a:cubicBezTo>
                <a:moveTo>
                  <a:pt x="1396038" y="1133726"/>
                </a:moveTo>
                <a:cubicBezTo>
                  <a:pt x="1411290" y="1086088"/>
                  <a:pt x="1421425" y="1036952"/>
                  <a:pt x="1426264" y="987168"/>
                </a:cubicBezTo>
                <a:cubicBezTo>
                  <a:pt x="1433807" y="984056"/>
                  <a:pt x="1441580" y="981504"/>
                  <a:pt x="1449505" y="979548"/>
                </a:cubicBezTo>
                <a:cubicBezTo>
                  <a:pt x="1439650" y="1033371"/>
                  <a:pt x="1421615" y="1085364"/>
                  <a:pt x="1396038" y="1133726"/>
                </a:cubicBezTo>
                <a:moveTo>
                  <a:pt x="1388799" y="594357"/>
                </a:moveTo>
                <a:cubicBezTo>
                  <a:pt x="1404305" y="623745"/>
                  <a:pt x="1417348" y="654377"/>
                  <a:pt x="1427787" y="685924"/>
                </a:cubicBezTo>
                <a:lnTo>
                  <a:pt x="1395403" y="697862"/>
                </a:lnTo>
                <a:cubicBezTo>
                  <a:pt x="1385738" y="666963"/>
                  <a:pt x="1374117" y="636724"/>
                  <a:pt x="1360605" y="607311"/>
                </a:cubicBezTo>
                <a:cubicBezTo>
                  <a:pt x="1369749" y="602574"/>
                  <a:pt x="1379147" y="598332"/>
                  <a:pt x="1388799" y="594611"/>
                </a:cubicBezTo>
                <a:moveTo>
                  <a:pt x="1322251" y="494535"/>
                </a:moveTo>
                <a:cubicBezTo>
                  <a:pt x="1341682" y="518144"/>
                  <a:pt x="1359297" y="543201"/>
                  <a:pt x="1374956" y="569465"/>
                </a:cubicBezTo>
                <a:cubicBezTo>
                  <a:pt x="1365812" y="573275"/>
                  <a:pt x="1356922" y="577466"/>
                  <a:pt x="1348159" y="582165"/>
                </a:cubicBezTo>
                <a:cubicBezTo>
                  <a:pt x="1334658" y="555355"/>
                  <a:pt x="1319609" y="529358"/>
                  <a:pt x="1303074" y="504314"/>
                </a:cubicBezTo>
                <a:cubicBezTo>
                  <a:pt x="1309220" y="500656"/>
                  <a:pt x="1315621" y="497481"/>
                  <a:pt x="1322251" y="494789"/>
                </a:cubicBezTo>
                <a:moveTo>
                  <a:pt x="1209094" y="387982"/>
                </a:moveTo>
                <a:cubicBezTo>
                  <a:pt x="1243219" y="412518"/>
                  <a:pt x="1274676" y="440573"/>
                  <a:pt x="1302947" y="471675"/>
                </a:cubicBezTo>
                <a:cubicBezTo>
                  <a:pt x="1297384" y="474355"/>
                  <a:pt x="1291961" y="477327"/>
                  <a:pt x="1286691" y="480565"/>
                </a:cubicBezTo>
                <a:cubicBezTo>
                  <a:pt x="1263221" y="447773"/>
                  <a:pt x="1237288" y="416824"/>
                  <a:pt x="1209094" y="387982"/>
                </a:cubicBezTo>
                <a:moveTo>
                  <a:pt x="993194" y="231518"/>
                </a:moveTo>
                <a:cubicBezTo>
                  <a:pt x="666296" y="188719"/>
                  <a:pt x="383594" y="412874"/>
                  <a:pt x="350447" y="743074"/>
                </a:cubicBezTo>
                <a:cubicBezTo>
                  <a:pt x="317808" y="1067686"/>
                  <a:pt x="542217" y="1397124"/>
                  <a:pt x="870385" y="1453004"/>
                </a:cubicBezTo>
                <a:cubicBezTo>
                  <a:pt x="1195505" y="1508249"/>
                  <a:pt x="1480874" y="1261869"/>
                  <a:pt x="1513005" y="941448"/>
                </a:cubicBezTo>
                <a:cubicBezTo>
                  <a:pt x="1546533" y="608708"/>
                  <a:pt x="1319965" y="297812"/>
                  <a:pt x="993194" y="231518"/>
                </a:cubicBezTo>
                <a:moveTo>
                  <a:pt x="624894" y="726818"/>
                </a:moveTo>
                <a:cubicBezTo>
                  <a:pt x="589080" y="718055"/>
                  <a:pt x="575618" y="773554"/>
                  <a:pt x="611305" y="782317"/>
                </a:cubicBezTo>
                <a:cubicBezTo>
                  <a:pt x="646992" y="791080"/>
                  <a:pt x="660581" y="735454"/>
                  <a:pt x="624894" y="726818"/>
                </a:cubicBezTo>
                <a:moveTo>
                  <a:pt x="622100" y="878075"/>
                </a:moveTo>
                <a:cubicBezTo>
                  <a:pt x="621211" y="841372"/>
                  <a:pt x="564061" y="843023"/>
                  <a:pt x="565077" y="879853"/>
                </a:cubicBezTo>
                <a:cubicBezTo>
                  <a:pt x="569458" y="1056840"/>
                  <a:pt x="676570" y="1215057"/>
                  <a:pt x="839270" y="1284856"/>
                </a:cubicBezTo>
                <a:cubicBezTo>
                  <a:pt x="872925" y="1299080"/>
                  <a:pt x="900865" y="1249296"/>
                  <a:pt x="867083" y="1234945"/>
                </a:cubicBezTo>
                <a:cubicBezTo>
                  <a:pt x="722175" y="1174722"/>
                  <a:pt x="626214" y="1034945"/>
                  <a:pt x="622100" y="878075"/>
                </a:cubicBezTo>
                <a:moveTo>
                  <a:pt x="59744" y="780412"/>
                </a:moveTo>
                <a:cubicBezTo>
                  <a:pt x="62817" y="748078"/>
                  <a:pt x="68545" y="716048"/>
                  <a:pt x="76889" y="684654"/>
                </a:cubicBezTo>
                <a:cubicBezTo>
                  <a:pt x="82273" y="687753"/>
                  <a:pt x="89042" y="687029"/>
                  <a:pt x="93653" y="682876"/>
                </a:cubicBezTo>
                <a:lnTo>
                  <a:pt x="148644" y="635886"/>
                </a:lnTo>
                <a:cubicBezTo>
                  <a:pt x="143881" y="662531"/>
                  <a:pt x="140490" y="689404"/>
                  <a:pt x="138484" y="716404"/>
                </a:cubicBezTo>
                <a:cubicBezTo>
                  <a:pt x="115052" y="740839"/>
                  <a:pt x="88598" y="762187"/>
                  <a:pt x="59744" y="779904"/>
                </a:cubicBezTo>
                <a:moveTo>
                  <a:pt x="59744" y="914143"/>
                </a:moveTo>
                <a:cubicBezTo>
                  <a:pt x="56822" y="881123"/>
                  <a:pt x="55934" y="847963"/>
                  <a:pt x="57077" y="814829"/>
                </a:cubicBezTo>
                <a:cubicBezTo>
                  <a:pt x="85677" y="799145"/>
                  <a:pt x="112322" y="780133"/>
                  <a:pt x="136452" y="758187"/>
                </a:cubicBezTo>
                <a:cubicBezTo>
                  <a:pt x="135816" y="785365"/>
                  <a:pt x="136452" y="812543"/>
                  <a:pt x="138484" y="839594"/>
                </a:cubicBezTo>
                <a:lnTo>
                  <a:pt x="59744" y="914143"/>
                </a:lnTo>
                <a:moveTo>
                  <a:pt x="83874" y="1054605"/>
                </a:moveTo>
                <a:cubicBezTo>
                  <a:pt x="73828" y="1017077"/>
                  <a:pt x="66487" y="978875"/>
                  <a:pt x="61903" y="940305"/>
                </a:cubicBezTo>
                <a:cubicBezTo>
                  <a:pt x="67021" y="942489"/>
                  <a:pt x="72964" y="941334"/>
                  <a:pt x="76889" y="937384"/>
                </a:cubicBezTo>
                <a:lnTo>
                  <a:pt x="141786" y="875916"/>
                </a:lnTo>
                <a:cubicBezTo>
                  <a:pt x="145862" y="911870"/>
                  <a:pt x="152136" y="947544"/>
                  <a:pt x="160581" y="982723"/>
                </a:cubicBezTo>
                <a:lnTo>
                  <a:pt x="84381" y="1054859"/>
                </a:lnTo>
                <a:moveTo>
                  <a:pt x="122481" y="1168143"/>
                </a:moveTo>
                <a:cubicBezTo>
                  <a:pt x="110912" y="1140914"/>
                  <a:pt x="100790" y="1113114"/>
                  <a:pt x="92128" y="1084831"/>
                </a:cubicBezTo>
                <a:cubicBezTo>
                  <a:pt x="94173" y="1084145"/>
                  <a:pt x="96040" y="1083015"/>
                  <a:pt x="97590" y="1081529"/>
                </a:cubicBezTo>
                <a:lnTo>
                  <a:pt x="169218" y="1014219"/>
                </a:lnTo>
                <a:cubicBezTo>
                  <a:pt x="176456" y="1040635"/>
                  <a:pt x="184966" y="1066670"/>
                  <a:pt x="194618" y="1092197"/>
                </a:cubicBezTo>
                <a:cubicBezTo>
                  <a:pt x="194618" y="1092197"/>
                  <a:pt x="193983" y="1092197"/>
                  <a:pt x="193728" y="1093086"/>
                </a:cubicBezTo>
                <a:cubicBezTo>
                  <a:pt x="174082" y="1121661"/>
                  <a:pt x="150079" y="1146985"/>
                  <a:pt x="122609" y="1168143"/>
                </a:cubicBezTo>
                <a:moveTo>
                  <a:pt x="174678" y="1274569"/>
                </a:moveTo>
                <a:cubicBezTo>
                  <a:pt x="159693" y="1249169"/>
                  <a:pt x="146612" y="1221991"/>
                  <a:pt x="134166" y="1194940"/>
                </a:cubicBezTo>
                <a:cubicBezTo>
                  <a:pt x="161547" y="1174442"/>
                  <a:pt x="185943" y="1150249"/>
                  <a:pt x="206683" y="1123058"/>
                </a:cubicBezTo>
                <a:cubicBezTo>
                  <a:pt x="217478" y="1149347"/>
                  <a:pt x="229543" y="1175128"/>
                  <a:pt x="242624" y="1200401"/>
                </a:cubicBezTo>
                <a:cubicBezTo>
                  <a:pt x="222799" y="1227566"/>
                  <a:pt x="200002" y="1252446"/>
                  <a:pt x="174678" y="1274569"/>
                </a:cubicBezTo>
                <a:moveTo>
                  <a:pt x="239956" y="1371089"/>
                </a:moveTo>
                <a:cubicBezTo>
                  <a:pt x="222177" y="1347810"/>
                  <a:pt x="205540" y="1323718"/>
                  <a:pt x="190046" y="1298826"/>
                </a:cubicBezTo>
                <a:cubicBezTo>
                  <a:pt x="214874" y="1277642"/>
                  <a:pt x="237467" y="1253982"/>
                  <a:pt x="257483" y="1228214"/>
                </a:cubicBezTo>
                <a:cubicBezTo>
                  <a:pt x="272215" y="1254465"/>
                  <a:pt x="288051" y="1279865"/>
                  <a:pt x="304981" y="1304414"/>
                </a:cubicBezTo>
                <a:lnTo>
                  <a:pt x="239956" y="1370581"/>
                </a:lnTo>
                <a:moveTo>
                  <a:pt x="319840" y="1462021"/>
                </a:moveTo>
                <a:cubicBezTo>
                  <a:pt x="297996" y="1440050"/>
                  <a:pt x="277041" y="1417444"/>
                  <a:pt x="257483" y="1393441"/>
                </a:cubicBezTo>
                <a:lnTo>
                  <a:pt x="321744" y="1328036"/>
                </a:lnTo>
                <a:cubicBezTo>
                  <a:pt x="339271" y="1352166"/>
                  <a:pt x="357686" y="1375407"/>
                  <a:pt x="377244" y="1397632"/>
                </a:cubicBezTo>
                <a:cubicBezTo>
                  <a:pt x="355653" y="1416771"/>
                  <a:pt x="336388" y="1438386"/>
                  <a:pt x="319840" y="1462021"/>
                </a:cubicBezTo>
                <a:moveTo>
                  <a:pt x="411788" y="1543428"/>
                </a:moveTo>
                <a:cubicBezTo>
                  <a:pt x="386946" y="1524315"/>
                  <a:pt x="363083" y="1503969"/>
                  <a:pt x="340287" y="1482468"/>
                </a:cubicBezTo>
                <a:cubicBezTo>
                  <a:pt x="356111" y="1458998"/>
                  <a:pt x="374894" y="1437650"/>
                  <a:pt x="396167" y="1418968"/>
                </a:cubicBezTo>
                <a:cubicBezTo>
                  <a:pt x="416576" y="1440901"/>
                  <a:pt x="437734" y="1461856"/>
                  <a:pt x="459667" y="1481833"/>
                </a:cubicBezTo>
                <a:lnTo>
                  <a:pt x="411280" y="1543682"/>
                </a:lnTo>
                <a:moveTo>
                  <a:pt x="492560" y="1599181"/>
                </a:moveTo>
                <a:cubicBezTo>
                  <a:pt x="472659" y="1586989"/>
                  <a:pt x="453228" y="1574289"/>
                  <a:pt x="434267" y="1561081"/>
                </a:cubicBezTo>
                <a:lnTo>
                  <a:pt x="481256" y="1501010"/>
                </a:lnTo>
                <a:cubicBezTo>
                  <a:pt x="499037" y="1515996"/>
                  <a:pt x="517325" y="1530220"/>
                  <a:pt x="536121" y="1543682"/>
                </a:cubicBezTo>
                <a:cubicBezTo>
                  <a:pt x="521554" y="1562389"/>
                  <a:pt x="507038" y="1581109"/>
                  <a:pt x="492560" y="1599816"/>
                </a:cubicBezTo>
                <a:moveTo>
                  <a:pt x="595684" y="1653791"/>
                </a:moveTo>
                <a:cubicBezTo>
                  <a:pt x="568887" y="1641980"/>
                  <a:pt x="542344" y="1629153"/>
                  <a:pt x="516817" y="1614802"/>
                </a:cubicBezTo>
                <a:lnTo>
                  <a:pt x="559489" y="1559811"/>
                </a:lnTo>
                <a:cubicBezTo>
                  <a:pt x="584736" y="1576778"/>
                  <a:pt x="610885" y="1592336"/>
                  <a:pt x="637848" y="1606420"/>
                </a:cubicBezTo>
                <a:lnTo>
                  <a:pt x="595684" y="1653791"/>
                </a:lnTo>
                <a:moveTo>
                  <a:pt x="642039" y="1673222"/>
                </a:moveTo>
                <a:cubicBezTo>
                  <a:pt x="635816" y="1670809"/>
                  <a:pt x="629339" y="1667888"/>
                  <a:pt x="623497" y="1665475"/>
                </a:cubicBezTo>
                <a:lnTo>
                  <a:pt x="664264" y="1619628"/>
                </a:lnTo>
                <a:cubicBezTo>
                  <a:pt x="682933" y="1628518"/>
                  <a:pt x="702364" y="1636773"/>
                  <a:pt x="721160" y="1644139"/>
                </a:cubicBezTo>
                <a:lnTo>
                  <a:pt x="693600" y="1670174"/>
                </a:lnTo>
                <a:cubicBezTo>
                  <a:pt x="688241" y="1674695"/>
                  <a:pt x="687555" y="1682709"/>
                  <a:pt x="692077" y="1688068"/>
                </a:cubicBezTo>
                <a:cubicBezTo>
                  <a:pt x="693258" y="1689478"/>
                  <a:pt x="694731" y="1690608"/>
                  <a:pt x="696395" y="1691383"/>
                </a:cubicBezTo>
                <a:cubicBezTo>
                  <a:pt x="678234" y="1685795"/>
                  <a:pt x="660073" y="1679953"/>
                  <a:pt x="642039" y="1673222"/>
                </a:cubicBezTo>
                <a:moveTo>
                  <a:pt x="781739" y="1712846"/>
                </a:moveTo>
                <a:cubicBezTo>
                  <a:pt x="756339" y="1707766"/>
                  <a:pt x="730939" y="1701289"/>
                  <a:pt x="704903" y="1693796"/>
                </a:cubicBezTo>
                <a:cubicBezTo>
                  <a:pt x="708371" y="1693771"/>
                  <a:pt x="711685" y="1692399"/>
                  <a:pt x="714175" y="1689986"/>
                </a:cubicBezTo>
                <a:lnTo>
                  <a:pt x="751259" y="1654934"/>
                </a:lnTo>
                <a:cubicBezTo>
                  <a:pt x="770817" y="1661538"/>
                  <a:pt x="790591" y="1667291"/>
                  <a:pt x="810568" y="1672206"/>
                </a:cubicBezTo>
                <a:cubicBezTo>
                  <a:pt x="801043" y="1685795"/>
                  <a:pt x="791391" y="1699257"/>
                  <a:pt x="781739" y="1712846"/>
                </a:cubicBezTo>
                <a:moveTo>
                  <a:pt x="863273" y="1621152"/>
                </a:moveTo>
                <a:cubicBezTo>
                  <a:pt x="456872" y="1554350"/>
                  <a:pt x="172647" y="1156713"/>
                  <a:pt x="192205" y="754250"/>
                </a:cubicBezTo>
                <a:cubicBezTo>
                  <a:pt x="212906" y="327530"/>
                  <a:pt x="573205" y="3553"/>
                  <a:pt x="1000941" y="63878"/>
                </a:cubicBezTo>
                <a:cubicBezTo>
                  <a:pt x="1405943" y="142110"/>
                  <a:pt x="1691948" y="519300"/>
                  <a:pt x="1672136" y="930780"/>
                </a:cubicBezTo>
                <a:cubicBezTo>
                  <a:pt x="1651816" y="1349880"/>
                  <a:pt x="1291136" y="1691383"/>
                  <a:pt x="863273" y="1621152"/>
                </a:cubicBezTo>
                <a:moveTo>
                  <a:pt x="890450" y="1726435"/>
                </a:moveTo>
                <a:cubicBezTo>
                  <a:pt x="864416" y="1725114"/>
                  <a:pt x="838470" y="1722396"/>
                  <a:pt x="812727" y="1718307"/>
                </a:cubicBezTo>
                <a:lnTo>
                  <a:pt x="840667" y="1678937"/>
                </a:lnTo>
                <a:cubicBezTo>
                  <a:pt x="864936" y="1683776"/>
                  <a:pt x="889435" y="1687332"/>
                  <a:pt x="914073" y="1689605"/>
                </a:cubicBezTo>
                <a:lnTo>
                  <a:pt x="892483" y="1721482"/>
                </a:lnTo>
                <a:cubicBezTo>
                  <a:pt x="891429" y="1722955"/>
                  <a:pt x="890730" y="1724644"/>
                  <a:pt x="890450" y="1726435"/>
                </a:cubicBezTo>
                <a:moveTo>
                  <a:pt x="1014656" y="1721609"/>
                </a:moveTo>
                <a:cubicBezTo>
                  <a:pt x="984227" y="1725673"/>
                  <a:pt x="953544" y="1727591"/>
                  <a:pt x="922836" y="1727324"/>
                </a:cubicBezTo>
                <a:lnTo>
                  <a:pt x="946966" y="1691891"/>
                </a:lnTo>
                <a:cubicBezTo>
                  <a:pt x="976138" y="1693237"/>
                  <a:pt x="1005373" y="1692691"/>
                  <a:pt x="1034469" y="1690240"/>
                </a:cubicBezTo>
                <a:lnTo>
                  <a:pt x="1014656" y="1721609"/>
                </a:lnTo>
                <a:moveTo>
                  <a:pt x="1259259" y="1632709"/>
                </a:moveTo>
                <a:cubicBezTo>
                  <a:pt x="1196114" y="1673120"/>
                  <a:pt x="1125858" y="1701175"/>
                  <a:pt x="1052249" y="1715386"/>
                </a:cubicBezTo>
                <a:lnTo>
                  <a:pt x="1070537" y="1686176"/>
                </a:lnTo>
                <a:cubicBezTo>
                  <a:pt x="1135599" y="1677096"/>
                  <a:pt x="1199099" y="1659100"/>
                  <a:pt x="1259259" y="1632709"/>
                </a:cubicBezTo>
                <a:moveTo>
                  <a:pt x="1293041" y="1846196"/>
                </a:moveTo>
                <a:cubicBezTo>
                  <a:pt x="1271832" y="1803016"/>
                  <a:pt x="1250877" y="1759709"/>
                  <a:pt x="1229541" y="1716529"/>
                </a:cubicBezTo>
                <a:cubicBezTo>
                  <a:pt x="1244908" y="1708782"/>
                  <a:pt x="1259894" y="1700400"/>
                  <a:pt x="1274880" y="1691129"/>
                </a:cubicBezTo>
                <a:cubicBezTo>
                  <a:pt x="1274880" y="1691129"/>
                  <a:pt x="1274880" y="1691129"/>
                  <a:pt x="1274880" y="1691129"/>
                </a:cubicBezTo>
                <a:lnTo>
                  <a:pt x="1274880" y="1691129"/>
                </a:lnTo>
                <a:cubicBezTo>
                  <a:pt x="1292660" y="1727108"/>
                  <a:pt x="1310351" y="1763049"/>
                  <a:pt x="1327966" y="1798952"/>
                </a:cubicBezTo>
                <a:cubicBezTo>
                  <a:pt x="1336221" y="1815462"/>
                  <a:pt x="1360478" y="1800476"/>
                  <a:pt x="1352350" y="1784093"/>
                </a:cubicBezTo>
                <a:cubicBezTo>
                  <a:pt x="1334658" y="1748114"/>
                  <a:pt x="1316955" y="1712211"/>
                  <a:pt x="1299264" y="1676397"/>
                </a:cubicBezTo>
                <a:cubicBezTo>
                  <a:pt x="1299264" y="1676397"/>
                  <a:pt x="1299264" y="1676397"/>
                  <a:pt x="1299264" y="1675635"/>
                </a:cubicBezTo>
                <a:cubicBezTo>
                  <a:pt x="1361087" y="1632722"/>
                  <a:pt x="1416650" y="1581439"/>
                  <a:pt x="1464364" y="1523235"/>
                </a:cubicBezTo>
                <a:cubicBezTo>
                  <a:pt x="1494336" y="1574797"/>
                  <a:pt x="1524219" y="1626448"/>
                  <a:pt x="1554026" y="1678175"/>
                </a:cubicBezTo>
                <a:cubicBezTo>
                  <a:pt x="1551346" y="1681477"/>
                  <a:pt x="1549441" y="1685338"/>
                  <a:pt x="1548437" y="1689478"/>
                </a:cubicBezTo>
                <a:cubicBezTo>
                  <a:pt x="1522225" y="1800908"/>
                  <a:pt x="1411481" y="1870720"/>
                  <a:pt x="1299645" y="1846323"/>
                </a:cubicBezTo>
                <a:cubicBezTo>
                  <a:pt x="1297498" y="1846069"/>
                  <a:pt x="1295314" y="1846069"/>
                  <a:pt x="1293168" y="1846323"/>
                </a:cubicBezTo>
                <a:moveTo>
                  <a:pt x="1454204" y="2176523"/>
                </a:moveTo>
                <a:cubicBezTo>
                  <a:pt x="1410516" y="2086607"/>
                  <a:pt x="1366663" y="1996780"/>
                  <a:pt x="1322632" y="1907029"/>
                </a:cubicBezTo>
                <a:cubicBezTo>
                  <a:pt x="1340323" y="1908299"/>
                  <a:pt x="1358103" y="1907918"/>
                  <a:pt x="1375718" y="1905886"/>
                </a:cubicBezTo>
                <a:cubicBezTo>
                  <a:pt x="1449035" y="2073374"/>
                  <a:pt x="1531280" y="2236797"/>
                  <a:pt x="1622098" y="2395471"/>
                </a:cubicBezTo>
                <a:cubicBezTo>
                  <a:pt x="1631242" y="2411473"/>
                  <a:pt x="1655626" y="2396614"/>
                  <a:pt x="1646482" y="2380612"/>
                </a:cubicBezTo>
                <a:cubicBezTo>
                  <a:pt x="1557302" y="2225126"/>
                  <a:pt x="1476543" y="2064966"/>
                  <a:pt x="1404547" y="1900806"/>
                </a:cubicBezTo>
                <a:cubicBezTo>
                  <a:pt x="1488900" y="1881527"/>
                  <a:pt x="1558496" y="1822180"/>
                  <a:pt x="1590855" y="1741929"/>
                </a:cubicBezTo>
                <a:cubicBezTo>
                  <a:pt x="1680264" y="1896615"/>
                  <a:pt x="1769799" y="2051301"/>
                  <a:pt x="1859461" y="2205987"/>
                </a:cubicBezTo>
                <a:lnTo>
                  <a:pt x="1859461" y="2205987"/>
                </a:lnTo>
                <a:cubicBezTo>
                  <a:pt x="1818452" y="2331971"/>
                  <a:pt x="1703543" y="2419245"/>
                  <a:pt x="1571171" y="2424935"/>
                </a:cubicBezTo>
                <a:cubicBezTo>
                  <a:pt x="1569444" y="2425265"/>
                  <a:pt x="1567742" y="2425735"/>
                  <a:pt x="1566091" y="2426332"/>
                </a:cubicBezTo>
                <a:cubicBezTo>
                  <a:pt x="1526848" y="2341877"/>
                  <a:pt x="1492049" y="2254247"/>
                  <a:pt x="1454204" y="2176650"/>
                </a:cubicBezTo>
                <a:moveTo>
                  <a:pt x="1681280" y="2625468"/>
                </a:moveTo>
                <a:cubicBezTo>
                  <a:pt x="1647205" y="2579951"/>
                  <a:pt x="1617437" y="2531349"/>
                  <a:pt x="1592380" y="2480307"/>
                </a:cubicBezTo>
                <a:cubicBezTo>
                  <a:pt x="1612992" y="2478110"/>
                  <a:pt x="1633413" y="2474376"/>
                  <a:pt x="1653467" y="2469131"/>
                </a:cubicBezTo>
                <a:cubicBezTo>
                  <a:pt x="1679374" y="2505199"/>
                  <a:pt x="1705194" y="2541305"/>
                  <a:pt x="1730936" y="2577462"/>
                </a:cubicBezTo>
                <a:cubicBezTo>
                  <a:pt x="1741605" y="2592321"/>
                  <a:pt x="1765989" y="2577462"/>
                  <a:pt x="1755321" y="2562603"/>
                </a:cubicBezTo>
                <a:lnTo>
                  <a:pt x="1682296" y="2459225"/>
                </a:lnTo>
                <a:cubicBezTo>
                  <a:pt x="1776225" y="2426141"/>
                  <a:pt x="1852984" y="2356800"/>
                  <a:pt x="1895402" y="2266693"/>
                </a:cubicBezTo>
                <a:lnTo>
                  <a:pt x="1985572" y="2422522"/>
                </a:lnTo>
                <a:cubicBezTo>
                  <a:pt x="1936549" y="2533266"/>
                  <a:pt x="1817551" y="2683507"/>
                  <a:pt x="1681534" y="2624452"/>
                </a:cubicBezTo>
                <a:moveTo>
                  <a:pt x="87811" y="650745"/>
                </a:moveTo>
                <a:cubicBezTo>
                  <a:pt x="118938" y="560130"/>
                  <a:pt x="166754" y="476133"/>
                  <a:pt x="228781" y="403095"/>
                </a:cubicBezTo>
                <a:cubicBezTo>
                  <a:pt x="206759" y="444954"/>
                  <a:pt x="188483" y="488693"/>
                  <a:pt x="174171" y="533778"/>
                </a:cubicBezTo>
                <a:cubicBezTo>
                  <a:pt x="168202" y="552701"/>
                  <a:pt x="163122" y="571878"/>
                  <a:pt x="158550" y="590801"/>
                </a:cubicBezTo>
                <a:cubicBezTo>
                  <a:pt x="157851" y="591093"/>
                  <a:pt x="157165" y="591423"/>
                  <a:pt x="156518" y="591817"/>
                </a:cubicBezTo>
                <a:lnTo>
                  <a:pt x="87811" y="650745"/>
                </a:lnTo>
                <a:moveTo>
                  <a:pt x="614353" y="49400"/>
                </a:moveTo>
                <a:cubicBezTo>
                  <a:pt x="340414" y="169034"/>
                  <a:pt x="50853" y="424558"/>
                  <a:pt x="7800" y="733549"/>
                </a:cubicBezTo>
                <a:cubicBezTo>
                  <a:pt x="-43000" y="1101849"/>
                  <a:pt x="159058" y="1472943"/>
                  <a:pt x="475922" y="1657982"/>
                </a:cubicBezTo>
                <a:cubicBezTo>
                  <a:pt x="686616" y="1780791"/>
                  <a:pt x="950649" y="1829559"/>
                  <a:pt x="1178106" y="1739516"/>
                </a:cubicBezTo>
                <a:cubicBezTo>
                  <a:pt x="1254306" y="1894545"/>
                  <a:pt x="1330125" y="2049815"/>
                  <a:pt x="1405562" y="2205352"/>
                </a:cubicBezTo>
                <a:cubicBezTo>
                  <a:pt x="1476429" y="2350767"/>
                  <a:pt x="1536373" y="2532123"/>
                  <a:pt x="1636449" y="2659631"/>
                </a:cubicBezTo>
                <a:cubicBezTo>
                  <a:pt x="1638925" y="2665321"/>
                  <a:pt x="1643459" y="2669854"/>
                  <a:pt x="1649149" y="2672331"/>
                </a:cubicBezTo>
                <a:cubicBezTo>
                  <a:pt x="1823901" y="2753611"/>
                  <a:pt x="1984048" y="2581018"/>
                  <a:pt x="2042214" y="2433825"/>
                </a:cubicBezTo>
                <a:cubicBezTo>
                  <a:pt x="2042544" y="2432708"/>
                  <a:pt x="2042760" y="2431564"/>
                  <a:pt x="2042849" y="2430396"/>
                </a:cubicBezTo>
                <a:cubicBezTo>
                  <a:pt x="2046887" y="2422306"/>
                  <a:pt x="2046456" y="2412692"/>
                  <a:pt x="2041705" y="2404996"/>
                </a:cubicBezTo>
                <a:cubicBezTo>
                  <a:pt x="1861366" y="2095370"/>
                  <a:pt x="1681750" y="1785401"/>
                  <a:pt x="1502845" y="1475102"/>
                </a:cubicBezTo>
                <a:lnTo>
                  <a:pt x="1522149" y="1449702"/>
                </a:lnTo>
                <a:cubicBezTo>
                  <a:pt x="1960172" y="988311"/>
                  <a:pt x="1656007" y="131823"/>
                  <a:pt x="1014784" y="7998"/>
                </a:cubicBezTo>
                <a:cubicBezTo>
                  <a:pt x="885980" y="-10569"/>
                  <a:pt x="754586" y="3312"/>
                  <a:pt x="632514" y="48384"/>
                </a:cubicBezTo>
                <a:cubicBezTo>
                  <a:pt x="626545" y="46327"/>
                  <a:pt x="620017" y="46733"/>
                  <a:pt x="614353" y="49527"/>
                </a:cubicBezTo>
              </a:path>
            </a:pathLst>
          </a:custGeom>
          <a:solidFill>
            <a:srgbClr val="000000"/>
          </a:solidFill>
          <a:ln w="12696" cap="flat">
            <a:noFill/>
            <a:prstDash val="solid"/>
            <a:miter/>
          </a:ln>
        </p:spPr>
        <p:txBody>
          <a:bodyPr rtlCol="0" anchor="ctr"/>
          <a:lstStyle/>
          <a:p>
            <a:endParaRPr lang="nl-NL"/>
          </a:p>
        </p:txBody>
      </p:sp>
    </p:spTree>
    <p:extLst>
      <p:ext uri="{BB962C8B-B14F-4D97-AF65-F5344CB8AC3E}">
        <p14:creationId xmlns:p14="http://schemas.microsoft.com/office/powerpoint/2010/main" val="252788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rije vorm: vorm 4">
            <a:extLst>
              <a:ext uri="{FF2B5EF4-FFF2-40B4-BE49-F238E27FC236}">
                <a16:creationId xmlns:a16="http://schemas.microsoft.com/office/drawing/2014/main" id="{CFC84CB9-C330-4100-9FD9-862CE03381F7}"/>
              </a:ext>
            </a:extLst>
          </p:cNvPr>
          <p:cNvSpPr/>
          <p:nvPr/>
        </p:nvSpPr>
        <p:spPr>
          <a:xfrm>
            <a:off x="1901259" y="201930"/>
            <a:ext cx="2511888"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Spelling &amp; Grammatica</a:t>
            </a:r>
          </a:p>
        </p:txBody>
      </p:sp>
      <p:grpSp>
        <p:nvGrpSpPr>
          <p:cNvPr id="33" name="Groep 32">
            <a:extLst>
              <a:ext uri="{FF2B5EF4-FFF2-40B4-BE49-F238E27FC236}">
                <a16:creationId xmlns:a16="http://schemas.microsoft.com/office/drawing/2014/main" id="{AFAF75EE-4071-40ED-8964-07335B2B0301}"/>
              </a:ext>
            </a:extLst>
          </p:cNvPr>
          <p:cNvGrpSpPr/>
          <p:nvPr/>
        </p:nvGrpSpPr>
        <p:grpSpPr>
          <a:xfrm>
            <a:off x="476885" y="201930"/>
            <a:ext cx="1424373" cy="450000"/>
            <a:chOff x="476885" y="201930"/>
            <a:chExt cx="1586010" cy="450000"/>
          </a:xfrm>
        </p:grpSpPr>
        <p:sp>
          <p:nvSpPr>
            <p:cNvPr id="35" name="Vrije vorm: vorm 64">
              <a:hlinkClick r:id="rId3" action="ppaction://hlinksldjump"/>
              <a:extLst>
                <a:ext uri="{FF2B5EF4-FFF2-40B4-BE49-F238E27FC236}">
                  <a16:creationId xmlns:a16="http://schemas.microsoft.com/office/drawing/2014/main" id="{8DE3AAFD-DA25-461D-8775-3121951BC250}"/>
                </a:ext>
              </a:extLst>
            </p:cNvPr>
            <p:cNvSpPr/>
            <p:nvPr/>
          </p:nvSpPr>
          <p:spPr>
            <a:xfrm>
              <a:off x="476885" y="201930"/>
              <a:ext cx="1586010"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ZLKLS</a:t>
              </a:r>
            </a:p>
          </p:txBody>
        </p:sp>
        <p:sp>
          <p:nvSpPr>
            <p:cNvPr id="36" name="Vrije vorm: vorm 35">
              <a:hlinkClick r:id="rId3" action="ppaction://hlinksldjump"/>
              <a:extLst>
                <a:ext uri="{FF2B5EF4-FFF2-40B4-BE49-F238E27FC236}">
                  <a16:creationId xmlns:a16="http://schemas.microsoft.com/office/drawing/2014/main" id="{00843EAC-8CBC-46A0-8A35-4769E61D506D}"/>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 name="Vrije vorm: vorm 26">
            <a:extLst>
              <a:ext uri="{FF2B5EF4-FFF2-40B4-BE49-F238E27FC236}">
                <a16:creationId xmlns:a16="http://schemas.microsoft.com/office/drawing/2014/main" id="{CB8D1E55-DB96-7840-BB8B-68265B50D480}"/>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grpSp>
        <p:nvGrpSpPr>
          <p:cNvPr id="3" name="Groep 2">
            <a:extLst>
              <a:ext uri="{FF2B5EF4-FFF2-40B4-BE49-F238E27FC236}">
                <a16:creationId xmlns:a16="http://schemas.microsoft.com/office/drawing/2014/main" id="{7ABBB131-F4F6-584F-9865-E1F52DBCBC45}"/>
              </a:ext>
            </a:extLst>
          </p:cNvPr>
          <p:cNvGrpSpPr/>
          <p:nvPr/>
        </p:nvGrpSpPr>
        <p:grpSpPr>
          <a:xfrm>
            <a:off x="9488802" y="6045696"/>
            <a:ext cx="2372199" cy="813829"/>
            <a:chOff x="9488802" y="6045696"/>
            <a:chExt cx="2372199" cy="813829"/>
          </a:xfrm>
        </p:grpSpPr>
        <p:sp>
          <p:nvSpPr>
            <p:cNvPr id="4" name="Vrije vorm: vorm 6">
              <a:extLst>
                <a:ext uri="{FF2B5EF4-FFF2-40B4-BE49-F238E27FC236}">
                  <a16:creationId xmlns:a16="http://schemas.microsoft.com/office/drawing/2014/main" id="{5F5D3638-3C03-6644-8792-64E4A0B0D61B}"/>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5" name="Groep 4">
              <a:extLst>
                <a:ext uri="{FF2B5EF4-FFF2-40B4-BE49-F238E27FC236}">
                  <a16:creationId xmlns:a16="http://schemas.microsoft.com/office/drawing/2014/main" id="{84822FEC-4244-6649-8C79-401D8F188878}"/>
                </a:ext>
              </a:extLst>
            </p:cNvPr>
            <p:cNvGrpSpPr/>
            <p:nvPr/>
          </p:nvGrpSpPr>
          <p:grpSpPr>
            <a:xfrm>
              <a:off x="10175349" y="6438915"/>
              <a:ext cx="998980" cy="273298"/>
              <a:chOff x="10175349" y="6438915"/>
              <a:chExt cx="998980" cy="273298"/>
            </a:xfrm>
          </p:grpSpPr>
          <p:sp>
            <p:nvSpPr>
              <p:cNvPr id="6" name="Vrije vorm: vorm 8">
                <a:extLst>
                  <a:ext uri="{FF2B5EF4-FFF2-40B4-BE49-F238E27FC236}">
                    <a16:creationId xmlns:a16="http://schemas.microsoft.com/office/drawing/2014/main" id="{B8CA59A2-5888-2346-B758-DC0E44F4CC31}"/>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7" name="Vrije vorm: vorm 9">
                <a:extLst>
                  <a:ext uri="{FF2B5EF4-FFF2-40B4-BE49-F238E27FC236}">
                    <a16:creationId xmlns:a16="http://schemas.microsoft.com/office/drawing/2014/main" id="{B458C754-096B-274C-AA56-48A899C26EC4}"/>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 name="Vrije vorm: vorm 10">
                <a:extLst>
                  <a:ext uri="{FF2B5EF4-FFF2-40B4-BE49-F238E27FC236}">
                    <a16:creationId xmlns:a16="http://schemas.microsoft.com/office/drawing/2014/main" id="{7B4F2C44-E4E7-A74F-A4FD-DD991F5296F1}"/>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9" name="Vrije vorm: vorm 11">
                <a:extLst>
                  <a:ext uri="{FF2B5EF4-FFF2-40B4-BE49-F238E27FC236}">
                    <a16:creationId xmlns:a16="http://schemas.microsoft.com/office/drawing/2014/main" id="{9AF736BD-B38D-ED42-B7D1-AA4D41E1D75C}"/>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0" name="Vrije vorm: vorm 12">
                <a:extLst>
                  <a:ext uri="{FF2B5EF4-FFF2-40B4-BE49-F238E27FC236}">
                    <a16:creationId xmlns:a16="http://schemas.microsoft.com/office/drawing/2014/main" id="{B0267421-8935-9049-8A38-407D6FB16047}"/>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1" name="Vrije vorm: vorm 13">
                <a:extLst>
                  <a:ext uri="{FF2B5EF4-FFF2-40B4-BE49-F238E27FC236}">
                    <a16:creationId xmlns:a16="http://schemas.microsoft.com/office/drawing/2014/main" id="{B899A807-62A1-0B43-A76C-EDC6D045FBF0}"/>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2" name="Vrije vorm: vorm 14">
                <a:extLst>
                  <a:ext uri="{FF2B5EF4-FFF2-40B4-BE49-F238E27FC236}">
                    <a16:creationId xmlns:a16="http://schemas.microsoft.com/office/drawing/2014/main" id="{8663DA9C-001A-4440-B2A0-A0F305E27F1C}"/>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3" name="Vrije vorm: vorm 15">
                <a:extLst>
                  <a:ext uri="{FF2B5EF4-FFF2-40B4-BE49-F238E27FC236}">
                    <a16:creationId xmlns:a16="http://schemas.microsoft.com/office/drawing/2014/main" id="{1CCA8E4A-362A-AD4C-91D9-DA8DBC88AD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4" name="Vrije vorm: vorm 16">
                <a:extLst>
                  <a:ext uri="{FF2B5EF4-FFF2-40B4-BE49-F238E27FC236}">
                    <a16:creationId xmlns:a16="http://schemas.microsoft.com/office/drawing/2014/main" id="{12774C30-B51D-7149-A090-CC01EB3EB0C7}"/>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5" name="Vrije vorm: vorm 17">
                <a:extLst>
                  <a:ext uri="{FF2B5EF4-FFF2-40B4-BE49-F238E27FC236}">
                    <a16:creationId xmlns:a16="http://schemas.microsoft.com/office/drawing/2014/main" id="{2B0627FC-864C-184C-88B6-FCE9DDFE711D}"/>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6" name="Vrije vorm: vorm 18">
                <a:extLst>
                  <a:ext uri="{FF2B5EF4-FFF2-40B4-BE49-F238E27FC236}">
                    <a16:creationId xmlns:a16="http://schemas.microsoft.com/office/drawing/2014/main" id="{ED3BC1E3-28B3-8241-8568-4F4797F70441}"/>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7" name="Vrije vorm: vorm 19">
                <a:extLst>
                  <a:ext uri="{FF2B5EF4-FFF2-40B4-BE49-F238E27FC236}">
                    <a16:creationId xmlns:a16="http://schemas.microsoft.com/office/drawing/2014/main" id="{F2B0E9A5-2CEC-E44B-8E14-05961220A589}"/>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8" name="Vrije vorm: vorm 20">
                <a:extLst>
                  <a:ext uri="{FF2B5EF4-FFF2-40B4-BE49-F238E27FC236}">
                    <a16:creationId xmlns:a16="http://schemas.microsoft.com/office/drawing/2014/main" id="{713321B6-C68D-9144-B3CF-594F0CB55E5E}"/>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38" name="Vrije vorm: vorm 37">
            <a:extLst>
              <a:ext uri="{FF2B5EF4-FFF2-40B4-BE49-F238E27FC236}">
                <a16:creationId xmlns:a16="http://schemas.microsoft.com/office/drawing/2014/main" id="{875DD2EE-F91A-43D4-93E5-4336AB1BAF2E}"/>
              </a:ext>
            </a:extLst>
          </p:cNvPr>
          <p:cNvSpPr/>
          <p:nvPr/>
        </p:nvSpPr>
        <p:spPr>
          <a:xfrm>
            <a:off x="890279" y="1446463"/>
            <a:ext cx="737652" cy="722106"/>
          </a:xfrm>
          <a:custGeom>
            <a:avLst/>
            <a:gdLst>
              <a:gd name="connsiteX0" fmla="*/ 194269 w 411099"/>
              <a:gd name="connsiteY0" fmla="*/ 59568 h 402435"/>
              <a:gd name="connsiteX1" fmla="*/ 254276 w 411099"/>
              <a:gd name="connsiteY1" fmla="*/ 150722 h 402435"/>
              <a:gd name="connsiteX2" fmla="*/ 349526 w 411099"/>
              <a:gd name="connsiteY2" fmla="*/ 149580 h 402435"/>
              <a:gd name="connsiteX3" fmla="*/ 298377 w 411099"/>
              <a:gd name="connsiteY3" fmla="*/ 226256 h 402435"/>
              <a:gd name="connsiteX4" fmla="*/ 308378 w 411099"/>
              <a:gd name="connsiteY4" fmla="*/ 314076 h 402435"/>
              <a:gd name="connsiteX5" fmla="*/ 217795 w 411099"/>
              <a:gd name="connsiteY5" fmla="*/ 277596 h 402435"/>
              <a:gd name="connsiteX6" fmla="*/ 140548 w 411099"/>
              <a:gd name="connsiteY6" fmla="*/ 333031 h 402435"/>
              <a:gd name="connsiteX7" fmla="*/ 150073 w 411099"/>
              <a:gd name="connsiteY7" fmla="*/ 244068 h 402435"/>
              <a:gd name="connsiteX8" fmla="*/ 141214 w 411099"/>
              <a:gd name="connsiteY8" fmla="*/ 230733 h 402435"/>
              <a:gd name="connsiteX9" fmla="*/ 76730 w 411099"/>
              <a:gd name="connsiteY9" fmla="*/ 200729 h 402435"/>
              <a:gd name="connsiteX10" fmla="*/ 167884 w 411099"/>
              <a:gd name="connsiteY10" fmla="*/ 167391 h 402435"/>
              <a:gd name="connsiteX11" fmla="*/ 193411 w 411099"/>
              <a:gd name="connsiteY11" fmla="*/ 59568 h 402435"/>
              <a:gd name="connsiteX12" fmla="*/ 177600 w 411099"/>
              <a:gd name="connsiteY12" fmla="*/ 13848 h 402435"/>
              <a:gd name="connsiteX13" fmla="*/ 278755 w 411099"/>
              <a:gd name="connsiteY13" fmla="*/ 119385 h 402435"/>
              <a:gd name="connsiteX14" fmla="*/ 379911 w 411099"/>
              <a:gd name="connsiteY14" fmla="*/ 118338 h 402435"/>
              <a:gd name="connsiteX15" fmla="*/ 349907 w 411099"/>
              <a:gd name="connsiteY15" fmla="*/ 208349 h 402435"/>
              <a:gd name="connsiteX16" fmla="*/ 342097 w 411099"/>
              <a:gd name="connsiteY16" fmla="*/ 277214 h 402435"/>
              <a:gd name="connsiteX17" fmla="*/ 349907 w 411099"/>
              <a:gd name="connsiteY17" fmla="*/ 365035 h 402435"/>
              <a:gd name="connsiteX18" fmla="*/ 222082 w 411099"/>
              <a:gd name="connsiteY18" fmla="*/ 311695 h 402435"/>
              <a:gd name="connsiteX19" fmla="*/ 107782 w 411099"/>
              <a:gd name="connsiteY19" fmla="*/ 382847 h 402435"/>
              <a:gd name="connsiteX20" fmla="*/ 67777 w 411099"/>
              <a:gd name="connsiteY20" fmla="*/ 230447 h 402435"/>
              <a:gd name="connsiteX21" fmla="*/ 17770 w 411099"/>
              <a:gd name="connsiteY21" fmla="*/ 194918 h 402435"/>
              <a:gd name="connsiteX22" fmla="*/ 122545 w 411099"/>
              <a:gd name="connsiteY22" fmla="*/ 153961 h 402435"/>
              <a:gd name="connsiteX23" fmla="*/ 158645 w 411099"/>
              <a:gd name="connsiteY23" fmla="*/ 79285 h 402435"/>
              <a:gd name="connsiteX24" fmla="*/ 177695 w 411099"/>
              <a:gd name="connsiteY24" fmla="*/ 13753 h 402435"/>
              <a:gd name="connsiteX25" fmla="*/ 353241 w 411099"/>
              <a:gd name="connsiteY25" fmla="*/ 225018 h 402435"/>
              <a:gd name="connsiteX26" fmla="*/ 410962 w 411099"/>
              <a:gd name="connsiteY26" fmla="*/ 102717 h 402435"/>
              <a:gd name="connsiteX27" fmla="*/ 288757 w 411099"/>
              <a:gd name="connsiteY27" fmla="*/ 111670 h 402435"/>
              <a:gd name="connsiteX28" fmla="*/ 238750 w 411099"/>
              <a:gd name="connsiteY28" fmla="*/ 53853 h 402435"/>
              <a:gd name="connsiteX29" fmla="*/ 164265 w 411099"/>
              <a:gd name="connsiteY29" fmla="*/ 21659 h 402435"/>
              <a:gd name="connsiteX30" fmla="*/ 58728 w 411099"/>
              <a:gd name="connsiteY30" fmla="*/ 162724 h 402435"/>
              <a:gd name="connsiteX31" fmla="*/ -137 w 411099"/>
              <a:gd name="connsiteY31" fmla="*/ 196062 h 402435"/>
              <a:gd name="connsiteX32" fmla="*/ 96542 w 411099"/>
              <a:gd name="connsiteY32" fmla="*/ 265022 h 402435"/>
              <a:gd name="connsiteX33" fmla="*/ 138738 w 411099"/>
              <a:gd name="connsiteY33" fmla="*/ 379322 h 402435"/>
              <a:gd name="connsiteX34" fmla="*/ 213223 w 411099"/>
              <a:gd name="connsiteY34" fmla="*/ 332650 h 402435"/>
              <a:gd name="connsiteX35" fmla="*/ 253228 w 411099"/>
              <a:gd name="connsiteY35" fmla="*/ 338175 h 402435"/>
              <a:gd name="connsiteX36" fmla="*/ 338953 w 411099"/>
              <a:gd name="connsiteY36" fmla="*/ 373703 h 402435"/>
              <a:gd name="connsiteX37" fmla="*/ 365623 w 411099"/>
              <a:gd name="connsiteY37" fmla="*/ 369035 h 402435"/>
              <a:gd name="connsiteX38" fmla="*/ 353431 w 411099"/>
              <a:gd name="connsiteY38" fmla="*/ 224827 h 402435"/>
              <a:gd name="connsiteX39" fmla="*/ 180934 w 411099"/>
              <a:gd name="connsiteY39" fmla="*/ 52901 h 402435"/>
              <a:gd name="connsiteX40" fmla="*/ 160931 w 411099"/>
              <a:gd name="connsiteY40" fmla="*/ 152913 h 402435"/>
              <a:gd name="connsiteX41" fmla="*/ 55394 w 411099"/>
              <a:gd name="connsiteY41" fmla="*/ 201872 h 402435"/>
              <a:gd name="connsiteX42" fmla="*/ 127594 w 411099"/>
              <a:gd name="connsiteY42" fmla="*/ 355224 h 402435"/>
              <a:gd name="connsiteX43" fmla="*/ 205413 w 411099"/>
              <a:gd name="connsiteY43" fmla="*/ 300741 h 402435"/>
              <a:gd name="connsiteX44" fmla="*/ 270945 w 411099"/>
              <a:gd name="connsiteY44" fmla="*/ 309695 h 402435"/>
              <a:gd name="connsiteX45" fmla="*/ 326571 w 411099"/>
              <a:gd name="connsiteY45" fmla="*/ 323030 h 402435"/>
              <a:gd name="connsiteX46" fmla="*/ 318760 w 411099"/>
              <a:gd name="connsiteY46" fmla="*/ 224065 h 402435"/>
              <a:gd name="connsiteX47" fmla="*/ 367624 w 411099"/>
              <a:gd name="connsiteY47" fmla="*/ 131863 h 402435"/>
              <a:gd name="connsiteX48" fmla="*/ 262849 w 411099"/>
              <a:gd name="connsiteY48" fmla="*/ 136245 h 402435"/>
              <a:gd name="connsiteX49" fmla="*/ 210556 w 411099"/>
              <a:gd name="connsiteY49" fmla="*/ 56234 h 402435"/>
              <a:gd name="connsiteX50" fmla="*/ 180553 w 411099"/>
              <a:gd name="connsiteY50" fmla="*/ 52901 h 40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1099" h="402435">
                <a:moveTo>
                  <a:pt x="194269" y="59568"/>
                </a:moveTo>
                <a:cubicBezTo>
                  <a:pt x="225796" y="96335"/>
                  <a:pt x="228368" y="107193"/>
                  <a:pt x="254276" y="150722"/>
                </a:cubicBezTo>
                <a:cubicBezTo>
                  <a:pt x="254276" y="150722"/>
                  <a:pt x="351526" y="144817"/>
                  <a:pt x="349526" y="149580"/>
                </a:cubicBezTo>
                <a:cubicBezTo>
                  <a:pt x="346192" y="159581"/>
                  <a:pt x="302854" y="226256"/>
                  <a:pt x="298377" y="226256"/>
                </a:cubicBezTo>
                <a:cubicBezTo>
                  <a:pt x="287423" y="249687"/>
                  <a:pt x="302187" y="286549"/>
                  <a:pt x="308378" y="314076"/>
                </a:cubicBezTo>
                <a:cubicBezTo>
                  <a:pt x="254276" y="281596"/>
                  <a:pt x="233035" y="273785"/>
                  <a:pt x="217795" y="277596"/>
                </a:cubicBezTo>
                <a:cubicBezTo>
                  <a:pt x="193126" y="283787"/>
                  <a:pt x="184553" y="313505"/>
                  <a:pt x="140548" y="333031"/>
                </a:cubicBezTo>
                <a:cubicBezTo>
                  <a:pt x="142834" y="313981"/>
                  <a:pt x="150073" y="259403"/>
                  <a:pt x="150073" y="244068"/>
                </a:cubicBezTo>
                <a:cubicBezTo>
                  <a:pt x="150073" y="232923"/>
                  <a:pt x="161217" y="237400"/>
                  <a:pt x="141214" y="230733"/>
                </a:cubicBezTo>
                <a:cubicBezTo>
                  <a:pt x="118545" y="219398"/>
                  <a:pt x="102543" y="212540"/>
                  <a:pt x="76730" y="200729"/>
                </a:cubicBezTo>
                <a:cubicBezTo>
                  <a:pt x="80635" y="189108"/>
                  <a:pt x="167408" y="166439"/>
                  <a:pt x="167884" y="167391"/>
                </a:cubicBezTo>
                <a:cubicBezTo>
                  <a:pt x="174742" y="157009"/>
                  <a:pt x="193411" y="69188"/>
                  <a:pt x="193411" y="59568"/>
                </a:cubicBezTo>
                <a:close/>
                <a:moveTo>
                  <a:pt x="177600" y="13848"/>
                </a:moveTo>
                <a:cubicBezTo>
                  <a:pt x="200936" y="12038"/>
                  <a:pt x="252085" y="102526"/>
                  <a:pt x="278755" y="119385"/>
                </a:cubicBezTo>
                <a:cubicBezTo>
                  <a:pt x="292662" y="128244"/>
                  <a:pt x="360575" y="119861"/>
                  <a:pt x="379911" y="118338"/>
                </a:cubicBezTo>
                <a:cubicBezTo>
                  <a:pt x="407057" y="116147"/>
                  <a:pt x="384292" y="141864"/>
                  <a:pt x="349907" y="208349"/>
                </a:cubicBezTo>
                <a:cubicBezTo>
                  <a:pt x="324285" y="255974"/>
                  <a:pt x="330857" y="227399"/>
                  <a:pt x="342097" y="277214"/>
                </a:cubicBezTo>
                <a:cubicBezTo>
                  <a:pt x="345430" y="291693"/>
                  <a:pt x="354289" y="355034"/>
                  <a:pt x="349907" y="365035"/>
                </a:cubicBezTo>
                <a:cubicBezTo>
                  <a:pt x="303425" y="351795"/>
                  <a:pt x="235607" y="306266"/>
                  <a:pt x="222082" y="311695"/>
                </a:cubicBezTo>
                <a:cubicBezTo>
                  <a:pt x="202079" y="319410"/>
                  <a:pt x="117307" y="382847"/>
                  <a:pt x="107782" y="382847"/>
                </a:cubicBezTo>
                <a:cubicBezTo>
                  <a:pt x="116830" y="232256"/>
                  <a:pt x="126832" y="264927"/>
                  <a:pt x="67777" y="230447"/>
                </a:cubicBezTo>
                <a:cubicBezTo>
                  <a:pt x="49974" y="220293"/>
                  <a:pt x="33220" y="208387"/>
                  <a:pt x="17770" y="194918"/>
                </a:cubicBezTo>
                <a:cubicBezTo>
                  <a:pt x="52537" y="179488"/>
                  <a:pt x="85588" y="161009"/>
                  <a:pt x="122545" y="153961"/>
                </a:cubicBezTo>
                <a:cubicBezTo>
                  <a:pt x="138452" y="150913"/>
                  <a:pt x="145977" y="141959"/>
                  <a:pt x="158645" y="79285"/>
                </a:cubicBezTo>
                <a:cubicBezTo>
                  <a:pt x="165694" y="44519"/>
                  <a:pt x="177695" y="20992"/>
                  <a:pt x="177695" y="13753"/>
                </a:cubicBezTo>
                <a:close/>
                <a:moveTo>
                  <a:pt x="353241" y="225018"/>
                </a:moveTo>
                <a:cubicBezTo>
                  <a:pt x="367909" y="195585"/>
                  <a:pt x="410962" y="127005"/>
                  <a:pt x="410962" y="102717"/>
                </a:cubicBezTo>
                <a:cubicBezTo>
                  <a:pt x="403152" y="103383"/>
                  <a:pt x="288757" y="108908"/>
                  <a:pt x="288757" y="111670"/>
                </a:cubicBezTo>
                <a:cubicBezTo>
                  <a:pt x="286852" y="108717"/>
                  <a:pt x="246275" y="69570"/>
                  <a:pt x="238750" y="53853"/>
                </a:cubicBezTo>
                <a:cubicBezTo>
                  <a:pt x="235321" y="46709"/>
                  <a:pt x="186553" y="-39396"/>
                  <a:pt x="164265" y="21659"/>
                </a:cubicBezTo>
                <a:cubicBezTo>
                  <a:pt x="111115" y="167010"/>
                  <a:pt x="161122" y="116147"/>
                  <a:pt x="58728" y="162724"/>
                </a:cubicBezTo>
                <a:cubicBezTo>
                  <a:pt x="42059" y="170534"/>
                  <a:pt x="8722" y="182726"/>
                  <a:pt x="-137" y="196062"/>
                </a:cubicBezTo>
                <a:cubicBezTo>
                  <a:pt x="35392" y="234162"/>
                  <a:pt x="84064" y="249497"/>
                  <a:pt x="96542" y="265022"/>
                </a:cubicBezTo>
                <a:cubicBezTo>
                  <a:pt x="123403" y="298646"/>
                  <a:pt x="44345" y="461809"/>
                  <a:pt x="138738" y="379322"/>
                </a:cubicBezTo>
                <a:lnTo>
                  <a:pt x="213223" y="332650"/>
                </a:lnTo>
                <a:cubicBezTo>
                  <a:pt x="219415" y="329126"/>
                  <a:pt x="229416" y="324839"/>
                  <a:pt x="253228" y="338175"/>
                </a:cubicBezTo>
                <a:cubicBezTo>
                  <a:pt x="280794" y="352329"/>
                  <a:pt x="309464" y="364216"/>
                  <a:pt x="338953" y="373703"/>
                </a:cubicBezTo>
                <a:cubicBezTo>
                  <a:pt x="361242" y="383228"/>
                  <a:pt x="365814" y="386657"/>
                  <a:pt x="365623" y="369035"/>
                </a:cubicBezTo>
                <a:cubicBezTo>
                  <a:pt x="364576" y="291883"/>
                  <a:pt x="338668" y="255688"/>
                  <a:pt x="353431" y="224827"/>
                </a:cubicBezTo>
                <a:close/>
                <a:moveTo>
                  <a:pt x="180934" y="52901"/>
                </a:moveTo>
                <a:cubicBezTo>
                  <a:pt x="182172" y="52901"/>
                  <a:pt x="162836" y="144150"/>
                  <a:pt x="160931" y="152913"/>
                </a:cubicBezTo>
                <a:cubicBezTo>
                  <a:pt x="160931" y="152913"/>
                  <a:pt x="67396" y="180250"/>
                  <a:pt x="55394" y="201872"/>
                </a:cubicBezTo>
                <a:cubicBezTo>
                  <a:pt x="193221" y="280643"/>
                  <a:pt x="116354" y="208349"/>
                  <a:pt x="127594" y="355224"/>
                </a:cubicBezTo>
                <a:cubicBezTo>
                  <a:pt x="142262" y="355224"/>
                  <a:pt x="205413" y="302837"/>
                  <a:pt x="205413" y="300741"/>
                </a:cubicBezTo>
                <a:cubicBezTo>
                  <a:pt x="213414" y="300170"/>
                  <a:pt x="216938" y="277786"/>
                  <a:pt x="270945" y="309695"/>
                </a:cubicBezTo>
                <a:cubicBezTo>
                  <a:pt x="313522" y="334746"/>
                  <a:pt x="316189" y="338270"/>
                  <a:pt x="326571" y="323030"/>
                </a:cubicBezTo>
                <a:cubicBezTo>
                  <a:pt x="313998" y="264546"/>
                  <a:pt x="296091" y="259212"/>
                  <a:pt x="318760" y="224065"/>
                </a:cubicBezTo>
                <a:cubicBezTo>
                  <a:pt x="330286" y="206158"/>
                  <a:pt x="367624" y="152818"/>
                  <a:pt x="367624" y="131863"/>
                </a:cubicBezTo>
                <a:cubicBezTo>
                  <a:pt x="328190" y="131863"/>
                  <a:pt x="303235" y="133863"/>
                  <a:pt x="262849" y="136245"/>
                </a:cubicBezTo>
                <a:lnTo>
                  <a:pt x="210556" y="56234"/>
                </a:lnTo>
                <a:cubicBezTo>
                  <a:pt x="186268" y="43280"/>
                  <a:pt x="195126" y="38804"/>
                  <a:pt x="180553" y="52901"/>
                </a:cubicBezTo>
                <a:close/>
              </a:path>
            </a:pathLst>
          </a:custGeom>
          <a:solidFill>
            <a:srgbClr val="1D1D1B"/>
          </a:solidFill>
          <a:ln w="9525"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E6AF70D5-7216-49AF-BAF8-52E559F0518D}"/>
              </a:ext>
            </a:extLst>
          </p:cNvPr>
          <p:cNvSpPr/>
          <p:nvPr/>
        </p:nvSpPr>
        <p:spPr>
          <a:xfrm>
            <a:off x="10331376" y="3166277"/>
            <a:ext cx="801753" cy="967518"/>
          </a:xfrm>
          <a:custGeom>
            <a:avLst/>
            <a:gdLst>
              <a:gd name="connsiteX0" fmla="*/ 35472 w 340789"/>
              <a:gd name="connsiteY0" fmla="*/ 324002 h 411248"/>
              <a:gd name="connsiteX1" fmla="*/ 17755 w 340789"/>
              <a:gd name="connsiteY1" fmla="*/ 295427 h 411248"/>
              <a:gd name="connsiteX2" fmla="*/ 25471 w 340789"/>
              <a:gd name="connsiteY2" fmla="*/ 257327 h 411248"/>
              <a:gd name="connsiteX3" fmla="*/ 47759 w 340789"/>
              <a:gd name="connsiteY3" fmla="*/ 279520 h 411248"/>
              <a:gd name="connsiteX4" fmla="*/ 35472 w 340789"/>
              <a:gd name="connsiteY4" fmla="*/ 324002 h 411248"/>
              <a:gd name="connsiteX5" fmla="*/ 222162 w 340789"/>
              <a:gd name="connsiteY5" fmla="*/ 279520 h 411248"/>
              <a:gd name="connsiteX6" fmla="*/ 233211 w 340789"/>
              <a:gd name="connsiteY6" fmla="*/ 276187 h 411248"/>
              <a:gd name="connsiteX7" fmla="*/ 133294 w 340789"/>
              <a:gd name="connsiteY7" fmla="*/ 237324 h 411248"/>
              <a:gd name="connsiteX8" fmla="*/ 167679 w 340789"/>
              <a:gd name="connsiteY8" fmla="*/ 260661 h 411248"/>
              <a:gd name="connsiteX9" fmla="*/ 222162 w 340789"/>
              <a:gd name="connsiteY9" fmla="*/ 279711 h 411248"/>
              <a:gd name="connsiteX10" fmla="*/ 242069 w 340789"/>
              <a:gd name="connsiteY10" fmla="*/ 250945 h 411248"/>
              <a:gd name="connsiteX11" fmla="*/ 193206 w 340789"/>
              <a:gd name="connsiteY11" fmla="*/ 226466 h 411248"/>
              <a:gd name="connsiteX12" fmla="*/ 165488 w 340789"/>
              <a:gd name="connsiteY12" fmla="*/ 217608 h 411248"/>
              <a:gd name="connsiteX13" fmla="*/ 142152 w 340789"/>
              <a:gd name="connsiteY13" fmla="*/ 208749 h 411248"/>
              <a:gd name="connsiteX14" fmla="*/ 183205 w 340789"/>
              <a:gd name="connsiteY14" fmla="*/ 236467 h 411248"/>
              <a:gd name="connsiteX15" fmla="*/ 242069 w 340789"/>
              <a:gd name="connsiteY15" fmla="*/ 250945 h 411248"/>
              <a:gd name="connsiteX16" fmla="*/ 248737 w 340789"/>
              <a:gd name="connsiteY16" fmla="*/ 220941 h 411248"/>
              <a:gd name="connsiteX17" fmla="*/ 243212 w 340789"/>
              <a:gd name="connsiteY17" fmla="*/ 198748 h 411248"/>
              <a:gd name="connsiteX18" fmla="*/ 215494 w 340789"/>
              <a:gd name="connsiteY18" fmla="*/ 187604 h 411248"/>
              <a:gd name="connsiteX19" fmla="*/ 158821 w 340789"/>
              <a:gd name="connsiteY19" fmla="*/ 168554 h 411248"/>
              <a:gd name="connsiteX20" fmla="*/ 163202 w 340789"/>
              <a:gd name="connsiteY20" fmla="*/ 191890 h 411248"/>
              <a:gd name="connsiteX21" fmla="*/ 191777 w 340789"/>
              <a:gd name="connsiteY21" fmla="*/ 201891 h 411248"/>
              <a:gd name="connsiteX22" fmla="*/ 248356 w 340789"/>
              <a:gd name="connsiteY22" fmla="*/ 220941 h 411248"/>
              <a:gd name="connsiteX23" fmla="*/ 49950 w 340789"/>
              <a:gd name="connsiteY23" fmla="*/ 250945 h 411248"/>
              <a:gd name="connsiteX24" fmla="*/ 38806 w 340789"/>
              <a:gd name="connsiteY24" fmla="*/ 217608 h 411248"/>
              <a:gd name="connsiteX25" fmla="*/ 52140 w 340789"/>
              <a:gd name="connsiteY25" fmla="*/ 176460 h 411248"/>
              <a:gd name="connsiteX26" fmla="*/ 87669 w 340789"/>
              <a:gd name="connsiteY26" fmla="*/ 108737 h 411248"/>
              <a:gd name="connsiteX27" fmla="*/ 115482 w 340789"/>
              <a:gd name="connsiteY27" fmla="*/ 127787 h 411248"/>
              <a:gd name="connsiteX28" fmla="*/ 85478 w 340789"/>
              <a:gd name="connsiteY28" fmla="*/ 196653 h 411248"/>
              <a:gd name="connsiteX29" fmla="*/ 71000 w 340789"/>
              <a:gd name="connsiteY29" fmla="*/ 231133 h 411248"/>
              <a:gd name="connsiteX30" fmla="*/ 64332 w 340789"/>
              <a:gd name="connsiteY30" fmla="*/ 248850 h 411248"/>
              <a:gd name="connsiteX31" fmla="*/ 49950 w 340789"/>
              <a:gd name="connsiteY31" fmla="*/ 251136 h 411248"/>
              <a:gd name="connsiteX32" fmla="*/ 253213 w 340789"/>
              <a:gd name="connsiteY32" fmla="*/ 100831 h 411248"/>
              <a:gd name="connsiteX33" fmla="*/ 322079 w 340789"/>
              <a:gd name="connsiteY33" fmla="*/ 106451 h 411248"/>
              <a:gd name="connsiteX34" fmla="*/ 312078 w 340789"/>
              <a:gd name="connsiteY34" fmla="*/ 122358 h 411248"/>
              <a:gd name="connsiteX35" fmla="*/ 253213 w 340789"/>
              <a:gd name="connsiteY35" fmla="*/ 100831 h 411248"/>
              <a:gd name="connsiteX36" fmla="*/ 219590 w 340789"/>
              <a:gd name="connsiteY36" fmla="*/ 398583 h 411248"/>
              <a:gd name="connsiteX37" fmla="*/ 46616 w 340789"/>
              <a:gd name="connsiteY37" fmla="*/ 331908 h 411248"/>
              <a:gd name="connsiteX38" fmla="*/ 145486 w 340789"/>
              <a:gd name="connsiteY38" fmla="*/ 89782 h 411248"/>
              <a:gd name="connsiteX39" fmla="*/ 194349 w 340789"/>
              <a:gd name="connsiteY39" fmla="*/ 93116 h 411248"/>
              <a:gd name="connsiteX40" fmla="*/ 252070 w 340789"/>
              <a:gd name="connsiteY40" fmla="*/ 113119 h 411248"/>
              <a:gd name="connsiteX41" fmla="*/ 307696 w 340789"/>
              <a:gd name="connsiteY41" fmla="*/ 136360 h 411248"/>
              <a:gd name="connsiteX42" fmla="*/ 305315 w 340789"/>
              <a:gd name="connsiteY42" fmla="*/ 177412 h 411248"/>
              <a:gd name="connsiteX43" fmla="*/ 219590 w 340789"/>
              <a:gd name="connsiteY43" fmla="*/ 398583 h 411248"/>
              <a:gd name="connsiteX44" fmla="*/ 212161 w 340789"/>
              <a:gd name="connsiteY44" fmla="*/ 80829 h 411248"/>
              <a:gd name="connsiteX45" fmla="*/ 321031 w 340789"/>
              <a:gd name="connsiteY45" fmla="*/ 89782 h 411248"/>
              <a:gd name="connsiteX46" fmla="*/ 315412 w 340789"/>
              <a:gd name="connsiteY46" fmla="*/ 93116 h 411248"/>
              <a:gd name="connsiteX47" fmla="*/ 253213 w 340789"/>
              <a:gd name="connsiteY47" fmla="*/ 87496 h 411248"/>
              <a:gd name="connsiteX48" fmla="*/ 212161 w 340789"/>
              <a:gd name="connsiteY48" fmla="*/ 80829 h 411248"/>
              <a:gd name="connsiteX49" fmla="*/ 125483 w 340789"/>
              <a:gd name="connsiteY49" fmla="*/ 108642 h 411248"/>
              <a:gd name="connsiteX50" fmla="*/ 97670 w 340789"/>
              <a:gd name="connsiteY50" fmla="*/ 91973 h 411248"/>
              <a:gd name="connsiteX51" fmla="*/ 111005 w 340789"/>
              <a:gd name="connsiteY51" fmla="*/ 51968 h 411248"/>
              <a:gd name="connsiteX52" fmla="*/ 136627 w 340789"/>
              <a:gd name="connsiteY52" fmla="*/ 74256 h 411248"/>
              <a:gd name="connsiteX53" fmla="*/ 125483 w 340789"/>
              <a:gd name="connsiteY53" fmla="*/ 108642 h 411248"/>
              <a:gd name="connsiteX54" fmla="*/ 283217 w 340789"/>
              <a:gd name="connsiteY54" fmla="*/ 58636 h 411248"/>
              <a:gd name="connsiteX55" fmla="*/ 311030 w 340789"/>
              <a:gd name="connsiteY55" fmla="*/ 57588 h 411248"/>
              <a:gd name="connsiteX56" fmla="*/ 307696 w 340789"/>
              <a:gd name="connsiteY56" fmla="*/ 71971 h 411248"/>
              <a:gd name="connsiteX57" fmla="*/ 191015 w 340789"/>
              <a:gd name="connsiteY57" fmla="*/ 69780 h 411248"/>
              <a:gd name="connsiteX58" fmla="*/ 283217 w 340789"/>
              <a:gd name="connsiteY58" fmla="*/ 58636 h 411248"/>
              <a:gd name="connsiteX59" fmla="*/ 165488 w 340789"/>
              <a:gd name="connsiteY59" fmla="*/ 58636 h 411248"/>
              <a:gd name="connsiteX60" fmla="*/ 185491 w 340789"/>
              <a:gd name="connsiteY60" fmla="*/ 49777 h 411248"/>
              <a:gd name="connsiteX61" fmla="*/ 217685 w 340789"/>
              <a:gd name="connsiteY61" fmla="*/ 43110 h 411248"/>
              <a:gd name="connsiteX62" fmla="*/ 293218 w 340789"/>
              <a:gd name="connsiteY62" fmla="*/ 30918 h 411248"/>
              <a:gd name="connsiteX63" fmla="*/ 303220 w 340789"/>
              <a:gd name="connsiteY63" fmla="*/ 43110 h 411248"/>
              <a:gd name="connsiteX64" fmla="*/ 165488 w 340789"/>
              <a:gd name="connsiteY64" fmla="*/ 58636 h 411248"/>
              <a:gd name="connsiteX65" fmla="*/ 121006 w 340789"/>
              <a:gd name="connsiteY65" fmla="*/ 39586 h 411248"/>
              <a:gd name="connsiteX66" fmla="*/ 212161 w 340789"/>
              <a:gd name="connsiteY66" fmla="*/ 22917 h 411248"/>
              <a:gd name="connsiteX67" fmla="*/ 304363 w 340789"/>
              <a:gd name="connsiteY67" fmla="*/ 15106 h 411248"/>
              <a:gd name="connsiteX68" fmla="*/ 130627 w 340789"/>
              <a:gd name="connsiteY68" fmla="*/ 48253 h 411248"/>
              <a:gd name="connsiteX69" fmla="*/ 121102 w 340789"/>
              <a:gd name="connsiteY69" fmla="*/ 39586 h 411248"/>
              <a:gd name="connsiteX70" fmla="*/ 98813 w 340789"/>
              <a:gd name="connsiteY70" fmla="*/ 48444 h 411248"/>
              <a:gd name="connsiteX71" fmla="*/ 38806 w 340789"/>
              <a:gd name="connsiteY71" fmla="*/ 180651 h 411248"/>
              <a:gd name="connsiteX72" fmla="*/ 14422 w 340789"/>
              <a:gd name="connsiteY72" fmla="*/ 251707 h 411248"/>
              <a:gd name="connsiteX73" fmla="*/ -56 w 340789"/>
              <a:gd name="connsiteY73" fmla="*/ 282854 h 411248"/>
              <a:gd name="connsiteX74" fmla="*/ 26614 w 340789"/>
              <a:gd name="connsiteY74" fmla="*/ 338385 h 411248"/>
              <a:gd name="connsiteX75" fmla="*/ 148819 w 340789"/>
              <a:gd name="connsiteY75" fmla="*/ 387248 h 411248"/>
              <a:gd name="connsiteX76" fmla="*/ 212161 w 340789"/>
              <a:gd name="connsiteY76" fmla="*/ 409441 h 411248"/>
              <a:gd name="connsiteX77" fmla="*/ 245403 w 340789"/>
              <a:gd name="connsiteY77" fmla="*/ 368389 h 411248"/>
              <a:gd name="connsiteX78" fmla="*/ 340653 w 340789"/>
              <a:gd name="connsiteY78" fmla="*/ 135121 h 411248"/>
              <a:gd name="connsiteX79" fmla="*/ 325127 w 340789"/>
              <a:gd name="connsiteY79" fmla="*/ 128454 h 411248"/>
              <a:gd name="connsiteX80" fmla="*/ 322936 w 340789"/>
              <a:gd name="connsiteY80" fmla="*/ 52921 h 411248"/>
              <a:gd name="connsiteX81" fmla="*/ 316174 w 340789"/>
              <a:gd name="connsiteY81" fmla="*/ 39395 h 411248"/>
              <a:gd name="connsiteX82" fmla="*/ 317221 w 340789"/>
              <a:gd name="connsiteY82" fmla="*/ 14535 h 411248"/>
              <a:gd name="connsiteX83" fmla="*/ 277407 w 340789"/>
              <a:gd name="connsiteY83" fmla="*/ 1771 h 411248"/>
              <a:gd name="connsiteX84" fmla="*/ 180728 w 340789"/>
              <a:gd name="connsiteY84" fmla="*/ 17392 h 411248"/>
              <a:gd name="connsiteX85" fmla="*/ 133103 w 340789"/>
              <a:gd name="connsiteY85" fmla="*/ 27394 h 411248"/>
              <a:gd name="connsiteX86" fmla="*/ 98623 w 340789"/>
              <a:gd name="connsiteY86" fmla="*/ 48444 h 41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40789" h="411248">
                <a:moveTo>
                  <a:pt x="35472" y="324002"/>
                </a:moveTo>
                <a:cubicBezTo>
                  <a:pt x="32138" y="325050"/>
                  <a:pt x="19946" y="300666"/>
                  <a:pt x="17755" y="295427"/>
                </a:cubicBezTo>
                <a:cubicBezTo>
                  <a:pt x="11088" y="276377"/>
                  <a:pt x="22137" y="269900"/>
                  <a:pt x="25471" y="257327"/>
                </a:cubicBezTo>
                <a:lnTo>
                  <a:pt x="47759" y="279520"/>
                </a:lnTo>
                <a:lnTo>
                  <a:pt x="35472" y="324002"/>
                </a:lnTo>
                <a:close/>
                <a:moveTo>
                  <a:pt x="222162" y="279520"/>
                </a:moveTo>
                <a:lnTo>
                  <a:pt x="233211" y="276187"/>
                </a:lnTo>
                <a:cubicBezTo>
                  <a:pt x="233211" y="265042"/>
                  <a:pt x="142152" y="236181"/>
                  <a:pt x="133294" y="237324"/>
                </a:cubicBezTo>
                <a:cubicBezTo>
                  <a:pt x="106624" y="240658"/>
                  <a:pt x="164345" y="258375"/>
                  <a:pt x="167679" y="260661"/>
                </a:cubicBezTo>
                <a:cubicBezTo>
                  <a:pt x="176537" y="262852"/>
                  <a:pt x="221019" y="279711"/>
                  <a:pt x="222162" y="279711"/>
                </a:cubicBezTo>
                <a:close/>
                <a:moveTo>
                  <a:pt x="242069" y="250945"/>
                </a:moveTo>
                <a:cubicBezTo>
                  <a:pt x="242069" y="236467"/>
                  <a:pt x="205493" y="228657"/>
                  <a:pt x="193206" y="226466"/>
                </a:cubicBezTo>
                <a:cubicBezTo>
                  <a:pt x="180919" y="224275"/>
                  <a:pt x="175489" y="220941"/>
                  <a:pt x="165488" y="217608"/>
                </a:cubicBezTo>
                <a:cubicBezTo>
                  <a:pt x="153201" y="214274"/>
                  <a:pt x="149962" y="200939"/>
                  <a:pt x="142152" y="208749"/>
                </a:cubicBezTo>
                <a:cubicBezTo>
                  <a:pt x="129960" y="222085"/>
                  <a:pt x="173203" y="234277"/>
                  <a:pt x="183205" y="236467"/>
                </a:cubicBezTo>
                <a:cubicBezTo>
                  <a:pt x="198064" y="239706"/>
                  <a:pt x="230830" y="261994"/>
                  <a:pt x="242069" y="250945"/>
                </a:cubicBezTo>
                <a:close/>
                <a:moveTo>
                  <a:pt x="248737" y="220941"/>
                </a:moveTo>
                <a:cubicBezTo>
                  <a:pt x="249880" y="213131"/>
                  <a:pt x="256547" y="208749"/>
                  <a:pt x="243212" y="198748"/>
                </a:cubicBezTo>
                <a:cubicBezTo>
                  <a:pt x="239878" y="196462"/>
                  <a:pt x="221019" y="189795"/>
                  <a:pt x="215494" y="187604"/>
                </a:cubicBezTo>
                <a:cubicBezTo>
                  <a:pt x="206541" y="184270"/>
                  <a:pt x="163202" y="166554"/>
                  <a:pt x="158821" y="168554"/>
                </a:cubicBezTo>
                <a:cubicBezTo>
                  <a:pt x="149962" y="172936"/>
                  <a:pt x="155487" y="187604"/>
                  <a:pt x="163202" y="191890"/>
                </a:cubicBezTo>
                <a:cubicBezTo>
                  <a:pt x="164345" y="192938"/>
                  <a:pt x="186538" y="199606"/>
                  <a:pt x="191777" y="201891"/>
                </a:cubicBezTo>
                <a:cubicBezTo>
                  <a:pt x="210294" y="209226"/>
                  <a:pt x="229172" y="215579"/>
                  <a:pt x="248356" y="220941"/>
                </a:cubicBezTo>
                <a:close/>
                <a:moveTo>
                  <a:pt x="49950" y="250945"/>
                </a:moveTo>
                <a:cubicBezTo>
                  <a:pt x="48807" y="237610"/>
                  <a:pt x="35472" y="229800"/>
                  <a:pt x="38806" y="217608"/>
                </a:cubicBezTo>
                <a:cubicBezTo>
                  <a:pt x="42139" y="205416"/>
                  <a:pt x="47759" y="189795"/>
                  <a:pt x="52140" y="176460"/>
                </a:cubicBezTo>
                <a:cubicBezTo>
                  <a:pt x="55474" y="167602"/>
                  <a:pt x="80715" y="109785"/>
                  <a:pt x="87669" y="108737"/>
                </a:cubicBezTo>
                <a:lnTo>
                  <a:pt x="115482" y="127787"/>
                </a:lnTo>
                <a:cubicBezTo>
                  <a:pt x="112148" y="138931"/>
                  <a:pt x="91003" y="185604"/>
                  <a:pt x="85478" y="196653"/>
                </a:cubicBezTo>
                <a:cubicBezTo>
                  <a:pt x="81001" y="204463"/>
                  <a:pt x="75953" y="221132"/>
                  <a:pt x="71000" y="231133"/>
                </a:cubicBezTo>
                <a:cubicBezTo>
                  <a:pt x="68324" y="236858"/>
                  <a:pt x="66095" y="242783"/>
                  <a:pt x="64332" y="248850"/>
                </a:cubicBezTo>
                <a:cubicBezTo>
                  <a:pt x="57760" y="263328"/>
                  <a:pt x="58808" y="252184"/>
                  <a:pt x="49950" y="251136"/>
                </a:cubicBezTo>
                <a:close/>
                <a:moveTo>
                  <a:pt x="253213" y="100831"/>
                </a:moveTo>
                <a:lnTo>
                  <a:pt x="322079" y="106451"/>
                </a:lnTo>
                <a:cubicBezTo>
                  <a:pt x="318745" y="112738"/>
                  <a:pt x="315412" y="115976"/>
                  <a:pt x="312078" y="122358"/>
                </a:cubicBezTo>
                <a:lnTo>
                  <a:pt x="253213" y="100831"/>
                </a:lnTo>
                <a:close/>
                <a:moveTo>
                  <a:pt x="219590" y="398583"/>
                </a:moveTo>
                <a:lnTo>
                  <a:pt x="46616" y="331908"/>
                </a:lnTo>
                <a:lnTo>
                  <a:pt x="145486" y="89782"/>
                </a:lnTo>
                <a:cubicBezTo>
                  <a:pt x="145486" y="68637"/>
                  <a:pt x="184348" y="89782"/>
                  <a:pt x="194349" y="93116"/>
                </a:cubicBezTo>
                <a:cubicBezTo>
                  <a:pt x="214037" y="98402"/>
                  <a:pt x="233335" y="105089"/>
                  <a:pt x="252070" y="113119"/>
                </a:cubicBezTo>
                <a:cubicBezTo>
                  <a:pt x="270149" y="121939"/>
                  <a:pt x="288723" y="129702"/>
                  <a:pt x="307696" y="136360"/>
                </a:cubicBezTo>
                <a:cubicBezTo>
                  <a:pt x="334271" y="146456"/>
                  <a:pt x="316364" y="150742"/>
                  <a:pt x="305315" y="177412"/>
                </a:cubicBezTo>
                <a:cubicBezTo>
                  <a:pt x="278645" y="244087"/>
                  <a:pt x="235211" y="334098"/>
                  <a:pt x="219590" y="398583"/>
                </a:cubicBezTo>
                <a:close/>
                <a:moveTo>
                  <a:pt x="212161" y="80829"/>
                </a:moveTo>
                <a:cubicBezTo>
                  <a:pt x="236449" y="83115"/>
                  <a:pt x="314840" y="78543"/>
                  <a:pt x="321031" y="89782"/>
                </a:cubicBezTo>
                <a:cubicBezTo>
                  <a:pt x="318745" y="90830"/>
                  <a:pt x="317603" y="93116"/>
                  <a:pt x="315412" y="93116"/>
                </a:cubicBezTo>
                <a:cubicBezTo>
                  <a:pt x="294561" y="93011"/>
                  <a:pt x="273749" y="91125"/>
                  <a:pt x="253213" y="87496"/>
                </a:cubicBezTo>
                <a:cubicBezTo>
                  <a:pt x="238735" y="85306"/>
                  <a:pt x="222162" y="87496"/>
                  <a:pt x="212161" y="80829"/>
                </a:cubicBezTo>
                <a:close/>
                <a:moveTo>
                  <a:pt x="125483" y="108642"/>
                </a:moveTo>
                <a:cubicBezTo>
                  <a:pt x="111672" y="100355"/>
                  <a:pt x="108624" y="94735"/>
                  <a:pt x="97670" y="91973"/>
                </a:cubicBezTo>
                <a:lnTo>
                  <a:pt x="111005" y="51968"/>
                </a:lnTo>
                <a:cubicBezTo>
                  <a:pt x="120530" y="58188"/>
                  <a:pt x="129150" y="65684"/>
                  <a:pt x="136627" y="74256"/>
                </a:cubicBezTo>
                <a:cubicBezTo>
                  <a:pt x="137675" y="80829"/>
                  <a:pt x="126626" y="98640"/>
                  <a:pt x="125483" y="108642"/>
                </a:cubicBezTo>
                <a:close/>
                <a:moveTo>
                  <a:pt x="283217" y="58636"/>
                </a:moveTo>
                <a:cubicBezTo>
                  <a:pt x="292075" y="57588"/>
                  <a:pt x="304363" y="53111"/>
                  <a:pt x="311030" y="57588"/>
                </a:cubicBezTo>
                <a:cubicBezTo>
                  <a:pt x="314269" y="60922"/>
                  <a:pt x="321031" y="70828"/>
                  <a:pt x="307696" y="71971"/>
                </a:cubicBezTo>
                <a:cubicBezTo>
                  <a:pt x="291028" y="71971"/>
                  <a:pt x="199778" y="71971"/>
                  <a:pt x="191015" y="69780"/>
                </a:cubicBezTo>
                <a:cubicBezTo>
                  <a:pt x="209113" y="65779"/>
                  <a:pt x="249213" y="62064"/>
                  <a:pt x="283217" y="58636"/>
                </a:cubicBezTo>
                <a:close/>
                <a:moveTo>
                  <a:pt x="165488" y="58636"/>
                </a:moveTo>
                <a:cubicBezTo>
                  <a:pt x="142152" y="58636"/>
                  <a:pt x="182157" y="50920"/>
                  <a:pt x="185491" y="49777"/>
                </a:cubicBezTo>
                <a:cubicBezTo>
                  <a:pt x="198826" y="47587"/>
                  <a:pt x="205493" y="45301"/>
                  <a:pt x="217685" y="43110"/>
                </a:cubicBezTo>
                <a:cubicBezTo>
                  <a:pt x="236735" y="40919"/>
                  <a:pt x="274835" y="30918"/>
                  <a:pt x="293218" y="30918"/>
                </a:cubicBezTo>
                <a:lnTo>
                  <a:pt x="303220" y="43110"/>
                </a:lnTo>
                <a:lnTo>
                  <a:pt x="165488" y="58636"/>
                </a:lnTo>
                <a:close/>
                <a:moveTo>
                  <a:pt x="121006" y="39586"/>
                </a:moveTo>
                <a:cubicBezTo>
                  <a:pt x="138818" y="39586"/>
                  <a:pt x="187681" y="24060"/>
                  <a:pt x="212161" y="22917"/>
                </a:cubicBezTo>
                <a:cubicBezTo>
                  <a:pt x="245498" y="20726"/>
                  <a:pt x="270168" y="11487"/>
                  <a:pt x="304363" y="15106"/>
                </a:cubicBezTo>
                <a:lnTo>
                  <a:pt x="130627" y="48253"/>
                </a:lnTo>
                <a:lnTo>
                  <a:pt x="121102" y="39586"/>
                </a:lnTo>
                <a:close/>
                <a:moveTo>
                  <a:pt x="98813" y="48444"/>
                </a:moveTo>
                <a:cubicBezTo>
                  <a:pt x="98813" y="58445"/>
                  <a:pt x="47759" y="155124"/>
                  <a:pt x="38806" y="180651"/>
                </a:cubicBezTo>
                <a:cubicBezTo>
                  <a:pt x="32138" y="200653"/>
                  <a:pt x="23280" y="232848"/>
                  <a:pt x="14422" y="251707"/>
                </a:cubicBezTo>
                <a:cubicBezTo>
                  <a:pt x="9945" y="262852"/>
                  <a:pt x="2134" y="275044"/>
                  <a:pt x="-56" y="282854"/>
                </a:cubicBezTo>
                <a:cubicBezTo>
                  <a:pt x="-1580" y="296665"/>
                  <a:pt x="18994" y="325907"/>
                  <a:pt x="26614" y="338385"/>
                </a:cubicBezTo>
                <a:cubicBezTo>
                  <a:pt x="53855" y="348957"/>
                  <a:pt x="112339" y="377247"/>
                  <a:pt x="148819" y="387248"/>
                </a:cubicBezTo>
                <a:cubicBezTo>
                  <a:pt x="173203" y="393915"/>
                  <a:pt x="189872" y="402869"/>
                  <a:pt x="212161" y="409441"/>
                </a:cubicBezTo>
                <a:cubicBezTo>
                  <a:pt x="237688" y="418395"/>
                  <a:pt x="239878" y="390391"/>
                  <a:pt x="245403" y="368389"/>
                </a:cubicBezTo>
                <a:cubicBezTo>
                  <a:pt x="255404" y="328384"/>
                  <a:pt x="322079" y="162934"/>
                  <a:pt x="340653" y="135121"/>
                </a:cubicBezTo>
                <a:lnTo>
                  <a:pt x="325127" y="128454"/>
                </a:lnTo>
                <a:cubicBezTo>
                  <a:pt x="336633" y="104403"/>
                  <a:pt x="335814" y="76266"/>
                  <a:pt x="322936" y="52921"/>
                </a:cubicBezTo>
                <a:cubicBezTo>
                  <a:pt x="319603" y="45205"/>
                  <a:pt x="317793" y="42919"/>
                  <a:pt x="316174" y="39395"/>
                </a:cubicBezTo>
                <a:cubicBezTo>
                  <a:pt x="311697" y="29203"/>
                  <a:pt x="318650" y="22631"/>
                  <a:pt x="317221" y="14535"/>
                </a:cubicBezTo>
                <a:cubicBezTo>
                  <a:pt x="315793" y="6439"/>
                  <a:pt x="304744" y="-4515"/>
                  <a:pt x="277407" y="1771"/>
                </a:cubicBezTo>
                <a:cubicBezTo>
                  <a:pt x="246260" y="9582"/>
                  <a:pt x="210732" y="12915"/>
                  <a:pt x="180728" y="17392"/>
                </a:cubicBezTo>
                <a:cubicBezTo>
                  <a:pt x="162916" y="19583"/>
                  <a:pt x="149677" y="24060"/>
                  <a:pt x="133103" y="27394"/>
                </a:cubicBezTo>
                <a:cubicBezTo>
                  <a:pt x="100528" y="33109"/>
                  <a:pt x="103766" y="39109"/>
                  <a:pt x="98623" y="48444"/>
                </a:cubicBezTo>
                <a:close/>
              </a:path>
            </a:pathLst>
          </a:custGeom>
          <a:solidFill>
            <a:srgbClr val="1D1D1B"/>
          </a:solidFill>
          <a:ln w="9525"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6CE8905-1D95-4904-881B-F35091766F89}"/>
              </a:ext>
            </a:extLst>
          </p:cNvPr>
          <p:cNvSpPr/>
          <p:nvPr/>
        </p:nvSpPr>
        <p:spPr>
          <a:xfrm>
            <a:off x="1544268" y="2009370"/>
            <a:ext cx="348170" cy="376388"/>
          </a:xfrm>
          <a:custGeom>
            <a:avLst/>
            <a:gdLst>
              <a:gd name="connsiteX0" fmla="*/ 84445 w 182403"/>
              <a:gd name="connsiteY0" fmla="*/ 28480 h 197186"/>
              <a:gd name="connsiteX1" fmla="*/ 102162 w 182403"/>
              <a:gd name="connsiteY1" fmla="*/ 69628 h 197186"/>
              <a:gd name="connsiteX2" fmla="*/ 154454 w 182403"/>
              <a:gd name="connsiteY2" fmla="*/ 84106 h 197186"/>
              <a:gd name="connsiteX3" fmla="*/ 103305 w 182403"/>
              <a:gd name="connsiteY3" fmla="*/ 110776 h 197186"/>
              <a:gd name="connsiteX4" fmla="*/ 85493 w 182403"/>
              <a:gd name="connsiteY4" fmla="*/ 168593 h 197186"/>
              <a:gd name="connsiteX5" fmla="*/ 73301 w 182403"/>
              <a:gd name="connsiteY5" fmla="*/ 100775 h 197186"/>
              <a:gd name="connsiteX6" fmla="*/ 29962 w 182403"/>
              <a:gd name="connsiteY6" fmla="*/ 96298 h 197186"/>
              <a:gd name="connsiteX7" fmla="*/ 77587 w 182403"/>
              <a:gd name="connsiteY7" fmla="*/ 80773 h 197186"/>
              <a:gd name="connsiteX8" fmla="*/ 84064 w 182403"/>
              <a:gd name="connsiteY8" fmla="*/ 28480 h 197186"/>
              <a:gd name="connsiteX9" fmla="*/ 54441 w 182403"/>
              <a:gd name="connsiteY9" fmla="*/ 74105 h 197186"/>
              <a:gd name="connsiteX10" fmla="*/ -137 w 182403"/>
              <a:gd name="connsiteY10" fmla="*/ 98965 h 197186"/>
              <a:gd name="connsiteX11" fmla="*/ 58823 w 182403"/>
              <a:gd name="connsiteY11" fmla="*/ 118492 h 197186"/>
              <a:gd name="connsiteX12" fmla="*/ 72634 w 182403"/>
              <a:gd name="connsiteY12" fmla="*/ 173546 h 197186"/>
              <a:gd name="connsiteX13" fmla="*/ 102257 w 182403"/>
              <a:gd name="connsiteY13" fmla="*/ 165069 h 197186"/>
              <a:gd name="connsiteX14" fmla="*/ 138928 w 182403"/>
              <a:gd name="connsiteY14" fmla="*/ 107919 h 197186"/>
              <a:gd name="connsiteX15" fmla="*/ 182267 w 182403"/>
              <a:gd name="connsiteY15" fmla="*/ 84964 h 197186"/>
              <a:gd name="connsiteX16" fmla="*/ 145596 w 182403"/>
              <a:gd name="connsiteY16" fmla="*/ 68676 h 197186"/>
              <a:gd name="connsiteX17" fmla="*/ 111496 w 182403"/>
              <a:gd name="connsiteY17" fmla="*/ 57627 h 197186"/>
              <a:gd name="connsiteX18" fmla="*/ 81016 w 182403"/>
              <a:gd name="connsiteY18" fmla="*/ -95 h 197186"/>
              <a:gd name="connsiteX19" fmla="*/ 71491 w 182403"/>
              <a:gd name="connsiteY19" fmla="*/ 24575 h 197186"/>
              <a:gd name="connsiteX20" fmla="*/ 54061 w 182403"/>
              <a:gd name="connsiteY20" fmla="*/ 74296 h 19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403" h="197186">
                <a:moveTo>
                  <a:pt x="84445" y="28480"/>
                </a:moveTo>
                <a:lnTo>
                  <a:pt x="102162" y="69628"/>
                </a:lnTo>
                <a:lnTo>
                  <a:pt x="154454" y="84106"/>
                </a:lnTo>
                <a:cubicBezTo>
                  <a:pt x="152263" y="95155"/>
                  <a:pt x="108829" y="96298"/>
                  <a:pt x="103305" y="110776"/>
                </a:cubicBezTo>
                <a:cubicBezTo>
                  <a:pt x="98828" y="120301"/>
                  <a:pt x="93780" y="162973"/>
                  <a:pt x="85493" y="168593"/>
                </a:cubicBezTo>
                <a:cubicBezTo>
                  <a:pt x="81492" y="145924"/>
                  <a:pt x="77425" y="123321"/>
                  <a:pt x="73301" y="100775"/>
                </a:cubicBezTo>
                <a:cubicBezTo>
                  <a:pt x="58718" y="101318"/>
                  <a:pt x="44126" y="99813"/>
                  <a:pt x="29962" y="96298"/>
                </a:cubicBezTo>
                <a:cubicBezTo>
                  <a:pt x="41773" y="92488"/>
                  <a:pt x="66538" y="80773"/>
                  <a:pt x="77587" y="80773"/>
                </a:cubicBezTo>
                <a:cubicBezTo>
                  <a:pt x="78445" y="63437"/>
                  <a:pt x="84064" y="45625"/>
                  <a:pt x="84064" y="28480"/>
                </a:cubicBezTo>
                <a:close/>
                <a:moveTo>
                  <a:pt x="54441" y="74105"/>
                </a:moveTo>
                <a:cubicBezTo>
                  <a:pt x="42631" y="79153"/>
                  <a:pt x="22628" y="79439"/>
                  <a:pt x="-137" y="98965"/>
                </a:cubicBezTo>
                <a:cubicBezTo>
                  <a:pt x="18913" y="103728"/>
                  <a:pt x="39963" y="113729"/>
                  <a:pt x="58823" y="118492"/>
                </a:cubicBezTo>
                <a:cubicBezTo>
                  <a:pt x="63519" y="136846"/>
                  <a:pt x="68129" y="155191"/>
                  <a:pt x="72634" y="173546"/>
                </a:cubicBezTo>
                <a:cubicBezTo>
                  <a:pt x="83397" y="216599"/>
                  <a:pt x="91684" y="192596"/>
                  <a:pt x="102257" y="165069"/>
                </a:cubicBezTo>
                <a:cubicBezTo>
                  <a:pt x="115306" y="128969"/>
                  <a:pt x="110639" y="113253"/>
                  <a:pt x="138928" y="107919"/>
                </a:cubicBezTo>
                <a:cubicBezTo>
                  <a:pt x="155740" y="105966"/>
                  <a:pt x="171208" y="97775"/>
                  <a:pt x="182267" y="84964"/>
                </a:cubicBezTo>
                <a:cubicBezTo>
                  <a:pt x="170751" y="78068"/>
                  <a:pt x="158435" y="72600"/>
                  <a:pt x="145596" y="68676"/>
                </a:cubicBezTo>
                <a:cubicBezTo>
                  <a:pt x="142262" y="67628"/>
                  <a:pt x="112639" y="57627"/>
                  <a:pt x="111496" y="57627"/>
                </a:cubicBezTo>
                <a:cubicBezTo>
                  <a:pt x="102809" y="37643"/>
                  <a:pt x="92618" y="18348"/>
                  <a:pt x="81016" y="-95"/>
                </a:cubicBezTo>
                <a:cubicBezTo>
                  <a:pt x="72729" y="-95"/>
                  <a:pt x="71491" y="16384"/>
                  <a:pt x="71491" y="24575"/>
                </a:cubicBezTo>
                <a:cubicBezTo>
                  <a:pt x="61966" y="57913"/>
                  <a:pt x="67300" y="68581"/>
                  <a:pt x="54061" y="74296"/>
                </a:cubicBezTo>
                <a:close/>
              </a:path>
            </a:pathLst>
          </a:custGeom>
          <a:solidFill>
            <a:srgbClr val="1D1D1B"/>
          </a:solidFill>
          <a:ln w="9525" cap="flat">
            <a:noFill/>
            <a:prstDash val="solid"/>
            <a:miter/>
          </a:ln>
        </p:spPr>
        <p:txBody>
          <a:bodyPr rtlCol="0" anchor="ctr"/>
          <a:lstStyle/>
          <a:p>
            <a:endParaRPr lang="nl-NL"/>
          </a:p>
        </p:txBody>
      </p:sp>
      <p:pic>
        <p:nvPicPr>
          <p:cNvPr id="42" name="Graphic 41">
            <a:extLst>
              <a:ext uri="{FF2B5EF4-FFF2-40B4-BE49-F238E27FC236}">
                <a16:creationId xmlns:a16="http://schemas.microsoft.com/office/drawing/2014/main" id="{1DD0555E-893A-4E2E-92CD-B006A6164A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17564">
            <a:off x="908318" y="4645862"/>
            <a:ext cx="737651" cy="1628979"/>
          </a:xfrm>
          <a:prstGeom prst="rect">
            <a:avLst/>
          </a:prstGeom>
        </p:spPr>
      </p:pic>
      <p:sp>
        <p:nvSpPr>
          <p:cNvPr id="30" name="Vrije vorm: vorm 29">
            <a:extLst>
              <a:ext uri="{FF2B5EF4-FFF2-40B4-BE49-F238E27FC236}">
                <a16:creationId xmlns:a16="http://schemas.microsoft.com/office/drawing/2014/main" id="{D06625E2-B519-48B8-86F4-99D6CFF532B0}"/>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31" name="Vrije vorm: vorm 30">
            <a:extLst>
              <a:ext uri="{FF2B5EF4-FFF2-40B4-BE49-F238E27FC236}">
                <a16:creationId xmlns:a16="http://schemas.microsoft.com/office/drawing/2014/main" id="{8BF96D39-2270-4258-8C9C-63250BA5FB86}"/>
              </a:ext>
            </a:extLst>
          </p:cNvPr>
          <p:cNvSpPr/>
          <p:nvPr/>
        </p:nvSpPr>
        <p:spPr>
          <a:xfrm rot="21370091">
            <a:off x="-128906" y="265584"/>
            <a:ext cx="12216129" cy="4361814"/>
          </a:xfrm>
          <a:custGeom>
            <a:avLst/>
            <a:gdLst>
              <a:gd name="connsiteX0" fmla="*/ 8884158 w 12216129"/>
              <a:gd name="connsiteY0" fmla="*/ 4361815 h 4361814"/>
              <a:gd name="connsiteX1" fmla="*/ 8814054 w 12216129"/>
              <a:gd name="connsiteY1" fmla="*/ 4359910 h 4361814"/>
              <a:gd name="connsiteX2" fmla="*/ 8815451 w 12216129"/>
              <a:gd name="connsiteY2" fmla="*/ 4331462 h 4361814"/>
              <a:gd name="connsiteX3" fmla="*/ 8916035 w 12216129"/>
              <a:gd name="connsiteY3" fmla="*/ 4332859 h 4361814"/>
              <a:gd name="connsiteX4" fmla="*/ 8916035 w 12216129"/>
              <a:gd name="connsiteY4" fmla="*/ 4361434 h 4361814"/>
              <a:gd name="connsiteX5" fmla="*/ 8884158 w 12216129"/>
              <a:gd name="connsiteY5" fmla="*/ 4361815 h 4361814"/>
              <a:gd name="connsiteX6" fmla="*/ 9006459 w 12216129"/>
              <a:gd name="connsiteY6" fmla="*/ 4355719 h 4361814"/>
              <a:gd name="connsiteX7" fmla="*/ 9003665 w 12216129"/>
              <a:gd name="connsiteY7" fmla="*/ 4327398 h 4361814"/>
              <a:gd name="connsiteX8" fmla="*/ 9102725 w 12216129"/>
              <a:gd name="connsiteY8" fmla="*/ 4312666 h 4361814"/>
              <a:gd name="connsiteX9" fmla="*/ 9108313 w 12216129"/>
              <a:gd name="connsiteY9" fmla="*/ 4340606 h 4361814"/>
              <a:gd name="connsiteX10" fmla="*/ 9006459 w 12216129"/>
              <a:gd name="connsiteY10" fmla="*/ 4355719 h 4361814"/>
              <a:gd name="connsiteX11" fmla="*/ 8724646 w 12216129"/>
              <a:gd name="connsiteY11" fmla="*/ 4352671 h 4361814"/>
              <a:gd name="connsiteX12" fmla="*/ 8623046 w 12216129"/>
              <a:gd name="connsiteY12" fmla="*/ 4338320 h 4361814"/>
              <a:gd name="connsiteX13" fmla="*/ 8627872 w 12216129"/>
              <a:gd name="connsiteY13" fmla="*/ 4310253 h 4361814"/>
              <a:gd name="connsiteX14" fmla="*/ 8727567 w 12216129"/>
              <a:gd name="connsiteY14" fmla="*/ 4324350 h 4361814"/>
              <a:gd name="connsiteX15" fmla="*/ 8534908 w 12216129"/>
              <a:gd name="connsiteY15" fmla="*/ 4321048 h 4361814"/>
              <a:gd name="connsiteX16" fmla="*/ 8435594 w 12216129"/>
              <a:gd name="connsiteY16" fmla="*/ 4296664 h 4361814"/>
              <a:gd name="connsiteX17" fmla="*/ 8442960 w 12216129"/>
              <a:gd name="connsiteY17" fmla="*/ 4269105 h 4361814"/>
              <a:gd name="connsiteX18" fmla="*/ 8541004 w 12216129"/>
              <a:gd name="connsiteY18" fmla="*/ 4293235 h 4361814"/>
              <a:gd name="connsiteX19" fmla="*/ 9195308 w 12216129"/>
              <a:gd name="connsiteY19" fmla="*/ 4319016 h 4361814"/>
              <a:gd name="connsiteX20" fmla="*/ 9187180 w 12216129"/>
              <a:gd name="connsiteY20" fmla="*/ 4291584 h 4361814"/>
              <a:gd name="connsiteX21" fmla="*/ 9281033 w 12216129"/>
              <a:gd name="connsiteY21" fmla="*/ 4257675 h 4361814"/>
              <a:gd name="connsiteX22" fmla="*/ 9292336 w 12216129"/>
              <a:gd name="connsiteY22" fmla="*/ 4283837 h 4361814"/>
              <a:gd name="connsiteX23" fmla="*/ 9195308 w 12216129"/>
              <a:gd name="connsiteY23" fmla="*/ 4319016 h 4361814"/>
              <a:gd name="connsiteX24" fmla="*/ 8349615 w 12216129"/>
              <a:gd name="connsiteY24" fmla="*/ 4271518 h 4361814"/>
              <a:gd name="connsiteX25" fmla="*/ 8264906 w 12216129"/>
              <a:gd name="connsiteY25" fmla="*/ 4243451 h 4361814"/>
              <a:gd name="connsiteX26" fmla="*/ 8252206 w 12216129"/>
              <a:gd name="connsiteY26" fmla="*/ 4239133 h 4361814"/>
              <a:gd name="connsiteX27" fmla="*/ 8261731 w 12216129"/>
              <a:gd name="connsiteY27" fmla="*/ 4212209 h 4361814"/>
              <a:gd name="connsiteX28" fmla="*/ 8274431 w 12216129"/>
              <a:gd name="connsiteY28" fmla="*/ 4216400 h 4361814"/>
              <a:gd name="connsiteX29" fmla="*/ 8358124 w 12216129"/>
              <a:gd name="connsiteY29" fmla="*/ 4244340 h 4361814"/>
              <a:gd name="connsiteX30" fmla="*/ 9373362 w 12216129"/>
              <a:gd name="connsiteY30" fmla="*/ 4243832 h 4361814"/>
              <a:gd name="connsiteX31" fmla="*/ 9359392 w 12216129"/>
              <a:gd name="connsiteY31" fmla="*/ 4218432 h 4361814"/>
              <a:gd name="connsiteX32" fmla="*/ 9443085 w 12216129"/>
              <a:gd name="connsiteY32" fmla="*/ 4164203 h 4361814"/>
              <a:gd name="connsiteX33" fmla="*/ 9460103 w 12216129"/>
              <a:gd name="connsiteY33" fmla="*/ 4187190 h 4361814"/>
              <a:gd name="connsiteX34" fmla="*/ 9373870 w 12216129"/>
              <a:gd name="connsiteY34" fmla="*/ 4243832 h 4361814"/>
              <a:gd name="connsiteX35" fmla="*/ 8169021 w 12216129"/>
              <a:gd name="connsiteY35" fmla="*/ 4208272 h 4361814"/>
              <a:gd name="connsiteX36" fmla="*/ 8073898 w 12216129"/>
              <a:gd name="connsiteY36" fmla="*/ 4170934 h 4361814"/>
              <a:gd name="connsiteX37" fmla="*/ 8084693 w 12216129"/>
              <a:gd name="connsiteY37" fmla="*/ 4144518 h 4361814"/>
              <a:gd name="connsiteX38" fmla="*/ 8179181 w 12216129"/>
              <a:gd name="connsiteY38" fmla="*/ 4181602 h 4361814"/>
              <a:gd name="connsiteX39" fmla="*/ 7991221 w 12216129"/>
              <a:gd name="connsiteY39" fmla="*/ 4136644 h 4361814"/>
              <a:gd name="connsiteX40" fmla="*/ 7897749 w 12216129"/>
              <a:gd name="connsiteY40" fmla="*/ 4095623 h 4361814"/>
              <a:gd name="connsiteX41" fmla="*/ 7909433 w 12216129"/>
              <a:gd name="connsiteY41" fmla="*/ 4069588 h 4361814"/>
              <a:gd name="connsiteX42" fmla="*/ 8002397 w 12216129"/>
              <a:gd name="connsiteY42" fmla="*/ 4110355 h 4361814"/>
              <a:gd name="connsiteX43" fmla="*/ 9529572 w 12216129"/>
              <a:gd name="connsiteY43" fmla="*/ 4130167 h 4361814"/>
              <a:gd name="connsiteX44" fmla="*/ 9510141 w 12216129"/>
              <a:gd name="connsiteY44" fmla="*/ 4109212 h 4361814"/>
              <a:gd name="connsiteX45" fmla="*/ 9529191 w 12216129"/>
              <a:gd name="connsiteY45" fmla="*/ 4091178 h 4361814"/>
              <a:gd name="connsiteX46" fmla="*/ 9579991 w 12216129"/>
              <a:gd name="connsiteY46" fmla="*/ 4037584 h 4361814"/>
              <a:gd name="connsiteX47" fmla="*/ 9601708 w 12216129"/>
              <a:gd name="connsiteY47" fmla="*/ 4057015 h 4361814"/>
              <a:gd name="connsiteX48" fmla="*/ 9549638 w 12216129"/>
              <a:gd name="connsiteY48" fmla="*/ 4112260 h 4361814"/>
              <a:gd name="connsiteX49" fmla="*/ 9530334 w 12216129"/>
              <a:gd name="connsiteY49" fmla="*/ 4130167 h 4361814"/>
              <a:gd name="connsiteX50" fmla="*/ 7816469 w 12216129"/>
              <a:gd name="connsiteY50" fmla="*/ 4058539 h 4361814"/>
              <a:gd name="connsiteX51" fmla="*/ 7724267 w 12216129"/>
              <a:gd name="connsiteY51" fmla="*/ 4014851 h 4361814"/>
              <a:gd name="connsiteX52" fmla="*/ 7736967 w 12216129"/>
              <a:gd name="connsiteY52" fmla="*/ 3989451 h 4361814"/>
              <a:gd name="connsiteX53" fmla="*/ 7828789 w 12216129"/>
              <a:gd name="connsiteY53" fmla="*/ 4033012 h 4361814"/>
              <a:gd name="connsiteX54" fmla="*/ 9657207 w 12216129"/>
              <a:gd name="connsiteY54" fmla="*/ 3985641 h 4361814"/>
              <a:gd name="connsiteX55" fmla="*/ 9633966 w 12216129"/>
              <a:gd name="connsiteY55" fmla="*/ 3969004 h 4361814"/>
              <a:gd name="connsiteX56" fmla="*/ 9688068 w 12216129"/>
              <a:gd name="connsiteY56" fmla="*/ 3885057 h 4361814"/>
              <a:gd name="connsiteX57" fmla="*/ 9712833 w 12216129"/>
              <a:gd name="connsiteY57" fmla="*/ 3899281 h 4361814"/>
              <a:gd name="connsiteX58" fmla="*/ 9657969 w 12216129"/>
              <a:gd name="connsiteY58" fmla="*/ 3985641 h 4361814"/>
              <a:gd name="connsiteX59" fmla="*/ 7644130 w 12216129"/>
              <a:gd name="connsiteY59" fmla="*/ 3975608 h 4361814"/>
              <a:gd name="connsiteX60" fmla="*/ 7553071 w 12216129"/>
              <a:gd name="connsiteY60" fmla="*/ 3929761 h 4361814"/>
              <a:gd name="connsiteX61" fmla="*/ 7565771 w 12216129"/>
              <a:gd name="connsiteY61" fmla="*/ 3904361 h 4361814"/>
              <a:gd name="connsiteX62" fmla="*/ 7656577 w 12216129"/>
              <a:gd name="connsiteY62" fmla="*/ 3950081 h 4361814"/>
              <a:gd name="connsiteX63" fmla="*/ 7473823 w 12216129"/>
              <a:gd name="connsiteY63" fmla="*/ 3888994 h 4361814"/>
              <a:gd name="connsiteX64" fmla="*/ 7383653 w 12216129"/>
              <a:gd name="connsiteY64" fmla="*/ 3841750 h 4361814"/>
              <a:gd name="connsiteX65" fmla="*/ 7396989 w 12216129"/>
              <a:gd name="connsiteY65" fmla="*/ 3816350 h 4361814"/>
              <a:gd name="connsiteX66" fmla="*/ 7487031 w 12216129"/>
              <a:gd name="connsiteY66" fmla="*/ 3863467 h 4361814"/>
              <a:gd name="connsiteX67" fmla="*/ 9754743 w 12216129"/>
              <a:gd name="connsiteY67" fmla="*/ 3819779 h 4361814"/>
              <a:gd name="connsiteX68" fmla="*/ 9729343 w 12216129"/>
              <a:gd name="connsiteY68" fmla="*/ 3807079 h 4361814"/>
              <a:gd name="connsiteX69" fmla="*/ 9769221 w 12216129"/>
              <a:gd name="connsiteY69" fmla="*/ 3714877 h 4361814"/>
              <a:gd name="connsiteX70" fmla="*/ 9795891 w 12216129"/>
              <a:gd name="connsiteY70" fmla="*/ 3725291 h 4361814"/>
              <a:gd name="connsiteX71" fmla="*/ 9755505 w 12216129"/>
              <a:gd name="connsiteY71" fmla="*/ 3819779 h 4361814"/>
              <a:gd name="connsiteX72" fmla="*/ 7304914 w 12216129"/>
              <a:gd name="connsiteY72" fmla="*/ 3799967 h 4361814"/>
              <a:gd name="connsiteX73" fmla="*/ 7215252 w 12216129"/>
              <a:gd name="connsiteY73" fmla="*/ 3751961 h 4361814"/>
              <a:gd name="connsiteX74" fmla="*/ 7228840 w 12216129"/>
              <a:gd name="connsiteY74" fmla="*/ 3726561 h 4361814"/>
              <a:gd name="connsiteX75" fmla="*/ 7317740 w 12216129"/>
              <a:gd name="connsiteY75" fmla="*/ 3774567 h 4361814"/>
              <a:gd name="connsiteX76" fmla="*/ 7137908 w 12216129"/>
              <a:gd name="connsiteY76" fmla="*/ 3709924 h 4361814"/>
              <a:gd name="connsiteX77" fmla="*/ 7049008 w 12216129"/>
              <a:gd name="connsiteY77" fmla="*/ 3661664 h 4361814"/>
              <a:gd name="connsiteX78" fmla="*/ 7062597 w 12216129"/>
              <a:gd name="connsiteY78" fmla="*/ 3636264 h 4361814"/>
              <a:gd name="connsiteX79" fmla="*/ 7151497 w 12216129"/>
              <a:gd name="connsiteY79" fmla="*/ 3684524 h 4361814"/>
              <a:gd name="connsiteX80" fmla="*/ 9826498 w 12216129"/>
              <a:gd name="connsiteY80" fmla="*/ 3641090 h 4361814"/>
              <a:gd name="connsiteX81" fmla="*/ 9799320 w 12216129"/>
              <a:gd name="connsiteY81" fmla="*/ 3632327 h 4361814"/>
              <a:gd name="connsiteX82" fmla="*/ 9827641 w 12216129"/>
              <a:gd name="connsiteY82" fmla="*/ 3535553 h 4361814"/>
              <a:gd name="connsiteX83" fmla="*/ 9855200 w 12216129"/>
              <a:gd name="connsiteY83" fmla="*/ 3542919 h 4361814"/>
              <a:gd name="connsiteX84" fmla="*/ 9826244 w 12216129"/>
              <a:gd name="connsiteY84" fmla="*/ 3641090 h 4361814"/>
              <a:gd name="connsiteX85" fmla="*/ 6970268 w 12216129"/>
              <a:gd name="connsiteY85" fmla="*/ 3619500 h 4361814"/>
              <a:gd name="connsiteX86" fmla="*/ 6881368 w 12216129"/>
              <a:gd name="connsiteY86" fmla="*/ 3571748 h 4361814"/>
              <a:gd name="connsiteX87" fmla="*/ 6894830 w 12216129"/>
              <a:gd name="connsiteY87" fmla="*/ 3546348 h 4361814"/>
              <a:gd name="connsiteX88" fmla="*/ 6984365 w 12216129"/>
              <a:gd name="connsiteY88" fmla="*/ 3594227 h 4361814"/>
              <a:gd name="connsiteX89" fmla="*/ 6802374 w 12216129"/>
              <a:gd name="connsiteY89" fmla="*/ 3530600 h 4361814"/>
              <a:gd name="connsiteX90" fmla="*/ 6712458 w 12216129"/>
              <a:gd name="connsiteY90" fmla="*/ 3483737 h 4361814"/>
              <a:gd name="connsiteX91" fmla="*/ 6725158 w 12216129"/>
              <a:gd name="connsiteY91" fmla="*/ 3458337 h 4361814"/>
              <a:gd name="connsiteX92" fmla="*/ 6815202 w 12216129"/>
              <a:gd name="connsiteY92" fmla="*/ 3505327 h 4361814"/>
              <a:gd name="connsiteX93" fmla="*/ 2588768 w 12216129"/>
              <a:gd name="connsiteY93" fmla="*/ 3461512 h 4361814"/>
              <a:gd name="connsiteX94" fmla="*/ 2486533 w 12216129"/>
              <a:gd name="connsiteY94" fmla="*/ 3458464 h 4361814"/>
              <a:gd name="connsiteX95" fmla="*/ 2488184 w 12216129"/>
              <a:gd name="connsiteY95" fmla="*/ 3429889 h 4361814"/>
              <a:gd name="connsiteX96" fmla="*/ 2588895 w 12216129"/>
              <a:gd name="connsiteY96" fmla="*/ 3432937 h 4361814"/>
              <a:gd name="connsiteX97" fmla="*/ 2677668 w 12216129"/>
              <a:gd name="connsiteY97" fmla="*/ 3459861 h 4361814"/>
              <a:gd name="connsiteX98" fmla="*/ 2676525 w 12216129"/>
              <a:gd name="connsiteY98" fmla="*/ 3431286 h 4361814"/>
              <a:gd name="connsiteX99" fmla="*/ 2777236 w 12216129"/>
              <a:gd name="connsiteY99" fmla="*/ 3425190 h 4361814"/>
              <a:gd name="connsiteX100" fmla="*/ 2779522 w 12216129"/>
              <a:gd name="connsiteY100" fmla="*/ 3453765 h 4361814"/>
              <a:gd name="connsiteX101" fmla="*/ 2677922 w 12216129"/>
              <a:gd name="connsiteY101" fmla="*/ 3460115 h 4361814"/>
              <a:gd name="connsiteX102" fmla="*/ 9875774 w 12216129"/>
              <a:gd name="connsiteY102" fmla="*/ 3456305 h 4361814"/>
              <a:gd name="connsiteX103" fmla="*/ 9847834 w 12216129"/>
              <a:gd name="connsiteY103" fmla="*/ 3450082 h 4361814"/>
              <a:gd name="connsiteX104" fmla="*/ 9867773 w 12216129"/>
              <a:gd name="connsiteY104" fmla="*/ 3351022 h 4361814"/>
              <a:gd name="connsiteX105" fmla="*/ 9895840 w 12216129"/>
              <a:gd name="connsiteY105" fmla="*/ 3356229 h 4361814"/>
              <a:gd name="connsiteX106" fmla="*/ 9876028 w 12216129"/>
              <a:gd name="connsiteY106" fmla="*/ 3455924 h 4361814"/>
              <a:gd name="connsiteX107" fmla="*/ 2396744 w 12216129"/>
              <a:gd name="connsiteY107" fmla="*/ 3451352 h 4361814"/>
              <a:gd name="connsiteX108" fmla="*/ 2295144 w 12216129"/>
              <a:gd name="connsiteY108" fmla="*/ 3437636 h 4361814"/>
              <a:gd name="connsiteX109" fmla="*/ 2299716 w 12216129"/>
              <a:gd name="connsiteY109" fmla="*/ 3409442 h 4361814"/>
              <a:gd name="connsiteX110" fmla="*/ 2399538 w 12216129"/>
              <a:gd name="connsiteY110" fmla="*/ 3422904 h 4361814"/>
              <a:gd name="connsiteX111" fmla="*/ 2868295 w 12216129"/>
              <a:gd name="connsiteY111" fmla="*/ 3444875 h 4361814"/>
              <a:gd name="connsiteX112" fmla="*/ 2864993 w 12216129"/>
              <a:gd name="connsiteY112" fmla="*/ 3416427 h 4361814"/>
              <a:gd name="connsiteX113" fmla="*/ 2965196 w 12216129"/>
              <a:gd name="connsiteY113" fmla="*/ 3402965 h 4361814"/>
              <a:gd name="connsiteX114" fmla="*/ 2969387 w 12216129"/>
              <a:gd name="connsiteY114" fmla="*/ 3431159 h 4361814"/>
              <a:gd name="connsiteX115" fmla="*/ 2868549 w 12216129"/>
              <a:gd name="connsiteY115" fmla="*/ 3444494 h 4361814"/>
              <a:gd name="connsiteX116" fmla="*/ 6633083 w 12216129"/>
              <a:gd name="connsiteY116" fmla="*/ 3443351 h 4361814"/>
              <a:gd name="connsiteX117" fmla="*/ 6542405 w 12216129"/>
              <a:gd name="connsiteY117" fmla="*/ 3398012 h 4361814"/>
              <a:gd name="connsiteX118" fmla="*/ 6555105 w 12216129"/>
              <a:gd name="connsiteY118" fmla="*/ 3372612 h 4361814"/>
              <a:gd name="connsiteX119" fmla="*/ 6645910 w 12216129"/>
              <a:gd name="connsiteY119" fmla="*/ 3417951 h 4361814"/>
              <a:gd name="connsiteX120" fmla="*/ 2207133 w 12216129"/>
              <a:gd name="connsiteY120" fmla="*/ 3420491 h 4361814"/>
              <a:gd name="connsiteX121" fmla="*/ 2107819 w 12216129"/>
              <a:gd name="connsiteY121" fmla="*/ 3395091 h 4361814"/>
              <a:gd name="connsiteX122" fmla="*/ 2115820 w 12216129"/>
              <a:gd name="connsiteY122" fmla="*/ 3367659 h 4361814"/>
              <a:gd name="connsiteX123" fmla="*/ 2213356 w 12216129"/>
              <a:gd name="connsiteY123" fmla="*/ 3393059 h 4361814"/>
              <a:gd name="connsiteX124" fmla="*/ 3058033 w 12216129"/>
              <a:gd name="connsiteY124" fmla="*/ 3416554 h 4361814"/>
              <a:gd name="connsiteX125" fmla="*/ 3052953 w 12216129"/>
              <a:gd name="connsiteY125" fmla="*/ 3388360 h 4361814"/>
              <a:gd name="connsiteX126" fmla="*/ 3152267 w 12216129"/>
              <a:gd name="connsiteY126" fmla="*/ 3369183 h 4361814"/>
              <a:gd name="connsiteX127" fmla="*/ 3158109 w 12216129"/>
              <a:gd name="connsiteY127" fmla="*/ 3397123 h 4361814"/>
              <a:gd name="connsiteX128" fmla="*/ 3057779 w 12216129"/>
              <a:gd name="connsiteY128" fmla="*/ 3416173 h 4361814"/>
              <a:gd name="connsiteX129" fmla="*/ 3245231 w 12216129"/>
              <a:gd name="connsiteY129" fmla="*/ 3378454 h 4361814"/>
              <a:gd name="connsiteX130" fmla="*/ 3238881 w 12216129"/>
              <a:gd name="connsiteY130" fmla="*/ 3350641 h 4361814"/>
              <a:gd name="connsiteX131" fmla="*/ 3337306 w 12216129"/>
              <a:gd name="connsiteY131" fmla="*/ 3327146 h 4361814"/>
              <a:gd name="connsiteX132" fmla="*/ 3344164 w 12216129"/>
              <a:gd name="connsiteY132" fmla="*/ 3354959 h 4361814"/>
              <a:gd name="connsiteX133" fmla="*/ 3244977 w 12216129"/>
              <a:gd name="connsiteY133" fmla="*/ 3377692 h 4361814"/>
              <a:gd name="connsiteX134" fmla="*/ 2022856 w 12216129"/>
              <a:gd name="connsiteY134" fmla="*/ 3368294 h 4361814"/>
              <a:gd name="connsiteX135" fmla="*/ 2016379 w 12216129"/>
              <a:gd name="connsiteY135" fmla="*/ 3365881 h 4361814"/>
              <a:gd name="connsiteX136" fmla="*/ 1927479 w 12216129"/>
              <a:gd name="connsiteY136" fmla="*/ 3330956 h 4361814"/>
              <a:gd name="connsiteX137" fmla="*/ 1938782 w 12216129"/>
              <a:gd name="connsiteY137" fmla="*/ 3304667 h 4361814"/>
              <a:gd name="connsiteX138" fmla="*/ 2026158 w 12216129"/>
              <a:gd name="connsiteY138" fmla="*/ 3339084 h 4361814"/>
              <a:gd name="connsiteX139" fmla="*/ 2032254 w 12216129"/>
              <a:gd name="connsiteY139" fmla="*/ 3341243 h 4361814"/>
              <a:gd name="connsiteX140" fmla="*/ 6463157 w 12216129"/>
              <a:gd name="connsiteY140" fmla="*/ 3358515 h 4361814"/>
              <a:gd name="connsiteX141" fmla="*/ 6371590 w 12216129"/>
              <a:gd name="connsiteY141" fmla="*/ 3315462 h 4361814"/>
              <a:gd name="connsiteX142" fmla="*/ 6383528 w 12216129"/>
              <a:gd name="connsiteY142" fmla="*/ 3290062 h 4361814"/>
              <a:gd name="connsiteX143" fmla="*/ 6475476 w 12216129"/>
              <a:gd name="connsiteY143" fmla="*/ 3333369 h 4361814"/>
              <a:gd name="connsiteX144" fmla="*/ 3430143 w 12216129"/>
              <a:gd name="connsiteY144" fmla="*/ 3331591 h 4361814"/>
              <a:gd name="connsiteX145" fmla="*/ 3422904 w 12216129"/>
              <a:gd name="connsiteY145" fmla="*/ 3304032 h 4361814"/>
              <a:gd name="connsiteX146" fmla="*/ 3520694 w 12216129"/>
              <a:gd name="connsiteY146" fmla="*/ 3277743 h 4361814"/>
              <a:gd name="connsiteX147" fmla="*/ 3528314 w 12216129"/>
              <a:gd name="connsiteY147" fmla="*/ 3305302 h 4361814"/>
              <a:gd name="connsiteX148" fmla="*/ 3430143 w 12216129"/>
              <a:gd name="connsiteY148" fmla="*/ 3332099 h 4361814"/>
              <a:gd name="connsiteX149" fmla="*/ 1845818 w 12216129"/>
              <a:gd name="connsiteY149" fmla="*/ 3292221 h 4361814"/>
              <a:gd name="connsiteX150" fmla="*/ 1755775 w 12216129"/>
              <a:gd name="connsiteY150" fmla="*/ 3243199 h 4361814"/>
              <a:gd name="connsiteX151" fmla="*/ 1770126 w 12216129"/>
              <a:gd name="connsiteY151" fmla="*/ 3218561 h 4361814"/>
              <a:gd name="connsiteX152" fmla="*/ 1859026 w 12216129"/>
              <a:gd name="connsiteY152" fmla="*/ 3266694 h 4361814"/>
              <a:gd name="connsiteX153" fmla="*/ 3613912 w 12216129"/>
              <a:gd name="connsiteY153" fmla="*/ 3282315 h 4361814"/>
              <a:gd name="connsiteX154" fmla="*/ 3606165 w 12216129"/>
              <a:gd name="connsiteY154" fmla="*/ 3254883 h 4361814"/>
              <a:gd name="connsiteX155" fmla="*/ 3703701 w 12216129"/>
              <a:gd name="connsiteY155" fmla="*/ 3226943 h 4361814"/>
              <a:gd name="connsiteX156" fmla="*/ 3711702 w 12216129"/>
              <a:gd name="connsiteY156" fmla="*/ 3254375 h 4361814"/>
              <a:gd name="connsiteX157" fmla="*/ 3613912 w 12216129"/>
              <a:gd name="connsiteY157" fmla="*/ 3282315 h 4361814"/>
              <a:gd name="connsiteX158" fmla="*/ 6290945 w 12216129"/>
              <a:gd name="connsiteY158" fmla="*/ 3280029 h 4361814"/>
              <a:gd name="connsiteX159" fmla="*/ 6197981 w 12216129"/>
              <a:gd name="connsiteY159" fmla="*/ 3239897 h 4361814"/>
              <a:gd name="connsiteX160" fmla="*/ 6209030 w 12216129"/>
              <a:gd name="connsiteY160" fmla="*/ 3213481 h 4361814"/>
              <a:gd name="connsiteX161" fmla="*/ 6302502 w 12216129"/>
              <a:gd name="connsiteY161" fmla="*/ 3253867 h 4361814"/>
              <a:gd name="connsiteX162" fmla="*/ 9911080 w 12216129"/>
              <a:gd name="connsiteY162" fmla="*/ 3268218 h 4361814"/>
              <a:gd name="connsiteX163" fmla="*/ 9882759 w 12216129"/>
              <a:gd name="connsiteY163" fmla="*/ 3263900 h 4361814"/>
              <a:gd name="connsiteX164" fmla="*/ 9897237 w 12216129"/>
              <a:gd name="connsiteY164" fmla="*/ 3163570 h 4361814"/>
              <a:gd name="connsiteX165" fmla="*/ 9925558 w 12216129"/>
              <a:gd name="connsiteY165" fmla="*/ 3167380 h 4361814"/>
              <a:gd name="connsiteX166" fmla="*/ 9911080 w 12216129"/>
              <a:gd name="connsiteY166" fmla="*/ 3267710 h 4361814"/>
              <a:gd name="connsiteX167" fmla="*/ 3797046 w 12216129"/>
              <a:gd name="connsiteY167" fmla="*/ 3230118 h 4361814"/>
              <a:gd name="connsiteX168" fmla="*/ 3789045 w 12216129"/>
              <a:gd name="connsiteY168" fmla="*/ 3202686 h 4361814"/>
              <a:gd name="connsiteX169" fmla="*/ 3886708 w 12216129"/>
              <a:gd name="connsiteY169" fmla="*/ 3174365 h 4361814"/>
              <a:gd name="connsiteX170" fmla="*/ 3894582 w 12216129"/>
              <a:gd name="connsiteY170" fmla="*/ 3201797 h 4361814"/>
              <a:gd name="connsiteX171" fmla="*/ 6115939 w 12216129"/>
              <a:gd name="connsiteY171" fmla="*/ 3206115 h 4361814"/>
              <a:gd name="connsiteX172" fmla="*/ 6021451 w 12216129"/>
              <a:gd name="connsiteY172" fmla="*/ 3169793 h 4361814"/>
              <a:gd name="connsiteX173" fmla="*/ 6031357 w 12216129"/>
              <a:gd name="connsiteY173" fmla="*/ 3142996 h 4361814"/>
              <a:gd name="connsiteX174" fmla="*/ 6126480 w 12216129"/>
              <a:gd name="connsiteY174" fmla="*/ 3179572 h 4361814"/>
              <a:gd name="connsiteX175" fmla="*/ 1679575 w 12216129"/>
              <a:gd name="connsiteY175" fmla="*/ 3196209 h 4361814"/>
              <a:gd name="connsiteX176" fmla="*/ 1595882 w 12216129"/>
              <a:gd name="connsiteY176" fmla="*/ 3137027 h 4361814"/>
              <a:gd name="connsiteX177" fmla="*/ 1613154 w 12216129"/>
              <a:gd name="connsiteY177" fmla="*/ 3114294 h 4361814"/>
              <a:gd name="connsiteX178" fmla="*/ 1695450 w 12216129"/>
              <a:gd name="connsiteY178" fmla="*/ 3172333 h 4361814"/>
              <a:gd name="connsiteX179" fmla="*/ 3980053 w 12216129"/>
              <a:gd name="connsiteY179" fmla="*/ 3176524 h 4361814"/>
              <a:gd name="connsiteX180" fmla="*/ 3972179 w 12216129"/>
              <a:gd name="connsiteY180" fmla="*/ 3149092 h 4361814"/>
              <a:gd name="connsiteX181" fmla="*/ 4070096 w 12216129"/>
              <a:gd name="connsiteY181" fmla="*/ 3121406 h 4361814"/>
              <a:gd name="connsiteX182" fmla="*/ 4077716 w 12216129"/>
              <a:gd name="connsiteY182" fmla="*/ 3148965 h 4361814"/>
              <a:gd name="connsiteX183" fmla="*/ 3980053 w 12216129"/>
              <a:gd name="connsiteY183" fmla="*/ 3176143 h 4361814"/>
              <a:gd name="connsiteX184" fmla="*/ 5938012 w 12216129"/>
              <a:gd name="connsiteY184" fmla="*/ 3139948 h 4361814"/>
              <a:gd name="connsiteX185" fmla="*/ 5842254 w 12216129"/>
              <a:gd name="connsiteY185" fmla="*/ 3108325 h 4361814"/>
              <a:gd name="connsiteX186" fmla="*/ 5850763 w 12216129"/>
              <a:gd name="connsiteY186" fmla="*/ 3081020 h 4361814"/>
              <a:gd name="connsiteX187" fmla="*/ 5947410 w 12216129"/>
              <a:gd name="connsiteY187" fmla="*/ 3112897 h 4361814"/>
              <a:gd name="connsiteX188" fmla="*/ 4163441 w 12216129"/>
              <a:gd name="connsiteY188" fmla="*/ 3125470 h 4361814"/>
              <a:gd name="connsiteX189" fmla="*/ 4156075 w 12216129"/>
              <a:gd name="connsiteY189" fmla="*/ 3097911 h 4361814"/>
              <a:gd name="connsiteX190" fmla="*/ 4254627 w 12216129"/>
              <a:gd name="connsiteY190" fmla="*/ 3072511 h 4361814"/>
              <a:gd name="connsiteX191" fmla="*/ 4261612 w 12216129"/>
              <a:gd name="connsiteY191" fmla="*/ 3100197 h 4361814"/>
              <a:gd name="connsiteX192" fmla="*/ 4163441 w 12216129"/>
              <a:gd name="connsiteY192" fmla="*/ 3125089 h 4361814"/>
              <a:gd name="connsiteX193" fmla="*/ 5757672 w 12216129"/>
              <a:gd name="connsiteY193" fmla="*/ 3082925 h 4361814"/>
              <a:gd name="connsiteX194" fmla="*/ 5660136 w 12216129"/>
              <a:gd name="connsiteY194" fmla="*/ 3057525 h 4361814"/>
              <a:gd name="connsiteX195" fmla="*/ 5667121 w 12216129"/>
              <a:gd name="connsiteY195" fmla="*/ 3029839 h 4361814"/>
              <a:gd name="connsiteX196" fmla="*/ 5765419 w 12216129"/>
              <a:gd name="connsiteY196" fmla="*/ 3056128 h 4361814"/>
              <a:gd name="connsiteX197" fmla="*/ 1525651 w 12216129"/>
              <a:gd name="connsiteY197" fmla="*/ 3081401 h 4361814"/>
              <a:gd name="connsiteX198" fmla="*/ 1449451 w 12216129"/>
              <a:gd name="connsiteY198" fmla="*/ 3013583 h 4361814"/>
              <a:gd name="connsiteX199" fmla="*/ 1469009 w 12216129"/>
              <a:gd name="connsiteY199" fmla="*/ 2992755 h 4361814"/>
              <a:gd name="connsiteX200" fmla="*/ 1544447 w 12216129"/>
              <a:gd name="connsiteY200" fmla="*/ 3059430 h 4361814"/>
              <a:gd name="connsiteX201" fmla="*/ 9936607 w 12216129"/>
              <a:gd name="connsiteY201" fmla="*/ 3078734 h 4361814"/>
              <a:gd name="connsiteX202" fmla="*/ 9908286 w 12216129"/>
              <a:gd name="connsiteY202" fmla="*/ 3075432 h 4361814"/>
              <a:gd name="connsiteX203" fmla="*/ 9919589 w 12216129"/>
              <a:gd name="connsiteY203" fmla="*/ 2974467 h 4361814"/>
              <a:gd name="connsiteX204" fmla="*/ 9948037 w 12216129"/>
              <a:gd name="connsiteY204" fmla="*/ 2977515 h 4361814"/>
              <a:gd name="connsiteX205" fmla="*/ 9936607 w 12216129"/>
              <a:gd name="connsiteY205" fmla="*/ 3078353 h 4361814"/>
              <a:gd name="connsiteX206" fmla="*/ 4347845 w 12216129"/>
              <a:gd name="connsiteY206" fmla="*/ 3078734 h 4361814"/>
              <a:gd name="connsiteX207" fmla="*/ 4341241 w 12216129"/>
              <a:gd name="connsiteY207" fmla="*/ 3051048 h 4361814"/>
              <a:gd name="connsiteX208" fmla="*/ 4440682 w 12216129"/>
              <a:gd name="connsiteY208" fmla="*/ 3028315 h 4361814"/>
              <a:gd name="connsiteX209" fmla="*/ 4446778 w 12216129"/>
              <a:gd name="connsiteY209" fmla="*/ 3056255 h 4361814"/>
              <a:gd name="connsiteX210" fmla="*/ 4347845 w 12216129"/>
              <a:gd name="connsiteY210" fmla="*/ 3078099 h 4361814"/>
              <a:gd name="connsiteX211" fmla="*/ 4533646 w 12216129"/>
              <a:gd name="connsiteY211" fmla="*/ 3038348 h 4361814"/>
              <a:gd name="connsiteX212" fmla="*/ 4528185 w 12216129"/>
              <a:gd name="connsiteY212" fmla="*/ 3010281 h 4361814"/>
              <a:gd name="connsiteX213" fmla="*/ 4628642 w 12216129"/>
              <a:gd name="connsiteY213" fmla="*/ 2991993 h 4361814"/>
              <a:gd name="connsiteX214" fmla="*/ 4633341 w 12216129"/>
              <a:gd name="connsiteY214" fmla="*/ 3020187 h 4361814"/>
              <a:gd name="connsiteX215" fmla="*/ 4533646 w 12216129"/>
              <a:gd name="connsiteY215" fmla="*/ 3037713 h 4361814"/>
              <a:gd name="connsiteX216" fmla="*/ 5574157 w 12216129"/>
              <a:gd name="connsiteY216" fmla="*/ 3037205 h 4361814"/>
              <a:gd name="connsiteX217" fmla="*/ 5475224 w 12216129"/>
              <a:gd name="connsiteY217" fmla="*/ 3017774 h 4361814"/>
              <a:gd name="connsiteX218" fmla="*/ 5480177 w 12216129"/>
              <a:gd name="connsiteY218" fmla="*/ 2989580 h 4361814"/>
              <a:gd name="connsiteX219" fmla="*/ 5580253 w 12216129"/>
              <a:gd name="connsiteY219" fmla="*/ 3009265 h 4361814"/>
              <a:gd name="connsiteX220" fmla="*/ 4720971 w 12216129"/>
              <a:gd name="connsiteY220" fmla="*/ 3006725 h 4361814"/>
              <a:gd name="connsiteX221" fmla="*/ 4717034 w 12216129"/>
              <a:gd name="connsiteY221" fmla="*/ 2978404 h 4361814"/>
              <a:gd name="connsiteX222" fmla="*/ 4818634 w 12216129"/>
              <a:gd name="connsiteY222" fmla="*/ 2965704 h 4361814"/>
              <a:gd name="connsiteX223" fmla="*/ 4821555 w 12216129"/>
              <a:gd name="connsiteY223" fmla="*/ 2994152 h 4361814"/>
              <a:gd name="connsiteX224" fmla="*/ 4720971 w 12216129"/>
              <a:gd name="connsiteY224" fmla="*/ 3006090 h 4361814"/>
              <a:gd name="connsiteX225" fmla="*/ 5387975 w 12216129"/>
              <a:gd name="connsiteY225" fmla="*/ 3003931 h 4361814"/>
              <a:gd name="connsiteX226" fmla="*/ 5287645 w 12216129"/>
              <a:gd name="connsiteY226" fmla="*/ 2991993 h 4361814"/>
              <a:gd name="connsiteX227" fmla="*/ 5290439 w 12216129"/>
              <a:gd name="connsiteY227" fmla="*/ 2963545 h 4361814"/>
              <a:gd name="connsiteX228" fmla="*/ 5392039 w 12216129"/>
              <a:gd name="connsiteY228" fmla="*/ 2975610 h 4361814"/>
              <a:gd name="connsiteX229" fmla="*/ 4909566 w 12216129"/>
              <a:gd name="connsiteY229" fmla="*/ 2986913 h 4361814"/>
              <a:gd name="connsiteX230" fmla="*/ 4907534 w 12216129"/>
              <a:gd name="connsiteY230" fmla="*/ 2958338 h 4361814"/>
              <a:gd name="connsiteX231" fmla="*/ 5009134 w 12216129"/>
              <a:gd name="connsiteY231" fmla="*/ 2953385 h 4361814"/>
              <a:gd name="connsiteX232" fmla="*/ 5009896 w 12216129"/>
              <a:gd name="connsiteY232" fmla="*/ 2981960 h 4361814"/>
              <a:gd name="connsiteX233" fmla="*/ 4909566 w 12216129"/>
              <a:gd name="connsiteY233" fmla="*/ 2986278 h 4361814"/>
              <a:gd name="connsiteX234" fmla="*/ 5199507 w 12216129"/>
              <a:gd name="connsiteY234" fmla="*/ 2985008 h 4361814"/>
              <a:gd name="connsiteX235" fmla="*/ 5098669 w 12216129"/>
              <a:gd name="connsiteY235" fmla="*/ 2981325 h 4361814"/>
              <a:gd name="connsiteX236" fmla="*/ 5098669 w 12216129"/>
              <a:gd name="connsiteY236" fmla="*/ 2952750 h 4361814"/>
              <a:gd name="connsiteX237" fmla="*/ 5200269 w 12216129"/>
              <a:gd name="connsiteY237" fmla="*/ 2956560 h 4361814"/>
              <a:gd name="connsiteX238" fmla="*/ 1384808 w 12216129"/>
              <a:gd name="connsiteY238" fmla="*/ 2950464 h 4361814"/>
              <a:gd name="connsiteX239" fmla="*/ 1315593 w 12216129"/>
              <a:gd name="connsiteY239" fmla="*/ 2875153 h 4361814"/>
              <a:gd name="connsiteX240" fmla="*/ 1337056 w 12216129"/>
              <a:gd name="connsiteY240" fmla="*/ 2856357 h 4361814"/>
              <a:gd name="connsiteX241" fmla="*/ 1405382 w 12216129"/>
              <a:gd name="connsiteY241" fmla="*/ 2930525 h 4361814"/>
              <a:gd name="connsiteX242" fmla="*/ 9957308 w 12216129"/>
              <a:gd name="connsiteY242" fmla="*/ 2888615 h 4361814"/>
              <a:gd name="connsiteX243" fmla="*/ 9928987 w 12216129"/>
              <a:gd name="connsiteY243" fmla="*/ 2885694 h 4361814"/>
              <a:gd name="connsiteX244" fmla="*/ 9939274 w 12216129"/>
              <a:gd name="connsiteY244" fmla="*/ 2784094 h 4361814"/>
              <a:gd name="connsiteX245" fmla="*/ 9967595 w 12216129"/>
              <a:gd name="connsiteY245" fmla="*/ 2787015 h 4361814"/>
              <a:gd name="connsiteX246" fmla="*/ 1257808 w 12216129"/>
              <a:gd name="connsiteY246" fmla="*/ 2806319 h 4361814"/>
              <a:gd name="connsiteX247" fmla="*/ 1196213 w 12216129"/>
              <a:gd name="connsiteY247" fmla="*/ 2724531 h 4361814"/>
              <a:gd name="connsiteX248" fmla="*/ 1219708 w 12216129"/>
              <a:gd name="connsiteY248" fmla="*/ 2707894 h 4361814"/>
              <a:gd name="connsiteX249" fmla="*/ 1280414 w 12216129"/>
              <a:gd name="connsiteY249" fmla="*/ 2788539 h 4361814"/>
              <a:gd name="connsiteX250" fmla="*/ 9976104 w 12216129"/>
              <a:gd name="connsiteY250" fmla="*/ 2699258 h 4361814"/>
              <a:gd name="connsiteX251" fmla="*/ 9947783 w 12216129"/>
              <a:gd name="connsiteY251" fmla="*/ 2696210 h 4361814"/>
              <a:gd name="connsiteX252" fmla="*/ 9958832 w 12216129"/>
              <a:gd name="connsiteY252" fmla="*/ 2594610 h 4361814"/>
              <a:gd name="connsiteX253" fmla="*/ 9987280 w 12216129"/>
              <a:gd name="connsiteY253" fmla="*/ 2597912 h 4361814"/>
              <a:gd name="connsiteX254" fmla="*/ 9976612 w 12216129"/>
              <a:gd name="connsiteY254" fmla="*/ 2699258 h 4361814"/>
              <a:gd name="connsiteX255" fmla="*/ 1145794 w 12216129"/>
              <a:gd name="connsiteY255" fmla="*/ 2650490 h 4361814"/>
              <a:gd name="connsiteX256" fmla="*/ 1092327 w 12216129"/>
              <a:gd name="connsiteY256" fmla="*/ 2563368 h 4361814"/>
              <a:gd name="connsiteX257" fmla="*/ 1118108 w 12216129"/>
              <a:gd name="connsiteY257" fmla="*/ 2549017 h 4361814"/>
              <a:gd name="connsiteX258" fmla="*/ 1170813 w 12216129"/>
              <a:gd name="connsiteY258" fmla="*/ 2634996 h 4361814"/>
              <a:gd name="connsiteX259" fmla="*/ 9997694 w 12216129"/>
              <a:gd name="connsiteY259" fmla="*/ 2510028 h 4361814"/>
              <a:gd name="connsiteX260" fmla="*/ 9970008 w 12216129"/>
              <a:gd name="connsiteY260" fmla="*/ 2506345 h 4361814"/>
              <a:gd name="connsiteX261" fmla="*/ 9983978 w 12216129"/>
              <a:gd name="connsiteY261" fmla="*/ 2405380 h 4361814"/>
              <a:gd name="connsiteX262" fmla="*/ 10012299 w 12216129"/>
              <a:gd name="connsiteY262" fmla="*/ 2409571 h 4361814"/>
              <a:gd name="connsiteX263" fmla="*/ 9998583 w 12216129"/>
              <a:gd name="connsiteY263" fmla="*/ 2510028 h 4361814"/>
              <a:gd name="connsiteX264" fmla="*/ 1048639 w 12216129"/>
              <a:gd name="connsiteY264" fmla="*/ 2484628 h 4361814"/>
              <a:gd name="connsiteX265" fmla="*/ 1003554 w 12216129"/>
              <a:gd name="connsiteY265" fmla="*/ 2392807 h 4361814"/>
              <a:gd name="connsiteX266" fmla="*/ 1028954 w 12216129"/>
              <a:gd name="connsiteY266" fmla="*/ 2380869 h 4361814"/>
              <a:gd name="connsiteX267" fmla="*/ 1073531 w 12216129"/>
              <a:gd name="connsiteY267" fmla="*/ 2471420 h 4361814"/>
              <a:gd name="connsiteX268" fmla="*/ 10025507 w 12216129"/>
              <a:gd name="connsiteY268" fmla="*/ 2321814 h 4361814"/>
              <a:gd name="connsiteX269" fmla="*/ 9997313 w 12216129"/>
              <a:gd name="connsiteY269" fmla="*/ 2316988 h 4361814"/>
              <a:gd name="connsiteX270" fmla="*/ 10016236 w 12216129"/>
              <a:gd name="connsiteY270" fmla="*/ 2216658 h 4361814"/>
              <a:gd name="connsiteX271" fmla="*/ 10044176 w 12216129"/>
              <a:gd name="connsiteY271" fmla="*/ 2222373 h 4361814"/>
              <a:gd name="connsiteX272" fmla="*/ 10026396 w 12216129"/>
              <a:gd name="connsiteY272" fmla="*/ 2322068 h 4361814"/>
              <a:gd name="connsiteX273" fmla="*/ 967740 w 12216129"/>
              <a:gd name="connsiteY273" fmla="*/ 2310765 h 4361814"/>
              <a:gd name="connsiteX274" fmla="*/ 940308 w 12216129"/>
              <a:gd name="connsiteY274" fmla="*/ 2240153 h 4361814"/>
              <a:gd name="connsiteX275" fmla="*/ 931291 w 12216129"/>
              <a:gd name="connsiteY275" fmla="*/ 2214753 h 4361814"/>
              <a:gd name="connsiteX276" fmla="*/ 958215 w 12216129"/>
              <a:gd name="connsiteY276" fmla="*/ 2205228 h 4361814"/>
              <a:gd name="connsiteX277" fmla="*/ 967105 w 12216129"/>
              <a:gd name="connsiteY277" fmla="*/ 2229866 h 4361814"/>
              <a:gd name="connsiteX278" fmla="*/ 994156 w 12216129"/>
              <a:gd name="connsiteY278" fmla="*/ 2299462 h 4361814"/>
              <a:gd name="connsiteX279" fmla="*/ 10063480 w 12216129"/>
              <a:gd name="connsiteY279" fmla="*/ 2136140 h 4361814"/>
              <a:gd name="connsiteX280" fmla="*/ 10035667 w 12216129"/>
              <a:gd name="connsiteY280" fmla="*/ 2129409 h 4361814"/>
              <a:gd name="connsiteX281" fmla="*/ 10061829 w 12216129"/>
              <a:gd name="connsiteY281" fmla="*/ 2030603 h 4361814"/>
              <a:gd name="connsiteX282" fmla="*/ 10089261 w 12216129"/>
              <a:gd name="connsiteY282" fmla="*/ 2038604 h 4361814"/>
              <a:gd name="connsiteX283" fmla="*/ 10064369 w 12216129"/>
              <a:gd name="connsiteY283" fmla="*/ 2136394 h 4361814"/>
              <a:gd name="connsiteX284" fmla="*/ 903224 w 12216129"/>
              <a:gd name="connsiteY284" fmla="*/ 2130044 h 4361814"/>
              <a:gd name="connsiteX285" fmla="*/ 875919 w 12216129"/>
              <a:gd name="connsiteY285" fmla="*/ 2031492 h 4361814"/>
              <a:gd name="connsiteX286" fmla="*/ 903605 w 12216129"/>
              <a:gd name="connsiteY286" fmla="*/ 2024507 h 4361814"/>
              <a:gd name="connsiteX287" fmla="*/ 930656 w 12216129"/>
              <a:gd name="connsiteY287" fmla="*/ 2121662 h 4361814"/>
              <a:gd name="connsiteX288" fmla="*/ 1651508 w 12216129"/>
              <a:gd name="connsiteY288" fmla="*/ 2012315 h 4361814"/>
              <a:gd name="connsiteX289" fmla="*/ 1596263 w 12216129"/>
              <a:gd name="connsiteY289" fmla="*/ 2010791 h 4361814"/>
              <a:gd name="connsiteX290" fmla="*/ 1597787 w 12216129"/>
              <a:gd name="connsiteY290" fmla="*/ 1982343 h 4361814"/>
              <a:gd name="connsiteX291" fmla="*/ 1697863 w 12216129"/>
              <a:gd name="connsiteY291" fmla="*/ 1982343 h 4361814"/>
              <a:gd name="connsiteX292" fmla="*/ 1699260 w 12216129"/>
              <a:gd name="connsiteY292" fmla="*/ 2010918 h 4361814"/>
              <a:gd name="connsiteX293" fmla="*/ 1651508 w 12216129"/>
              <a:gd name="connsiteY293" fmla="*/ 2012315 h 4361814"/>
              <a:gd name="connsiteX294" fmla="*/ 1789049 w 12216129"/>
              <a:gd name="connsiteY294" fmla="*/ 2002536 h 4361814"/>
              <a:gd name="connsiteX295" fmla="*/ 1784731 w 12216129"/>
              <a:gd name="connsiteY295" fmla="*/ 1974342 h 4361814"/>
              <a:gd name="connsiteX296" fmla="*/ 1882267 w 12216129"/>
              <a:gd name="connsiteY296" fmla="*/ 1953387 h 4361814"/>
              <a:gd name="connsiteX297" fmla="*/ 1889887 w 12216129"/>
              <a:gd name="connsiteY297" fmla="*/ 1980819 h 4361814"/>
              <a:gd name="connsiteX298" fmla="*/ 1788668 w 12216129"/>
              <a:gd name="connsiteY298" fmla="*/ 2002536 h 4361814"/>
              <a:gd name="connsiteX299" fmla="*/ 1506601 w 12216129"/>
              <a:gd name="connsiteY299" fmla="*/ 2002536 h 4361814"/>
              <a:gd name="connsiteX300" fmla="*/ 1405001 w 12216129"/>
              <a:gd name="connsiteY300" fmla="*/ 1984375 h 4361814"/>
              <a:gd name="connsiteX301" fmla="*/ 1411224 w 12216129"/>
              <a:gd name="connsiteY301" fmla="*/ 1956562 h 4361814"/>
              <a:gd name="connsiteX302" fmla="*/ 1509903 w 12216129"/>
              <a:gd name="connsiteY302" fmla="*/ 1974215 h 4361814"/>
              <a:gd name="connsiteX303" fmla="*/ 1318133 w 12216129"/>
              <a:gd name="connsiteY303" fmla="*/ 1961515 h 4361814"/>
              <a:gd name="connsiteX304" fmla="*/ 1220724 w 12216129"/>
              <a:gd name="connsiteY304" fmla="*/ 1929130 h 4361814"/>
              <a:gd name="connsiteX305" fmla="*/ 1230630 w 12216129"/>
              <a:gd name="connsiteY305" fmla="*/ 1902333 h 4361814"/>
              <a:gd name="connsiteX306" fmla="*/ 1326134 w 12216129"/>
              <a:gd name="connsiteY306" fmla="*/ 1934083 h 4361814"/>
              <a:gd name="connsiteX307" fmla="*/ 10116566 w 12216129"/>
              <a:gd name="connsiteY307" fmla="*/ 1954403 h 4361814"/>
              <a:gd name="connsiteX308" fmla="*/ 10089515 w 12216129"/>
              <a:gd name="connsiteY308" fmla="*/ 1945259 h 4361814"/>
              <a:gd name="connsiteX309" fmla="*/ 10125583 w 12216129"/>
              <a:gd name="connsiteY309" fmla="*/ 1849374 h 4361814"/>
              <a:gd name="connsiteX310" fmla="*/ 10151999 w 12216129"/>
              <a:gd name="connsiteY310" fmla="*/ 1860169 h 4361814"/>
              <a:gd name="connsiteX311" fmla="*/ 10116566 w 12216129"/>
              <a:gd name="connsiteY311" fmla="*/ 1954657 h 4361814"/>
              <a:gd name="connsiteX312" fmla="*/ 1975104 w 12216129"/>
              <a:gd name="connsiteY312" fmla="*/ 1951863 h 4361814"/>
              <a:gd name="connsiteX313" fmla="*/ 1964690 w 12216129"/>
              <a:gd name="connsiteY313" fmla="*/ 1925320 h 4361814"/>
              <a:gd name="connsiteX314" fmla="*/ 2055495 w 12216129"/>
              <a:gd name="connsiteY314" fmla="*/ 1883664 h 4361814"/>
              <a:gd name="connsiteX315" fmla="*/ 2068830 w 12216129"/>
              <a:gd name="connsiteY315" fmla="*/ 1909064 h 4361814"/>
              <a:gd name="connsiteX316" fmla="*/ 1975104 w 12216129"/>
              <a:gd name="connsiteY316" fmla="*/ 1952117 h 4361814"/>
              <a:gd name="connsiteX317" fmla="*/ 857504 w 12216129"/>
              <a:gd name="connsiteY317" fmla="*/ 1944243 h 4361814"/>
              <a:gd name="connsiteX318" fmla="*/ 839343 w 12216129"/>
              <a:gd name="connsiteY318" fmla="*/ 1843532 h 4361814"/>
              <a:gd name="connsiteX319" fmla="*/ 867664 w 12216129"/>
              <a:gd name="connsiteY319" fmla="*/ 1839087 h 4361814"/>
              <a:gd name="connsiteX320" fmla="*/ 885444 w 12216129"/>
              <a:gd name="connsiteY320" fmla="*/ 1938401 h 4361814"/>
              <a:gd name="connsiteX321" fmla="*/ 1138174 w 12216129"/>
              <a:gd name="connsiteY321" fmla="*/ 1895602 h 4361814"/>
              <a:gd name="connsiteX322" fmla="*/ 1045210 w 12216129"/>
              <a:gd name="connsiteY322" fmla="*/ 1852422 h 4361814"/>
              <a:gd name="connsiteX323" fmla="*/ 1057910 w 12216129"/>
              <a:gd name="connsiteY323" fmla="*/ 1827022 h 4361814"/>
              <a:gd name="connsiteX324" fmla="*/ 1149350 w 12216129"/>
              <a:gd name="connsiteY324" fmla="*/ 1869567 h 4361814"/>
              <a:gd name="connsiteX325" fmla="*/ 2146808 w 12216129"/>
              <a:gd name="connsiteY325" fmla="*/ 1863471 h 4361814"/>
              <a:gd name="connsiteX326" fmla="*/ 2131187 w 12216129"/>
              <a:gd name="connsiteY326" fmla="*/ 1839468 h 4361814"/>
              <a:gd name="connsiteX327" fmla="*/ 2211705 w 12216129"/>
              <a:gd name="connsiteY327" fmla="*/ 1780413 h 4361814"/>
              <a:gd name="connsiteX328" fmla="*/ 2229866 w 12216129"/>
              <a:gd name="connsiteY328" fmla="*/ 1802511 h 4361814"/>
              <a:gd name="connsiteX329" fmla="*/ 2146808 w 12216129"/>
              <a:gd name="connsiteY329" fmla="*/ 1863471 h 4361814"/>
              <a:gd name="connsiteX330" fmla="*/ 965708 w 12216129"/>
              <a:gd name="connsiteY330" fmla="*/ 1811147 h 4361814"/>
              <a:gd name="connsiteX331" fmla="*/ 876808 w 12216129"/>
              <a:gd name="connsiteY331" fmla="*/ 1760347 h 4361814"/>
              <a:gd name="connsiteX332" fmla="*/ 891667 w 12216129"/>
              <a:gd name="connsiteY332" fmla="*/ 1735836 h 4361814"/>
              <a:gd name="connsiteX333" fmla="*/ 979170 w 12216129"/>
              <a:gd name="connsiteY333" fmla="*/ 1786636 h 4361814"/>
              <a:gd name="connsiteX334" fmla="*/ 10188321 w 12216129"/>
              <a:gd name="connsiteY334" fmla="*/ 1780159 h 4361814"/>
              <a:gd name="connsiteX335" fmla="*/ 10162921 w 12216129"/>
              <a:gd name="connsiteY335" fmla="*/ 1767459 h 4361814"/>
              <a:gd name="connsiteX336" fmla="*/ 10166731 w 12216129"/>
              <a:gd name="connsiteY336" fmla="*/ 1759839 h 4361814"/>
              <a:gd name="connsiteX337" fmla="*/ 10211435 w 12216129"/>
              <a:gd name="connsiteY337" fmla="*/ 1676908 h 4361814"/>
              <a:gd name="connsiteX338" fmla="*/ 10236073 w 12216129"/>
              <a:gd name="connsiteY338" fmla="*/ 1691386 h 4361814"/>
              <a:gd name="connsiteX339" fmla="*/ 10192258 w 12216129"/>
              <a:gd name="connsiteY339" fmla="*/ 1772539 h 4361814"/>
              <a:gd name="connsiteX340" fmla="*/ 827405 w 12216129"/>
              <a:gd name="connsiteY340" fmla="*/ 1754759 h 4361814"/>
              <a:gd name="connsiteX341" fmla="*/ 818896 w 12216129"/>
              <a:gd name="connsiteY341" fmla="*/ 1653159 h 4361814"/>
              <a:gd name="connsiteX342" fmla="*/ 847344 w 12216129"/>
              <a:gd name="connsiteY342" fmla="*/ 1651508 h 4361814"/>
              <a:gd name="connsiteX343" fmla="*/ 855853 w 12216129"/>
              <a:gd name="connsiteY343" fmla="*/ 1751965 h 4361814"/>
              <a:gd name="connsiteX344" fmla="*/ 2296922 w 12216129"/>
              <a:gd name="connsiteY344" fmla="*/ 1742059 h 4361814"/>
              <a:gd name="connsiteX345" fmla="*/ 2276856 w 12216129"/>
              <a:gd name="connsiteY345" fmla="*/ 1721739 h 4361814"/>
              <a:gd name="connsiteX346" fmla="*/ 2343912 w 12216129"/>
              <a:gd name="connsiteY346" fmla="*/ 1647698 h 4361814"/>
              <a:gd name="connsiteX347" fmla="*/ 2366137 w 12216129"/>
              <a:gd name="connsiteY347" fmla="*/ 1665605 h 4361814"/>
              <a:gd name="connsiteX348" fmla="*/ 2296541 w 12216129"/>
              <a:gd name="connsiteY348" fmla="*/ 1742059 h 4361814"/>
              <a:gd name="connsiteX349" fmla="*/ 800608 w 12216129"/>
              <a:gd name="connsiteY349" fmla="*/ 1712341 h 4361814"/>
              <a:gd name="connsiteX350" fmla="*/ 715899 w 12216129"/>
              <a:gd name="connsiteY350" fmla="*/ 1655445 h 4361814"/>
              <a:gd name="connsiteX351" fmla="*/ 732282 w 12216129"/>
              <a:gd name="connsiteY351" fmla="*/ 1631950 h 4361814"/>
              <a:gd name="connsiteX352" fmla="*/ 816229 w 12216129"/>
              <a:gd name="connsiteY352" fmla="*/ 1688465 h 4361814"/>
              <a:gd name="connsiteX353" fmla="*/ 10281920 w 12216129"/>
              <a:gd name="connsiteY353" fmla="*/ 1617218 h 4361814"/>
              <a:gd name="connsiteX354" fmla="*/ 10258425 w 12216129"/>
              <a:gd name="connsiteY354" fmla="*/ 1601216 h 4361814"/>
              <a:gd name="connsiteX355" fmla="*/ 10319385 w 12216129"/>
              <a:gd name="connsiteY355" fmla="*/ 1518666 h 4361814"/>
              <a:gd name="connsiteX356" fmla="*/ 10341737 w 12216129"/>
              <a:gd name="connsiteY356" fmla="*/ 1536446 h 4361814"/>
              <a:gd name="connsiteX357" fmla="*/ 10282428 w 12216129"/>
              <a:gd name="connsiteY357" fmla="*/ 1617218 h 4361814"/>
              <a:gd name="connsiteX358" fmla="*/ 643890 w 12216129"/>
              <a:gd name="connsiteY358" fmla="*/ 1603629 h 4361814"/>
              <a:gd name="connsiteX359" fmla="*/ 561340 w 12216129"/>
              <a:gd name="connsiteY359" fmla="*/ 1545082 h 4361814"/>
              <a:gd name="connsiteX360" fmla="*/ 577596 w 12216129"/>
              <a:gd name="connsiteY360" fmla="*/ 1521587 h 4361814"/>
              <a:gd name="connsiteX361" fmla="*/ 660527 w 12216129"/>
              <a:gd name="connsiteY361" fmla="*/ 1580515 h 4361814"/>
              <a:gd name="connsiteX362" fmla="*/ 2418969 w 12216129"/>
              <a:gd name="connsiteY362" fmla="*/ 1593215 h 4361814"/>
              <a:gd name="connsiteX363" fmla="*/ 2395093 w 12216129"/>
              <a:gd name="connsiteY363" fmla="*/ 1577467 h 4361814"/>
              <a:gd name="connsiteX364" fmla="*/ 2445131 w 12216129"/>
              <a:gd name="connsiteY364" fmla="*/ 1491107 h 4361814"/>
              <a:gd name="connsiteX365" fmla="*/ 2470531 w 12216129"/>
              <a:gd name="connsiteY365" fmla="*/ 1503807 h 4361814"/>
              <a:gd name="connsiteX366" fmla="*/ 2418969 w 12216129"/>
              <a:gd name="connsiteY366" fmla="*/ 1593215 h 4361814"/>
              <a:gd name="connsiteX367" fmla="*/ 815340 w 12216129"/>
              <a:gd name="connsiteY367" fmla="*/ 1563497 h 4361814"/>
              <a:gd name="connsiteX368" fmla="*/ 815340 w 12216129"/>
              <a:gd name="connsiteY368" fmla="*/ 1542415 h 4361814"/>
              <a:gd name="connsiteX369" fmla="*/ 816991 w 12216129"/>
              <a:gd name="connsiteY369" fmla="*/ 1461389 h 4361814"/>
              <a:gd name="connsiteX370" fmla="*/ 845566 w 12216129"/>
              <a:gd name="connsiteY370" fmla="*/ 1462659 h 4361814"/>
              <a:gd name="connsiteX371" fmla="*/ 843915 w 12216129"/>
              <a:gd name="connsiteY371" fmla="*/ 1542415 h 4361814"/>
              <a:gd name="connsiteX372" fmla="*/ 843915 w 12216129"/>
              <a:gd name="connsiteY372" fmla="*/ 1563497 h 4361814"/>
              <a:gd name="connsiteX373" fmla="*/ 488188 w 12216129"/>
              <a:gd name="connsiteY373" fmla="*/ 1495171 h 4361814"/>
              <a:gd name="connsiteX374" fmla="*/ 426720 w 12216129"/>
              <a:gd name="connsiteY374" fmla="*/ 1454404 h 4361814"/>
              <a:gd name="connsiteX375" fmla="*/ 403733 w 12216129"/>
              <a:gd name="connsiteY375" fmla="*/ 1439291 h 4361814"/>
              <a:gd name="connsiteX376" fmla="*/ 419608 w 12216129"/>
              <a:gd name="connsiteY376" fmla="*/ 1415415 h 4361814"/>
              <a:gd name="connsiteX377" fmla="*/ 442468 w 12216129"/>
              <a:gd name="connsiteY377" fmla="*/ 1430655 h 4361814"/>
              <a:gd name="connsiteX378" fmla="*/ 504063 w 12216129"/>
              <a:gd name="connsiteY378" fmla="*/ 1471549 h 4361814"/>
              <a:gd name="connsiteX379" fmla="*/ 10399268 w 12216129"/>
              <a:gd name="connsiteY379" fmla="*/ 1469771 h 4361814"/>
              <a:gd name="connsiteX380" fmla="*/ 10378059 w 12216129"/>
              <a:gd name="connsiteY380" fmla="*/ 1450467 h 4361814"/>
              <a:gd name="connsiteX381" fmla="*/ 10449560 w 12216129"/>
              <a:gd name="connsiteY381" fmla="*/ 1376934 h 4361814"/>
              <a:gd name="connsiteX382" fmla="*/ 10469372 w 12216129"/>
              <a:gd name="connsiteY382" fmla="*/ 1397508 h 4361814"/>
              <a:gd name="connsiteX383" fmla="*/ 10399268 w 12216129"/>
              <a:gd name="connsiteY383" fmla="*/ 1469517 h 4361814"/>
              <a:gd name="connsiteX384" fmla="*/ 2507107 w 12216129"/>
              <a:gd name="connsiteY384" fmla="*/ 1421257 h 4361814"/>
              <a:gd name="connsiteX385" fmla="*/ 2480437 w 12216129"/>
              <a:gd name="connsiteY385" fmla="*/ 1411097 h 4361814"/>
              <a:gd name="connsiteX386" fmla="*/ 2510409 w 12216129"/>
              <a:gd name="connsiteY386" fmla="*/ 1315847 h 4361814"/>
              <a:gd name="connsiteX387" fmla="*/ 2538095 w 12216129"/>
              <a:gd name="connsiteY387" fmla="*/ 1322832 h 4361814"/>
              <a:gd name="connsiteX388" fmla="*/ 2507107 w 12216129"/>
              <a:gd name="connsiteY388" fmla="*/ 1421003 h 4361814"/>
              <a:gd name="connsiteX389" fmla="*/ 330708 w 12216129"/>
              <a:gd name="connsiteY389" fmla="*/ 1388999 h 4361814"/>
              <a:gd name="connsiteX390" fmla="*/ 250571 w 12216129"/>
              <a:gd name="connsiteY390" fmla="*/ 1324737 h 4361814"/>
              <a:gd name="connsiteX391" fmla="*/ 269748 w 12216129"/>
              <a:gd name="connsiteY391" fmla="*/ 1303528 h 4361814"/>
              <a:gd name="connsiteX392" fmla="*/ 347472 w 12216129"/>
              <a:gd name="connsiteY392" fmla="*/ 1365758 h 4361814"/>
              <a:gd name="connsiteX393" fmla="*/ 851408 w 12216129"/>
              <a:gd name="connsiteY393" fmla="*/ 1374394 h 4361814"/>
              <a:gd name="connsiteX394" fmla="*/ 822960 w 12216129"/>
              <a:gd name="connsiteY394" fmla="*/ 1371727 h 4361814"/>
              <a:gd name="connsiteX395" fmla="*/ 835660 w 12216129"/>
              <a:gd name="connsiteY395" fmla="*/ 1270127 h 4361814"/>
              <a:gd name="connsiteX396" fmla="*/ 863854 w 12216129"/>
              <a:gd name="connsiteY396" fmla="*/ 1274445 h 4361814"/>
              <a:gd name="connsiteX397" fmla="*/ 851408 w 12216129"/>
              <a:gd name="connsiteY397" fmla="*/ 1374394 h 4361814"/>
              <a:gd name="connsiteX398" fmla="*/ 10534269 w 12216129"/>
              <a:gd name="connsiteY398" fmla="*/ 1338072 h 4361814"/>
              <a:gd name="connsiteX399" fmla="*/ 10516108 w 12216129"/>
              <a:gd name="connsiteY399" fmla="*/ 1316355 h 4361814"/>
              <a:gd name="connsiteX400" fmla="*/ 10595737 w 12216129"/>
              <a:gd name="connsiteY400" fmla="*/ 1251966 h 4361814"/>
              <a:gd name="connsiteX401" fmla="*/ 10613009 w 12216129"/>
              <a:gd name="connsiteY401" fmla="*/ 1274699 h 4361814"/>
              <a:gd name="connsiteX402" fmla="*/ 10534523 w 12216129"/>
              <a:gd name="connsiteY402" fmla="*/ 1338072 h 4361814"/>
              <a:gd name="connsiteX403" fmla="*/ 185801 w 12216129"/>
              <a:gd name="connsiteY403" fmla="*/ 1261872 h 4361814"/>
              <a:gd name="connsiteX404" fmla="*/ 118618 w 12216129"/>
              <a:gd name="connsiteY404" fmla="*/ 1185672 h 4361814"/>
              <a:gd name="connsiteX405" fmla="*/ 140589 w 12216129"/>
              <a:gd name="connsiteY405" fmla="*/ 1167384 h 4361814"/>
              <a:gd name="connsiteX406" fmla="*/ 206756 w 12216129"/>
              <a:gd name="connsiteY406" fmla="*/ 1243584 h 4361814"/>
              <a:gd name="connsiteX407" fmla="*/ 2554986 w 12216129"/>
              <a:gd name="connsiteY407" fmla="*/ 1234313 h 4361814"/>
              <a:gd name="connsiteX408" fmla="*/ 2526792 w 12216129"/>
              <a:gd name="connsiteY408" fmla="*/ 1230249 h 4361814"/>
              <a:gd name="connsiteX409" fmla="*/ 2530602 w 12216129"/>
              <a:gd name="connsiteY409" fmla="*/ 1197864 h 4361814"/>
              <a:gd name="connsiteX410" fmla="*/ 2534539 w 12216129"/>
              <a:gd name="connsiteY410" fmla="*/ 1130808 h 4361814"/>
              <a:gd name="connsiteX411" fmla="*/ 2563114 w 12216129"/>
              <a:gd name="connsiteY411" fmla="*/ 1130808 h 4361814"/>
              <a:gd name="connsiteX412" fmla="*/ 2559050 w 12216129"/>
              <a:gd name="connsiteY412" fmla="*/ 1200150 h 4361814"/>
              <a:gd name="connsiteX413" fmla="*/ 2555240 w 12216129"/>
              <a:gd name="connsiteY413" fmla="*/ 1233932 h 4361814"/>
              <a:gd name="connsiteX414" fmla="*/ 10684002 w 12216129"/>
              <a:gd name="connsiteY414" fmla="*/ 1223264 h 4361814"/>
              <a:gd name="connsiteX415" fmla="*/ 10668508 w 12216129"/>
              <a:gd name="connsiteY415" fmla="*/ 1199515 h 4361814"/>
              <a:gd name="connsiteX416" fmla="*/ 10754106 w 12216129"/>
              <a:gd name="connsiteY416" fmla="*/ 1143508 h 4361814"/>
              <a:gd name="connsiteX417" fmla="*/ 10769092 w 12216129"/>
              <a:gd name="connsiteY417" fmla="*/ 1167892 h 4361814"/>
              <a:gd name="connsiteX418" fmla="*/ 10684256 w 12216129"/>
              <a:gd name="connsiteY418" fmla="*/ 1222883 h 4361814"/>
              <a:gd name="connsiteX419" fmla="*/ 879602 w 12216129"/>
              <a:gd name="connsiteY419" fmla="*/ 1188212 h 4361814"/>
              <a:gd name="connsiteX420" fmla="*/ 851662 w 12216129"/>
              <a:gd name="connsiteY420" fmla="*/ 1182243 h 4361814"/>
              <a:gd name="connsiteX421" fmla="*/ 876046 w 12216129"/>
              <a:gd name="connsiteY421" fmla="*/ 1082802 h 4361814"/>
              <a:gd name="connsiteX422" fmla="*/ 903605 w 12216129"/>
              <a:gd name="connsiteY422" fmla="*/ 1090549 h 4361814"/>
              <a:gd name="connsiteX423" fmla="*/ 879856 w 12216129"/>
              <a:gd name="connsiteY423" fmla="*/ 1187831 h 4361814"/>
              <a:gd name="connsiteX424" fmla="*/ 10844657 w 12216129"/>
              <a:gd name="connsiteY424" fmla="*/ 1123315 h 4361814"/>
              <a:gd name="connsiteX425" fmla="*/ 10830687 w 12216129"/>
              <a:gd name="connsiteY425" fmla="*/ 1097915 h 4361814"/>
              <a:gd name="connsiteX426" fmla="*/ 10920730 w 12216129"/>
              <a:gd name="connsiteY426" fmla="*/ 1049528 h 4361814"/>
              <a:gd name="connsiteX427" fmla="*/ 10933430 w 12216129"/>
              <a:gd name="connsiteY427" fmla="*/ 1074928 h 4361814"/>
              <a:gd name="connsiteX428" fmla="*/ 10844657 w 12216129"/>
              <a:gd name="connsiteY428" fmla="*/ 1123315 h 4361814"/>
              <a:gd name="connsiteX429" fmla="*/ 62357 w 12216129"/>
              <a:gd name="connsiteY429" fmla="*/ 1115822 h 4361814"/>
              <a:gd name="connsiteX430" fmla="*/ 0 w 12216129"/>
              <a:gd name="connsiteY430" fmla="*/ 1035431 h 4361814"/>
              <a:gd name="connsiteX431" fmla="*/ 22733 w 12216129"/>
              <a:gd name="connsiteY431" fmla="*/ 1018159 h 4361814"/>
              <a:gd name="connsiteX432" fmla="*/ 84709 w 12216129"/>
              <a:gd name="connsiteY432" fmla="*/ 1098042 h 4361814"/>
              <a:gd name="connsiteX433" fmla="*/ 2530983 w 12216129"/>
              <a:gd name="connsiteY433" fmla="*/ 1043686 h 4361814"/>
              <a:gd name="connsiteX434" fmla="*/ 2515870 w 12216129"/>
              <a:gd name="connsiteY434" fmla="*/ 945007 h 4361814"/>
              <a:gd name="connsiteX435" fmla="*/ 2543810 w 12216129"/>
              <a:gd name="connsiteY435" fmla="*/ 939038 h 4361814"/>
              <a:gd name="connsiteX436" fmla="*/ 2559431 w 12216129"/>
              <a:gd name="connsiteY436" fmla="*/ 1040638 h 4361814"/>
              <a:gd name="connsiteX437" fmla="*/ 11012678 w 12216129"/>
              <a:gd name="connsiteY437" fmla="*/ 1036828 h 4361814"/>
              <a:gd name="connsiteX438" fmla="*/ 10999978 w 12216129"/>
              <a:gd name="connsiteY438" fmla="*/ 1011428 h 4361814"/>
              <a:gd name="connsiteX439" fmla="*/ 11040237 w 12216129"/>
              <a:gd name="connsiteY439" fmla="*/ 993013 h 4361814"/>
              <a:gd name="connsiteX440" fmla="*/ 11092688 w 12216129"/>
              <a:gd name="connsiteY440" fmla="*/ 969518 h 4361814"/>
              <a:gd name="connsiteX441" fmla="*/ 11104499 w 12216129"/>
              <a:gd name="connsiteY441" fmla="*/ 995553 h 4361814"/>
              <a:gd name="connsiteX442" fmla="*/ 11051921 w 12216129"/>
              <a:gd name="connsiteY442" fmla="*/ 1019175 h 4361814"/>
              <a:gd name="connsiteX443" fmla="*/ 930275 w 12216129"/>
              <a:gd name="connsiteY443" fmla="*/ 1006221 h 4361814"/>
              <a:gd name="connsiteX444" fmla="*/ 903351 w 12216129"/>
              <a:gd name="connsiteY444" fmla="*/ 996315 h 4361814"/>
              <a:gd name="connsiteX445" fmla="*/ 931799 w 12216129"/>
              <a:gd name="connsiteY445" fmla="*/ 921258 h 4361814"/>
              <a:gd name="connsiteX446" fmla="*/ 940689 w 12216129"/>
              <a:gd name="connsiteY446" fmla="*/ 900684 h 4361814"/>
              <a:gd name="connsiteX447" fmla="*/ 966851 w 12216129"/>
              <a:gd name="connsiteY447" fmla="*/ 911987 h 4361814"/>
              <a:gd name="connsiteX448" fmla="*/ 958215 w 12216129"/>
              <a:gd name="connsiteY448" fmla="*/ 932180 h 4361814"/>
              <a:gd name="connsiteX449" fmla="*/ 930275 w 12216129"/>
              <a:gd name="connsiteY449" fmla="*/ 1006221 h 4361814"/>
              <a:gd name="connsiteX450" fmla="*/ 11186541 w 12216129"/>
              <a:gd name="connsiteY450" fmla="*/ 958215 h 4361814"/>
              <a:gd name="connsiteX451" fmla="*/ 11174730 w 12216129"/>
              <a:gd name="connsiteY451" fmla="*/ 932180 h 4361814"/>
              <a:gd name="connsiteX452" fmla="*/ 11266678 w 12216129"/>
              <a:gd name="connsiteY452" fmla="*/ 889635 h 4361814"/>
              <a:gd name="connsiteX453" fmla="*/ 11279378 w 12216129"/>
              <a:gd name="connsiteY453" fmla="*/ 915035 h 4361814"/>
              <a:gd name="connsiteX454" fmla="*/ 11186541 w 12216129"/>
              <a:gd name="connsiteY454" fmla="*/ 958215 h 4361814"/>
              <a:gd name="connsiteX455" fmla="*/ 11359134 w 12216129"/>
              <a:gd name="connsiteY455" fmla="*/ 876681 h 4361814"/>
              <a:gd name="connsiteX456" fmla="*/ 11346434 w 12216129"/>
              <a:gd name="connsiteY456" fmla="*/ 851281 h 4361814"/>
              <a:gd name="connsiteX457" fmla="*/ 11436604 w 12216129"/>
              <a:gd name="connsiteY457" fmla="*/ 805307 h 4361814"/>
              <a:gd name="connsiteX458" fmla="*/ 11449304 w 12216129"/>
              <a:gd name="connsiteY458" fmla="*/ 830707 h 4361814"/>
              <a:gd name="connsiteX459" fmla="*/ 11359134 w 12216129"/>
              <a:gd name="connsiteY459" fmla="*/ 876300 h 4361814"/>
              <a:gd name="connsiteX460" fmla="*/ 2493772 w 12216129"/>
              <a:gd name="connsiteY460" fmla="*/ 860298 h 4361814"/>
              <a:gd name="connsiteX461" fmla="*/ 2457958 w 12216129"/>
              <a:gd name="connsiteY461" fmla="*/ 766953 h 4361814"/>
              <a:gd name="connsiteX462" fmla="*/ 2483993 w 12216129"/>
              <a:gd name="connsiteY462" fmla="*/ 755269 h 4361814"/>
              <a:gd name="connsiteX463" fmla="*/ 2521077 w 12216129"/>
              <a:gd name="connsiteY463" fmla="*/ 851662 h 4361814"/>
              <a:gd name="connsiteX464" fmla="*/ 1004824 w 12216129"/>
              <a:gd name="connsiteY464" fmla="*/ 833374 h 4361814"/>
              <a:gd name="connsiteX465" fmla="*/ 979424 w 12216129"/>
              <a:gd name="connsiteY465" fmla="*/ 820674 h 4361814"/>
              <a:gd name="connsiteX466" fmla="*/ 1030986 w 12216129"/>
              <a:gd name="connsiteY466" fmla="*/ 731774 h 4361814"/>
              <a:gd name="connsiteX467" fmla="*/ 1055116 w 12216129"/>
              <a:gd name="connsiteY467" fmla="*/ 747141 h 4361814"/>
              <a:gd name="connsiteX468" fmla="*/ 1004824 w 12216129"/>
              <a:gd name="connsiteY468" fmla="*/ 833374 h 4361814"/>
              <a:gd name="connsiteX469" fmla="*/ 11528171 w 12216129"/>
              <a:gd name="connsiteY469" fmla="*/ 786765 h 4361814"/>
              <a:gd name="connsiteX470" fmla="*/ 11513947 w 12216129"/>
              <a:gd name="connsiteY470" fmla="*/ 762000 h 4361814"/>
              <a:gd name="connsiteX471" fmla="*/ 11600307 w 12216129"/>
              <a:gd name="connsiteY471" fmla="*/ 709676 h 4361814"/>
              <a:gd name="connsiteX472" fmla="*/ 11615674 w 12216129"/>
              <a:gd name="connsiteY472" fmla="*/ 733806 h 4361814"/>
              <a:gd name="connsiteX473" fmla="*/ 11528171 w 12216129"/>
              <a:gd name="connsiteY473" fmla="*/ 786765 h 4361814"/>
              <a:gd name="connsiteX474" fmla="*/ 2418207 w 12216129"/>
              <a:gd name="connsiteY474" fmla="*/ 688594 h 4361814"/>
              <a:gd name="connsiteX475" fmla="*/ 2363851 w 12216129"/>
              <a:gd name="connsiteY475" fmla="*/ 604647 h 4361814"/>
              <a:gd name="connsiteX476" fmla="*/ 2386965 w 12216129"/>
              <a:gd name="connsiteY476" fmla="*/ 587756 h 4361814"/>
              <a:gd name="connsiteX477" fmla="*/ 2442972 w 12216129"/>
              <a:gd name="connsiteY477" fmla="*/ 674497 h 4361814"/>
              <a:gd name="connsiteX478" fmla="*/ 11689969 w 12216129"/>
              <a:gd name="connsiteY478" fmla="*/ 683768 h 4361814"/>
              <a:gd name="connsiteX479" fmla="*/ 11673459 w 12216129"/>
              <a:gd name="connsiteY479" fmla="*/ 660527 h 4361814"/>
              <a:gd name="connsiteX480" fmla="*/ 11753596 w 12216129"/>
              <a:gd name="connsiteY480" fmla="*/ 599821 h 4361814"/>
              <a:gd name="connsiteX481" fmla="*/ 11771630 w 12216129"/>
              <a:gd name="connsiteY481" fmla="*/ 622046 h 4361814"/>
              <a:gd name="connsiteX482" fmla="*/ 11689969 w 12216129"/>
              <a:gd name="connsiteY482" fmla="*/ 683768 h 4361814"/>
              <a:gd name="connsiteX483" fmla="*/ 1105408 w 12216129"/>
              <a:gd name="connsiteY483" fmla="*/ 674497 h 4361814"/>
              <a:gd name="connsiteX484" fmla="*/ 1082548 w 12216129"/>
              <a:gd name="connsiteY484" fmla="*/ 657352 h 4361814"/>
              <a:gd name="connsiteX485" fmla="*/ 1147572 w 12216129"/>
              <a:gd name="connsiteY485" fmla="*/ 577850 h 4361814"/>
              <a:gd name="connsiteX486" fmla="*/ 1168908 w 12216129"/>
              <a:gd name="connsiteY486" fmla="*/ 596900 h 4361814"/>
              <a:gd name="connsiteX487" fmla="*/ 1105408 w 12216129"/>
              <a:gd name="connsiteY487" fmla="*/ 674497 h 4361814"/>
              <a:gd name="connsiteX488" fmla="*/ 11839829 w 12216129"/>
              <a:gd name="connsiteY488" fmla="*/ 563499 h 4361814"/>
              <a:gd name="connsiteX489" fmla="*/ 11820525 w 12216129"/>
              <a:gd name="connsiteY489" fmla="*/ 542417 h 4361814"/>
              <a:gd name="connsiteX490" fmla="*/ 11892026 w 12216129"/>
              <a:gd name="connsiteY490" fmla="*/ 471932 h 4361814"/>
              <a:gd name="connsiteX491" fmla="*/ 11912854 w 12216129"/>
              <a:gd name="connsiteY491" fmla="*/ 491490 h 4361814"/>
              <a:gd name="connsiteX492" fmla="*/ 11839575 w 12216129"/>
              <a:gd name="connsiteY492" fmla="*/ 563499 h 4361814"/>
              <a:gd name="connsiteX493" fmla="*/ 2309241 w 12216129"/>
              <a:gd name="connsiteY493" fmla="*/ 536448 h 4361814"/>
              <a:gd name="connsiteX494" fmla="*/ 2238629 w 12216129"/>
              <a:gd name="connsiteY494" fmla="*/ 465836 h 4361814"/>
              <a:gd name="connsiteX495" fmla="*/ 2257679 w 12216129"/>
              <a:gd name="connsiteY495" fmla="*/ 444500 h 4361814"/>
              <a:gd name="connsiteX496" fmla="*/ 2330577 w 12216129"/>
              <a:gd name="connsiteY496" fmla="*/ 517525 h 4361814"/>
              <a:gd name="connsiteX497" fmla="*/ 1229741 w 12216129"/>
              <a:gd name="connsiteY497" fmla="*/ 533908 h 4361814"/>
              <a:gd name="connsiteX498" fmla="*/ 1210056 w 12216129"/>
              <a:gd name="connsiteY498" fmla="*/ 513715 h 4361814"/>
              <a:gd name="connsiteX499" fmla="*/ 1287907 w 12216129"/>
              <a:gd name="connsiteY499" fmla="*/ 446278 h 4361814"/>
              <a:gd name="connsiteX500" fmla="*/ 1305433 w 12216129"/>
              <a:gd name="connsiteY500" fmla="*/ 468757 h 4361814"/>
              <a:gd name="connsiteX501" fmla="*/ 1229741 w 12216129"/>
              <a:gd name="connsiteY501" fmla="*/ 533908 h 4361814"/>
              <a:gd name="connsiteX502" fmla="*/ 11971909 w 12216129"/>
              <a:gd name="connsiteY502" fmla="*/ 424815 h 4361814"/>
              <a:gd name="connsiteX503" fmla="*/ 11949938 w 12216129"/>
              <a:gd name="connsiteY503" fmla="*/ 406654 h 4361814"/>
              <a:gd name="connsiteX504" fmla="*/ 12011025 w 12216129"/>
              <a:gd name="connsiteY504" fmla="*/ 326898 h 4361814"/>
              <a:gd name="connsiteX505" fmla="*/ 12034393 w 12216129"/>
              <a:gd name="connsiteY505" fmla="*/ 343535 h 4361814"/>
              <a:gd name="connsiteX506" fmla="*/ 11971909 w 12216129"/>
              <a:gd name="connsiteY506" fmla="*/ 424815 h 4361814"/>
              <a:gd name="connsiteX507" fmla="*/ 1376807 w 12216129"/>
              <a:gd name="connsiteY507" fmla="*/ 418084 h 4361814"/>
              <a:gd name="connsiteX508" fmla="*/ 1361186 w 12216129"/>
              <a:gd name="connsiteY508" fmla="*/ 394081 h 4361814"/>
              <a:gd name="connsiteX509" fmla="*/ 1450086 w 12216129"/>
              <a:gd name="connsiteY509" fmla="*/ 343281 h 4361814"/>
              <a:gd name="connsiteX510" fmla="*/ 1462786 w 12216129"/>
              <a:gd name="connsiteY510" fmla="*/ 368681 h 4361814"/>
              <a:gd name="connsiteX511" fmla="*/ 1376807 w 12216129"/>
              <a:gd name="connsiteY511" fmla="*/ 417449 h 4361814"/>
              <a:gd name="connsiteX512" fmla="*/ 2170049 w 12216129"/>
              <a:gd name="connsiteY512" fmla="*/ 412115 h 4361814"/>
              <a:gd name="connsiteX513" fmla="*/ 2085213 w 12216129"/>
              <a:gd name="connsiteY513" fmla="*/ 359918 h 4361814"/>
              <a:gd name="connsiteX514" fmla="*/ 2097913 w 12216129"/>
              <a:gd name="connsiteY514" fmla="*/ 334518 h 4361814"/>
              <a:gd name="connsiteX515" fmla="*/ 2186051 w 12216129"/>
              <a:gd name="connsiteY515" fmla="*/ 388747 h 4361814"/>
              <a:gd name="connsiteX516" fmla="*/ 2005711 w 12216129"/>
              <a:gd name="connsiteY516" fmla="*/ 324485 h 4361814"/>
              <a:gd name="connsiteX517" fmla="*/ 1910334 w 12216129"/>
              <a:gd name="connsiteY517" fmla="*/ 297815 h 4361814"/>
              <a:gd name="connsiteX518" fmla="*/ 1915668 w 12216129"/>
              <a:gd name="connsiteY518" fmla="*/ 269748 h 4361814"/>
              <a:gd name="connsiteX519" fmla="*/ 2015617 w 12216129"/>
              <a:gd name="connsiteY519" fmla="*/ 297688 h 4361814"/>
              <a:gd name="connsiteX520" fmla="*/ 1724787 w 12216129"/>
              <a:gd name="connsiteY520" fmla="*/ 290449 h 4361814"/>
              <a:gd name="connsiteX521" fmla="*/ 1721866 w 12216129"/>
              <a:gd name="connsiteY521" fmla="*/ 262128 h 4361814"/>
              <a:gd name="connsiteX522" fmla="*/ 1825371 w 12216129"/>
              <a:gd name="connsiteY522" fmla="*/ 259207 h 4361814"/>
              <a:gd name="connsiteX523" fmla="*/ 1824101 w 12216129"/>
              <a:gd name="connsiteY523" fmla="*/ 287782 h 4361814"/>
              <a:gd name="connsiteX524" fmla="*/ 1724787 w 12216129"/>
              <a:gd name="connsiteY524" fmla="*/ 289814 h 4361814"/>
              <a:gd name="connsiteX525" fmla="*/ 12084050 w 12216129"/>
              <a:gd name="connsiteY525" fmla="*/ 268859 h 4361814"/>
              <a:gd name="connsiteX526" fmla="*/ 12059793 w 12216129"/>
              <a:gd name="connsiteY526" fmla="*/ 253746 h 4361814"/>
              <a:gd name="connsiteX527" fmla="*/ 12110593 w 12216129"/>
              <a:gd name="connsiteY527" fmla="*/ 166751 h 4361814"/>
              <a:gd name="connsiteX528" fmla="*/ 12135993 w 12216129"/>
              <a:gd name="connsiteY528" fmla="*/ 180340 h 4361814"/>
              <a:gd name="connsiteX529" fmla="*/ 12084050 w 12216129"/>
              <a:gd name="connsiteY529" fmla="*/ 268224 h 4361814"/>
              <a:gd name="connsiteX530" fmla="*/ 12175998 w 12216129"/>
              <a:gd name="connsiteY530" fmla="*/ 100457 h 4361814"/>
              <a:gd name="connsiteX531" fmla="*/ 12150598 w 12216129"/>
              <a:gd name="connsiteY531" fmla="*/ 87757 h 4361814"/>
              <a:gd name="connsiteX532" fmla="*/ 12189714 w 12216129"/>
              <a:gd name="connsiteY532" fmla="*/ 0 h 4361814"/>
              <a:gd name="connsiteX533" fmla="*/ 12216130 w 12216129"/>
              <a:gd name="connsiteY533" fmla="*/ 10922 h 4361814"/>
              <a:gd name="connsiteX534" fmla="*/ 12175998 w 12216129"/>
              <a:gd name="connsiteY534" fmla="*/ 99822 h 43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216129" h="4361814">
                <a:moveTo>
                  <a:pt x="8884158" y="4361815"/>
                </a:moveTo>
                <a:cubicBezTo>
                  <a:pt x="8861044" y="4361815"/>
                  <a:pt x="8837549" y="4361180"/>
                  <a:pt x="8814054" y="4359910"/>
                </a:cubicBezTo>
                <a:lnTo>
                  <a:pt x="8815451" y="4331462"/>
                </a:lnTo>
                <a:cubicBezTo>
                  <a:pt x="8849322" y="4333075"/>
                  <a:pt x="8882850" y="4333532"/>
                  <a:pt x="8916035" y="4332859"/>
                </a:cubicBezTo>
                <a:lnTo>
                  <a:pt x="8916035" y="4361434"/>
                </a:lnTo>
                <a:cubicBezTo>
                  <a:pt x="8905875" y="4361815"/>
                  <a:pt x="8894953" y="4361815"/>
                  <a:pt x="8884158" y="4361815"/>
                </a:cubicBezTo>
                <a:close/>
                <a:moveTo>
                  <a:pt x="9006459" y="4355719"/>
                </a:moveTo>
                <a:lnTo>
                  <a:pt x="9003665" y="4327398"/>
                </a:lnTo>
                <a:cubicBezTo>
                  <a:pt x="9037447" y="4323969"/>
                  <a:pt x="9070721" y="4319016"/>
                  <a:pt x="9102725" y="4312666"/>
                </a:cubicBezTo>
                <a:lnTo>
                  <a:pt x="9108313" y="4340606"/>
                </a:lnTo>
                <a:cubicBezTo>
                  <a:pt x="9075420" y="4347210"/>
                  <a:pt x="9041130" y="4352290"/>
                  <a:pt x="9006459" y="4355719"/>
                </a:cubicBezTo>
                <a:close/>
                <a:moveTo>
                  <a:pt x="8724646" y="4352671"/>
                </a:moveTo>
                <a:cubicBezTo>
                  <a:pt x="8691499" y="4349115"/>
                  <a:pt x="8657336" y="4344289"/>
                  <a:pt x="8623046" y="4338320"/>
                </a:cubicBezTo>
                <a:lnTo>
                  <a:pt x="8627872" y="4310253"/>
                </a:lnTo>
                <a:cubicBezTo>
                  <a:pt x="8661527" y="4315968"/>
                  <a:pt x="8695055" y="4320667"/>
                  <a:pt x="8727567" y="4324350"/>
                </a:cubicBezTo>
                <a:close/>
                <a:moveTo>
                  <a:pt x="8534908" y="4321048"/>
                </a:moveTo>
                <a:cubicBezTo>
                  <a:pt x="8502396" y="4313936"/>
                  <a:pt x="8468995" y="4305808"/>
                  <a:pt x="8435594" y="4296664"/>
                </a:cubicBezTo>
                <a:lnTo>
                  <a:pt x="8442960" y="4269105"/>
                </a:lnTo>
                <a:cubicBezTo>
                  <a:pt x="8475980" y="4277995"/>
                  <a:pt x="8509000" y="4286123"/>
                  <a:pt x="8541004" y="4293235"/>
                </a:cubicBezTo>
                <a:close/>
                <a:moveTo>
                  <a:pt x="9195308" y="4319016"/>
                </a:moveTo>
                <a:lnTo>
                  <a:pt x="9187180" y="4291584"/>
                </a:lnTo>
                <a:cubicBezTo>
                  <a:pt x="9219083" y="4282072"/>
                  <a:pt x="9250413" y="4270756"/>
                  <a:pt x="9281033" y="4257675"/>
                </a:cubicBezTo>
                <a:lnTo>
                  <a:pt x="9292336" y="4283837"/>
                </a:lnTo>
                <a:cubicBezTo>
                  <a:pt x="9260713" y="4297464"/>
                  <a:pt x="9228315" y="4309212"/>
                  <a:pt x="9195308" y="4319016"/>
                </a:cubicBezTo>
                <a:close/>
                <a:moveTo>
                  <a:pt x="8349615" y="4271518"/>
                </a:moveTo>
                <a:cubicBezTo>
                  <a:pt x="8321802" y="4262882"/>
                  <a:pt x="8293354" y="4253484"/>
                  <a:pt x="8264906" y="4243451"/>
                </a:cubicBezTo>
                <a:lnTo>
                  <a:pt x="8252206" y="4239133"/>
                </a:lnTo>
                <a:lnTo>
                  <a:pt x="8261731" y="4212209"/>
                </a:lnTo>
                <a:lnTo>
                  <a:pt x="8274431" y="4216400"/>
                </a:lnTo>
                <a:cubicBezTo>
                  <a:pt x="8302498" y="4226306"/>
                  <a:pt x="8330692" y="4235704"/>
                  <a:pt x="8358124" y="4244340"/>
                </a:cubicBezTo>
                <a:close/>
                <a:moveTo>
                  <a:pt x="9373362" y="4243832"/>
                </a:moveTo>
                <a:lnTo>
                  <a:pt x="9359392" y="4218432"/>
                </a:lnTo>
                <a:cubicBezTo>
                  <a:pt x="9388361" y="4202075"/>
                  <a:pt x="9416313" y="4183964"/>
                  <a:pt x="9443085" y="4164203"/>
                </a:cubicBezTo>
                <a:lnTo>
                  <a:pt x="9460103" y="4187190"/>
                </a:lnTo>
                <a:cubicBezTo>
                  <a:pt x="9432557" y="4207841"/>
                  <a:pt x="9403766" y="4226763"/>
                  <a:pt x="9373870" y="4243832"/>
                </a:cubicBezTo>
                <a:close/>
                <a:moveTo>
                  <a:pt x="8169021" y="4208272"/>
                </a:moveTo>
                <a:cubicBezTo>
                  <a:pt x="8138033" y="4196588"/>
                  <a:pt x="8105521" y="4184015"/>
                  <a:pt x="8073898" y="4170934"/>
                </a:cubicBezTo>
                <a:lnTo>
                  <a:pt x="8084693" y="4144518"/>
                </a:lnTo>
                <a:cubicBezTo>
                  <a:pt x="8116570" y="4157218"/>
                  <a:pt x="8148193" y="4169918"/>
                  <a:pt x="8179181" y="4181602"/>
                </a:cubicBezTo>
                <a:close/>
                <a:moveTo>
                  <a:pt x="7991221" y="4136644"/>
                </a:moveTo>
                <a:cubicBezTo>
                  <a:pt x="7960487" y="4123944"/>
                  <a:pt x="7929118" y="4109720"/>
                  <a:pt x="7897749" y="4095623"/>
                </a:cubicBezTo>
                <a:lnTo>
                  <a:pt x="7909433" y="4069588"/>
                </a:lnTo>
                <a:cubicBezTo>
                  <a:pt x="7940676" y="4083558"/>
                  <a:pt x="7971917" y="4097274"/>
                  <a:pt x="8002397" y="4110355"/>
                </a:cubicBezTo>
                <a:close/>
                <a:moveTo>
                  <a:pt x="9529572" y="4130167"/>
                </a:moveTo>
                <a:lnTo>
                  <a:pt x="9510141" y="4109212"/>
                </a:lnTo>
                <a:lnTo>
                  <a:pt x="9529191" y="4091178"/>
                </a:lnTo>
                <a:cubicBezTo>
                  <a:pt x="9546590" y="4074160"/>
                  <a:pt x="9563608" y="4056126"/>
                  <a:pt x="9579991" y="4037584"/>
                </a:cubicBezTo>
                <a:lnTo>
                  <a:pt x="9601708" y="4057015"/>
                </a:lnTo>
                <a:cubicBezTo>
                  <a:pt x="9585071" y="4076065"/>
                  <a:pt x="9567545" y="4095115"/>
                  <a:pt x="9549638" y="4112260"/>
                </a:cubicBezTo>
                <a:cubicBezTo>
                  <a:pt x="9543415" y="4117975"/>
                  <a:pt x="9536811" y="4124198"/>
                  <a:pt x="9530334" y="4130167"/>
                </a:cubicBezTo>
                <a:close/>
                <a:moveTo>
                  <a:pt x="7816469" y="4058539"/>
                </a:moveTo>
                <a:cubicBezTo>
                  <a:pt x="7785735" y="4044226"/>
                  <a:pt x="7755002" y="4029672"/>
                  <a:pt x="7724267" y="4014851"/>
                </a:cubicBezTo>
                <a:lnTo>
                  <a:pt x="7736967" y="3989451"/>
                </a:lnTo>
                <a:cubicBezTo>
                  <a:pt x="7767574" y="4004183"/>
                  <a:pt x="7798181" y="4018788"/>
                  <a:pt x="7828789" y="4033012"/>
                </a:cubicBezTo>
                <a:close/>
                <a:moveTo>
                  <a:pt x="9657207" y="3985641"/>
                </a:moveTo>
                <a:lnTo>
                  <a:pt x="9633966" y="3969004"/>
                </a:lnTo>
                <a:cubicBezTo>
                  <a:pt x="9653016" y="3942461"/>
                  <a:pt x="9671177" y="3914267"/>
                  <a:pt x="9688068" y="3885057"/>
                </a:cubicBezTo>
                <a:lnTo>
                  <a:pt x="9712833" y="3899281"/>
                </a:lnTo>
                <a:cubicBezTo>
                  <a:pt x="9696196" y="3930015"/>
                  <a:pt x="9677908" y="3958336"/>
                  <a:pt x="9657969" y="3985641"/>
                </a:cubicBezTo>
                <a:close/>
                <a:moveTo>
                  <a:pt x="7644130" y="3975608"/>
                </a:moveTo>
                <a:cubicBezTo>
                  <a:pt x="7613777" y="3960495"/>
                  <a:pt x="7583424" y="3945128"/>
                  <a:pt x="7553071" y="3929761"/>
                </a:cubicBezTo>
                <a:lnTo>
                  <a:pt x="7565771" y="3904361"/>
                </a:lnTo>
                <a:cubicBezTo>
                  <a:pt x="7595997" y="3919855"/>
                  <a:pt x="7626351" y="3935095"/>
                  <a:pt x="7656577" y="3950081"/>
                </a:cubicBezTo>
                <a:close/>
                <a:moveTo>
                  <a:pt x="7473823" y="3888994"/>
                </a:moveTo>
                <a:cubicBezTo>
                  <a:pt x="7443686" y="3873411"/>
                  <a:pt x="7413626" y="3857663"/>
                  <a:pt x="7383653" y="3841750"/>
                </a:cubicBezTo>
                <a:lnTo>
                  <a:pt x="7396989" y="3816350"/>
                </a:lnTo>
                <a:cubicBezTo>
                  <a:pt x="7426960" y="3832225"/>
                  <a:pt x="7456932" y="3847846"/>
                  <a:pt x="7487031" y="3863467"/>
                </a:cubicBezTo>
                <a:close/>
                <a:moveTo>
                  <a:pt x="9754743" y="3819779"/>
                </a:moveTo>
                <a:lnTo>
                  <a:pt x="9729343" y="3807079"/>
                </a:lnTo>
                <a:cubicBezTo>
                  <a:pt x="9743440" y="3777869"/>
                  <a:pt x="9756775" y="3746881"/>
                  <a:pt x="9769221" y="3714877"/>
                </a:cubicBezTo>
                <a:lnTo>
                  <a:pt x="9795891" y="3725291"/>
                </a:lnTo>
                <a:cubicBezTo>
                  <a:pt x="9783572" y="3758184"/>
                  <a:pt x="9769856" y="3790315"/>
                  <a:pt x="9755505" y="3819779"/>
                </a:cubicBezTo>
                <a:close/>
                <a:moveTo>
                  <a:pt x="7304914" y="3799967"/>
                </a:moveTo>
                <a:cubicBezTo>
                  <a:pt x="7275068" y="3784092"/>
                  <a:pt x="7245096" y="3768090"/>
                  <a:pt x="7215252" y="3751961"/>
                </a:cubicBezTo>
                <a:lnTo>
                  <a:pt x="7228840" y="3726561"/>
                </a:lnTo>
                <a:lnTo>
                  <a:pt x="7317740" y="3774567"/>
                </a:lnTo>
                <a:close/>
                <a:moveTo>
                  <a:pt x="7137908" y="3709924"/>
                </a:moveTo>
                <a:lnTo>
                  <a:pt x="7049008" y="3661664"/>
                </a:lnTo>
                <a:lnTo>
                  <a:pt x="7062597" y="3636264"/>
                </a:lnTo>
                <a:lnTo>
                  <a:pt x="7151497" y="3684524"/>
                </a:lnTo>
                <a:close/>
                <a:moveTo>
                  <a:pt x="9826498" y="3641090"/>
                </a:moveTo>
                <a:lnTo>
                  <a:pt x="9799320" y="3632327"/>
                </a:lnTo>
                <a:cubicBezTo>
                  <a:pt x="9809226" y="3601593"/>
                  <a:pt x="9818751" y="3568827"/>
                  <a:pt x="9827641" y="3535553"/>
                </a:cubicBezTo>
                <a:lnTo>
                  <a:pt x="9855200" y="3542919"/>
                </a:lnTo>
                <a:cubicBezTo>
                  <a:pt x="9846056" y="3576828"/>
                  <a:pt x="9836404" y="3609848"/>
                  <a:pt x="9826244" y="3641090"/>
                </a:cubicBezTo>
                <a:close/>
                <a:moveTo>
                  <a:pt x="6970268" y="3619500"/>
                </a:moveTo>
                <a:lnTo>
                  <a:pt x="6881368" y="3571748"/>
                </a:lnTo>
                <a:lnTo>
                  <a:pt x="6894830" y="3546348"/>
                </a:lnTo>
                <a:lnTo>
                  <a:pt x="6984365" y="3594227"/>
                </a:lnTo>
                <a:close/>
                <a:moveTo>
                  <a:pt x="6802374" y="3530600"/>
                </a:moveTo>
                <a:cubicBezTo>
                  <a:pt x="6772402" y="3514852"/>
                  <a:pt x="6742430" y="3499231"/>
                  <a:pt x="6712458" y="3483737"/>
                </a:cubicBezTo>
                <a:lnTo>
                  <a:pt x="6725158" y="3458337"/>
                </a:lnTo>
                <a:cubicBezTo>
                  <a:pt x="6755257" y="3473831"/>
                  <a:pt x="6785229" y="3489579"/>
                  <a:pt x="6815202" y="3505327"/>
                </a:cubicBezTo>
                <a:close/>
                <a:moveTo>
                  <a:pt x="2588768" y="3461512"/>
                </a:moveTo>
                <a:cubicBezTo>
                  <a:pt x="2554224" y="3461512"/>
                  <a:pt x="2519807" y="3460242"/>
                  <a:pt x="2486533" y="3458464"/>
                </a:cubicBezTo>
                <a:lnTo>
                  <a:pt x="2488184" y="3429889"/>
                </a:lnTo>
                <a:cubicBezTo>
                  <a:pt x="2520950" y="3431794"/>
                  <a:pt x="2554859" y="3432683"/>
                  <a:pt x="2588895" y="3432937"/>
                </a:cubicBezTo>
                <a:close/>
                <a:moveTo>
                  <a:pt x="2677668" y="3459861"/>
                </a:moveTo>
                <a:lnTo>
                  <a:pt x="2676525" y="3431286"/>
                </a:lnTo>
                <a:cubicBezTo>
                  <a:pt x="2709291" y="3430143"/>
                  <a:pt x="2743200" y="3427984"/>
                  <a:pt x="2777236" y="3425190"/>
                </a:cubicBezTo>
                <a:lnTo>
                  <a:pt x="2779522" y="3453765"/>
                </a:lnTo>
                <a:cubicBezTo>
                  <a:pt x="2745359" y="3456178"/>
                  <a:pt x="2711069" y="3458210"/>
                  <a:pt x="2677922" y="3460115"/>
                </a:cubicBezTo>
                <a:close/>
                <a:moveTo>
                  <a:pt x="9875774" y="3456305"/>
                </a:moveTo>
                <a:lnTo>
                  <a:pt x="9847834" y="3450082"/>
                </a:lnTo>
                <a:cubicBezTo>
                  <a:pt x="9854819" y="3418586"/>
                  <a:pt x="9861550" y="3385312"/>
                  <a:pt x="9867773" y="3351022"/>
                </a:cubicBezTo>
                <a:lnTo>
                  <a:pt x="9895840" y="3356229"/>
                </a:lnTo>
                <a:cubicBezTo>
                  <a:pt x="9889871" y="3390392"/>
                  <a:pt x="9883013" y="3424047"/>
                  <a:pt x="9876028" y="3455924"/>
                </a:cubicBezTo>
                <a:close/>
                <a:moveTo>
                  <a:pt x="2396744" y="3451352"/>
                </a:moveTo>
                <a:cubicBezTo>
                  <a:pt x="2362708" y="3447669"/>
                  <a:pt x="2328545" y="3443097"/>
                  <a:pt x="2295144" y="3437636"/>
                </a:cubicBezTo>
                <a:lnTo>
                  <a:pt x="2299716" y="3409442"/>
                </a:lnTo>
                <a:cubicBezTo>
                  <a:pt x="2332482" y="3414776"/>
                  <a:pt x="2366137" y="3419348"/>
                  <a:pt x="2399538" y="3422904"/>
                </a:cubicBezTo>
                <a:close/>
                <a:moveTo>
                  <a:pt x="2868295" y="3444875"/>
                </a:moveTo>
                <a:lnTo>
                  <a:pt x="2864993" y="3416427"/>
                </a:lnTo>
                <a:cubicBezTo>
                  <a:pt x="2897505" y="3412617"/>
                  <a:pt x="2931160" y="3408172"/>
                  <a:pt x="2965196" y="3402965"/>
                </a:cubicBezTo>
                <a:lnTo>
                  <a:pt x="2969387" y="3431159"/>
                </a:lnTo>
                <a:cubicBezTo>
                  <a:pt x="2935351" y="3436112"/>
                  <a:pt x="2901315" y="3440684"/>
                  <a:pt x="2868549" y="3444494"/>
                </a:cubicBezTo>
                <a:close/>
                <a:moveTo>
                  <a:pt x="6633083" y="3443351"/>
                </a:moveTo>
                <a:lnTo>
                  <a:pt x="6542405" y="3398012"/>
                </a:lnTo>
                <a:lnTo>
                  <a:pt x="6555105" y="3372612"/>
                </a:lnTo>
                <a:cubicBezTo>
                  <a:pt x="6585458" y="3387471"/>
                  <a:pt x="6615684" y="3402711"/>
                  <a:pt x="6645910" y="3417951"/>
                </a:cubicBezTo>
                <a:close/>
                <a:moveTo>
                  <a:pt x="2207133" y="3420491"/>
                </a:moveTo>
                <a:cubicBezTo>
                  <a:pt x="2173859" y="3413125"/>
                  <a:pt x="2140331" y="3404616"/>
                  <a:pt x="2107819" y="3395091"/>
                </a:cubicBezTo>
                <a:lnTo>
                  <a:pt x="2115820" y="3367659"/>
                </a:lnTo>
                <a:cubicBezTo>
                  <a:pt x="2147824" y="3376803"/>
                  <a:pt x="2180590" y="3385312"/>
                  <a:pt x="2213356" y="3393059"/>
                </a:cubicBezTo>
                <a:close/>
                <a:moveTo>
                  <a:pt x="3058033" y="3416554"/>
                </a:moveTo>
                <a:lnTo>
                  <a:pt x="3052953" y="3388360"/>
                </a:lnTo>
                <a:cubicBezTo>
                  <a:pt x="3084957" y="3382645"/>
                  <a:pt x="3118485" y="3375660"/>
                  <a:pt x="3152267" y="3369183"/>
                </a:cubicBezTo>
                <a:lnTo>
                  <a:pt x="3158109" y="3397123"/>
                </a:lnTo>
                <a:cubicBezTo>
                  <a:pt x="3123692" y="3403854"/>
                  <a:pt x="3090037" y="3410331"/>
                  <a:pt x="3057779" y="3416173"/>
                </a:cubicBezTo>
                <a:close/>
                <a:moveTo>
                  <a:pt x="3245231" y="3378454"/>
                </a:moveTo>
                <a:lnTo>
                  <a:pt x="3238881" y="3350641"/>
                </a:lnTo>
                <a:cubicBezTo>
                  <a:pt x="3270504" y="3343402"/>
                  <a:pt x="3303651" y="3335528"/>
                  <a:pt x="3337306" y="3327146"/>
                </a:cubicBezTo>
                <a:lnTo>
                  <a:pt x="3344164" y="3354959"/>
                </a:lnTo>
                <a:cubicBezTo>
                  <a:pt x="3310001" y="3362579"/>
                  <a:pt x="3277108" y="3370453"/>
                  <a:pt x="3244977" y="3377692"/>
                </a:cubicBezTo>
                <a:close/>
                <a:moveTo>
                  <a:pt x="2022856" y="3368294"/>
                </a:moveTo>
                <a:lnTo>
                  <a:pt x="2016379" y="3365881"/>
                </a:lnTo>
                <a:cubicBezTo>
                  <a:pt x="1986661" y="3355340"/>
                  <a:pt x="1956689" y="3343529"/>
                  <a:pt x="1927479" y="3330956"/>
                </a:cubicBezTo>
                <a:lnTo>
                  <a:pt x="1938782" y="3304667"/>
                </a:lnTo>
                <a:cubicBezTo>
                  <a:pt x="1967484" y="3317367"/>
                  <a:pt x="1996948" y="3328670"/>
                  <a:pt x="2026158" y="3339084"/>
                </a:cubicBezTo>
                <a:lnTo>
                  <a:pt x="2032254" y="3341243"/>
                </a:lnTo>
                <a:close/>
                <a:moveTo>
                  <a:pt x="6463157" y="3358515"/>
                </a:moveTo>
                <a:cubicBezTo>
                  <a:pt x="6432677" y="3343910"/>
                  <a:pt x="6402070" y="3329559"/>
                  <a:pt x="6371590" y="3315462"/>
                </a:cubicBezTo>
                <a:lnTo>
                  <a:pt x="6383528" y="3290062"/>
                </a:lnTo>
                <a:cubicBezTo>
                  <a:pt x="6414262" y="3304286"/>
                  <a:pt x="6444869" y="3318637"/>
                  <a:pt x="6475476" y="3333369"/>
                </a:cubicBezTo>
                <a:close/>
                <a:moveTo>
                  <a:pt x="3430143" y="3331591"/>
                </a:moveTo>
                <a:lnTo>
                  <a:pt x="3422904" y="3304032"/>
                </a:lnTo>
                <a:cubicBezTo>
                  <a:pt x="3455416" y="3295523"/>
                  <a:pt x="3488055" y="3286633"/>
                  <a:pt x="3520694" y="3277743"/>
                </a:cubicBezTo>
                <a:lnTo>
                  <a:pt x="3528314" y="3305302"/>
                </a:lnTo>
                <a:cubicBezTo>
                  <a:pt x="3495548" y="3314700"/>
                  <a:pt x="3462782" y="3323590"/>
                  <a:pt x="3430143" y="3332099"/>
                </a:cubicBezTo>
                <a:close/>
                <a:moveTo>
                  <a:pt x="1845818" y="3292221"/>
                </a:moveTo>
                <a:cubicBezTo>
                  <a:pt x="1815719" y="3277108"/>
                  <a:pt x="1785366" y="3260598"/>
                  <a:pt x="1755775" y="3243199"/>
                </a:cubicBezTo>
                <a:lnTo>
                  <a:pt x="1770126" y="3218561"/>
                </a:lnTo>
                <a:cubicBezTo>
                  <a:pt x="1799336" y="3235706"/>
                  <a:pt x="1829054" y="3251835"/>
                  <a:pt x="1859026" y="3266694"/>
                </a:cubicBezTo>
                <a:close/>
                <a:moveTo>
                  <a:pt x="3613912" y="3282315"/>
                </a:moveTo>
                <a:lnTo>
                  <a:pt x="3606165" y="3254883"/>
                </a:lnTo>
                <a:lnTo>
                  <a:pt x="3703701" y="3226943"/>
                </a:lnTo>
                <a:lnTo>
                  <a:pt x="3711702" y="3254375"/>
                </a:lnTo>
                <a:cubicBezTo>
                  <a:pt x="3679063" y="3263265"/>
                  <a:pt x="3646551" y="3272663"/>
                  <a:pt x="3613912" y="3282315"/>
                </a:cubicBezTo>
                <a:close/>
                <a:moveTo>
                  <a:pt x="6290945" y="3280029"/>
                </a:moveTo>
                <a:cubicBezTo>
                  <a:pt x="6259830" y="3266186"/>
                  <a:pt x="6228461" y="3252724"/>
                  <a:pt x="6197981" y="3239897"/>
                </a:cubicBezTo>
                <a:lnTo>
                  <a:pt x="6209030" y="3213481"/>
                </a:lnTo>
                <a:cubicBezTo>
                  <a:pt x="6239764" y="3226181"/>
                  <a:pt x="6271133" y="3240024"/>
                  <a:pt x="6302502" y="3253867"/>
                </a:cubicBezTo>
                <a:close/>
                <a:moveTo>
                  <a:pt x="9911080" y="3268218"/>
                </a:moveTo>
                <a:lnTo>
                  <a:pt x="9882759" y="3263900"/>
                </a:lnTo>
                <a:cubicBezTo>
                  <a:pt x="9887839" y="3231896"/>
                  <a:pt x="9892538" y="3199130"/>
                  <a:pt x="9897237" y="3163570"/>
                </a:cubicBezTo>
                <a:lnTo>
                  <a:pt x="9925558" y="3167380"/>
                </a:lnTo>
                <a:cubicBezTo>
                  <a:pt x="9920859" y="3202559"/>
                  <a:pt x="9916033" y="3235579"/>
                  <a:pt x="9911080" y="3267710"/>
                </a:cubicBezTo>
                <a:close/>
                <a:moveTo>
                  <a:pt x="3797046" y="3230118"/>
                </a:moveTo>
                <a:lnTo>
                  <a:pt x="3789045" y="3202686"/>
                </a:lnTo>
                <a:lnTo>
                  <a:pt x="3886708" y="3174365"/>
                </a:lnTo>
                <a:lnTo>
                  <a:pt x="3894582" y="3201797"/>
                </a:lnTo>
                <a:close/>
                <a:moveTo>
                  <a:pt x="6115939" y="3206115"/>
                </a:moveTo>
                <a:cubicBezTo>
                  <a:pt x="6083935" y="3193415"/>
                  <a:pt x="6052439" y="3180715"/>
                  <a:pt x="6021451" y="3169793"/>
                </a:cubicBezTo>
                <a:lnTo>
                  <a:pt x="6031357" y="3142996"/>
                </a:lnTo>
                <a:cubicBezTo>
                  <a:pt x="6062345" y="3154426"/>
                  <a:pt x="6094857" y="3166745"/>
                  <a:pt x="6126480" y="3179572"/>
                </a:cubicBezTo>
                <a:close/>
                <a:moveTo>
                  <a:pt x="1679575" y="3196209"/>
                </a:moveTo>
                <a:cubicBezTo>
                  <a:pt x="1651381" y="3177540"/>
                  <a:pt x="1623314" y="3158109"/>
                  <a:pt x="1595882" y="3137027"/>
                </a:cubicBezTo>
                <a:lnTo>
                  <a:pt x="1613154" y="3114294"/>
                </a:lnTo>
                <a:cubicBezTo>
                  <a:pt x="1639951" y="3134487"/>
                  <a:pt x="1667637" y="3154045"/>
                  <a:pt x="1695450" y="3172333"/>
                </a:cubicBezTo>
                <a:close/>
                <a:moveTo>
                  <a:pt x="3980053" y="3176524"/>
                </a:moveTo>
                <a:lnTo>
                  <a:pt x="3972179" y="3149092"/>
                </a:lnTo>
                <a:cubicBezTo>
                  <a:pt x="4004818" y="3139694"/>
                  <a:pt x="4037457" y="3130550"/>
                  <a:pt x="4070096" y="3121406"/>
                </a:cubicBezTo>
                <a:lnTo>
                  <a:pt x="4077716" y="3148965"/>
                </a:lnTo>
                <a:cubicBezTo>
                  <a:pt x="4045204" y="3157601"/>
                  <a:pt x="4012565" y="3166872"/>
                  <a:pt x="3980053" y="3176143"/>
                </a:cubicBezTo>
                <a:close/>
                <a:moveTo>
                  <a:pt x="5938012" y="3139948"/>
                </a:moveTo>
                <a:cubicBezTo>
                  <a:pt x="5905881" y="3128772"/>
                  <a:pt x="5873623" y="3118104"/>
                  <a:pt x="5842254" y="3108325"/>
                </a:cubicBezTo>
                <a:lnTo>
                  <a:pt x="5850763" y="3081020"/>
                </a:lnTo>
                <a:cubicBezTo>
                  <a:pt x="5882513" y="3090926"/>
                  <a:pt x="5915025" y="3101721"/>
                  <a:pt x="5947410" y="3112897"/>
                </a:cubicBezTo>
                <a:close/>
                <a:moveTo>
                  <a:pt x="4163441" y="3125470"/>
                </a:moveTo>
                <a:lnTo>
                  <a:pt x="4156075" y="3097911"/>
                </a:lnTo>
                <a:cubicBezTo>
                  <a:pt x="4188841" y="3089021"/>
                  <a:pt x="4221734" y="3080512"/>
                  <a:pt x="4254627" y="3072511"/>
                </a:cubicBezTo>
                <a:lnTo>
                  <a:pt x="4261612" y="3100197"/>
                </a:lnTo>
                <a:cubicBezTo>
                  <a:pt x="4228846" y="3107690"/>
                  <a:pt x="4196207" y="3116326"/>
                  <a:pt x="4163441" y="3125089"/>
                </a:cubicBezTo>
                <a:close/>
                <a:moveTo>
                  <a:pt x="5757672" y="3082925"/>
                </a:moveTo>
                <a:cubicBezTo>
                  <a:pt x="5724906" y="3073654"/>
                  <a:pt x="5692140" y="3064891"/>
                  <a:pt x="5660136" y="3057525"/>
                </a:cubicBezTo>
                <a:lnTo>
                  <a:pt x="5667121" y="3029839"/>
                </a:lnTo>
                <a:cubicBezTo>
                  <a:pt x="5699379" y="3037840"/>
                  <a:pt x="5732399" y="3046730"/>
                  <a:pt x="5765419" y="3056128"/>
                </a:cubicBezTo>
                <a:close/>
                <a:moveTo>
                  <a:pt x="1525651" y="3081401"/>
                </a:moveTo>
                <a:cubicBezTo>
                  <a:pt x="1500251" y="3059811"/>
                  <a:pt x="1473962" y="3036951"/>
                  <a:pt x="1449451" y="3013583"/>
                </a:cubicBezTo>
                <a:lnTo>
                  <a:pt x="1469009" y="2992755"/>
                </a:lnTo>
                <a:cubicBezTo>
                  <a:pt x="1493520" y="3015742"/>
                  <a:pt x="1519047" y="3038221"/>
                  <a:pt x="1544447" y="3059430"/>
                </a:cubicBezTo>
                <a:close/>
                <a:moveTo>
                  <a:pt x="9936607" y="3078734"/>
                </a:moveTo>
                <a:lnTo>
                  <a:pt x="9908286" y="3075432"/>
                </a:lnTo>
                <a:cubicBezTo>
                  <a:pt x="9912261" y="3041561"/>
                  <a:pt x="9916033" y="3007906"/>
                  <a:pt x="9919589" y="2974467"/>
                </a:cubicBezTo>
                <a:lnTo>
                  <a:pt x="9948037" y="2977515"/>
                </a:lnTo>
                <a:cubicBezTo>
                  <a:pt x="9944608" y="3011043"/>
                  <a:pt x="9940671" y="3044825"/>
                  <a:pt x="9936607" y="3078353"/>
                </a:cubicBezTo>
                <a:close/>
                <a:moveTo>
                  <a:pt x="4347845" y="3078734"/>
                </a:moveTo>
                <a:lnTo>
                  <a:pt x="4341241" y="3051048"/>
                </a:lnTo>
                <a:cubicBezTo>
                  <a:pt x="4375404" y="3042793"/>
                  <a:pt x="4408805" y="3035173"/>
                  <a:pt x="4440682" y="3028315"/>
                </a:cubicBezTo>
                <a:lnTo>
                  <a:pt x="4446778" y="3056255"/>
                </a:lnTo>
                <a:cubicBezTo>
                  <a:pt x="4415155" y="3062478"/>
                  <a:pt x="4382008" y="3070098"/>
                  <a:pt x="4347845" y="3078099"/>
                </a:cubicBezTo>
                <a:close/>
                <a:moveTo>
                  <a:pt x="4533646" y="3038348"/>
                </a:moveTo>
                <a:lnTo>
                  <a:pt x="4528185" y="3010281"/>
                </a:lnTo>
                <a:cubicBezTo>
                  <a:pt x="4562094" y="3003677"/>
                  <a:pt x="4595876" y="2997581"/>
                  <a:pt x="4628642" y="2991993"/>
                </a:cubicBezTo>
                <a:lnTo>
                  <a:pt x="4633341" y="3020187"/>
                </a:lnTo>
                <a:cubicBezTo>
                  <a:pt x="4600829" y="3025013"/>
                  <a:pt x="4567301" y="3031109"/>
                  <a:pt x="4533646" y="3037713"/>
                </a:cubicBezTo>
                <a:close/>
                <a:moveTo>
                  <a:pt x="5574157" y="3037205"/>
                </a:moveTo>
                <a:cubicBezTo>
                  <a:pt x="5541010" y="3029966"/>
                  <a:pt x="5507736" y="3023489"/>
                  <a:pt x="5475224" y="3017774"/>
                </a:cubicBezTo>
                <a:lnTo>
                  <a:pt x="5480177" y="2989580"/>
                </a:lnTo>
                <a:cubicBezTo>
                  <a:pt x="5513070" y="2995422"/>
                  <a:pt x="5546725" y="3002280"/>
                  <a:pt x="5580253" y="3009265"/>
                </a:cubicBezTo>
                <a:close/>
                <a:moveTo>
                  <a:pt x="4720971" y="3006725"/>
                </a:moveTo>
                <a:lnTo>
                  <a:pt x="4717034" y="2978404"/>
                </a:lnTo>
                <a:cubicBezTo>
                  <a:pt x="4751197" y="2973705"/>
                  <a:pt x="4785360" y="2969514"/>
                  <a:pt x="4818634" y="2965704"/>
                </a:cubicBezTo>
                <a:lnTo>
                  <a:pt x="4821555" y="2994152"/>
                </a:lnTo>
                <a:cubicBezTo>
                  <a:pt x="4788408" y="2997200"/>
                  <a:pt x="4754880" y="3001391"/>
                  <a:pt x="4720971" y="3006090"/>
                </a:cubicBezTo>
                <a:close/>
                <a:moveTo>
                  <a:pt x="5387975" y="3003931"/>
                </a:moveTo>
                <a:cubicBezTo>
                  <a:pt x="5354574" y="2999232"/>
                  <a:pt x="5320792" y="2995168"/>
                  <a:pt x="5287645" y="2991993"/>
                </a:cubicBezTo>
                <a:lnTo>
                  <a:pt x="5290439" y="2963545"/>
                </a:lnTo>
                <a:cubicBezTo>
                  <a:pt x="5323967" y="2966720"/>
                  <a:pt x="5358130" y="2970784"/>
                  <a:pt x="5392039" y="2975610"/>
                </a:cubicBezTo>
                <a:close/>
                <a:moveTo>
                  <a:pt x="4909566" y="2986913"/>
                </a:moveTo>
                <a:lnTo>
                  <a:pt x="4907534" y="2958338"/>
                </a:lnTo>
                <a:cubicBezTo>
                  <a:pt x="4941951" y="2955925"/>
                  <a:pt x="4976368" y="2954274"/>
                  <a:pt x="5009134" y="2953385"/>
                </a:cubicBezTo>
                <a:lnTo>
                  <a:pt x="5009896" y="2981960"/>
                </a:lnTo>
                <a:cubicBezTo>
                  <a:pt x="4977511" y="2982214"/>
                  <a:pt x="4943602" y="2983865"/>
                  <a:pt x="4909566" y="2986278"/>
                </a:cubicBezTo>
                <a:close/>
                <a:moveTo>
                  <a:pt x="5199507" y="2985008"/>
                </a:moveTo>
                <a:cubicBezTo>
                  <a:pt x="5165852" y="2983103"/>
                  <a:pt x="5131943" y="2981833"/>
                  <a:pt x="5098669" y="2981325"/>
                </a:cubicBezTo>
                <a:lnTo>
                  <a:pt x="5098669" y="2952750"/>
                </a:lnTo>
                <a:cubicBezTo>
                  <a:pt x="5132324" y="2952750"/>
                  <a:pt x="5166614" y="2954528"/>
                  <a:pt x="5200269" y="2956560"/>
                </a:cubicBezTo>
                <a:close/>
                <a:moveTo>
                  <a:pt x="1384808" y="2950464"/>
                </a:moveTo>
                <a:cubicBezTo>
                  <a:pt x="1361313" y="2926207"/>
                  <a:pt x="1337945" y="2900807"/>
                  <a:pt x="1315593" y="2875153"/>
                </a:cubicBezTo>
                <a:lnTo>
                  <a:pt x="1337056" y="2856357"/>
                </a:lnTo>
                <a:cubicBezTo>
                  <a:pt x="1359154" y="2881757"/>
                  <a:pt x="1382141" y="2907157"/>
                  <a:pt x="1405382" y="2930525"/>
                </a:cubicBezTo>
                <a:close/>
                <a:moveTo>
                  <a:pt x="9957308" y="2888615"/>
                </a:moveTo>
                <a:lnTo>
                  <a:pt x="9928987" y="2885694"/>
                </a:lnTo>
                <a:lnTo>
                  <a:pt x="9939274" y="2784094"/>
                </a:lnTo>
                <a:lnTo>
                  <a:pt x="9967595" y="2787015"/>
                </a:lnTo>
                <a:close/>
                <a:moveTo>
                  <a:pt x="1257808" y="2806319"/>
                </a:moveTo>
                <a:cubicBezTo>
                  <a:pt x="1236853" y="2779776"/>
                  <a:pt x="1216025" y="2752344"/>
                  <a:pt x="1196213" y="2724531"/>
                </a:cubicBezTo>
                <a:lnTo>
                  <a:pt x="1219708" y="2707894"/>
                </a:lnTo>
                <a:cubicBezTo>
                  <a:pt x="1239266" y="2735326"/>
                  <a:pt x="1259713" y="2762377"/>
                  <a:pt x="1280414" y="2788539"/>
                </a:cubicBezTo>
                <a:close/>
                <a:moveTo>
                  <a:pt x="9976104" y="2699258"/>
                </a:moveTo>
                <a:lnTo>
                  <a:pt x="9947783" y="2696210"/>
                </a:lnTo>
                <a:cubicBezTo>
                  <a:pt x="9951339" y="2662339"/>
                  <a:pt x="9955022" y="2628481"/>
                  <a:pt x="9958832" y="2594610"/>
                </a:cubicBezTo>
                <a:lnTo>
                  <a:pt x="9987280" y="2597912"/>
                </a:lnTo>
                <a:cubicBezTo>
                  <a:pt x="9983851" y="2631821"/>
                  <a:pt x="9980168" y="2665603"/>
                  <a:pt x="9976612" y="2699258"/>
                </a:cubicBezTo>
                <a:close/>
                <a:moveTo>
                  <a:pt x="1145794" y="2650490"/>
                </a:moveTo>
                <a:cubicBezTo>
                  <a:pt x="1127379" y="2622042"/>
                  <a:pt x="1109345" y="2592705"/>
                  <a:pt x="1092327" y="2563368"/>
                </a:cubicBezTo>
                <a:lnTo>
                  <a:pt x="1118108" y="2549017"/>
                </a:lnTo>
                <a:cubicBezTo>
                  <a:pt x="1134872" y="2577973"/>
                  <a:pt x="1152652" y="2606929"/>
                  <a:pt x="1170813" y="2634996"/>
                </a:cubicBezTo>
                <a:close/>
                <a:moveTo>
                  <a:pt x="9997694" y="2510028"/>
                </a:moveTo>
                <a:lnTo>
                  <a:pt x="9970008" y="2506345"/>
                </a:lnTo>
                <a:cubicBezTo>
                  <a:pt x="9974580" y="2470658"/>
                  <a:pt x="9979152" y="2437638"/>
                  <a:pt x="9983978" y="2405380"/>
                </a:cubicBezTo>
                <a:lnTo>
                  <a:pt x="10012299" y="2409571"/>
                </a:lnTo>
                <a:cubicBezTo>
                  <a:pt x="10008108" y="2441575"/>
                  <a:pt x="10003028" y="2474468"/>
                  <a:pt x="9998583" y="2510028"/>
                </a:cubicBezTo>
                <a:close/>
                <a:moveTo>
                  <a:pt x="1048639" y="2484628"/>
                </a:moveTo>
                <a:cubicBezTo>
                  <a:pt x="1033018" y="2454529"/>
                  <a:pt x="1017778" y="2423668"/>
                  <a:pt x="1003554" y="2392807"/>
                </a:cubicBezTo>
                <a:lnTo>
                  <a:pt x="1028954" y="2380869"/>
                </a:lnTo>
                <a:cubicBezTo>
                  <a:pt x="1043051" y="2411349"/>
                  <a:pt x="1058037" y="2441702"/>
                  <a:pt x="1073531" y="2471420"/>
                </a:cubicBezTo>
                <a:close/>
                <a:moveTo>
                  <a:pt x="10025507" y="2321814"/>
                </a:moveTo>
                <a:lnTo>
                  <a:pt x="9997313" y="2316988"/>
                </a:lnTo>
                <a:cubicBezTo>
                  <a:pt x="10003282" y="2282444"/>
                  <a:pt x="10010013" y="2248662"/>
                  <a:pt x="10016236" y="2216658"/>
                </a:cubicBezTo>
                <a:lnTo>
                  <a:pt x="10044176" y="2222373"/>
                </a:lnTo>
                <a:cubicBezTo>
                  <a:pt x="10038588" y="2254377"/>
                  <a:pt x="10032365" y="2287778"/>
                  <a:pt x="10026396" y="2322068"/>
                </a:cubicBezTo>
                <a:close/>
                <a:moveTo>
                  <a:pt x="967740" y="2310765"/>
                </a:moveTo>
                <a:cubicBezTo>
                  <a:pt x="958215" y="2287524"/>
                  <a:pt x="948944" y="2263775"/>
                  <a:pt x="940308" y="2240153"/>
                </a:cubicBezTo>
                <a:cubicBezTo>
                  <a:pt x="937260" y="2231771"/>
                  <a:pt x="934212" y="2223516"/>
                  <a:pt x="931291" y="2214753"/>
                </a:cubicBezTo>
                <a:lnTo>
                  <a:pt x="958215" y="2205228"/>
                </a:lnTo>
                <a:cubicBezTo>
                  <a:pt x="961136" y="2213483"/>
                  <a:pt x="964057" y="2221611"/>
                  <a:pt x="967105" y="2229866"/>
                </a:cubicBezTo>
                <a:cubicBezTo>
                  <a:pt x="975614" y="2253107"/>
                  <a:pt x="984758" y="2276602"/>
                  <a:pt x="994156" y="2299462"/>
                </a:cubicBezTo>
                <a:close/>
                <a:moveTo>
                  <a:pt x="10063480" y="2136140"/>
                </a:moveTo>
                <a:lnTo>
                  <a:pt x="10035667" y="2129409"/>
                </a:lnTo>
                <a:cubicBezTo>
                  <a:pt x="10043795" y="2095500"/>
                  <a:pt x="10052558" y="2062226"/>
                  <a:pt x="10061829" y="2030603"/>
                </a:cubicBezTo>
                <a:lnTo>
                  <a:pt x="10089261" y="2038604"/>
                </a:lnTo>
                <a:cubicBezTo>
                  <a:pt x="10081006" y="2069973"/>
                  <a:pt x="10072370" y="2102866"/>
                  <a:pt x="10064369" y="2136394"/>
                </a:cubicBezTo>
                <a:close/>
                <a:moveTo>
                  <a:pt x="903224" y="2130044"/>
                </a:moveTo>
                <a:cubicBezTo>
                  <a:pt x="893445" y="2097532"/>
                  <a:pt x="884174" y="2064385"/>
                  <a:pt x="875919" y="2031492"/>
                </a:cubicBezTo>
                <a:lnTo>
                  <a:pt x="903605" y="2024507"/>
                </a:lnTo>
                <a:cubicBezTo>
                  <a:pt x="911733" y="2057019"/>
                  <a:pt x="920877" y="2089658"/>
                  <a:pt x="930656" y="2121662"/>
                </a:cubicBezTo>
                <a:close/>
                <a:moveTo>
                  <a:pt x="1651508" y="2012315"/>
                </a:moveTo>
                <a:cubicBezTo>
                  <a:pt x="1633220" y="2012315"/>
                  <a:pt x="1614551" y="2012315"/>
                  <a:pt x="1596263" y="2010791"/>
                </a:cubicBezTo>
                <a:lnTo>
                  <a:pt x="1597787" y="1982343"/>
                </a:lnTo>
                <a:cubicBezTo>
                  <a:pt x="1631125" y="1984057"/>
                  <a:pt x="1664525" y="1984057"/>
                  <a:pt x="1697863" y="1982343"/>
                </a:cubicBezTo>
                <a:lnTo>
                  <a:pt x="1699260" y="2010918"/>
                </a:lnTo>
                <a:cubicBezTo>
                  <a:pt x="1683004" y="2012315"/>
                  <a:pt x="1667002" y="2012315"/>
                  <a:pt x="1651508" y="2012315"/>
                </a:cubicBezTo>
                <a:close/>
                <a:moveTo>
                  <a:pt x="1789049" y="2002536"/>
                </a:moveTo>
                <a:lnTo>
                  <a:pt x="1784731" y="1974342"/>
                </a:lnTo>
                <a:cubicBezTo>
                  <a:pt x="1817637" y="1969300"/>
                  <a:pt x="1850200" y="1962303"/>
                  <a:pt x="1882267" y="1953387"/>
                </a:cubicBezTo>
                <a:lnTo>
                  <a:pt x="1889887" y="1980819"/>
                </a:lnTo>
                <a:cubicBezTo>
                  <a:pt x="1856626" y="1990141"/>
                  <a:pt x="1822818" y="1997393"/>
                  <a:pt x="1788668" y="2002536"/>
                </a:cubicBezTo>
                <a:close/>
                <a:moveTo>
                  <a:pt x="1506601" y="2002536"/>
                </a:moveTo>
                <a:cubicBezTo>
                  <a:pt x="1473327" y="1998091"/>
                  <a:pt x="1439291" y="1991995"/>
                  <a:pt x="1405001" y="1984375"/>
                </a:cubicBezTo>
                <a:lnTo>
                  <a:pt x="1411224" y="1956562"/>
                </a:lnTo>
                <a:cubicBezTo>
                  <a:pt x="1444244" y="1963928"/>
                  <a:pt x="1477518" y="1969262"/>
                  <a:pt x="1509903" y="1974215"/>
                </a:cubicBezTo>
                <a:close/>
                <a:moveTo>
                  <a:pt x="1318133" y="1961515"/>
                </a:moveTo>
                <a:cubicBezTo>
                  <a:pt x="1286002" y="1952117"/>
                  <a:pt x="1253236" y="1941195"/>
                  <a:pt x="1220724" y="1929130"/>
                </a:cubicBezTo>
                <a:lnTo>
                  <a:pt x="1230630" y="1902333"/>
                </a:lnTo>
                <a:cubicBezTo>
                  <a:pt x="1262634" y="1914144"/>
                  <a:pt x="1294130" y="1924812"/>
                  <a:pt x="1326134" y="1934083"/>
                </a:cubicBezTo>
                <a:close/>
                <a:moveTo>
                  <a:pt x="10116566" y="1954403"/>
                </a:moveTo>
                <a:lnTo>
                  <a:pt x="10089515" y="1945259"/>
                </a:lnTo>
                <a:cubicBezTo>
                  <a:pt x="10100818" y="1912239"/>
                  <a:pt x="10112883" y="1880108"/>
                  <a:pt x="10125583" y="1849374"/>
                </a:cubicBezTo>
                <a:lnTo>
                  <a:pt x="10151999" y="1860169"/>
                </a:lnTo>
                <a:cubicBezTo>
                  <a:pt x="10139553" y="1890649"/>
                  <a:pt x="10127615" y="1922399"/>
                  <a:pt x="10116566" y="1954657"/>
                </a:cubicBezTo>
                <a:close/>
                <a:moveTo>
                  <a:pt x="1975104" y="1951863"/>
                </a:moveTo>
                <a:lnTo>
                  <a:pt x="1964690" y="1925320"/>
                </a:lnTo>
                <a:cubicBezTo>
                  <a:pt x="1995691" y="1913102"/>
                  <a:pt x="2026006" y="1899196"/>
                  <a:pt x="2055495" y="1883664"/>
                </a:cubicBezTo>
                <a:lnTo>
                  <a:pt x="2068830" y="1909064"/>
                </a:lnTo>
                <a:cubicBezTo>
                  <a:pt x="2038401" y="1925117"/>
                  <a:pt x="2007108" y="1939493"/>
                  <a:pt x="1975104" y="1952117"/>
                </a:cubicBezTo>
                <a:close/>
                <a:moveTo>
                  <a:pt x="857504" y="1944243"/>
                </a:moveTo>
                <a:cubicBezTo>
                  <a:pt x="850646" y="1910842"/>
                  <a:pt x="844804" y="1876933"/>
                  <a:pt x="839343" y="1843532"/>
                </a:cubicBezTo>
                <a:lnTo>
                  <a:pt x="867664" y="1839087"/>
                </a:lnTo>
                <a:cubicBezTo>
                  <a:pt x="872744" y="1872107"/>
                  <a:pt x="878713" y="1905508"/>
                  <a:pt x="885444" y="1938401"/>
                </a:cubicBezTo>
                <a:close/>
                <a:moveTo>
                  <a:pt x="1138174" y="1895602"/>
                </a:moveTo>
                <a:cubicBezTo>
                  <a:pt x="1107567" y="1882902"/>
                  <a:pt x="1076325" y="1867916"/>
                  <a:pt x="1045210" y="1852422"/>
                </a:cubicBezTo>
                <a:lnTo>
                  <a:pt x="1057910" y="1827022"/>
                </a:lnTo>
                <a:cubicBezTo>
                  <a:pt x="1088517" y="1842262"/>
                  <a:pt x="1119251" y="1856486"/>
                  <a:pt x="1149350" y="1869567"/>
                </a:cubicBezTo>
                <a:close/>
                <a:moveTo>
                  <a:pt x="2146808" y="1863471"/>
                </a:moveTo>
                <a:lnTo>
                  <a:pt x="2131187" y="1839468"/>
                </a:lnTo>
                <a:cubicBezTo>
                  <a:pt x="2159089" y="1821269"/>
                  <a:pt x="2185962" y="1801559"/>
                  <a:pt x="2211705" y="1780413"/>
                </a:cubicBezTo>
                <a:lnTo>
                  <a:pt x="2229866" y="1802511"/>
                </a:lnTo>
                <a:cubicBezTo>
                  <a:pt x="2203247" y="1824253"/>
                  <a:pt x="2175523" y="1844599"/>
                  <a:pt x="2146808" y="1863471"/>
                </a:cubicBezTo>
                <a:close/>
                <a:moveTo>
                  <a:pt x="965708" y="1811147"/>
                </a:moveTo>
                <a:cubicBezTo>
                  <a:pt x="936625" y="1795018"/>
                  <a:pt x="906907" y="1777873"/>
                  <a:pt x="876808" y="1760347"/>
                </a:cubicBezTo>
                <a:lnTo>
                  <a:pt x="891667" y="1735836"/>
                </a:lnTo>
                <a:cubicBezTo>
                  <a:pt x="920877" y="1753616"/>
                  <a:pt x="950341" y="1770634"/>
                  <a:pt x="979170" y="1786636"/>
                </a:cubicBezTo>
                <a:close/>
                <a:moveTo>
                  <a:pt x="10188321" y="1780159"/>
                </a:moveTo>
                <a:lnTo>
                  <a:pt x="10162921" y="1767459"/>
                </a:lnTo>
                <a:lnTo>
                  <a:pt x="10166731" y="1759839"/>
                </a:lnTo>
                <a:cubicBezTo>
                  <a:pt x="10180447" y="1731899"/>
                  <a:pt x="10195560" y="1703959"/>
                  <a:pt x="10211435" y="1676908"/>
                </a:cubicBezTo>
                <a:lnTo>
                  <a:pt x="10236073" y="1691386"/>
                </a:lnTo>
                <a:cubicBezTo>
                  <a:pt x="10220579" y="1717929"/>
                  <a:pt x="10205847" y="1745234"/>
                  <a:pt x="10192258" y="1772539"/>
                </a:cubicBezTo>
                <a:close/>
                <a:moveTo>
                  <a:pt x="827405" y="1754759"/>
                </a:moveTo>
                <a:cubicBezTo>
                  <a:pt x="823722" y="1720850"/>
                  <a:pt x="820801" y="1686560"/>
                  <a:pt x="818896" y="1653159"/>
                </a:cubicBezTo>
                <a:lnTo>
                  <a:pt x="847344" y="1651508"/>
                </a:lnTo>
                <a:cubicBezTo>
                  <a:pt x="849376" y="1684782"/>
                  <a:pt x="852170" y="1718564"/>
                  <a:pt x="855853" y="1751965"/>
                </a:cubicBezTo>
                <a:close/>
                <a:moveTo>
                  <a:pt x="2296922" y="1742059"/>
                </a:moveTo>
                <a:lnTo>
                  <a:pt x="2276856" y="1721739"/>
                </a:lnTo>
                <a:cubicBezTo>
                  <a:pt x="2300529" y="1698295"/>
                  <a:pt x="2322919" y="1673568"/>
                  <a:pt x="2343912" y="1647698"/>
                </a:cubicBezTo>
                <a:lnTo>
                  <a:pt x="2366137" y="1665605"/>
                </a:lnTo>
                <a:cubicBezTo>
                  <a:pt x="2344369" y="1692351"/>
                  <a:pt x="2321128" y="1717878"/>
                  <a:pt x="2296541" y="1742059"/>
                </a:cubicBezTo>
                <a:close/>
                <a:moveTo>
                  <a:pt x="800608" y="1712341"/>
                </a:moveTo>
                <a:cubicBezTo>
                  <a:pt x="773176" y="1694561"/>
                  <a:pt x="744601" y="1675384"/>
                  <a:pt x="715899" y="1655445"/>
                </a:cubicBezTo>
                <a:lnTo>
                  <a:pt x="732282" y="1631950"/>
                </a:lnTo>
                <a:cubicBezTo>
                  <a:pt x="760730" y="1651762"/>
                  <a:pt x="788924" y="1670685"/>
                  <a:pt x="816229" y="1688465"/>
                </a:cubicBezTo>
                <a:close/>
                <a:moveTo>
                  <a:pt x="10281920" y="1617218"/>
                </a:moveTo>
                <a:lnTo>
                  <a:pt x="10258425" y="1601216"/>
                </a:lnTo>
                <a:cubicBezTo>
                  <a:pt x="10277475" y="1573276"/>
                  <a:pt x="10297922" y="1545463"/>
                  <a:pt x="10319385" y="1518666"/>
                </a:cubicBezTo>
                <a:lnTo>
                  <a:pt x="10341737" y="1536446"/>
                </a:lnTo>
                <a:cubicBezTo>
                  <a:pt x="10321290" y="1562735"/>
                  <a:pt x="10301097" y="1589913"/>
                  <a:pt x="10282428" y="1617218"/>
                </a:cubicBezTo>
                <a:close/>
                <a:moveTo>
                  <a:pt x="643890" y="1603629"/>
                </a:moveTo>
                <a:cubicBezTo>
                  <a:pt x="615696" y="1583309"/>
                  <a:pt x="588772" y="1564132"/>
                  <a:pt x="561340" y="1545082"/>
                </a:cubicBezTo>
                <a:lnTo>
                  <a:pt x="577596" y="1521587"/>
                </a:lnTo>
                <a:cubicBezTo>
                  <a:pt x="605155" y="1540764"/>
                  <a:pt x="632333" y="1559687"/>
                  <a:pt x="660527" y="1580515"/>
                </a:cubicBezTo>
                <a:close/>
                <a:moveTo>
                  <a:pt x="2418969" y="1593215"/>
                </a:moveTo>
                <a:lnTo>
                  <a:pt x="2395093" y="1577467"/>
                </a:lnTo>
                <a:cubicBezTo>
                  <a:pt x="2413445" y="1549679"/>
                  <a:pt x="2430158" y="1520850"/>
                  <a:pt x="2445131" y="1491107"/>
                </a:cubicBezTo>
                <a:lnTo>
                  <a:pt x="2470531" y="1503807"/>
                </a:lnTo>
                <a:cubicBezTo>
                  <a:pt x="2455050" y="1534566"/>
                  <a:pt x="2437841" y="1564411"/>
                  <a:pt x="2418969" y="1593215"/>
                </a:cubicBezTo>
                <a:close/>
                <a:moveTo>
                  <a:pt x="815340" y="1563497"/>
                </a:moveTo>
                <a:lnTo>
                  <a:pt x="815340" y="1542415"/>
                </a:lnTo>
                <a:cubicBezTo>
                  <a:pt x="815340" y="1515364"/>
                  <a:pt x="815340" y="1488186"/>
                  <a:pt x="816991" y="1461389"/>
                </a:cubicBezTo>
                <a:lnTo>
                  <a:pt x="845566" y="1462659"/>
                </a:lnTo>
                <a:cubicBezTo>
                  <a:pt x="844423" y="1488948"/>
                  <a:pt x="843915" y="1515745"/>
                  <a:pt x="843915" y="1542415"/>
                </a:cubicBezTo>
                <a:lnTo>
                  <a:pt x="843915" y="1563497"/>
                </a:lnTo>
                <a:close/>
                <a:moveTo>
                  <a:pt x="488188" y="1495171"/>
                </a:moveTo>
                <a:lnTo>
                  <a:pt x="426720" y="1454404"/>
                </a:lnTo>
                <a:lnTo>
                  <a:pt x="403733" y="1439291"/>
                </a:lnTo>
                <a:lnTo>
                  <a:pt x="419608" y="1415415"/>
                </a:lnTo>
                <a:lnTo>
                  <a:pt x="442468" y="1430655"/>
                </a:lnTo>
                <a:cubicBezTo>
                  <a:pt x="461391" y="1443355"/>
                  <a:pt x="481838" y="1456055"/>
                  <a:pt x="504063" y="1471549"/>
                </a:cubicBezTo>
                <a:close/>
                <a:moveTo>
                  <a:pt x="10399268" y="1469771"/>
                </a:moveTo>
                <a:lnTo>
                  <a:pt x="10378059" y="1450467"/>
                </a:lnTo>
                <a:cubicBezTo>
                  <a:pt x="10400665" y="1425067"/>
                  <a:pt x="10424795" y="1400810"/>
                  <a:pt x="10449560" y="1376934"/>
                </a:cubicBezTo>
                <a:lnTo>
                  <a:pt x="10469372" y="1397508"/>
                </a:lnTo>
                <a:cubicBezTo>
                  <a:pt x="10444988" y="1420749"/>
                  <a:pt x="10421493" y="1445006"/>
                  <a:pt x="10399268" y="1469517"/>
                </a:cubicBezTo>
                <a:close/>
                <a:moveTo>
                  <a:pt x="2507107" y="1421257"/>
                </a:moveTo>
                <a:lnTo>
                  <a:pt x="2480437" y="1411097"/>
                </a:lnTo>
                <a:cubicBezTo>
                  <a:pt x="2492312" y="1379970"/>
                  <a:pt x="2502319" y="1348168"/>
                  <a:pt x="2510409" y="1315847"/>
                </a:cubicBezTo>
                <a:lnTo>
                  <a:pt x="2538095" y="1322832"/>
                </a:lnTo>
                <a:cubicBezTo>
                  <a:pt x="2529764" y="1356157"/>
                  <a:pt x="2519413" y="1388936"/>
                  <a:pt x="2507107" y="1421003"/>
                </a:cubicBezTo>
                <a:close/>
                <a:moveTo>
                  <a:pt x="330708" y="1388999"/>
                </a:moveTo>
                <a:cubicBezTo>
                  <a:pt x="302829" y="1369073"/>
                  <a:pt x="276075" y="1347622"/>
                  <a:pt x="250571" y="1324737"/>
                </a:cubicBezTo>
                <a:lnTo>
                  <a:pt x="269748" y="1303528"/>
                </a:lnTo>
                <a:cubicBezTo>
                  <a:pt x="294450" y="1325740"/>
                  <a:pt x="320399" y="1346518"/>
                  <a:pt x="347472" y="1365758"/>
                </a:cubicBezTo>
                <a:close/>
                <a:moveTo>
                  <a:pt x="851408" y="1374394"/>
                </a:moveTo>
                <a:lnTo>
                  <a:pt x="822960" y="1371727"/>
                </a:lnTo>
                <a:cubicBezTo>
                  <a:pt x="826135" y="1337691"/>
                  <a:pt x="830326" y="1303401"/>
                  <a:pt x="835660" y="1270127"/>
                </a:cubicBezTo>
                <a:lnTo>
                  <a:pt x="863854" y="1274445"/>
                </a:lnTo>
                <a:cubicBezTo>
                  <a:pt x="858901" y="1307211"/>
                  <a:pt x="854710" y="1340866"/>
                  <a:pt x="851408" y="1374394"/>
                </a:cubicBezTo>
                <a:close/>
                <a:moveTo>
                  <a:pt x="10534269" y="1338072"/>
                </a:moveTo>
                <a:lnTo>
                  <a:pt x="10516108" y="1316355"/>
                </a:lnTo>
                <a:cubicBezTo>
                  <a:pt x="10541508" y="1294511"/>
                  <a:pt x="10568305" y="1272794"/>
                  <a:pt x="10595737" y="1251966"/>
                </a:cubicBezTo>
                <a:lnTo>
                  <a:pt x="10613009" y="1274699"/>
                </a:lnTo>
                <a:cubicBezTo>
                  <a:pt x="10585831" y="1295146"/>
                  <a:pt x="10559542" y="1316482"/>
                  <a:pt x="10534523" y="1338072"/>
                </a:cubicBezTo>
                <a:close/>
                <a:moveTo>
                  <a:pt x="185801" y="1261872"/>
                </a:moveTo>
                <a:cubicBezTo>
                  <a:pt x="165100" y="1239647"/>
                  <a:pt x="143129" y="1214501"/>
                  <a:pt x="118618" y="1185672"/>
                </a:cubicBezTo>
                <a:lnTo>
                  <a:pt x="140589" y="1167384"/>
                </a:lnTo>
                <a:cubicBezTo>
                  <a:pt x="164719" y="1196467"/>
                  <a:pt x="186436" y="1221232"/>
                  <a:pt x="206756" y="1243584"/>
                </a:cubicBezTo>
                <a:close/>
                <a:moveTo>
                  <a:pt x="2554986" y="1234313"/>
                </a:moveTo>
                <a:lnTo>
                  <a:pt x="2526792" y="1230249"/>
                </a:lnTo>
                <a:cubicBezTo>
                  <a:pt x="2528316" y="1219581"/>
                  <a:pt x="2529586" y="1208786"/>
                  <a:pt x="2530602" y="1197864"/>
                </a:cubicBezTo>
                <a:cubicBezTo>
                  <a:pt x="2532888" y="1175766"/>
                  <a:pt x="2534158" y="1153160"/>
                  <a:pt x="2534539" y="1130808"/>
                </a:cubicBezTo>
                <a:lnTo>
                  <a:pt x="2563114" y="1130808"/>
                </a:lnTo>
                <a:cubicBezTo>
                  <a:pt x="2563114" y="1153922"/>
                  <a:pt x="2561336" y="1177290"/>
                  <a:pt x="2559050" y="1200150"/>
                </a:cubicBezTo>
                <a:cubicBezTo>
                  <a:pt x="2558161" y="1212215"/>
                  <a:pt x="2556891" y="1222756"/>
                  <a:pt x="2555240" y="1233932"/>
                </a:cubicBezTo>
                <a:close/>
                <a:moveTo>
                  <a:pt x="10684002" y="1223264"/>
                </a:moveTo>
                <a:lnTo>
                  <a:pt x="10668508" y="1199515"/>
                </a:lnTo>
                <a:cubicBezTo>
                  <a:pt x="10696067" y="1180465"/>
                  <a:pt x="10724896" y="1161415"/>
                  <a:pt x="10754106" y="1143508"/>
                </a:cubicBezTo>
                <a:lnTo>
                  <a:pt x="10769092" y="1167892"/>
                </a:lnTo>
                <a:cubicBezTo>
                  <a:pt x="10739755" y="1185545"/>
                  <a:pt x="10711307" y="1204087"/>
                  <a:pt x="10684256" y="1222883"/>
                </a:cubicBezTo>
                <a:close/>
                <a:moveTo>
                  <a:pt x="879602" y="1188212"/>
                </a:moveTo>
                <a:lnTo>
                  <a:pt x="851662" y="1182243"/>
                </a:lnTo>
                <a:cubicBezTo>
                  <a:pt x="858774" y="1148715"/>
                  <a:pt x="867029" y="1115187"/>
                  <a:pt x="876046" y="1082802"/>
                </a:cubicBezTo>
                <a:lnTo>
                  <a:pt x="903605" y="1090549"/>
                </a:lnTo>
                <a:cubicBezTo>
                  <a:pt x="894842" y="1121918"/>
                  <a:pt x="886841" y="1154811"/>
                  <a:pt x="879856" y="1187831"/>
                </a:cubicBezTo>
                <a:close/>
                <a:moveTo>
                  <a:pt x="10844657" y="1123315"/>
                </a:moveTo>
                <a:lnTo>
                  <a:pt x="10830687" y="1097915"/>
                </a:lnTo>
                <a:cubicBezTo>
                  <a:pt x="10859643" y="1081532"/>
                  <a:pt x="10889996" y="1065276"/>
                  <a:pt x="10920730" y="1049528"/>
                </a:cubicBezTo>
                <a:lnTo>
                  <a:pt x="10933430" y="1074928"/>
                </a:lnTo>
                <a:cubicBezTo>
                  <a:pt x="10903331" y="1090676"/>
                  <a:pt x="10873359" y="1106678"/>
                  <a:pt x="10844657" y="1123315"/>
                </a:cubicBezTo>
                <a:close/>
                <a:moveTo>
                  <a:pt x="62357" y="1115822"/>
                </a:moveTo>
                <a:cubicBezTo>
                  <a:pt x="43180" y="1091565"/>
                  <a:pt x="22479" y="1065022"/>
                  <a:pt x="0" y="1035431"/>
                </a:cubicBezTo>
                <a:lnTo>
                  <a:pt x="22733" y="1018159"/>
                </a:lnTo>
                <a:cubicBezTo>
                  <a:pt x="45085" y="1047369"/>
                  <a:pt x="65659" y="1073912"/>
                  <a:pt x="84709" y="1098042"/>
                </a:cubicBezTo>
                <a:close/>
                <a:moveTo>
                  <a:pt x="2530983" y="1043686"/>
                </a:moveTo>
                <a:cubicBezTo>
                  <a:pt x="2527884" y="1010526"/>
                  <a:pt x="2522842" y="977570"/>
                  <a:pt x="2515870" y="945007"/>
                </a:cubicBezTo>
                <a:lnTo>
                  <a:pt x="2543810" y="939038"/>
                </a:lnTo>
                <a:cubicBezTo>
                  <a:pt x="2550998" y="972566"/>
                  <a:pt x="2556218" y="1006500"/>
                  <a:pt x="2559431" y="1040638"/>
                </a:cubicBezTo>
                <a:close/>
                <a:moveTo>
                  <a:pt x="11012678" y="1036828"/>
                </a:moveTo>
                <a:lnTo>
                  <a:pt x="10999978" y="1011428"/>
                </a:lnTo>
                <a:lnTo>
                  <a:pt x="11040237" y="993013"/>
                </a:lnTo>
                <a:lnTo>
                  <a:pt x="11092688" y="969518"/>
                </a:lnTo>
                <a:lnTo>
                  <a:pt x="11104499" y="995553"/>
                </a:lnTo>
                <a:lnTo>
                  <a:pt x="11051921" y="1019175"/>
                </a:lnTo>
                <a:close/>
                <a:moveTo>
                  <a:pt x="930275" y="1006221"/>
                </a:moveTo>
                <a:lnTo>
                  <a:pt x="903351" y="996315"/>
                </a:lnTo>
                <a:cubicBezTo>
                  <a:pt x="912114" y="970915"/>
                  <a:pt x="921766" y="945515"/>
                  <a:pt x="931799" y="921258"/>
                </a:cubicBezTo>
                <a:cubicBezTo>
                  <a:pt x="934720" y="914400"/>
                  <a:pt x="937641" y="907542"/>
                  <a:pt x="940689" y="900684"/>
                </a:cubicBezTo>
                <a:lnTo>
                  <a:pt x="966851" y="911987"/>
                </a:lnTo>
                <a:cubicBezTo>
                  <a:pt x="963930" y="918718"/>
                  <a:pt x="961009" y="925449"/>
                  <a:pt x="958215" y="932180"/>
                </a:cubicBezTo>
                <a:cubicBezTo>
                  <a:pt x="948309" y="956691"/>
                  <a:pt x="938911" y="981329"/>
                  <a:pt x="930275" y="1006221"/>
                </a:cubicBezTo>
                <a:close/>
                <a:moveTo>
                  <a:pt x="11186541" y="958215"/>
                </a:moveTo>
                <a:lnTo>
                  <a:pt x="11174730" y="932180"/>
                </a:lnTo>
                <a:cubicBezTo>
                  <a:pt x="11205845" y="917956"/>
                  <a:pt x="11236452" y="903859"/>
                  <a:pt x="11266678" y="889635"/>
                </a:cubicBezTo>
                <a:lnTo>
                  <a:pt x="11279378" y="915035"/>
                </a:lnTo>
                <a:cubicBezTo>
                  <a:pt x="11248644" y="929424"/>
                  <a:pt x="11217694" y="943826"/>
                  <a:pt x="11186541" y="958215"/>
                </a:cubicBezTo>
                <a:close/>
                <a:moveTo>
                  <a:pt x="11359134" y="876681"/>
                </a:moveTo>
                <a:lnTo>
                  <a:pt x="11346434" y="851281"/>
                </a:lnTo>
                <a:cubicBezTo>
                  <a:pt x="11378692" y="835406"/>
                  <a:pt x="11408156" y="820293"/>
                  <a:pt x="11436604" y="805307"/>
                </a:cubicBezTo>
                <a:lnTo>
                  <a:pt x="11449304" y="830707"/>
                </a:lnTo>
                <a:cubicBezTo>
                  <a:pt x="11421364" y="845058"/>
                  <a:pt x="11391646" y="860298"/>
                  <a:pt x="11359134" y="876300"/>
                </a:cubicBezTo>
                <a:close/>
                <a:moveTo>
                  <a:pt x="2493772" y="860298"/>
                </a:moveTo>
                <a:cubicBezTo>
                  <a:pt x="2483599" y="828535"/>
                  <a:pt x="2471636" y="797370"/>
                  <a:pt x="2457958" y="766953"/>
                </a:cubicBezTo>
                <a:lnTo>
                  <a:pt x="2483993" y="755269"/>
                </a:lnTo>
                <a:cubicBezTo>
                  <a:pt x="2498065" y="786714"/>
                  <a:pt x="2510447" y="818896"/>
                  <a:pt x="2521077" y="851662"/>
                </a:cubicBezTo>
                <a:close/>
                <a:moveTo>
                  <a:pt x="1004824" y="833374"/>
                </a:moveTo>
                <a:lnTo>
                  <a:pt x="979424" y="820674"/>
                </a:lnTo>
                <a:cubicBezTo>
                  <a:pt x="995299" y="790448"/>
                  <a:pt x="1012698" y="760603"/>
                  <a:pt x="1030986" y="731774"/>
                </a:cubicBezTo>
                <a:lnTo>
                  <a:pt x="1055116" y="747141"/>
                </a:lnTo>
                <a:cubicBezTo>
                  <a:pt x="1037336" y="774700"/>
                  <a:pt x="1020318" y="803910"/>
                  <a:pt x="1004824" y="833374"/>
                </a:cubicBezTo>
                <a:close/>
                <a:moveTo>
                  <a:pt x="11528171" y="786765"/>
                </a:moveTo>
                <a:lnTo>
                  <a:pt x="11513947" y="762000"/>
                </a:lnTo>
                <a:cubicBezTo>
                  <a:pt x="11543919" y="744728"/>
                  <a:pt x="11573002" y="727202"/>
                  <a:pt x="11600307" y="709676"/>
                </a:cubicBezTo>
                <a:lnTo>
                  <a:pt x="11615674" y="733806"/>
                </a:lnTo>
                <a:cubicBezTo>
                  <a:pt x="11587988" y="751459"/>
                  <a:pt x="11558524" y="769366"/>
                  <a:pt x="11528171" y="786765"/>
                </a:cubicBezTo>
                <a:close/>
                <a:moveTo>
                  <a:pt x="2418207" y="688594"/>
                </a:moveTo>
                <a:cubicBezTo>
                  <a:pt x="2401634" y="659638"/>
                  <a:pt x="2383498" y="631609"/>
                  <a:pt x="2363851" y="604647"/>
                </a:cubicBezTo>
                <a:lnTo>
                  <a:pt x="2386965" y="587756"/>
                </a:lnTo>
                <a:cubicBezTo>
                  <a:pt x="2407234" y="615607"/>
                  <a:pt x="2425929" y="644563"/>
                  <a:pt x="2442972" y="674497"/>
                </a:cubicBezTo>
                <a:close/>
                <a:moveTo>
                  <a:pt x="11689969" y="683768"/>
                </a:moveTo>
                <a:lnTo>
                  <a:pt x="11673459" y="660527"/>
                </a:lnTo>
                <a:cubicBezTo>
                  <a:pt x="11701145" y="640842"/>
                  <a:pt x="11728196" y="620395"/>
                  <a:pt x="11753596" y="599821"/>
                </a:cubicBezTo>
                <a:lnTo>
                  <a:pt x="11771630" y="622046"/>
                </a:lnTo>
                <a:cubicBezTo>
                  <a:pt x="11745722" y="643001"/>
                  <a:pt x="11718163" y="663829"/>
                  <a:pt x="11689969" y="683768"/>
                </a:cubicBezTo>
                <a:close/>
                <a:moveTo>
                  <a:pt x="1105408" y="674497"/>
                </a:moveTo>
                <a:lnTo>
                  <a:pt x="1082548" y="657352"/>
                </a:lnTo>
                <a:cubicBezTo>
                  <a:pt x="1103122" y="629793"/>
                  <a:pt x="1124966" y="603123"/>
                  <a:pt x="1147572" y="577850"/>
                </a:cubicBezTo>
                <a:lnTo>
                  <a:pt x="1168908" y="596900"/>
                </a:lnTo>
                <a:cubicBezTo>
                  <a:pt x="1146556" y="621538"/>
                  <a:pt x="1125220" y="647573"/>
                  <a:pt x="1105408" y="674497"/>
                </a:cubicBezTo>
                <a:close/>
                <a:moveTo>
                  <a:pt x="11839829" y="563499"/>
                </a:moveTo>
                <a:lnTo>
                  <a:pt x="11820525" y="542417"/>
                </a:lnTo>
                <a:cubicBezTo>
                  <a:pt x="11845290" y="519684"/>
                  <a:pt x="11869293" y="495935"/>
                  <a:pt x="11892026" y="471932"/>
                </a:cubicBezTo>
                <a:lnTo>
                  <a:pt x="11912854" y="491490"/>
                </a:lnTo>
                <a:cubicBezTo>
                  <a:pt x="11889359" y="516128"/>
                  <a:pt x="11864848" y="540258"/>
                  <a:pt x="11839575" y="563499"/>
                </a:cubicBezTo>
                <a:close/>
                <a:moveTo>
                  <a:pt x="2309241" y="536448"/>
                </a:moveTo>
                <a:cubicBezTo>
                  <a:pt x="2287092" y="511569"/>
                  <a:pt x="2263508" y="487985"/>
                  <a:pt x="2238629" y="465836"/>
                </a:cubicBezTo>
                <a:lnTo>
                  <a:pt x="2257679" y="444500"/>
                </a:lnTo>
                <a:cubicBezTo>
                  <a:pt x="2283359" y="467423"/>
                  <a:pt x="2307692" y="491807"/>
                  <a:pt x="2330577" y="517525"/>
                </a:cubicBezTo>
                <a:close/>
                <a:moveTo>
                  <a:pt x="1229741" y="533908"/>
                </a:moveTo>
                <a:lnTo>
                  <a:pt x="1210056" y="513715"/>
                </a:lnTo>
                <a:cubicBezTo>
                  <a:pt x="1235456" y="489839"/>
                  <a:pt x="1260856" y="467233"/>
                  <a:pt x="1287907" y="446278"/>
                </a:cubicBezTo>
                <a:lnTo>
                  <a:pt x="1305433" y="468757"/>
                </a:lnTo>
                <a:cubicBezTo>
                  <a:pt x="1279525" y="488315"/>
                  <a:pt x="1254125" y="510667"/>
                  <a:pt x="1229741" y="533908"/>
                </a:cubicBezTo>
                <a:close/>
                <a:moveTo>
                  <a:pt x="11971909" y="424815"/>
                </a:moveTo>
                <a:lnTo>
                  <a:pt x="11949938" y="406654"/>
                </a:lnTo>
                <a:cubicBezTo>
                  <a:pt x="11971020" y="381254"/>
                  <a:pt x="11991594" y="354203"/>
                  <a:pt x="12011025" y="326898"/>
                </a:cubicBezTo>
                <a:lnTo>
                  <a:pt x="12034393" y="343535"/>
                </a:lnTo>
                <a:cubicBezTo>
                  <a:pt x="12014708" y="370713"/>
                  <a:pt x="11993499" y="398145"/>
                  <a:pt x="11971909" y="424815"/>
                </a:cubicBezTo>
                <a:close/>
                <a:moveTo>
                  <a:pt x="1376807" y="418084"/>
                </a:moveTo>
                <a:lnTo>
                  <a:pt x="1361186" y="394081"/>
                </a:lnTo>
                <a:cubicBezTo>
                  <a:pt x="1389863" y="375526"/>
                  <a:pt x="1419543" y="358572"/>
                  <a:pt x="1450086" y="343281"/>
                </a:cubicBezTo>
                <a:lnTo>
                  <a:pt x="1462786" y="368681"/>
                </a:lnTo>
                <a:cubicBezTo>
                  <a:pt x="1433246" y="383324"/>
                  <a:pt x="1404531" y="399605"/>
                  <a:pt x="1376807" y="417449"/>
                </a:cubicBezTo>
                <a:close/>
                <a:moveTo>
                  <a:pt x="2170049" y="412115"/>
                </a:moveTo>
                <a:cubicBezTo>
                  <a:pt x="2143023" y="392760"/>
                  <a:pt x="2114677" y="375310"/>
                  <a:pt x="2085213" y="359918"/>
                </a:cubicBezTo>
                <a:lnTo>
                  <a:pt x="2097913" y="334518"/>
                </a:lnTo>
                <a:cubicBezTo>
                  <a:pt x="2128457" y="350622"/>
                  <a:pt x="2157908" y="368745"/>
                  <a:pt x="2186051" y="388747"/>
                </a:cubicBezTo>
                <a:close/>
                <a:moveTo>
                  <a:pt x="2005711" y="324485"/>
                </a:moveTo>
                <a:cubicBezTo>
                  <a:pt x="1974685" y="313042"/>
                  <a:pt x="1942795" y="304127"/>
                  <a:pt x="1910334" y="297815"/>
                </a:cubicBezTo>
                <a:lnTo>
                  <a:pt x="1915668" y="269748"/>
                </a:lnTo>
                <a:cubicBezTo>
                  <a:pt x="1949704" y="276276"/>
                  <a:pt x="1983130" y="285610"/>
                  <a:pt x="2015617" y="297688"/>
                </a:cubicBezTo>
                <a:close/>
                <a:moveTo>
                  <a:pt x="1724787" y="290449"/>
                </a:moveTo>
                <a:lnTo>
                  <a:pt x="1721866" y="262128"/>
                </a:lnTo>
                <a:cubicBezTo>
                  <a:pt x="1756245" y="258559"/>
                  <a:pt x="1790840" y="257581"/>
                  <a:pt x="1825371" y="259207"/>
                </a:cubicBezTo>
                <a:lnTo>
                  <a:pt x="1824101" y="287782"/>
                </a:lnTo>
                <a:cubicBezTo>
                  <a:pt x="1790992" y="285991"/>
                  <a:pt x="1757794" y="286664"/>
                  <a:pt x="1724787" y="289814"/>
                </a:cubicBezTo>
                <a:close/>
                <a:moveTo>
                  <a:pt x="12084050" y="268859"/>
                </a:moveTo>
                <a:lnTo>
                  <a:pt x="12059793" y="253746"/>
                </a:lnTo>
                <a:cubicBezTo>
                  <a:pt x="12077192" y="225933"/>
                  <a:pt x="12094210" y="196596"/>
                  <a:pt x="12110593" y="166751"/>
                </a:cubicBezTo>
                <a:lnTo>
                  <a:pt x="12135993" y="180340"/>
                </a:lnTo>
                <a:cubicBezTo>
                  <a:pt x="12119102" y="210058"/>
                  <a:pt x="12101830" y="239903"/>
                  <a:pt x="12084050" y="268224"/>
                </a:cubicBezTo>
                <a:close/>
                <a:moveTo>
                  <a:pt x="12175998" y="100457"/>
                </a:moveTo>
                <a:lnTo>
                  <a:pt x="12150598" y="87757"/>
                </a:lnTo>
                <a:cubicBezTo>
                  <a:pt x="12164060" y="59563"/>
                  <a:pt x="12177268" y="29972"/>
                  <a:pt x="12189714" y="0"/>
                </a:cubicBezTo>
                <a:lnTo>
                  <a:pt x="12216130" y="10922"/>
                </a:lnTo>
                <a:cubicBezTo>
                  <a:pt x="12202922" y="41148"/>
                  <a:pt x="12189587" y="71120"/>
                  <a:pt x="12175998" y="99822"/>
                </a:cubicBezTo>
                <a:close/>
              </a:path>
            </a:pathLst>
          </a:custGeom>
          <a:solidFill>
            <a:schemeClr val="bg1"/>
          </a:solidFill>
          <a:ln w="12693" cap="flat">
            <a:noFill/>
            <a:prstDash val="solid"/>
            <a:miter/>
          </a:ln>
        </p:spPr>
        <p:txBody>
          <a:bodyPr rtlCol="0" anchor="ctr"/>
          <a:lstStyle/>
          <a:p>
            <a:endParaRPr lang="nl-NL">
              <a:solidFill>
                <a:schemeClr val="bg1"/>
              </a:solidFill>
            </a:endParaRPr>
          </a:p>
        </p:txBody>
      </p:sp>
      <p:pic>
        <p:nvPicPr>
          <p:cNvPr id="20" name="Afbeelding 19">
            <a:extLst>
              <a:ext uri="{FF2B5EF4-FFF2-40B4-BE49-F238E27FC236}">
                <a16:creationId xmlns:a16="http://schemas.microsoft.com/office/drawing/2014/main" id="{4471EA1F-6908-F096-C557-D89FABDA263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911508" y="850298"/>
            <a:ext cx="7561268" cy="5333448"/>
          </a:xfrm>
          <a:prstGeom prst="rect">
            <a:avLst/>
          </a:prstGeom>
        </p:spPr>
      </p:pic>
    </p:spTree>
    <p:extLst>
      <p:ext uri="{BB962C8B-B14F-4D97-AF65-F5344CB8AC3E}">
        <p14:creationId xmlns:p14="http://schemas.microsoft.com/office/powerpoint/2010/main" val="3226474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Vrije vorm: vorm 4">
            <a:extLst>
              <a:ext uri="{FF2B5EF4-FFF2-40B4-BE49-F238E27FC236}">
                <a16:creationId xmlns:a16="http://schemas.microsoft.com/office/drawing/2014/main" id="{447C7E1E-6ADD-4ED5-98C4-56129D432C5B}"/>
              </a:ext>
            </a:extLst>
          </p:cNvPr>
          <p:cNvSpPr/>
          <p:nvPr/>
        </p:nvSpPr>
        <p:spPr>
          <a:xfrm>
            <a:off x="1901259" y="201930"/>
            <a:ext cx="1260395"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Spelling</a:t>
            </a:r>
          </a:p>
        </p:txBody>
      </p:sp>
      <p:grpSp>
        <p:nvGrpSpPr>
          <p:cNvPr id="32" name="Groep 31">
            <a:extLst>
              <a:ext uri="{FF2B5EF4-FFF2-40B4-BE49-F238E27FC236}">
                <a16:creationId xmlns:a16="http://schemas.microsoft.com/office/drawing/2014/main" id="{67C8E1CD-B21D-48BA-9E73-692225C0B703}"/>
              </a:ext>
            </a:extLst>
          </p:cNvPr>
          <p:cNvGrpSpPr/>
          <p:nvPr/>
        </p:nvGrpSpPr>
        <p:grpSpPr>
          <a:xfrm>
            <a:off x="476885" y="201930"/>
            <a:ext cx="1424373" cy="450000"/>
            <a:chOff x="476885" y="201930"/>
            <a:chExt cx="1586010" cy="450000"/>
          </a:xfrm>
        </p:grpSpPr>
        <p:sp>
          <p:nvSpPr>
            <p:cNvPr id="37" name="Vrije vorm: vorm 64">
              <a:hlinkClick r:id="rId3" action="ppaction://hlinksldjump"/>
              <a:extLst>
                <a:ext uri="{FF2B5EF4-FFF2-40B4-BE49-F238E27FC236}">
                  <a16:creationId xmlns:a16="http://schemas.microsoft.com/office/drawing/2014/main" id="{F41D2C78-864C-496D-A633-8C6DD0F2C0E9}"/>
                </a:ext>
              </a:extLst>
            </p:cNvPr>
            <p:cNvSpPr/>
            <p:nvPr/>
          </p:nvSpPr>
          <p:spPr>
            <a:xfrm>
              <a:off x="476885" y="201930"/>
              <a:ext cx="1586010"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ZLKLS</a:t>
              </a:r>
            </a:p>
          </p:txBody>
        </p:sp>
        <p:sp>
          <p:nvSpPr>
            <p:cNvPr id="38" name="Vrije vorm: vorm 37">
              <a:hlinkClick r:id="rId3" action="ppaction://hlinksldjump"/>
              <a:extLst>
                <a:ext uri="{FF2B5EF4-FFF2-40B4-BE49-F238E27FC236}">
                  <a16:creationId xmlns:a16="http://schemas.microsoft.com/office/drawing/2014/main" id="{09EE7DCD-5637-42FD-AA55-753FECF1076F}"/>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 name="Vrije vorm: vorm 26">
            <a:extLst>
              <a:ext uri="{FF2B5EF4-FFF2-40B4-BE49-F238E27FC236}">
                <a16:creationId xmlns:a16="http://schemas.microsoft.com/office/drawing/2014/main" id="{05454E23-BD38-5645-B28D-9DEA34AB7B68}"/>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grpSp>
        <p:nvGrpSpPr>
          <p:cNvPr id="3" name="Groep 2">
            <a:extLst>
              <a:ext uri="{FF2B5EF4-FFF2-40B4-BE49-F238E27FC236}">
                <a16:creationId xmlns:a16="http://schemas.microsoft.com/office/drawing/2014/main" id="{81F45791-BE24-0246-B1E2-F055E12A02FB}"/>
              </a:ext>
            </a:extLst>
          </p:cNvPr>
          <p:cNvGrpSpPr/>
          <p:nvPr/>
        </p:nvGrpSpPr>
        <p:grpSpPr>
          <a:xfrm>
            <a:off x="9488802" y="6045696"/>
            <a:ext cx="2372199" cy="813829"/>
            <a:chOff x="9488802" y="6045696"/>
            <a:chExt cx="2372199" cy="813829"/>
          </a:xfrm>
        </p:grpSpPr>
        <p:sp>
          <p:nvSpPr>
            <p:cNvPr id="4" name="Vrije vorm: vorm 6">
              <a:extLst>
                <a:ext uri="{FF2B5EF4-FFF2-40B4-BE49-F238E27FC236}">
                  <a16:creationId xmlns:a16="http://schemas.microsoft.com/office/drawing/2014/main" id="{BFE19E5E-85B3-2848-B821-D41B2277225D}"/>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5" name="Groep 4">
              <a:extLst>
                <a:ext uri="{FF2B5EF4-FFF2-40B4-BE49-F238E27FC236}">
                  <a16:creationId xmlns:a16="http://schemas.microsoft.com/office/drawing/2014/main" id="{22FCEBBD-7FE3-E94A-99D2-9581533770DC}"/>
                </a:ext>
              </a:extLst>
            </p:cNvPr>
            <p:cNvGrpSpPr/>
            <p:nvPr/>
          </p:nvGrpSpPr>
          <p:grpSpPr>
            <a:xfrm>
              <a:off x="10175349" y="6438915"/>
              <a:ext cx="998980" cy="273298"/>
              <a:chOff x="10175349" y="6438915"/>
              <a:chExt cx="998980" cy="273298"/>
            </a:xfrm>
          </p:grpSpPr>
          <p:sp>
            <p:nvSpPr>
              <p:cNvPr id="6" name="Vrije vorm: vorm 8">
                <a:extLst>
                  <a:ext uri="{FF2B5EF4-FFF2-40B4-BE49-F238E27FC236}">
                    <a16:creationId xmlns:a16="http://schemas.microsoft.com/office/drawing/2014/main" id="{056D14A5-2744-354E-BB27-B1E7B1F400CE}"/>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7" name="Vrije vorm: vorm 9">
                <a:extLst>
                  <a:ext uri="{FF2B5EF4-FFF2-40B4-BE49-F238E27FC236}">
                    <a16:creationId xmlns:a16="http://schemas.microsoft.com/office/drawing/2014/main" id="{F797E957-8285-D547-B4F6-90B7A0EE9BF7}"/>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 name="Vrije vorm: vorm 10">
                <a:extLst>
                  <a:ext uri="{FF2B5EF4-FFF2-40B4-BE49-F238E27FC236}">
                    <a16:creationId xmlns:a16="http://schemas.microsoft.com/office/drawing/2014/main" id="{C0FEAA00-5040-144D-A578-540F30354FCF}"/>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9" name="Vrije vorm: vorm 11">
                <a:extLst>
                  <a:ext uri="{FF2B5EF4-FFF2-40B4-BE49-F238E27FC236}">
                    <a16:creationId xmlns:a16="http://schemas.microsoft.com/office/drawing/2014/main" id="{3E5C21FA-9FC8-EE4F-8413-B6DE70E4388E}"/>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0" name="Vrije vorm: vorm 12">
                <a:extLst>
                  <a:ext uri="{FF2B5EF4-FFF2-40B4-BE49-F238E27FC236}">
                    <a16:creationId xmlns:a16="http://schemas.microsoft.com/office/drawing/2014/main" id="{580F42C9-990A-1546-9239-979EEC05A0EE}"/>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1" name="Vrije vorm: vorm 13">
                <a:extLst>
                  <a:ext uri="{FF2B5EF4-FFF2-40B4-BE49-F238E27FC236}">
                    <a16:creationId xmlns:a16="http://schemas.microsoft.com/office/drawing/2014/main" id="{58C0C86A-856E-7B46-9BCF-A1AF3240E842}"/>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2" name="Vrije vorm: vorm 14">
                <a:extLst>
                  <a:ext uri="{FF2B5EF4-FFF2-40B4-BE49-F238E27FC236}">
                    <a16:creationId xmlns:a16="http://schemas.microsoft.com/office/drawing/2014/main" id="{50DE785A-D20C-8646-BECF-D1E2813ABC53}"/>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3" name="Vrije vorm: vorm 15">
                <a:extLst>
                  <a:ext uri="{FF2B5EF4-FFF2-40B4-BE49-F238E27FC236}">
                    <a16:creationId xmlns:a16="http://schemas.microsoft.com/office/drawing/2014/main" id="{D8866DA7-016C-F840-951A-3C4444366618}"/>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4" name="Vrije vorm: vorm 16">
                <a:extLst>
                  <a:ext uri="{FF2B5EF4-FFF2-40B4-BE49-F238E27FC236}">
                    <a16:creationId xmlns:a16="http://schemas.microsoft.com/office/drawing/2014/main" id="{572C90F9-8453-F147-8215-DAA0D8C92076}"/>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5" name="Vrije vorm: vorm 17">
                <a:extLst>
                  <a:ext uri="{FF2B5EF4-FFF2-40B4-BE49-F238E27FC236}">
                    <a16:creationId xmlns:a16="http://schemas.microsoft.com/office/drawing/2014/main" id="{0E778108-A610-564A-9961-BEBA8FC2AED7}"/>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6" name="Vrije vorm: vorm 18">
                <a:extLst>
                  <a:ext uri="{FF2B5EF4-FFF2-40B4-BE49-F238E27FC236}">
                    <a16:creationId xmlns:a16="http://schemas.microsoft.com/office/drawing/2014/main" id="{77B0DC04-8D4D-5E4E-AB9B-15EB822E3A69}"/>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7" name="Vrije vorm: vorm 19">
                <a:extLst>
                  <a:ext uri="{FF2B5EF4-FFF2-40B4-BE49-F238E27FC236}">
                    <a16:creationId xmlns:a16="http://schemas.microsoft.com/office/drawing/2014/main" id="{3B65B0BA-70F5-BD44-9833-85DFD97B555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8" name="Vrije vorm: vorm 20">
                <a:extLst>
                  <a:ext uri="{FF2B5EF4-FFF2-40B4-BE49-F238E27FC236}">
                    <a16:creationId xmlns:a16="http://schemas.microsoft.com/office/drawing/2014/main" id="{2F8E7689-E6A2-564D-8EC5-E1B90FF73749}"/>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26" name="Vrije vorm: vorm 25">
            <a:extLst>
              <a:ext uri="{FF2B5EF4-FFF2-40B4-BE49-F238E27FC236}">
                <a16:creationId xmlns:a16="http://schemas.microsoft.com/office/drawing/2014/main" id="{071CCF1C-E894-49AE-877F-B01FE1083632}"/>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33" name="Groep 32">
            <a:extLst>
              <a:ext uri="{FF2B5EF4-FFF2-40B4-BE49-F238E27FC236}">
                <a16:creationId xmlns:a16="http://schemas.microsoft.com/office/drawing/2014/main" id="{D47F1292-E4A3-4DA6-9A8E-A85938125346}"/>
              </a:ext>
            </a:extLst>
          </p:cNvPr>
          <p:cNvGrpSpPr/>
          <p:nvPr/>
        </p:nvGrpSpPr>
        <p:grpSpPr>
          <a:xfrm>
            <a:off x="6349" y="1481963"/>
            <a:ext cx="11919451" cy="4622682"/>
            <a:chOff x="6349" y="1481963"/>
            <a:chExt cx="11919451" cy="4622682"/>
          </a:xfrm>
        </p:grpSpPr>
        <p:sp>
          <p:nvSpPr>
            <p:cNvPr id="34" name="Vrije vorm: vorm 33">
              <a:extLst>
                <a:ext uri="{FF2B5EF4-FFF2-40B4-BE49-F238E27FC236}">
                  <a16:creationId xmlns:a16="http://schemas.microsoft.com/office/drawing/2014/main" id="{6E7C1BE4-D233-4B7A-923E-8BEFD09DC4E2}"/>
                </a:ext>
              </a:extLst>
            </p:cNvPr>
            <p:cNvSpPr/>
            <p:nvPr/>
          </p:nvSpPr>
          <p:spPr>
            <a:xfrm>
              <a:off x="6349" y="1481963"/>
              <a:ext cx="11919451" cy="4622682"/>
            </a:xfrm>
            <a:custGeom>
              <a:avLst/>
              <a:gdLst>
                <a:gd name="connsiteX0" fmla="*/ 11825605 w 11919451"/>
                <a:gd name="connsiteY0" fmla="*/ 2265299 h 4622682"/>
                <a:gd name="connsiteX1" fmla="*/ 11780266 w 11919451"/>
                <a:gd name="connsiteY1" fmla="*/ 3551428 h 4622682"/>
                <a:gd name="connsiteX2" fmla="*/ 11049381 w 11919451"/>
                <a:gd name="connsiteY2" fmla="*/ 4381119 h 4622682"/>
                <a:gd name="connsiteX3" fmla="*/ 9735947 w 11919451"/>
                <a:gd name="connsiteY3" fmla="*/ 4622292 h 4622682"/>
                <a:gd name="connsiteX4" fmla="*/ 7546086 w 11919451"/>
                <a:gd name="connsiteY4" fmla="*/ 4110990 h 4622682"/>
                <a:gd name="connsiteX5" fmla="*/ 5995416 w 11919451"/>
                <a:gd name="connsiteY5" fmla="*/ 2431415 h 4622682"/>
                <a:gd name="connsiteX6" fmla="*/ 4771644 w 11919451"/>
                <a:gd name="connsiteY6" fmla="*/ 812165 h 4622682"/>
                <a:gd name="connsiteX7" fmla="*/ 2941447 w 11919451"/>
                <a:gd name="connsiteY7" fmla="*/ 69596 h 4622682"/>
                <a:gd name="connsiteX8" fmla="*/ 1567180 w 11919451"/>
                <a:gd name="connsiteY8" fmla="*/ 515112 h 4622682"/>
                <a:gd name="connsiteX9" fmla="*/ 403606 w 11919451"/>
                <a:gd name="connsiteY9" fmla="*/ 1718183 h 4622682"/>
                <a:gd name="connsiteX10" fmla="*/ 733806 w 11919451"/>
                <a:gd name="connsiteY10" fmla="*/ 2226183 h 4622682"/>
                <a:gd name="connsiteX11" fmla="*/ 0 w 11919451"/>
                <a:gd name="connsiteY11" fmla="*/ 0 h 46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9451" h="4622682">
                  <a:moveTo>
                    <a:pt x="11825605" y="2265299"/>
                  </a:moveTo>
                  <a:cubicBezTo>
                    <a:pt x="11967718" y="2677414"/>
                    <a:pt x="11945112" y="3148965"/>
                    <a:pt x="11780266" y="3551428"/>
                  </a:cubicBezTo>
                  <a:cubicBezTo>
                    <a:pt x="11637772" y="3899281"/>
                    <a:pt x="11379581" y="4201668"/>
                    <a:pt x="11049381" y="4381119"/>
                  </a:cubicBezTo>
                  <a:cubicBezTo>
                    <a:pt x="10654157" y="4596130"/>
                    <a:pt x="10186416" y="4626737"/>
                    <a:pt x="9735947" y="4622292"/>
                  </a:cubicBezTo>
                  <a:cubicBezTo>
                    <a:pt x="8979535" y="4614926"/>
                    <a:pt x="8211947" y="4488053"/>
                    <a:pt x="7546086" y="4110990"/>
                  </a:cubicBezTo>
                  <a:cubicBezTo>
                    <a:pt x="6864223" y="3724529"/>
                    <a:pt x="6393815" y="3091561"/>
                    <a:pt x="5995416" y="2431415"/>
                  </a:cubicBezTo>
                  <a:cubicBezTo>
                    <a:pt x="5645658" y="1851660"/>
                    <a:pt x="5309616" y="1241425"/>
                    <a:pt x="4771644" y="812165"/>
                  </a:cubicBezTo>
                  <a:cubicBezTo>
                    <a:pt x="4249547" y="395224"/>
                    <a:pt x="3624834" y="66167"/>
                    <a:pt x="2941447" y="69596"/>
                  </a:cubicBezTo>
                  <a:cubicBezTo>
                    <a:pt x="2446147" y="72136"/>
                    <a:pt x="1979168" y="250190"/>
                    <a:pt x="1567180" y="515112"/>
                  </a:cubicBezTo>
                  <a:cubicBezTo>
                    <a:pt x="1122680" y="801370"/>
                    <a:pt x="557403" y="1180084"/>
                    <a:pt x="403606" y="1718183"/>
                  </a:cubicBezTo>
                  <a:cubicBezTo>
                    <a:pt x="325501" y="1991487"/>
                    <a:pt x="378206" y="2306066"/>
                    <a:pt x="733806" y="2226183"/>
                  </a:cubicBezTo>
                  <a:cubicBezTo>
                    <a:pt x="1380490" y="2081403"/>
                    <a:pt x="835406" y="459867"/>
                    <a:pt x="0" y="0"/>
                  </a:cubicBezTo>
                </a:path>
              </a:pathLst>
            </a:custGeom>
            <a:noFill/>
            <a:ln w="22225" cap="flat">
              <a:solidFill>
                <a:srgbClr val="4AA9E2"/>
              </a:solidFill>
              <a:prstDash val="dash"/>
              <a:miter/>
            </a:ln>
          </p:spPr>
          <p:txBody>
            <a:bodyPr rtlCol="0" anchor="ctr"/>
            <a:lstStyle/>
            <a:p>
              <a:endParaRPr lang="nl-NL"/>
            </a:p>
          </p:txBody>
        </p:sp>
        <p:sp>
          <p:nvSpPr>
            <p:cNvPr id="35" name="Vrije vorm: vorm 34">
              <a:extLst>
                <a:ext uri="{FF2B5EF4-FFF2-40B4-BE49-F238E27FC236}">
                  <a16:creationId xmlns:a16="http://schemas.microsoft.com/office/drawing/2014/main" id="{A5A41F16-AEFE-4853-ABDD-EB9802BC7A00}"/>
                </a:ext>
              </a:extLst>
            </p:cNvPr>
            <p:cNvSpPr/>
            <p:nvPr/>
          </p:nvSpPr>
          <p:spPr>
            <a:xfrm>
              <a:off x="11644503" y="3536950"/>
              <a:ext cx="209041" cy="215646"/>
            </a:xfrm>
            <a:custGeom>
              <a:avLst/>
              <a:gdLst>
                <a:gd name="connsiteX0" fmla="*/ 0 w 209041"/>
                <a:gd name="connsiteY0" fmla="*/ 0 h 215646"/>
                <a:gd name="connsiteX1" fmla="*/ 209042 w 209041"/>
                <a:gd name="connsiteY1" fmla="*/ 100076 h 215646"/>
                <a:gd name="connsiteX2" fmla="*/ 85344 w 209041"/>
                <a:gd name="connsiteY2" fmla="*/ 215646 h 215646"/>
                <a:gd name="connsiteX3" fmla="*/ 0 w 209041"/>
                <a:gd name="connsiteY3" fmla="*/ 0 h 215646"/>
              </a:gdLst>
              <a:ahLst/>
              <a:cxnLst>
                <a:cxn ang="0">
                  <a:pos x="connsiteX0" y="connsiteY0"/>
                </a:cxn>
                <a:cxn ang="0">
                  <a:pos x="connsiteX1" y="connsiteY1"/>
                </a:cxn>
                <a:cxn ang="0">
                  <a:pos x="connsiteX2" y="connsiteY2"/>
                </a:cxn>
                <a:cxn ang="0">
                  <a:pos x="connsiteX3" y="connsiteY3"/>
                </a:cxn>
              </a:cxnLst>
              <a:rect l="l" t="t" r="r" b="b"/>
              <a:pathLst>
                <a:path w="209041" h="215646">
                  <a:moveTo>
                    <a:pt x="0" y="0"/>
                  </a:moveTo>
                  <a:lnTo>
                    <a:pt x="209042" y="100076"/>
                  </a:lnTo>
                  <a:lnTo>
                    <a:pt x="85344" y="215646"/>
                  </a:lnTo>
                  <a:lnTo>
                    <a:pt x="0" y="0"/>
                  </a:lnTo>
                  <a:close/>
                </a:path>
              </a:pathLst>
            </a:custGeom>
            <a:solidFill>
              <a:srgbClr val="4AA9E2"/>
            </a:solidFill>
            <a:ln w="12697" cap="flat">
              <a:noFill/>
              <a:prstDash val="solid"/>
              <a:miter/>
            </a:ln>
          </p:spPr>
          <p:txBody>
            <a:bodyPr rtlCol="0" anchor="ctr"/>
            <a:lstStyle/>
            <a:p>
              <a:endParaRPr lang="nl-NL"/>
            </a:p>
          </p:txBody>
        </p:sp>
      </p:grpSp>
      <p:pic>
        <p:nvPicPr>
          <p:cNvPr id="31" name="Graphic 30">
            <a:extLst>
              <a:ext uri="{FF2B5EF4-FFF2-40B4-BE49-F238E27FC236}">
                <a16:creationId xmlns:a16="http://schemas.microsoft.com/office/drawing/2014/main" id="{64521059-4F9A-435B-94D1-CF2149AF55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9620" y="4367627"/>
            <a:ext cx="630928" cy="860356"/>
          </a:xfrm>
          <a:prstGeom prst="rect">
            <a:avLst/>
          </a:prstGeom>
        </p:spPr>
      </p:pic>
      <p:pic>
        <p:nvPicPr>
          <p:cNvPr id="36" name="Graphic 35">
            <a:extLst>
              <a:ext uri="{FF2B5EF4-FFF2-40B4-BE49-F238E27FC236}">
                <a16:creationId xmlns:a16="http://schemas.microsoft.com/office/drawing/2014/main" id="{DD75A6D5-12D9-48AB-AA55-6311BE6E89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8923" y="1019848"/>
            <a:ext cx="1256058" cy="1762533"/>
          </a:xfrm>
          <a:prstGeom prst="rect">
            <a:avLst/>
          </a:prstGeom>
        </p:spPr>
      </p:pic>
      <p:pic>
        <p:nvPicPr>
          <p:cNvPr id="24" name="Afbeelding 23">
            <a:extLst>
              <a:ext uri="{FF2B5EF4-FFF2-40B4-BE49-F238E27FC236}">
                <a16:creationId xmlns:a16="http://schemas.microsoft.com/office/drawing/2014/main" id="{5D939F1C-51B0-41EA-8DB9-1D64ACF8F9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170144" y="861092"/>
            <a:ext cx="3772833" cy="5351715"/>
          </a:xfrm>
          <a:prstGeom prst="rect">
            <a:avLst/>
          </a:prstGeom>
          <a:ln>
            <a:solidFill>
              <a:schemeClr val="bg1">
                <a:lumMod val="65000"/>
              </a:schemeClr>
            </a:solidFill>
          </a:ln>
        </p:spPr>
      </p:pic>
      <p:pic>
        <p:nvPicPr>
          <p:cNvPr id="27" name="Afbeelding 26">
            <a:extLst>
              <a:ext uri="{FF2B5EF4-FFF2-40B4-BE49-F238E27FC236}">
                <a16:creationId xmlns:a16="http://schemas.microsoft.com/office/drawing/2014/main" id="{A05B3690-4A2A-4D7C-B268-D7405F5348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5942977" y="862501"/>
            <a:ext cx="3787153" cy="5350307"/>
          </a:xfrm>
          <a:prstGeom prst="rect">
            <a:avLst/>
          </a:prstGeom>
          <a:ln>
            <a:solidFill>
              <a:schemeClr val="bg1">
                <a:lumMod val="65000"/>
              </a:schemeClr>
            </a:solidFill>
          </a:ln>
        </p:spPr>
      </p:pic>
    </p:spTree>
    <p:extLst>
      <p:ext uri="{BB962C8B-B14F-4D97-AF65-F5344CB8AC3E}">
        <p14:creationId xmlns:p14="http://schemas.microsoft.com/office/powerpoint/2010/main" val="2223461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ep 44">
            <a:extLst>
              <a:ext uri="{FF2B5EF4-FFF2-40B4-BE49-F238E27FC236}">
                <a16:creationId xmlns:a16="http://schemas.microsoft.com/office/drawing/2014/main" id="{23BA7BA6-1D74-48FC-9EA4-B2DE7295FB8D}"/>
              </a:ext>
            </a:extLst>
          </p:cNvPr>
          <p:cNvGrpSpPr/>
          <p:nvPr/>
        </p:nvGrpSpPr>
        <p:grpSpPr>
          <a:xfrm>
            <a:off x="3975533" y="837704"/>
            <a:ext cx="307986" cy="296352"/>
            <a:chOff x="7578261" y="1844246"/>
            <a:chExt cx="307986" cy="296352"/>
          </a:xfrm>
        </p:grpSpPr>
        <p:sp>
          <p:nvSpPr>
            <p:cNvPr id="46" name="Vrije vorm: vorm 45">
              <a:extLst>
                <a:ext uri="{FF2B5EF4-FFF2-40B4-BE49-F238E27FC236}">
                  <a16:creationId xmlns:a16="http://schemas.microsoft.com/office/drawing/2014/main" id="{ADAC4BBE-5CE4-46E6-B4F6-CC3F7651C942}"/>
                </a:ext>
              </a:extLst>
            </p:cNvPr>
            <p:cNvSpPr/>
            <p:nvPr/>
          </p:nvSpPr>
          <p:spPr>
            <a:xfrm>
              <a:off x="7826355" y="1844246"/>
              <a:ext cx="59892" cy="156076"/>
            </a:xfrm>
            <a:custGeom>
              <a:avLst/>
              <a:gdLst>
                <a:gd name="connsiteX0" fmla="*/ 781 w 59892"/>
                <a:gd name="connsiteY0" fmla="*/ 14906 h 156076"/>
                <a:gd name="connsiteX1" fmla="*/ 34944 w 59892"/>
                <a:gd name="connsiteY1" fmla="*/ 146605 h 156076"/>
                <a:gd name="connsiteX2" fmla="*/ 59709 w 59892"/>
                <a:gd name="connsiteY2" fmla="*/ 140509 h 156076"/>
                <a:gd name="connsiteX3" fmla="*/ 25546 w 59892"/>
                <a:gd name="connsiteY3" fmla="*/ 8810 h 156076"/>
                <a:gd name="connsiteX4" fmla="*/ 781 w 59892"/>
                <a:gd name="connsiteY4" fmla="*/ 14906 h 15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92" h="156076">
                  <a:moveTo>
                    <a:pt x="781" y="14906"/>
                  </a:moveTo>
                  <a:cubicBezTo>
                    <a:pt x="16212" y="57654"/>
                    <a:pt x="27642" y="101749"/>
                    <a:pt x="34944" y="146605"/>
                  </a:cubicBezTo>
                  <a:cubicBezTo>
                    <a:pt x="37612" y="162734"/>
                    <a:pt x="62250" y="156638"/>
                    <a:pt x="59709" y="140509"/>
                  </a:cubicBezTo>
                  <a:cubicBezTo>
                    <a:pt x="52293" y="95678"/>
                    <a:pt x="40863" y="51596"/>
                    <a:pt x="25546" y="8810"/>
                  </a:cubicBezTo>
                  <a:cubicBezTo>
                    <a:pt x="20086" y="-6303"/>
                    <a:pt x="-4680" y="-461"/>
                    <a:pt x="781" y="14906"/>
                  </a:cubicBezTo>
                  <a:close/>
                </a:path>
              </a:pathLst>
            </a:custGeom>
            <a:solidFill>
              <a:srgbClr val="000000"/>
            </a:solidFill>
            <a:ln w="1269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6B09AFC0-F095-4576-8BED-75B08EF46E73}"/>
                </a:ext>
              </a:extLst>
            </p:cNvPr>
            <p:cNvSpPr/>
            <p:nvPr/>
          </p:nvSpPr>
          <p:spPr>
            <a:xfrm>
              <a:off x="7578261" y="2058777"/>
              <a:ext cx="168292" cy="81821"/>
            </a:xfrm>
            <a:custGeom>
              <a:avLst/>
              <a:gdLst>
                <a:gd name="connsiteX0" fmla="*/ 161881 w 168292"/>
                <a:gd name="connsiteY0" fmla="*/ 58566 h 81821"/>
                <a:gd name="connsiteX1" fmla="*/ 16339 w 168292"/>
                <a:gd name="connsiteY1" fmla="*/ 527 h 81821"/>
                <a:gd name="connsiteX2" fmla="*/ 527 w 168292"/>
                <a:gd name="connsiteY2" fmla="*/ 9100 h 81821"/>
                <a:gd name="connsiteX3" fmla="*/ 9099 w 168292"/>
                <a:gd name="connsiteY3" fmla="*/ 24911 h 81821"/>
                <a:gd name="connsiteX4" fmla="*/ 148799 w 168292"/>
                <a:gd name="connsiteY4" fmla="*/ 80410 h 81821"/>
                <a:gd name="connsiteX5" fmla="*/ 161881 w 168292"/>
                <a:gd name="connsiteY5" fmla="*/ 58566 h 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92" h="81821">
                  <a:moveTo>
                    <a:pt x="161881" y="58566"/>
                  </a:moveTo>
                  <a:cubicBezTo>
                    <a:pt x="114853" y="35693"/>
                    <a:pt x="66211" y="16288"/>
                    <a:pt x="16339" y="527"/>
                  </a:cubicBezTo>
                  <a:cubicBezTo>
                    <a:pt x="9607" y="-1467"/>
                    <a:pt x="2521" y="2369"/>
                    <a:pt x="527" y="9100"/>
                  </a:cubicBezTo>
                  <a:cubicBezTo>
                    <a:pt x="-1467" y="15831"/>
                    <a:pt x="2369" y="22917"/>
                    <a:pt x="9099" y="24911"/>
                  </a:cubicBezTo>
                  <a:cubicBezTo>
                    <a:pt x="56979" y="39922"/>
                    <a:pt x="103677" y="58477"/>
                    <a:pt x="148799" y="80410"/>
                  </a:cubicBezTo>
                  <a:cubicBezTo>
                    <a:pt x="163278" y="87522"/>
                    <a:pt x="176613" y="65805"/>
                    <a:pt x="161881" y="58566"/>
                  </a:cubicBezTo>
                  <a:close/>
                </a:path>
              </a:pathLst>
            </a:custGeom>
            <a:solidFill>
              <a:srgbClr val="000000"/>
            </a:solidFill>
            <a:ln w="1269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7316B815-7747-4BA1-B42A-9035AC351363}"/>
                </a:ext>
              </a:extLst>
            </p:cNvPr>
            <p:cNvSpPr/>
            <p:nvPr/>
          </p:nvSpPr>
          <p:spPr>
            <a:xfrm>
              <a:off x="7600174" y="1880615"/>
              <a:ext cx="192800" cy="174456"/>
            </a:xfrm>
            <a:custGeom>
              <a:avLst/>
              <a:gdLst>
                <a:gd name="connsiteX0" fmla="*/ 4331 w 192800"/>
                <a:gd name="connsiteY0" fmla="*/ 20701 h 174456"/>
                <a:gd name="connsiteX1" fmla="*/ 170828 w 192800"/>
                <a:gd name="connsiteY1" fmla="*/ 170688 h 174456"/>
                <a:gd name="connsiteX2" fmla="*/ 189116 w 192800"/>
                <a:gd name="connsiteY2" fmla="*/ 153035 h 174456"/>
                <a:gd name="connsiteX3" fmla="*/ 22619 w 192800"/>
                <a:gd name="connsiteY3" fmla="*/ 3048 h 174456"/>
                <a:gd name="connsiteX4" fmla="*/ 4331 w 192800"/>
                <a:gd name="connsiteY4" fmla="*/ 20701 h 17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0" h="174456">
                  <a:moveTo>
                    <a:pt x="4331" y="20701"/>
                  </a:moveTo>
                  <a:cubicBezTo>
                    <a:pt x="62560" y="67577"/>
                    <a:pt x="118148" y="117653"/>
                    <a:pt x="170828" y="170688"/>
                  </a:cubicBezTo>
                  <a:cubicBezTo>
                    <a:pt x="182385" y="182245"/>
                    <a:pt x="200673" y="164592"/>
                    <a:pt x="189116" y="153035"/>
                  </a:cubicBezTo>
                  <a:cubicBezTo>
                    <a:pt x="136437" y="100000"/>
                    <a:pt x="80848" y="49924"/>
                    <a:pt x="22619" y="3048"/>
                  </a:cubicBezTo>
                  <a:cubicBezTo>
                    <a:pt x="10046" y="-7112"/>
                    <a:pt x="-8496" y="10541"/>
                    <a:pt x="4331" y="20701"/>
                  </a:cubicBezTo>
                  <a:close/>
                </a:path>
              </a:pathLst>
            </a:custGeom>
            <a:solidFill>
              <a:srgbClr val="000000"/>
            </a:solidFill>
            <a:ln w="12695" cap="flat">
              <a:noFill/>
              <a:prstDash val="solid"/>
              <a:miter/>
            </a:ln>
          </p:spPr>
          <p:txBody>
            <a:bodyPr rtlCol="0" anchor="ctr"/>
            <a:lstStyle/>
            <a:p>
              <a:endParaRPr lang="nl-NL"/>
            </a:p>
          </p:txBody>
        </p:sp>
      </p:grpSp>
      <p:sp>
        <p:nvSpPr>
          <p:cNvPr id="49" name="Vrije vorm: vorm 4">
            <a:extLst>
              <a:ext uri="{FF2B5EF4-FFF2-40B4-BE49-F238E27FC236}">
                <a16:creationId xmlns:a16="http://schemas.microsoft.com/office/drawing/2014/main" id="{D720F2F4-BA2F-4A46-8867-6C1B7C81E87F}"/>
              </a:ext>
            </a:extLst>
          </p:cNvPr>
          <p:cNvSpPr/>
          <p:nvPr/>
        </p:nvSpPr>
        <p:spPr>
          <a:xfrm>
            <a:off x="1901259" y="201930"/>
            <a:ext cx="2242566"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Categorieën in beeld</a:t>
            </a:r>
          </a:p>
        </p:txBody>
      </p:sp>
      <p:grpSp>
        <p:nvGrpSpPr>
          <p:cNvPr id="50" name="Groep 49">
            <a:extLst>
              <a:ext uri="{FF2B5EF4-FFF2-40B4-BE49-F238E27FC236}">
                <a16:creationId xmlns:a16="http://schemas.microsoft.com/office/drawing/2014/main" id="{0DFB4763-E6A8-4C72-8103-4C28D1D0826F}"/>
              </a:ext>
            </a:extLst>
          </p:cNvPr>
          <p:cNvGrpSpPr/>
          <p:nvPr/>
        </p:nvGrpSpPr>
        <p:grpSpPr>
          <a:xfrm>
            <a:off x="476885" y="201930"/>
            <a:ext cx="1424373" cy="450000"/>
            <a:chOff x="476885" y="201930"/>
            <a:chExt cx="1586010" cy="450000"/>
          </a:xfrm>
        </p:grpSpPr>
        <p:sp>
          <p:nvSpPr>
            <p:cNvPr id="51" name="Vrije vorm: vorm 64">
              <a:hlinkClick r:id="rId3" action="ppaction://hlinksldjump"/>
              <a:extLst>
                <a:ext uri="{FF2B5EF4-FFF2-40B4-BE49-F238E27FC236}">
                  <a16:creationId xmlns:a16="http://schemas.microsoft.com/office/drawing/2014/main" id="{277860D7-E8C6-4FC0-AF14-AB42B6990547}"/>
                </a:ext>
              </a:extLst>
            </p:cNvPr>
            <p:cNvSpPr/>
            <p:nvPr/>
          </p:nvSpPr>
          <p:spPr>
            <a:xfrm>
              <a:off x="476885" y="201930"/>
              <a:ext cx="1586010"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ZLKLS</a:t>
              </a:r>
            </a:p>
          </p:txBody>
        </p:sp>
        <p:sp>
          <p:nvSpPr>
            <p:cNvPr id="52" name="Vrije vorm: vorm 51">
              <a:hlinkClick r:id="rId3" action="ppaction://hlinksldjump"/>
              <a:extLst>
                <a:ext uri="{FF2B5EF4-FFF2-40B4-BE49-F238E27FC236}">
                  <a16:creationId xmlns:a16="http://schemas.microsoft.com/office/drawing/2014/main" id="{8F8713B6-1FC2-438D-9ACA-4B99F3834899}"/>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 name="Vrije vorm: vorm 26">
            <a:extLst>
              <a:ext uri="{FF2B5EF4-FFF2-40B4-BE49-F238E27FC236}">
                <a16:creationId xmlns:a16="http://schemas.microsoft.com/office/drawing/2014/main" id="{483AB4F1-41C0-1A49-847F-40A1B2160C26}"/>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ACF1278C-8CED-410A-A467-92DE445752FE}"/>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29" name="Groep 28">
            <a:extLst>
              <a:ext uri="{FF2B5EF4-FFF2-40B4-BE49-F238E27FC236}">
                <a16:creationId xmlns:a16="http://schemas.microsoft.com/office/drawing/2014/main" id="{BB751517-3270-48F2-BE55-EBC73A9E5E86}"/>
              </a:ext>
            </a:extLst>
          </p:cNvPr>
          <p:cNvGrpSpPr/>
          <p:nvPr/>
        </p:nvGrpSpPr>
        <p:grpSpPr>
          <a:xfrm flipH="1">
            <a:off x="4066464" y="2220962"/>
            <a:ext cx="8125536" cy="5867202"/>
            <a:chOff x="494764" y="987247"/>
            <a:chExt cx="8125536" cy="5867202"/>
          </a:xfrm>
          <a:solidFill>
            <a:schemeClr val="bg1"/>
          </a:solidFill>
        </p:grpSpPr>
        <p:grpSp>
          <p:nvGrpSpPr>
            <p:cNvPr id="33" name="Groep 32">
              <a:extLst>
                <a:ext uri="{FF2B5EF4-FFF2-40B4-BE49-F238E27FC236}">
                  <a16:creationId xmlns:a16="http://schemas.microsoft.com/office/drawing/2014/main" id="{EE640595-929F-4271-A29E-1FC1E234B0D4}"/>
                </a:ext>
              </a:extLst>
            </p:cNvPr>
            <p:cNvGrpSpPr/>
            <p:nvPr/>
          </p:nvGrpSpPr>
          <p:grpSpPr>
            <a:xfrm>
              <a:off x="494764" y="987247"/>
              <a:ext cx="4225593" cy="4171464"/>
              <a:chOff x="494764" y="987247"/>
              <a:chExt cx="4225593" cy="4171464"/>
            </a:xfrm>
            <a:grpFill/>
          </p:grpSpPr>
          <p:sp>
            <p:nvSpPr>
              <p:cNvPr id="38" name="Vrije vorm: vorm 37">
                <a:extLst>
                  <a:ext uri="{FF2B5EF4-FFF2-40B4-BE49-F238E27FC236}">
                    <a16:creationId xmlns:a16="http://schemas.microsoft.com/office/drawing/2014/main" id="{B4F82440-31E4-4B6C-82F2-984917877FBE}"/>
                  </a:ext>
                </a:extLst>
              </p:cNvPr>
              <p:cNvSpPr/>
              <p:nvPr/>
            </p:nvSpPr>
            <p:spPr>
              <a:xfrm>
                <a:off x="494764" y="987247"/>
                <a:ext cx="341885" cy="1159268"/>
              </a:xfrm>
              <a:custGeom>
                <a:avLst/>
                <a:gdLst>
                  <a:gd name="connsiteX0" fmla="*/ 341886 w 341885"/>
                  <a:gd name="connsiteY0" fmla="*/ 16480 h 1159268"/>
                  <a:gd name="connsiteX1" fmla="*/ 315392 w 341885"/>
                  <a:gd name="connsiteY1" fmla="*/ 0 h 1159268"/>
                  <a:gd name="connsiteX2" fmla="*/ 266587 w 341885"/>
                  <a:gd name="connsiteY2" fmla="*/ 146541 h 1159268"/>
                  <a:gd name="connsiteX3" fmla="*/ 239079 w 341885"/>
                  <a:gd name="connsiteY3" fmla="*/ 131836 h 1159268"/>
                  <a:gd name="connsiteX4" fmla="*/ 284081 w 341885"/>
                  <a:gd name="connsiteY4" fmla="*/ 52227 h 1159268"/>
                  <a:gd name="connsiteX5" fmla="*/ 310955 w 341885"/>
                  <a:gd name="connsiteY5" fmla="*/ 68073 h 1159268"/>
                  <a:gd name="connsiteX6" fmla="*/ 266587 w 341885"/>
                  <a:gd name="connsiteY6" fmla="*/ 146541 h 1159268"/>
                  <a:gd name="connsiteX7" fmla="*/ 200036 w 341885"/>
                  <a:gd name="connsiteY7" fmla="*/ 281292 h 1159268"/>
                  <a:gd name="connsiteX8" fmla="*/ 171640 w 341885"/>
                  <a:gd name="connsiteY8" fmla="*/ 268616 h 1159268"/>
                  <a:gd name="connsiteX9" fmla="*/ 211191 w 341885"/>
                  <a:gd name="connsiteY9" fmla="*/ 185711 h 1159268"/>
                  <a:gd name="connsiteX10" fmla="*/ 239079 w 341885"/>
                  <a:gd name="connsiteY10" fmla="*/ 199655 h 1159268"/>
                  <a:gd name="connsiteX11" fmla="*/ 200036 w 341885"/>
                  <a:gd name="connsiteY11" fmla="*/ 281292 h 1159268"/>
                  <a:gd name="connsiteX12" fmla="*/ 143118 w 341885"/>
                  <a:gd name="connsiteY12" fmla="*/ 420734 h 1159268"/>
                  <a:gd name="connsiteX13" fmla="*/ 113962 w 341885"/>
                  <a:gd name="connsiteY13" fmla="*/ 409959 h 1159268"/>
                  <a:gd name="connsiteX14" fmla="*/ 147555 w 341885"/>
                  <a:gd name="connsiteY14" fmla="*/ 324392 h 1159268"/>
                  <a:gd name="connsiteX15" fmla="*/ 176330 w 341885"/>
                  <a:gd name="connsiteY15" fmla="*/ 337069 h 1159268"/>
                  <a:gd name="connsiteX16" fmla="*/ 143118 w 341885"/>
                  <a:gd name="connsiteY16" fmla="*/ 419847 h 1159268"/>
                  <a:gd name="connsiteX17" fmla="*/ 96722 w 341885"/>
                  <a:gd name="connsiteY17" fmla="*/ 563598 h 1159268"/>
                  <a:gd name="connsiteX18" fmla="*/ 66679 w 341885"/>
                  <a:gd name="connsiteY18" fmla="*/ 555105 h 1159268"/>
                  <a:gd name="connsiteX19" fmla="*/ 93806 w 341885"/>
                  <a:gd name="connsiteY19" fmla="*/ 467257 h 1159268"/>
                  <a:gd name="connsiteX20" fmla="*/ 123343 w 341885"/>
                  <a:gd name="connsiteY20" fmla="*/ 477018 h 1159268"/>
                  <a:gd name="connsiteX21" fmla="*/ 96722 w 341885"/>
                  <a:gd name="connsiteY21" fmla="*/ 563218 h 1159268"/>
                  <a:gd name="connsiteX22" fmla="*/ 61735 w 341885"/>
                  <a:gd name="connsiteY22" fmla="*/ 709252 h 1159268"/>
                  <a:gd name="connsiteX23" fmla="*/ 31184 w 341885"/>
                  <a:gd name="connsiteY23" fmla="*/ 703294 h 1159268"/>
                  <a:gd name="connsiteX24" fmla="*/ 51213 w 341885"/>
                  <a:gd name="connsiteY24" fmla="*/ 613417 h 1159268"/>
                  <a:gd name="connsiteX25" fmla="*/ 81383 w 341885"/>
                  <a:gd name="connsiteY25" fmla="*/ 620896 h 1159268"/>
                  <a:gd name="connsiteX26" fmla="*/ 61735 w 341885"/>
                  <a:gd name="connsiteY26" fmla="*/ 709252 h 1159268"/>
                  <a:gd name="connsiteX27" fmla="*/ 39551 w 341885"/>
                  <a:gd name="connsiteY27" fmla="*/ 857567 h 1159268"/>
                  <a:gd name="connsiteX28" fmla="*/ 8620 w 341885"/>
                  <a:gd name="connsiteY28" fmla="*/ 854398 h 1159268"/>
                  <a:gd name="connsiteX29" fmla="*/ 20663 w 341885"/>
                  <a:gd name="connsiteY29" fmla="*/ 763000 h 1159268"/>
                  <a:gd name="connsiteX30" fmla="*/ 51340 w 341885"/>
                  <a:gd name="connsiteY30" fmla="*/ 767944 h 1159268"/>
                  <a:gd name="connsiteX31" fmla="*/ 39551 w 341885"/>
                  <a:gd name="connsiteY31" fmla="*/ 857567 h 1159268"/>
                  <a:gd name="connsiteX32" fmla="*/ 31057 w 341885"/>
                  <a:gd name="connsiteY32" fmla="*/ 1007150 h 1159268"/>
                  <a:gd name="connsiteX33" fmla="*/ 0 w 341885"/>
                  <a:gd name="connsiteY33" fmla="*/ 1007150 h 1159268"/>
                  <a:gd name="connsiteX34" fmla="*/ 3423 w 341885"/>
                  <a:gd name="connsiteY34" fmla="*/ 915118 h 1159268"/>
                  <a:gd name="connsiteX35" fmla="*/ 34480 w 341885"/>
                  <a:gd name="connsiteY35" fmla="*/ 917147 h 1159268"/>
                  <a:gd name="connsiteX36" fmla="*/ 31057 w 341885"/>
                  <a:gd name="connsiteY36" fmla="*/ 1007150 h 1159268"/>
                  <a:gd name="connsiteX37" fmla="*/ 6592 w 341885"/>
                  <a:gd name="connsiteY37" fmla="*/ 1159268 h 1159268"/>
                  <a:gd name="connsiteX38" fmla="*/ 761 w 341885"/>
                  <a:gd name="connsiteY38" fmla="*/ 1067237 h 1159268"/>
                  <a:gd name="connsiteX39" fmla="*/ 31818 w 341885"/>
                  <a:gd name="connsiteY39" fmla="*/ 1066223 h 1159268"/>
                  <a:gd name="connsiteX40" fmla="*/ 37523 w 341885"/>
                  <a:gd name="connsiteY40" fmla="*/ 1156353 h 115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1885" h="1159268">
                    <a:moveTo>
                      <a:pt x="341886" y="16480"/>
                    </a:moveTo>
                    <a:lnTo>
                      <a:pt x="315392" y="0"/>
                    </a:lnTo>
                    <a:moveTo>
                      <a:pt x="266587" y="146541"/>
                    </a:moveTo>
                    <a:lnTo>
                      <a:pt x="239079" y="131836"/>
                    </a:lnTo>
                    <a:cubicBezTo>
                      <a:pt x="253150" y="104962"/>
                      <a:pt x="268616" y="77580"/>
                      <a:pt x="284081" y="52227"/>
                    </a:cubicBezTo>
                    <a:lnTo>
                      <a:pt x="310955" y="68073"/>
                    </a:lnTo>
                    <a:cubicBezTo>
                      <a:pt x="295743" y="93426"/>
                      <a:pt x="280785" y="120047"/>
                      <a:pt x="266587" y="146541"/>
                    </a:cubicBezTo>
                    <a:close/>
                    <a:moveTo>
                      <a:pt x="200036" y="281292"/>
                    </a:moveTo>
                    <a:lnTo>
                      <a:pt x="171640" y="268616"/>
                    </a:lnTo>
                    <a:cubicBezTo>
                      <a:pt x="184317" y="240854"/>
                      <a:pt x="196993" y="212966"/>
                      <a:pt x="211191" y="185711"/>
                    </a:cubicBezTo>
                    <a:lnTo>
                      <a:pt x="239079" y="199655"/>
                    </a:lnTo>
                    <a:cubicBezTo>
                      <a:pt x="225515" y="226403"/>
                      <a:pt x="212459" y="253911"/>
                      <a:pt x="200036" y="281292"/>
                    </a:cubicBezTo>
                    <a:close/>
                    <a:moveTo>
                      <a:pt x="143118" y="420734"/>
                    </a:moveTo>
                    <a:lnTo>
                      <a:pt x="113962" y="409959"/>
                    </a:lnTo>
                    <a:cubicBezTo>
                      <a:pt x="124357" y="381563"/>
                      <a:pt x="135639" y="352788"/>
                      <a:pt x="147555" y="324392"/>
                    </a:cubicBezTo>
                    <a:lnTo>
                      <a:pt x="176330" y="337069"/>
                    </a:lnTo>
                    <a:cubicBezTo>
                      <a:pt x="164415" y="363943"/>
                      <a:pt x="153513" y="392339"/>
                      <a:pt x="143118" y="419847"/>
                    </a:cubicBezTo>
                    <a:close/>
                    <a:moveTo>
                      <a:pt x="96722" y="563598"/>
                    </a:moveTo>
                    <a:lnTo>
                      <a:pt x="66679" y="555105"/>
                    </a:lnTo>
                    <a:cubicBezTo>
                      <a:pt x="75045" y="525822"/>
                      <a:pt x="84172" y="496286"/>
                      <a:pt x="93806" y="467257"/>
                    </a:cubicBezTo>
                    <a:lnTo>
                      <a:pt x="123343" y="477018"/>
                    </a:lnTo>
                    <a:cubicBezTo>
                      <a:pt x="113708" y="505286"/>
                      <a:pt x="104835" y="533935"/>
                      <a:pt x="96722" y="563218"/>
                    </a:cubicBezTo>
                    <a:close/>
                    <a:moveTo>
                      <a:pt x="61735" y="709252"/>
                    </a:moveTo>
                    <a:lnTo>
                      <a:pt x="31184" y="703294"/>
                    </a:lnTo>
                    <a:cubicBezTo>
                      <a:pt x="37015" y="673504"/>
                      <a:pt x="43861" y="643334"/>
                      <a:pt x="51213" y="613417"/>
                    </a:cubicBezTo>
                    <a:lnTo>
                      <a:pt x="81383" y="620896"/>
                    </a:lnTo>
                    <a:cubicBezTo>
                      <a:pt x="74031" y="650306"/>
                      <a:pt x="67439" y="679969"/>
                      <a:pt x="61735" y="709252"/>
                    </a:cubicBezTo>
                    <a:close/>
                    <a:moveTo>
                      <a:pt x="39551" y="857567"/>
                    </a:moveTo>
                    <a:lnTo>
                      <a:pt x="8620" y="854398"/>
                    </a:lnTo>
                    <a:cubicBezTo>
                      <a:pt x="11662" y="824228"/>
                      <a:pt x="15719" y="793550"/>
                      <a:pt x="20663" y="763000"/>
                    </a:cubicBezTo>
                    <a:lnTo>
                      <a:pt x="51340" y="767944"/>
                    </a:lnTo>
                    <a:cubicBezTo>
                      <a:pt x="46523" y="797861"/>
                      <a:pt x="42593" y="828031"/>
                      <a:pt x="39551" y="857567"/>
                    </a:cubicBezTo>
                    <a:close/>
                    <a:moveTo>
                      <a:pt x="31057" y="1007150"/>
                    </a:moveTo>
                    <a:lnTo>
                      <a:pt x="0" y="1007150"/>
                    </a:lnTo>
                    <a:cubicBezTo>
                      <a:pt x="0" y="976726"/>
                      <a:pt x="1394" y="945796"/>
                      <a:pt x="3423" y="915118"/>
                    </a:cubicBezTo>
                    <a:lnTo>
                      <a:pt x="34480" y="917147"/>
                    </a:lnTo>
                    <a:cubicBezTo>
                      <a:pt x="32452" y="946937"/>
                      <a:pt x="31311" y="977614"/>
                      <a:pt x="31057" y="1007150"/>
                    </a:cubicBezTo>
                    <a:close/>
                    <a:moveTo>
                      <a:pt x="6592" y="1159268"/>
                    </a:moveTo>
                    <a:cubicBezTo>
                      <a:pt x="3676" y="1128971"/>
                      <a:pt x="1648" y="1097914"/>
                      <a:pt x="761" y="1067237"/>
                    </a:cubicBezTo>
                    <a:lnTo>
                      <a:pt x="31818" y="1066223"/>
                    </a:lnTo>
                    <a:cubicBezTo>
                      <a:pt x="32832" y="1096266"/>
                      <a:pt x="34734" y="1126563"/>
                      <a:pt x="37523" y="1156353"/>
                    </a:cubicBezTo>
                    <a:close/>
                  </a:path>
                </a:pathLst>
              </a:custGeom>
              <a:grpFill/>
              <a:ln w="12672"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8EA9D3F-02F8-4946-9A91-5DA65B589150}"/>
                  </a:ext>
                </a:extLst>
              </p:cNvPr>
              <p:cNvSpPr/>
              <p:nvPr/>
            </p:nvSpPr>
            <p:spPr>
              <a:xfrm>
                <a:off x="539766" y="2349720"/>
                <a:ext cx="1597368" cy="877454"/>
              </a:xfrm>
              <a:custGeom>
                <a:avLst/>
                <a:gdLst>
                  <a:gd name="connsiteX0" fmla="*/ 1597369 w 1597368"/>
                  <a:gd name="connsiteY0" fmla="*/ 876835 h 877454"/>
                  <a:gd name="connsiteX1" fmla="*/ 1504577 w 1597368"/>
                  <a:gd name="connsiteY1" fmla="*/ 876835 h 877454"/>
                  <a:gd name="connsiteX2" fmla="*/ 1504577 w 1597368"/>
                  <a:gd name="connsiteY2" fmla="*/ 845651 h 877454"/>
                  <a:gd name="connsiteX3" fmla="*/ 1595974 w 1597368"/>
                  <a:gd name="connsiteY3" fmla="*/ 845651 h 877454"/>
                  <a:gd name="connsiteX4" fmla="*/ 1443349 w 1597368"/>
                  <a:gd name="connsiteY4" fmla="*/ 875314 h 877454"/>
                  <a:gd name="connsiteX5" fmla="*/ 1350811 w 1597368"/>
                  <a:gd name="connsiteY5" fmla="*/ 869356 h 877454"/>
                  <a:gd name="connsiteX6" fmla="*/ 1353473 w 1597368"/>
                  <a:gd name="connsiteY6" fmla="*/ 838299 h 877454"/>
                  <a:gd name="connsiteX7" fmla="*/ 1444744 w 1597368"/>
                  <a:gd name="connsiteY7" fmla="*/ 844257 h 877454"/>
                  <a:gd name="connsiteX8" fmla="*/ 1289836 w 1597368"/>
                  <a:gd name="connsiteY8" fmla="*/ 863398 h 877454"/>
                  <a:gd name="connsiteX9" fmla="*/ 1197932 w 1597368"/>
                  <a:gd name="connsiteY9" fmla="*/ 851355 h 877454"/>
                  <a:gd name="connsiteX10" fmla="*/ 1202622 w 1597368"/>
                  <a:gd name="connsiteY10" fmla="*/ 820551 h 877454"/>
                  <a:gd name="connsiteX11" fmla="*/ 1293259 w 1597368"/>
                  <a:gd name="connsiteY11" fmla="*/ 832467 h 877454"/>
                  <a:gd name="connsiteX12" fmla="*/ 1137718 w 1597368"/>
                  <a:gd name="connsiteY12" fmla="*/ 841341 h 877454"/>
                  <a:gd name="connsiteX13" fmla="*/ 1046827 w 1597368"/>
                  <a:gd name="connsiteY13" fmla="*/ 823087 h 877454"/>
                  <a:gd name="connsiteX14" fmla="*/ 1053546 w 1597368"/>
                  <a:gd name="connsiteY14" fmla="*/ 792663 h 877454"/>
                  <a:gd name="connsiteX15" fmla="*/ 1143169 w 1597368"/>
                  <a:gd name="connsiteY15" fmla="*/ 810664 h 877454"/>
                  <a:gd name="connsiteX16" fmla="*/ 987121 w 1597368"/>
                  <a:gd name="connsiteY16" fmla="*/ 808889 h 877454"/>
                  <a:gd name="connsiteX17" fmla="*/ 898385 w 1597368"/>
                  <a:gd name="connsiteY17" fmla="*/ 784297 h 877454"/>
                  <a:gd name="connsiteX18" fmla="*/ 907259 w 1597368"/>
                  <a:gd name="connsiteY18" fmla="*/ 754507 h 877454"/>
                  <a:gd name="connsiteX19" fmla="*/ 995995 w 1597368"/>
                  <a:gd name="connsiteY19" fmla="*/ 778719 h 877454"/>
                  <a:gd name="connsiteX20" fmla="*/ 839313 w 1597368"/>
                  <a:gd name="connsiteY20" fmla="*/ 765916 h 877454"/>
                  <a:gd name="connsiteX21" fmla="*/ 751971 w 1597368"/>
                  <a:gd name="connsiteY21" fmla="*/ 734605 h 877454"/>
                  <a:gd name="connsiteX22" fmla="*/ 763254 w 1597368"/>
                  <a:gd name="connsiteY22" fmla="*/ 705575 h 877454"/>
                  <a:gd name="connsiteX23" fmla="*/ 849074 w 1597368"/>
                  <a:gd name="connsiteY23" fmla="*/ 736379 h 877454"/>
                  <a:gd name="connsiteX24" fmla="*/ 694927 w 1597368"/>
                  <a:gd name="connsiteY24" fmla="*/ 711660 h 877454"/>
                  <a:gd name="connsiteX25" fmla="*/ 610375 w 1597368"/>
                  <a:gd name="connsiteY25" fmla="*/ 673631 h 877454"/>
                  <a:gd name="connsiteX26" fmla="*/ 624192 w 1597368"/>
                  <a:gd name="connsiteY26" fmla="*/ 645615 h 877454"/>
                  <a:gd name="connsiteX27" fmla="*/ 707097 w 1597368"/>
                  <a:gd name="connsiteY27" fmla="*/ 683645 h 877454"/>
                  <a:gd name="connsiteX28" fmla="*/ 555485 w 1597368"/>
                  <a:gd name="connsiteY28" fmla="*/ 644982 h 877454"/>
                  <a:gd name="connsiteX29" fmla="*/ 474989 w 1597368"/>
                  <a:gd name="connsiteY29" fmla="*/ 598459 h 877454"/>
                  <a:gd name="connsiteX30" fmla="*/ 491469 w 1597368"/>
                  <a:gd name="connsiteY30" fmla="*/ 571965 h 877454"/>
                  <a:gd name="connsiteX31" fmla="*/ 570317 w 1597368"/>
                  <a:gd name="connsiteY31" fmla="*/ 617600 h 877454"/>
                  <a:gd name="connsiteX32" fmla="*/ 423649 w 1597368"/>
                  <a:gd name="connsiteY32" fmla="*/ 564866 h 877454"/>
                  <a:gd name="connsiteX33" fmla="*/ 348604 w 1597368"/>
                  <a:gd name="connsiteY33" fmla="*/ 509723 h 877454"/>
                  <a:gd name="connsiteX34" fmla="*/ 368000 w 1597368"/>
                  <a:gd name="connsiteY34" fmla="*/ 485384 h 877454"/>
                  <a:gd name="connsiteX35" fmla="*/ 441143 w 1597368"/>
                  <a:gd name="connsiteY35" fmla="*/ 539133 h 877454"/>
                  <a:gd name="connsiteX36" fmla="*/ 301321 w 1597368"/>
                  <a:gd name="connsiteY36" fmla="*/ 470299 h 877454"/>
                  <a:gd name="connsiteX37" fmla="*/ 233882 w 1597368"/>
                  <a:gd name="connsiteY37" fmla="*/ 405902 h 877454"/>
                  <a:gd name="connsiteX38" fmla="*/ 256319 w 1597368"/>
                  <a:gd name="connsiteY38" fmla="*/ 384352 h 877454"/>
                  <a:gd name="connsiteX39" fmla="*/ 321857 w 1597368"/>
                  <a:gd name="connsiteY39" fmla="*/ 446848 h 877454"/>
                  <a:gd name="connsiteX40" fmla="*/ 192430 w 1597368"/>
                  <a:gd name="connsiteY40" fmla="*/ 360394 h 877454"/>
                  <a:gd name="connsiteX41" fmla="*/ 134878 w 1597368"/>
                  <a:gd name="connsiteY41" fmla="*/ 286870 h 877454"/>
                  <a:gd name="connsiteX42" fmla="*/ 160231 w 1597368"/>
                  <a:gd name="connsiteY42" fmla="*/ 268869 h 877454"/>
                  <a:gd name="connsiteX43" fmla="*/ 215881 w 1597368"/>
                  <a:gd name="connsiteY43" fmla="*/ 340111 h 877454"/>
                  <a:gd name="connsiteX44" fmla="*/ 100778 w 1597368"/>
                  <a:gd name="connsiteY44" fmla="*/ 235403 h 877454"/>
                  <a:gd name="connsiteX45" fmla="*/ 56030 w 1597368"/>
                  <a:gd name="connsiteY45" fmla="*/ 153513 h 877454"/>
                  <a:gd name="connsiteX46" fmla="*/ 83919 w 1597368"/>
                  <a:gd name="connsiteY46" fmla="*/ 139822 h 877454"/>
                  <a:gd name="connsiteX47" fmla="*/ 127526 w 1597368"/>
                  <a:gd name="connsiteY47" fmla="*/ 219050 h 877454"/>
                  <a:gd name="connsiteX48" fmla="*/ 30677 w 1597368"/>
                  <a:gd name="connsiteY48" fmla="*/ 96849 h 877454"/>
                  <a:gd name="connsiteX49" fmla="*/ 0 w 1597368"/>
                  <a:gd name="connsiteY49" fmla="*/ 8747 h 877454"/>
                  <a:gd name="connsiteX50" fmla="*/ 29917 w 1597368"/>
                  <a:gd name="connsiteY50" fmla="*/ 0 h 877454"/>
                  <a:gd name="connsiteX51" fmla="*/ 59580 w 1597368"/>
                  <a:gd name="connsiteY51" fmla="*/ 85186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97368" h="877454">
                    <a:moveTo>
                      <a:pt x="1597369" y="876835"/>
                    </a:moveTo>
                    <a:cubicBezTo>
                      <a:pt x="1566818" y="877596"/>
                      <a:pt x="1535634" y="877723"/>
                      <a:pt x="1504577" y="876835"/>
                    </a:cubicBezTo>
                    <a:lnTo>
                      <a:pt x="1504577" y="845651"/>
                    </a:lnTo>
                    <a:cubicBezTo>
                      <a:pt x="1535254" y="845651"/>
                      <a:pt x="1565931" y="845651"/>
                      <a:pt x="1595974" y="845651"/>
                    </a:cubicBezTo>
                    <a:close/>
                    <a:moveTo>
                      <a:pt x="1443349" y="875314"/>
                    </a:moveTo>
                    <a:cubicBezTo>
                      <a:pt x="1412672" y="873920"/>
                      <a:pt x="1381488" y="872018"/>
                      <a:pt x="1350811" y="869356"/>
                    </a:cubicBezTo>
                    <a:lnTo>
                      <a:pt x="1353473" y="838299"/>
                    </a:lnTo>
                    <a:cubicBezTo>
                      <a:pt x="1383770" y="840961"/>
                      <a:pt x="1414447" y="842862"/>
                      <a:pt x="1444744" y="844257"/>
                    </a:cubicBezTo>
                    <a:close/>
                    <a:moveTo>
                      <a:pt x="1289836" y="863398"/>
                    </a:moveTo>
                    <a:cubicBezTo>
                      <a:pt x="1259159" y="859975"/>
                      <a:pt x="1228229" y="855919"/>
                      <a:pt x="1197932" y="851355"/>
                    </a:cubicBezTo>
                    <a:lnTo>
                      <a:pt x="1202622" y="820551"/>
                    </a:lnTo>
                    <a:cubicBezTo>
                      <a:pt x="1232539" y="825115"/>
                      <a:pt x="1263089" y="829045"/>
                      <a:pt x="1293259" y="832467"/>
                    </a:cubicBezTo>
                    <a:close/>
                    <a:moveTo>
                      <a:pt x="1137718" y="841341"/>
                    </a:moveTo>
                    <a:cubicBezTo>
                      <a:pt x="1107294" y="835890"/>
                      <a:pt x="1076744" y="829679"/>
                      <a:pt x="1046827" y="823087"/>
                    </a:cubicBezTo>
                    <a:lnTo>
                      <a:pt x="1053546" y="792663"/>
                    </a:lnTo>
                    <a:cubicBezTo>
                      <a:pt x="1083082" y="799255"/>
                      <a:pt x="1113252" y="805340"/>
                      <a:pt x="1143169" y="810664"/>
                    </a:cubicBezTo>
                    <a:close/>
                    <a:moveTo>
                      <a:pt x="987121" y="808889"/>
                    </a:moveTo>
                    <a:cubicBezTo>
                      <a:pt x="957078" y="801410"/>
                      <a:pt x="926907" y="793043"/>
                      <a:pt x="898385" y="784297"/>
                    </a:cubicBezTo>
                    <a:lnTo>
                      <a:pt x="907259" y="754507"/>
                    </a:lnTo>
                    <a:cubicBezTo>
                      <a:pt x="936035" y="763127"/>
                      <a:pt x="965698" y="771240"/>
                      <a:pt x="995995" y="778719"/>
                    </a:cubicBezTo>
                    <a:close/>
                    <a:moveTo>
                      <a:pt x="839313" y="765916"/>
                    </a:moveTo>
                    <a:cubicBezTo>
                      <a:pt x="809776" y="756155"/>
                      <a:pt x="780367" y="745633"/>
                      <a:pt x="751971" y="734605"/>
                    </a:cubicBezTo>
                    <a:lnTo>
                      <a:pt x="763254" y="705575"/>
                    </a:lnTo>
                    <a:cubicBezTo>
                      <a:pt x="791142" y="716350"/>
                      <a:pt x="820044" y="726745"/>
                      <a:pt x="849074" y="736379"/>
                    </a:cubicBezTo>
                    <a:close/>
                    <a:moveTo>
                      <a:pt x="694927" y="711660"/>
                    </a:moveTo>
                    <a:cubicBezTo>
                      <a:pt x="666151" y="698984"/>
                      <a:pt x="637756" y="686307"/>
                      <a:pt x="610375" y="673631"/>
                    </a:cubicBezTo>
                    <a:lnTo>
                      <a:pt x="624192" y="645615"/>
                    </a:lnTo>
                    <a:cubicBezTo>
                      <a:pt x="650940" y="658292"/>
                      <a:pt x="678828" y="670968"/>
                      <a:pt x="707097" y="683645"/>
                    </a:cubicBezTo>
                    <a:close/>
                    <a:moveTo>
                      <a:pt x="555485" y="644982"/>
                    </a:moveTo>
                    <a:cubicBezTo>
                      <a:pt x="527977" y="630150"/>
                      <a:pt x="500976" y="614558"/>
                      <a:pt x="474989" y="598459"/>
                    </a:cubicBezTo>
                    <a:lnTo>
                      <a:pt x="491469" y="571965"/>
                    </a:lnTo>
                    <a:cubicBezTo>
                      <a:pt x="516822" y="587810"/>
                      <a:pt x="543316" y="603022"/>
                      <a:pt x="570317" y="617600"/>
                    </a:cubicBezTo>
                    <a:close/>
                    <a:moveTo>
                      <a:pt x="423649" y="564866"/>
                    </a:moveTo>
                    <a:cubicBezTo>
                      <a:pt x="397663" y="547246"/>
                      <a:pt x="372943" y="528611"/>
                      <a:pt x="348604" y="509723"/>
                    </a:cubicBezTo>
                    <a:lnTo>
                      <a:pt x="368000" y="485384"/>
                    </a:lnTo>
                    <a:cubicBezTo>
                      <a:pt x="391198" y="503765"/>
                      <a:pt x="415917" y="521893"/>
                      <a:pt x="441143" y="539133"/>
                    </a:cubicBezTo>
                    <a:close/>
                    <a:moveTo>
                      <a:pt x="301321" y="470299"/>
                    </a:moveTo>
                    <a:cubicBezTo>
                      <a:pt x="277743" y="449510"/>
                      <a:pt x="255052" y="427833"/>
                      <a:pt x="233882" y="405902"/>
                    </a:cubicBezTo>
                    <a:lnTo>
                      <a:pt x="256319" y="384352"/>
                    </a:lnTo>
                    <a:cubicBezTo>
                      <a:pt x="276855" y="405649"/>
                      <a:pt x="298913" y="426692"/>
                      <a:pt x="321857" y="446848"/>
                    </a:cubicBezTo>
                    <a:close/>
                    <a:moveTo>
                      <a:pt x="192430" y="360394"/>
                    </a:moveTo>
                    <a:cubicBezTo>
                      <a:pt x="172020" y="336562"/>
                      <a:pt x="152625" y="311843"/>
                      <a:pt x="134878" y="286870"/>
                    </a:cubicBezTo>
                    <a:lnTo>
                      <a:pt x="160231" y="268869"/>
                    </a:lnTo>
                    <a:cubicBezTo>
                      <a:pt x="177345" y="293081"/>
                      <a:pt x="196106" y="317040"/>
                      <a:pt x="215881" y="340111"/>
                    </a:cubicBezTo>
                    <a:close/>
                    <a:moveTo>
                      <a:pt x="100778" y="235403"/>
                    </a:moveTo>
                    <a:cubicBezTo>
                      <a:pt x="84465" y="208897"/>
                      <a:pt x="69529" y="181566"/>
                      <a:pt x="56030" y="153513"/>
                    </a:cubicBezTo>
                    <a:lnTo>
                      <a:pt x="83919" y="139822"/>
                    </a:lnTo>
                    <a:cubicBezTo>
                      <a:pt x="96595" y="166696"/>
                      <a:pt x="111680" y="193317"/>
                      <a:pt x="127526" y="219050"/>
                    </a:cubicBezTo>
                    <a:close/>
                    <a:moveTo>
                      <a:pt x="30677" y="96849"/>
                    </a:moveTo>
                    <a:cubicBezTo>
                      <a:pt x="18981" y="68010"/>
                      <a:pt x="8742" y="38613"/>
                      <a:pt x="0" y="8747"/>
                    </a:cubicBezTo>
                    <a:lnTo>
                      <a:pt x="29917" y="0"/>
                    </a:lnTo>
                    <a:cubicBezTo>
                      <a:pt x="38340" y="28890"/>
                      <a:pt x="48241" y="57323"/>
                      <a:pt x="59580" y="85186"/>
                    </a:cubicBezTo>
                    <a:close/>
                  </a:path>
                </a:pathLst>
              </a:custGeom>
              <a:grpFill/>
              <a:ln w="12672"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9336EE1D-9E00-4AE7-AB1C-7152636B4F21}"/>
                  </a:ext>
                </a:extLst>
              </p:cNvPr>
              <p:cNvSpPr/>
              <p:nvPr/>
            </p:nvSpPr>
            <p:spPr>
              <a:xfrm>
                <a:off x="2349213" y="2130290"/>
                <a:ext cx="1529295" cy="1079025"/>
              </a:xfrm>
              <a:custGeom>
                <a:avLst/>
                <a:gdLst>
                  <a:gd name="connsiteX0" fmla="*/ 1504450 w 1529295"/>
                  <a:gd name="connsiteY0" fmla="*/ 98497 h 1079025"/>
                  <a:gd name="connsiteX1" fmla="*/ 1474914 w 1529295"/>
                  <a:gd name="connsiteY1" fmla="*/ 88736 h 1079025"/>
                  <a:gd name="connsiteX2" fmla="*/ 1498872 w 1529295"/>
                  <a:gd name="connsiteY2" fmla="*/ 0 h 1079025"/>
                  <a:gd name="connsiteX3" fmla="*/ 1529296 w 1529295"/>
                  <a:gd name="connsiteY3" fmla="*/ 6592 h 1079025"/>
                  <a:gd name="connsiteX4" fmla="*/ 1504450 w 1529295"/>
                  <a:gd name="connsiteY4" fmla="*/ 98497 h 1079025"/>
                  <a:gd name="connsiteX5" fmla="*/ 1442715 w 1529295"/>
                  <a:gd name="connsiteY5" fmla="*/ 242882 h 1079025"/>
                  <a:gd name="connsiteX6" fmla="*/ 1415207 w 1529295"/>
                  <a:gd name="connsiteY6" fmla="*/ 228304 h 1079025"/>
                  <a:gd name="connsiteX7" fmla="*/ 1453871 w 1529295"/>
                  <a:gd name="connsiteY7" fmla="*/ 145526 h 1079025"/>
                  <a:gd name="connsiteX8" fmla="*/ 1482773 w 1529295"/>
                  <a:gd name="connsiteY8" fmla="*/ 157316 h 1079025"/>
                  <a:gd name="connsiteX9" fmla="*/ 1442335 w 1529295"/>
                  <a:gd name="connsiteY9" fmla="*/ 242882 h 1079025"/>
                  <a:gd name="connsiteX10" fmla="*/ 1358797 w 1529295"/>
                  <a:gd name="connsiteY10" fmla="*/ 375732 h 1079025"/>
                  <a:gd name="connsiteX11" fmla="*/ 1333444 w 1529295"/>
                  <a:gd name="connsiteY11" fmla="*/ 357224 h 1079025"/>
                  <a:gd name="connsiteX12" fmla="*/ 1384150 w 1529295"/>
                  <a:gd name="connsiteY12" fmla="*/ 281165 h 1079025"/>
                  <a:gd name="connsiteX13" fmla="*/ 1410770 w 1529295"/>
                  <a:gd name="connsiteY13" fmla="*/ 297391 h 1079025"/>
                  <a:gd name="connsiteX14" fmla="*/ 1358417 w 1529295"/>
                  <a:gd name="connsiteY14" fmla="*/ 375732 h 1079025"/>
                  <a:gd name="connsiteX15" fmla="*/ 1257385 w 1529295"/>
                  <a:gd name="connsiteY15" fmla="*/ 495525 h 1079025"/>
                  <a:gd name="connsiteX16" fmla="*/ 1234820 w 1529295"/>
                  <a:gd name="connsiteY16" fmla="*/ 473975 h 1079025"/>
                  <a:gd name="connsiteX17" fmla="*/ 1295921 w 1529295"/>
                  <a:gd name="connsiteY17" fmla="*/ 405395 h 1079025"/>
                  <a:gd name="connsiteX18" fmla="*/ 1320007 w 1529295"/>
                  <a:gd name="connsiteY18" fmla="*/ 425171 h 1079025"/>
                  <a:gd name="connsiteX19" fmla="*/ 1257131 w 1529295"/>
                  <a:gd name="connsiteY19" fmla="*/ 495525 h 1079025"/>
                  <a:gd name="connsiteX20" fmla="*/ 1143296 w 1529295"/>
                  <a:gd name="connsiteY20" fmla="*/ 602389 h 1079025"/>
                  <a:gd name="connsiteX21" fmla="*/ 1123267 w 1529295"/>
                  <a:gd name="connsiteY21" fmla="*/ 578430 h 1079025"/>
                  <a:gd name="connsiteX22" fmla="*/ 1191847 w 1529295"/>
                  <a:gd name="connsiteY22" fmla="*/ 517202 h 1079025"/>
                  <a:gd name="connsiteX23" fmla="*/ 1213397 w 1529295"/>
                  <a:gd name="connsiteY23" fmla="*/ 539640 h 1079025"/>
                  <a:gd name="connsiteX24" fmla="*/ 1142662 w 1529295"/>
                  <a:gd name="connsiteY24" fmla="*/ 602389 h 1079025"/>
                  <a:gd name="connsiteX25" fmla="*/ 1018179 w 1529295"/>
                  <a:gd name="connsiteY25" fmla="*/ 696575 h 1079025"/>
                  <a:gd name="connsiteX26" fmla="*/ 1000431 w 1529295"/>
                  <a:gd name="connsiteY26" fmla="*/ 671222 h 1079025"/>
                  <a:gd name="connsiteX27" fmla="*/ 1074842 w 1529295"/>
                  <a:gd name="connsiteY27" fmla="*/ 616713 h 1079025"/>
                  <a:gd name="connsiteX28" fmla="*/ 1093984 w 1529295"/>
                  <a:gd name="connsiteY28" fmla="*/ 641305 h 1079025"/>
                  <a:gd name="connsiteX29" fmla="*/ 1018179 w 1529295"/>
                  <a:gd name="connsiteY29" fmla="*/ 696575 h 1079025"/>
                  <a:gd name="connsiteX30" fmla="*/ 886089 w 1529295"/>
                  <a:gd name="connsiteY30" fmla="*/ 780113 h 1079025"/>
                  <a:gd name="connsiteX31" fmla="*/ 870624 w 1529295"/>
                  <a:gd name="connsiteY31" fmla="*/ 753619 h 1079025"/>
                  <a:gd name="connsiteX32" fmla="*/ 949472 w 1529295"/>
                  <a:gd name="connsiteY32" fmla="*/ 705449 h 1079025"/>
                  <a:gd name="connsiteX33" fmla="*/ 966331 w 1529295"/>
                  <a:gd name="connsiteY33" fmla="*/ 731689 h 1079025"/>
                  <a:gd name="connsiteX34" fmla="*/ 886089 w 1529295"/>
                  <a:gd name="connsiteY34" fmla="*/ 780620 h 1079025"/>
                  <a:gd name="connsiteX35" fmla="*/ 748042 w 1529295"/>
                  <a:gd name="connsiteY35" fmla="*/ 853384 h 1079025"/>
                  <a:gd name="connsiteX36" fmla="*/ 734351 w 1529295"/>
                  <a:gd name="connsiteY36" fmla="*/ 825369 h 1079025"/>
                  <a:gd name="connsiteX37" fmla="*/ 816748 w 1529295"/>
                  <a:gd name="connsiteY37" fmla="*/ 783156 h 1079025"/>
                  <a:gd name="connsiteX38" fmla="*/ 831453 w 1529295"/>
                  <a:gd name="connsiteY38" fmla="*/ 810537 h 1079025"/>
                  <a:gd name="connsiteX39" fmla="*/ 748042 w 1529295"/>
                  <a:gd name="connsiteY39" fmla="*/ 853891 h 1079025"/>
                  <a:gd name="connsiteX40" fmla="*/ 605431 w 1529295"/>
                  <a:gd name="connsiteY40" fmla="*/ 916766 h 1079025"/>
                  <a:gd name="connsiteX41" fmla="*/ 593642 w 1529295"/>
                  <a:gd name="connsiteY41" fmla="*/ 887991 h 1079025"/>
                  <a:gd name="connsiteX42" fmla="*/ 678701 w 1529295"/>
                  <a:gd name="connsiteY42" fmla="*/ 851355 h 1079025"/>
                  <a:gd name="connsiteX43" fmla="*/ 691378 w 1529295"/>
                  <a:gd name="connsiteY43" fmla="*/ 879751 h 1079025"/>
                  <a:gd name="connsiteX44" fmla="*/ 605431 w 1529295"/>
                  <a:gd name="connsiteY44" fmla="*/ 917400 h 1079025"/>
                  <a:gd name="connsiteX45" fmla="*/ 459397 w 1529295"/>
                  <a:gd name="connsiteY45" fmla="*/ 971022 h 1079025"/>
                  <a:gd name="connsiteX46" fmla="*/ 449383 w 1529295"/>
                  <a:gd name="connsiteY46" fmla="*/ 941486 h 1079025"/>
                  <a:gd name="connsiteX47" fmla="*/ 536470 w 1529295"/>
                  <a:gd name="connsiteY47" fmla="*/ 910428 h 1079025"/>
                  <a:gd name="connsiteX48" fmla="*/ 547499 w 1529295"/>
                  <a:gd name="connsiteY48" fmla="*/ 939584 h 1079025"/>
                  <a:gd name="connsiteX49" fmla="*/ 459397 w 1529295"/>
                  <a:gd name="connsiteY49" fmla="*/ 971656 h 1079025"/>
                  <a:gd name="connsiteX50" fmla="*/ 310068 w 1529295"/>
                  <a:gd name="connsiteY50" fmla="*/ 1016277 h 1079025"/>
                  <a:gd name="connsiteX51" fmla="*/ 301955 w 1529295"/>
                  <a:gd name="connsiteY51" fmla="*/ 986234 h 1079025"/>
                  <a:gd name="connsiteX52" fmla="*/ 390690 w 1529295"/>
                  <a:gd name="connsiteY52" fmla="*/ 960881 h 1079025"/>
                  <a:gd name="connsiteX53" fmla="*/ 399944 w 1529295"/>
                  <a:gd name="connsiteY53" fmla="*/ 990544 h 1079025"/>
                  <a:gd name="connsiteX54" fmla="*/ 310068 w 1529295"/>
                  <a:gd name="connsiteY54" fmla="*/ 1016911 h 1079025"/>
                  <a:gd name="connsiteX55" fmla="*/ 157949 w 1529295"/>
                  <a:gd name="connsiteY55" fmla="*/ 1052278 h 1079025"/>
                  <a:gd name="connsiteX56" fmla="*/ 151738 w 1529295"/>
                  <a:gd name="connsiteY56" fmla="*/ 1021855 h 1079025"/>
                  <a:gd name="connsiteX57" fmla="*/ 242122 w 1529295"/>
                  <a:gd name="connsiteY57" fmla="*/ 1001572 h 1079025"/>
                  <a:gd name="connsiteX58" fmla="*/ 249474 w 1529295"/>
                  <a:gd name="connsiteY58" fmla="*/ 1031869 h 1079025"/>
                  <a:gd name="connsiteX59" fmla="*/ 158203 w 1529295"/>
                  <a:gd name="connsiteY59" fmla="*/ 1052912 h 1079025"/>
                  <a:gd name="connsiteX60" fmla="*/ 4056 w 1529295"/>
                  <a:gd name="connsiteY60" fmla="*/ 1078392 h 1079025"/>
                  <a:gd name="connsiteX61" fmla="*/ 0 w 1529295"/>
                  <a:gd name="connsiteY61" fmla="*/ 1047461 h 1079025"/>
                  <a:gd name="connsiteX62" fmla="*/ 91271 w 1529295"/>
                  <a:gd name="connsiteY62" fmla="*/ 1033264 h 1079025"/>
                  <a:gd name="connsiteX63" fmla="*/ 97356 w 1529295"/>
                  <a:gd name="connsiteY63" fmla="*/ 1064194 h 1079025"/>
                  <a:gd name="connsiteX64" fmla="*/ 4310 w 1529295"/>
                  <a:gd name="connsiteY64" fmla="*/ 1079026 h 10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529295" h="1079025">
                    <a:moveTo>
                      <a:pt x="1504450" y="98497"/>
                    </a:moveTo>
                    <a:lnTo>
                      <a:pt x="1474914" y="88736"/>
                    </a:lnTo>
                    <a:cubicBezTo>
                      <a:pt x="1484472" y="59605"/>
                      <a:pt x="1492471" y="29980"/>
                      <a:pt x="1498872" y="0"/>
                    </a:cubicBezTo>
                    <a:lnTo>
                      <a:pt x="1529296" y="6592"/>
                    </a:lnTo>
                    <a:cubicBezTo>
                      <a:pt x="1522679" y="37649"/>
                      <a:pt x="1514376" y="68326"/>
                      <a:pt x="1504450" y="98497"/>
                    </a:cubicBezTo>
                    <a:close/>
                    <a:moveTo>
                      <a:pt x="1442715" y="242882"/>
                    </a:moveTo>
                    <a:lnTo>
                      <a:pt x="1415207" y="228304"/>
                    </a:lnTo>
                    <a:cubicBezTo>
                      <a:pt x="1429481" y="201379"/>
                      <a:pt x="1442386" y="173757"/>
                      <a:pt x="1453871" y="145526"/>
                    </a:cubicBezTo>
                    <a:lnTo>
                      <a:pt x="1482773" y="157316"/>
                    </a:lnTo>
                    <a:cubicBezTo>
                      <a:pt x="1470603" y="186091"/>
                      <a:pt x="1457166" y="214867"/>
                      <a:pt x="1442335" y="242882"/>
                    </a:cubicBezTo>
                    <a:close/>
                    <a:moveTo>
                      <a:pt x="1358797" y="375732"/>
                    </a:moveTo>
                    <a:lnTo>
                      <a:pt x="1333444" y="357224"/>
                    </a:lnTo>
                    <a:cubicBezTo>
                      <a:pt x="1351825" y="331871"/>
                      <a:pt x="1369065" y="306518"/>
                      <a:pt x="1384150" y="281165"/>
                    </a:cubicBezTo>
                    <a:lnTo>
                      <a:pt x="1410770" y="297391"/>
                    </a:lnTo>
                    <a:cubicBezTo>
                      <a:pt x="1394925" y="323885"/>
                      <a:pt x="1377685" y="350252"/>
                      <a:pt x="1358417" y="375732"/>
                    </a:cubicBezTo>
                    <a:close/>
                    <a:moveTo>
                      <a:pt x="1257385" y="495525"/>
                    </a:moveTo>
                    <a:lnTo>
                      <a:pt x="1234820" y="473975"/>
                    </a:lnTo>
                    <a:cubicBezTo>
                      <a:pt x="1256370" y="451538"/>
                      <a:pt x="1276906" y="428467"/>
                      <a:pt x="1295921" y="405395"/>
                    </a:cubicBezTo>
                    <a:lnTo>
                      <a:pt x="1320007" y="425171"/>
                    </a:lnTo>
                    <a:cubicBezTo>
                      <a:pt x="1300231" y="448876"/>
                      <a:pt x="1279188" y="472581"/>
                      <a:pt x="1257131" y="495525"/>
                    </a:cubicBezTo>
                    <a:close/>
                    <a:moveTo>
                      <a:pt x="1143296" y="602389"/>
                    </a:moveTo>
                    <a:lnTo>
                      <a:pt x="1123267" y="578430"/>
                    </a:lnTo>
                    <a:cubicBezTo>
                      <a:pt x="1147099" y="558528"/>
                      <a:pt x="1170170" y="537865"/>
                      <a:pt x="1191847" y="517202"/>
                    </a:cubicBezTo>
                    <a:lnTo>
                      <a:pt x="1213397" y="539640"/>
                    </a:lnTo>
                    <a:cubicBezTo>
                      <a:pt x="1190579" y="560809"/>
                      <a:pt x="1167001" y="582486"/>
                      <a:pt x="1142662" y="602389"/>
                    </a:cubicBezTo>
                    <a:close/>
                    <a:moveTo>
                      <a:pt x="1018179" y="696575"/>
                    </a:moveTo>
                    <a:lnTo>
                      <a:pt x="1000431" y="671222"/>
                    </a:lnTo>
                    <a:cubicBezTo>
                      <a:pt x="1025784" y="653475"/>
                      <a:pt x="1051137" y="635221"/>
                      <a:pt x="1074842" y="616713"/>
                    </a:cubicBezTo>
                    <a:lnTo>
                      <a:pt x="1093984" y="641305"/>
                    </a:lnTo>
                    <a:cubicBezTo>
                      <a:pt x="1069645" y="660447"/>
                      <a:pt x="1044165" y="679081"/>
                      <a:pt x="1018179" y="696575"/>
                    </a:cubicBezTo>
                    <a:close/>
                    <a:moveTo>
                      <a:pt x="886089" y="780113"/>
                    </a:moveTo>
                    <a:lnTo>
                      <a:pt x="870624" y="753619"/>
                    </a:lnTo>
                    <a:cubicBezTo>
                      <a:pt x="897498" y="738027"/>
                      <a:pt x="924119" y="721801"/>
                      <a:pt x="949472" y="705449"/>
                    </a:cubicBezTo>
                    <a:lnTo>
                      <a:pt x="966331" y="731689"/>
                    </a:lnTo>
                    <a:cubicBezTo>
                      <a:pt x="940345" y="748295"/>
                      <a:pt x="913470" y="764775"/>
                      <a:pt x="886089" y="780620"/>
                    </a:cubicBezTo>
                    <a:close/>
                    <a:moveTo>
                      <a:pt x="748042" y="853384"/>
                    </a:moveTo>
                    <a:lnTo>
                      <a:pt x="734351" y="825369"/>
                    </a:lnTo>
                    <a:cubicBezTo>
                      <a:pt x="762239" y="811805"/>
                      <a:pt x="790001" y="797607"/>
                      <a:pt x="816748" y="783156"/>
                    </a:cubicBezTo>
                    <a:lnTo>
                      <a:pt x="831453" y="810537"/>
                    </a:lnTo>
                    <a:cubicBezTo>
                      <a:pt x="804452" y="825749"/>
                      <a:pt x="776310" y="840073"/>
                      <a:pt x="748042" y="853891"/>
                    </a:cubicBezTo>
                    <a:close/>
                    <a:moveTo>
                      <a:pt x="605431" y="916766"/>
                    </a:moveTo>
                    <a:lnTo>
                      <a:pt x="593642" y="887991"/>
                    </a:lnTo>
                    <a:cubicBezTo>
                      <a:pt x="622164" y="876328"/>
                      <a:pt x="650813" y="864032"/>
                      <a:pt x="678701" y="851355"/>
                    </a:cubicBezTo>
                    <a:lnTo>
                      <a:pt x="691378" y="879751"/>
                    </a:lnTo>
                    <a:cubicBezTo>
                      <a:pt x="663236" y="893188"/>
                      <a:pt x="634333" y="905611"/>
                      <a:pt x="605431" y="917400"/>
                    </a:cubicBezTo>
                    <a:close/>
                    <a:moveTo>
                      <a:pt x="459397" y="971022"/>
                    </a:moveTo>
                    <a:lnTo>
                      <a:pt x="449383" y="941486"/>
                    </a:lnTo>
                    <a:cubicBezTo>
                      <a:pt x="478666" y="931725"/>
                      <a:pt x="507948" y="921203"/>
                      <a:pt x="536470" y="910428"/>
                    </a:cubicBezTo>
                    <a:lnTo>
                      <a:pt x="547499" y="939584"/>
                    </a:lnTo>
                    <a:cubicBezTo>
                      <a:pt x="518597" y="951120"/>
                      <a:pt x="488933" y="961768"/>
                      <a:pt x="459397" y="971656"/>
                    </a:cubicBezTo>
                    <a:close/>
                    <a:moveTo>
                      <a:pt x="310068" y="1016277"/>
                    </a:moveTo>
                    <a:lnTo>
                      <a:pt x="301955" y="986234"/>
                    </a:lnTo>
                    <a:cubicBezTo>
                      <a:pt x="331618" y="978247"/>
                      <a:pt x="361408" y="969627"/>
                      <a:pt x="390690" y="960881"/>
                    </a:cubicBezTo>
                    <a:lnTo>
                      <a:pt x="399944" y="990544"/>
                    </a:lnTo>
                    <a:cubicBezTo>
                      <a:pt x="370281" y="1000051"/>
                      <a:pt x="340111" y="1008798"/>
                      <a:pt x="310068" y="1016911"/>
                    </a:cubicBezTo>
                    <a:close/>
                    <a:moveTo>
                      <a:pt x="157949" y="1052278"/>
                    </a:moveTo>
                    <a:lnTo>
                      <a:pt x="151738" y="1021855"/>
                    </a:lnTo>
                    <a:cubicBezTo>
                      <a:pt x="181654" y="1015643"/>
                      <a:pt x="212078" y="1009178"/>
                      <a:pt x="242122" y="1001572"/>
                    </a:cubicBezTo>
                    <a:lnTo>
                      <a:pt x="249474" y="1031869"/>
                    </a:lnTo>
                    <a:cubicBezTo>
                      <a:pt x="219304" y="1039855"/>
                      <a:pt x="188500" y="1046827"/>
                      <a:pt x="158203" y="1052912"/>
                    </a:cubicBezTo>
                    <a:close/>
                    <a:moveTo>
                      <a:pt x="4056" y="1078392"/>
                    </a:moveTo>
                    <a:lnTo>
                      <a:pt x="0" y="1047461"/>
                    </a:lnTo>
                    <a:cubicBezTo>
                      <a:pt x="29916" y="1043531"/>
                      <a:pt x="60720" y="1038715"/>
                      <a:pt x="91271" y="1033264"/>
                    </a:cubicBezTo>
                    <a:lnTo>
                      <a:pt x="97356" y="1064194"/>
                    </a:lnTo>
                    <a:cubicBezTo>
                      <a:pt x="65918" y="1070026"/>
                      <a:pt x="34734" y="1074969"/>
                      <a:pt x="4310" y="1079026"/>
                    </a:cubicBezTo>
                    <a:close/>
                  </a:path>
                </a:pathLst>
              </a:custGeom>
              <a:grpFill/>
              <a:ln w="12672"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269950B3-9AC1-45DF-8CBF-BC64AD13C4FF}"/>
                  </a:ext>
                </a:extLst>
              </p:cNvPr>
              <p:cNvSpPr/>
              <p:nvPr/>
            </p:nvSpPr>
            <p:spPr>
              <a:xfrm>
                <a:off x="2752707" y="1286920"/>
                <a:ext cx="1144690" cy="635727"/>
              </a:xfrm>
              <a:custGeom>
                <a:avLst/>
                <a:gdLst>
                  <a:gd name="connsiteX0" fmla="*/ 1113633 w 1144690"/>
                  <a:gd name="connsiteY0" fmla="*/ 635728 h 635727"/>
                  <a:gd name="connsiteX1" fmla="*/ 1103492 w 1144690"/>
                  <a:gd name="connsiteY1" fmla="*/ 547753 h 635727"/>
                  <a:gd name="connsiteX2" fmla="*/ 1134042 w 1144690"/>
                  <a:gd name="connsiteY2" fmla="*/ 542048 h 635727"/>
                  <a:gd name="connsiteX3" fmla="*/ 1144691 w 1144690"/>
                  <a:gd name="connsiteY3" fmla="*/ 634333 h 635727"/>
                  <a:gd name="connsiteX4" fmla="*/ 1089801 w 1144690"/>
                  <a:gd name="connsiteY4" fmla="*/ 491215 h 635727"/>
                  <a:gd name="connsiteX5" fmla="*/ 1058110 w 1144690"/>
                  <a:gd name="connsiteY5" fmla="*/ 408945 h 635727"/>
                  <a:gd name="connsiteX6" fmla="*/ 1086125 w 1144690"/>
                  <a:gd name="connsiteY6" fmla="*/ 395381 h 635727"/>
                  <a:gd name="connsiteX7" fmla="*/ 1119718 w 1144690"/>
                  <a:gd name="connsiteY7" fmla="*/ 482469 h 635727"/>
                  <a:gd name="connsiteX8" fmla="*/ 1029968 w 1144690"/>
                  <a:gd name="connsiteY8" fmla="*/ 358239 h 635727"/>
                  <a:gd name="connsiteX9" fmla="*/ 976980 w 1144690"/>
                  <a:gd name="connsiteY9" fmla="*/ 287757 h 635727"/>
                  <a:gd name="connsiteX10" fmla="*/ 1000305 w 1144690"/>
                  <a:gd name="connsiteY10" fmla="*/ 267094 h 635727"/>
                  <a:gd name="connsiteX11" fmla="*/ 1056335 w 1144690"/>
                  <a:gd name="connsiteY11" fmla="*/ 341632 h 635727"/>
                  <a:gd name="connsiteX12" fmla="*/ 936161 w 1144690"/>
                  <a:gd name="connsiteY12" fmla="*/ 246939 h 635727"/>
                  <a:gd name="connsiteX13" fmla="*/ 866694 w 1144690"/>
                  <a:gd name="connsiteY13" fmla="*/ 191796 h 635727"/>
                  <a:gd name="connsiteX14" fmla="*/ 884441 w 1144690"/>
                  <a:gd name="connsiteY14" fmla="*/ 166443 h 635727"/>
                  <a:gd name="connsiteX15" fmla="*/ 957205 w 1144690"/>
                  <a:gd name="connsiteY15" fmla="*/ 224375 h 635727"/>
                  <a:gd name="connsiteX16" fmla="*/ 817256 w 1144690"/>
                  <a:gd name="connsiteY16" fmla="*/ 160612 h 635727"/>
                  <a:gd name="connsiteX17" fmla="*/ 737520 w 1144690"/>
                  <a:gd name="connsiteY17" fmla="*/ 120554 h 635727"/>
                  <a:gd name="connsiteX18" fmla="*/ 750197 w 1144690"/>
                  <a:gd name="connsiteY18" fmla="*/ 92032 h 635727"/>
                  <a:gd name="connsiteX19" fmla="*/ 832974 w 1144690"/>
                  <a:gd name="connsiteY19" fmla="*/ 133611 h 635727"/>
                  <a:gd name="connsiteX20" fmla="*/ 682631 w 1144690"/>
                  <a:gd name="connsiteY20" fmla="*/ 98243 h 635727"/>
                  <a:gd name="connsiteX21" fmla="*/ 597064 w 1144690"/>
                  <a:gd name="connsiteY21" fmla="*/ 71622 h 635727"/>
                  <a:gd name="connsiteX22" fmla="*/ 605051 w 1144690"/>
                  <a:gd name="connsiteY22" fmla="*/ 41452 h 635727"/>
                  <a:gd name="connsiteX23" fmla="*/ 693152 w 1144690"/>
                  <a:gd name="connsiteY23" fmla="*/ 68960 h 635727"/>
                  <a:gd name="connsiteX24" fmla="*/ 539640 w 1144690"/>
                  <a:gd name="connsiteY24" fmla="*/ 58059 h 635727"/>
                  <a:gd name="connsiteX25" fmla="*/ 450904 w 1144690"/>
                  <a:gd name="connsiteY25" fmla="*/ 42847 h 635727"/>
                  <a:gd name="connsiteX26" fmla="*/ 455087 w 1144690"/>
                  <a:gd name="connsiteY26" fmla="*/ 12043 h 635727"/>
                  <a:gd name="connsiteX27" fmla="*/ 545725 w 1144690"/>
                  <a:gd name="connsiteY27" fmla="*/ 27508 h 635727"/>
                  <a:gd name="connsiteX28" fmla="*/ 392465 w 1144690"/>
                  <a:gd name="connsiteY28" fmla="*/ 36255 h 635727"/>
                  <a:gd name="connsiteX29" fmla="*/ 302589 w 1144690"/>
                  <a:gd name="connsiteY29" fmla="*/ 31184 h 635727"/>
                  <a:gd name="connsiteX30" fmla="*/ 303349 w 1144690"/>
                  <a:gd name="connsiteY30" fmla="*/ 0 h 635727"/>
                  <a:gd name="connsiteX31" fmla="*/ 395254 w 1144690"/>
                  <a:gd name="connsiteY31" fmla="*/ 5324 h 635727"/>
                  <a:gd name="connsiteX32" fmla="*/ 243389 w 1144690"/>
                  <a:gd name="connsiteY32" fmla="*/ 31438 h 635727"/>
                  <a:gd name="connsiteX33" fmla="*/ 196486 w 1144690"/>
                  <a:gd name="connsiteY33" fmla="*/ 32832 h 635727"/>
                  <a:gd name="connsiteX34" fmla="*/ 153386 w 1144690"/>
                  <a:gd name="connsiteY34" fmla="*/ 35494 h 635727"/>
                  <a:gd name="connsiteX35" fmla="*/ 151104 w 1144690"/>
                  <a:gd name="connsiteY35" fmla="*/ 4437 h 635727"/>
                  <a:gd name="connsiteX36" fmla="*/ 194965 w 1144690"/>
                  <a:gd name="connsiteY36" fmla="*/ 1775 h 635727"/>
                  <a:gd name="connsiteX37" fmla="*/ 242882 w 1144690"/>
                  <a:gd name="connsiteY37" fmla="*/ 254 h 635727"/>
                  <a:gd name="connsiteX38" fmla="*/ 5451 w 1144690"/>
                  <a:gd name="connsiteY38" fmla="*/ 54002 h 635727"/>
                  <a:gd name="connsiteX39" fmla="*/ 0 w 1144690"/>
                  <a:gd name="connsiteY39" fmla="*/ 23325 h 635727"/>
                  <a:gd name="connsiteX40" fmla="*/ 90891 w 1144690"/>
                  <a:gd name="connsiteY40" fmla="*/ 10648 h 635727"/>
                  <a:gd name="connsiteX41" fmla="*/ 94440 w 1144690"/>
                  <a:gd name="connsiteY41" fmla="*/ 41579 h 635727"/>
                  <a:gd name="connsiteX42" fmla="*/ 5451 w 1144690"/>
                  <a:gd name="connsiteY42" fmla="*/ 53368 h 6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690" h="635727">
                    <a:moveTo>
                      <a:pt x="1113633" y="635728"/>
                    </a:moveTo>
                    <a:cubicBezTo>
                      <a:pt x="1112239" y="606204"/>
                      <a:pt x="1108841" y="576820"/>
                      <a:pt x="1103492" y="547753"/>
                    </a:cubicBezTo>
                    <a:lnTo>
                      <a:pt x="1134042" y="542048"/>
                    </a:lnTo>
                    <a:cubicBezTo>
                      <a:pt x="1139696" y="572535"/>
                      <a:pt x="1143258" y="603365"/>
                      <a:pt x="1144691" y="634333"/>
                    </a:cubicBezTo>
                    <a:close/>
                    <a:moveTo>
                      <a:pt x="1089801" y="491215"/>
                    </a:moveTo>
                    <a:cubicBezTo>
                      <a:pt x="1081498" y="462972"/>
                      <a:pt x="1070900" y="435464"/>
                      <a:pt x="1058110" y="408945"/>
                    </a:cubicBezTo>
                    <a:lnTo>
                      <a:pt x="1086125" y="395381"/>
                    </a:lnTo>
                    <a:cubicBezTo>
                      <a:pt x="1099676" y="423447"/>
                      <a:pt x="1110907" y="452577"/>
                      <a:pt x="1119718" y="482469"/>
                    </a:cubicBezTo>
                    <a:close/>
                    <a:moveTo>
                      <a:pt x="1029968" y="358239"/>
                    </a:moveTo>
                    <a:cubicBezTo>
                      <a:pt x="1014249" y="333342"/>
                      <a:pt x="996527" y="309776"/>
                      <a:pt x="976980" y="287757"/>
                    </a:cubicBezTo>
                    <a:lnTo>
                      <a:pt x="1000305" y="267094"/>
                    </a:lnTo>
                    <a:cubicBezTo>
                      <a:pt x="1020980" y="290381"/>
                      <a:pt x="1039716" y="315303"/>
                      <a:pt x="1056335" y="341632"/>
                    </a:cubicBezTo>
                    <a:close/>
                    <a:moveTo>
                      <a:pt x="936161" y="246939"/>
                    </a:moveTo>
                    <a:cubicBezTo>
                      <a:pt x="914333" y="226935"/>
                      <a:pt x="891122" y="208516"/>
                      <a:pt x="866694" y="191796"/>
                    </a:cubicBezTo>
                    <a:lnTo>
                      <a:pt x="884441" y="166443"/>
                    </a:lnTo>
                    <a:cubicBezTo>
                      <a:pt x="909997" y="184063"/>
                      <a:pt x="934311" y="203420"/>
                      <a:pt x="957205" y="224375"/>
                    </a:cubicBezTo>
                    <a:close/>
                    <a:moveTo>
                      <a:pt x="817256" y="160612"/>
                    </a:moveTo>
                    <a:cubicBezTo>
                      <a:pt x="791434" y="145793"/>
                      <a:pt x="764813" y="132432"/>
                      <a:pt x="737520" y="120554"/>
                    </a:cubicBezTo>
                    <a:lnTo>
                      <a:pt x="750197" y="92032"/>
                    </a:lnTo>
                    <a:cubicBezTo>
                      <a:pt x="778542" y="104328"/>
                      <a:pt x="806176" y="118221"/>
                      <a:pt x="832974" y="133611"/>
                    </a:cubicBezTo>
                    <a:close/>
                    <a:moveTo>
                      <a:pt x="682631" y="98243"/>
                    </a:moveTo>
                    <a:cubicBezTo>
                      <a:pt x="655250" y="88355"/>
                      <a:pt x="626474" y="79355"/>
                      <a:pt x="597064" y="71622"/>
                    </a:cubicBezTo>
                    <a:lnTo>
                      <a:pt x="605051" y="41452"/>
                    </a:lnTo>
                    <a:cubicBezTo>
                      <a:pt x="635221" y="49565"/>
                      <a:pt x="664884" y="58692"/>
                      <a:pt x="693152" y="68960"/>
                    </a:cubicBezTo>
                    <a:close/>
                    <a:moveTo>
                      <a:pt x="539640" y="58059"/>
                    </a:moveTo>
                    <a:cubicBezTo>
                      <a:pt x="510864" y="51974"/>
                      <a:pt x="481074" y="46903"/>
                      <a:pt x="450904" y="42847"/>
                    </a:cubicBezTo>
                    <a:lnTo>
                      <a:pt x="455087" y="12043"/>
                    </a:lnTo>
                    <a:cubicBezTo>
                      <a:pt x="485765" y="16099"/>
                      <a:pt x="516315" y="21423"/>
                      <a:pt x="545725" y="27508"/>
                    </a:cubicBezTo>
                    <a:close/>
                    <a:moveTo>
                      <a:pt x="392465" y="36255"/>
                    </a:moveTo>
                    <a:cubicBezTo>
                      <a:pt x="362929" y="33593"/>
                      <a:pt x="332759" y="31945"/>
                      <a:pt x="302589" y="31184"/>
                    </a:cubicBezTo>
                    <a:lnTo>
                      <a:pt x="303349" y="0"/>
                    </a:lnTo>
                    <a:cubicBezTo>
                      <a:pt x="334153" y="761"/>
                      <a:pt x="365084" y="2535"/>
                      <a:pt x="395254" y="5324"/>
                    </a:cubicBezTo>
                    <a:close/>
                    <a:moveTo>
                      <a:pt x="243389" y="31438"/>
                    </a:moveTo>
                    <a:cubicBezTo>
                      <a:pt x="227924" y="31438"/>
                      <a:pt x="212078" y="32198"/>
                      <a:pt x="196486" y="32832"/>
                    </a:cubicBezTo>
                    <a:cubicBezTo>
                      <a:pt x="180894" y="33466"/>
                      <a:pt x="167837" y="34353"/>
                      <a:pt x="153386" y="35494"/>
                    </a:cubicBezTo>
                    <a:lnTo>
                      <a:pt x="151104" y="4437"/>
                    </a:lnTo>
                    <a:cubicBezTo>
                      <a:pt x="165809" y="3296"/>
                      <a:pt x="180514" y="2409"/>
                      <a:pt x="194965" y="1775"/>
                    </a:cubicBezTo>
                    <a:cubicBezTo>
                      <a:pt x="209416" y="1141"/>
                      <a:pt x="227164" y="507"/>
                      <a:pt x="242882" y="254"/>
                    </a:cubicBezTo>
                    <a:close/>
                    <a:moveTo>
                      <a:pt x="5451" y="54002"/>
                    </a:moveTo>
                    <a:lnTo>
                      <a:pt x="0" y="23325"/>
                    </a:lnTo>
                    <a:cubicBezTo>
                      <a:pt x="29917" y="18001"/>
                      <a:pt x="60467" y="13564"/>
                      <a:pt x="90891" y="10648"/>
                    </a:cubicBezTo>
                    <a:lnTo>
                      <a:pt x="94440" y="41579"/>
                    </a:lnTo>
                    <a:cubicBezTo>
                      <a:pt x="64650" y="44114"/>
                      <a:pt x="34607" y="48171"/>
                      <a:pt x="5451" y="53368"/>
                    </a:cubicBezTo>
                    <a:close/>
                  </a:path>
                </a:pathLst>
              </a:custGeom>
              <a:grpFill/>
              <a:ln w="12672"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E5705E80-0128-4C9D-8CBC-7735324160D3}"/>
                  </a:ext>
                </a:extLst>
              </p:cNvPr>
              <p:cNvSpPr/>
              <p:nvPr/>
            </p:nvSpPr>
            <p:spPr>
              <a:xfrm>
                <a:off x="1132523" y="1362853"/>
                <a:ext cx="1417232" cy="3397055"/>
              </a:xfrm>
              <a:custGeom>
                <a:avLst/>
                <a:gdLst>
                  <a:gd name="connsiteX0" fmla="*/ 1328370 w 1417232"/>
                  <a:gd name="connsiteY0" fmla="*/ 60087 h 3397055"/>
                  <a:gd name="connsiteX1" fmla="*/ 1317595 w 1417232"/>
                  <a:gd name="connsiteY1" fmla="*/ 30931 h 3397055"/>
                  <a:gd name="connsiteX2" fmla="*/ 1407979 w 1417232"/>
                  <a:gd name="connsiteY2" fmla="*/ 0 h 3397055"/>
                  <a:gd name="connsiteX3" fmla="*/ 1417232 w 1417232"/>
                  <a:gd name="connsiteY3" fmla="*/ 29663 h 3397055"/>
                  <a:gd name="connsiteX4" fmla="*/ 1328370 w 1417232"/>
                  <a:gd name="connsiteY4" fmla="*/ 60087 h 3397055"/>
                  <a:gd name="connsiteX5" fmla="*/ 1183477 w 1417232"/>
                  <a:gd name="connsiteY5" fmla="*/ 120300 h 3397055"/>
                  <a:gd name="connsiteX6" fmla="*/ 1170801 w 1417232"/>
                  <a:gd name="connsiteY6" fmla="*/ 92032 h 3397055"/>
                  <a:gd name="connsiteX7" fmla="*/ 1258269 w 1417232"/>
                  <a:gd name="connsiteY7" fmla="*/ 54002 h 3397055"/>
                  <a:gd name="connsiteX8" fmla="*/ 1270058 w 1417232"/>
                  <a:gd name="connsiteY8" fmla="*/ 82904 h 3397055"/>
                  <a:gd name="connsiteX9" fmla="*/ 1183477 w 1417232"/>
                  <a:gd name="connsiteY9" fmla="*/ 120300 h 3397055"/>
                  <a:gd name="connsiteX10" fmla="*/ 1044035 w 1417232"/>
                  <a:gd name="connsiteY10" fmla="*/ 192176 h 3397055"/>
                  <a:gd name="connsiteX11" fmla="*/ 1028697 w 1417232"/>
                  <a:gd name="connsiteY11" fmla="*/ 165048 h 3397055"/>
                  <a:gd name="connsiteX12" fmla="*/ 1112742 w 1417232"/>
                  <a:gd name="connsiteY12" fmla="*/ 120047 h 3397055"/>
                  <a:gd name="connsiteX13" fmla="*/ 1126813 w 1417232"/>
                  <a:gd name="connsiteY13" fmla="*/ 147808 h 3397055"/>
                  <a:gd name="connsiteX14" fmla="*/ 1044035 w 1417232"/>
                  <a:gd name="connsiteY14" fmla="*/ 192176 h 3397055"/>
                  <a:gd name="connsiteX15" fmla="*/ 910805 w 1417232"/>
                  <a:gd name="connsiteY15" fmla="*/ 275081 h 3397055"/>
                  <a:gd name="connsiteX16" fmla="*/ 893311 w 1417232"/>
                  <a:gd name="connsiteY16" fmla="*/ 249728 h 3397055"/>
                  <a:gd name="connsiteX17" fmla="*/ 973427 w 1417232"/>
                  <a:gd name="connsiteY17" fmla="*/ 198007 h 3397055"/>
                  <a:gd name="connsiteX18" fmla="*/ 989780 w 1417232"/>
                  <a:gd name="connsiteY18" fmla="*/ 224501 h 3397055"/>
                  <a:gd name="connsiteX19" fmla="*/ 910805 w 1417232"/>
                  <a:gd name="connsiteY19" fmla="*/ 275081 h 3397055"/>
                  <a:gd name="connsiteX20" fmla="*/ 784674 w 1417232"/>
                  <a:gd name="connsiteY20" fmla="*/ 368760 h 3397055"/>
                  <a:gd name="connsiteX21" fmla="*/ 765152 w 1417232"/>
                  <a:gd name="connsiteY21" fmla="*/ 344548 h 3397055"/>
                  <a:gd name="connsiteX22" fmla="*/ 841211 w 1417232"/>
                  <a:gd name="connsiteY22" fmla="*/ 286363 h 3397055"/>
                  <a:gd name="connsiteX23" fmla="*/ 859592 w 1417232"/>
                  <a:gd name="connsiteY23" fmla="*/ 311716 h 3397055"/>
                  <a:gd name="connsiteX24" fmla="*/ 784674 w 1417232"/>
                  <a:gd name="connsiteY24" fmla="*/ 368760 h 3397055"/>
                  <a:gd name="connsiteX25" fmla="*/ 666402 w 1417232"/>
                  <a:gd name="connsiteY25" fmla="*/ 472454 h 3397055"/>
                  <a:gd name="connsiteX26" fmla="*/ 644978 w 1417232"/>
                  <a:gd name="connsiteY26" fmla="*/ 449890 h 3397055"/>
                  <a:gd name="connsiteX27" fmla="*/ 715840 w 1417232"/>
                  <a:gd name="connsiteY27" fmla="*/ 385747 h 3397055"/>
                  <a:gd name="connsiteX28" fmla="*/ 736123 w 1417232"/>
                  <a:gd name="connsiteY28" fmla="*/ 409325 h 3397055"/>
                  <a:gd name="connsiteX29" fmla="*/ 666402 w 1417232"/>
                  <a:gd name="connsiteY29" fmla="*/ 472454 h 3397055"/>
                  <a:gd name="connsiteX30" fmla="*/ 556877 w 1417232"/>
                  <a:gd name="connsiteY30" fmla="*/ 585148 h 3397055"/>
                  <a:gd name="connsiteX31" fmla="*/ 533679 w 1417232"/>
                  <a:gd name="connsiteY31" fmla="*/ 563979 h 3397055"/>
                  <a:gd name="connsiteX32" fmla="*/ 599089 w 1417232"/>
                  <a:gd name="connsiteY32" fmla="*/ 494511 h 3397055"/>
                  <a:gd name="connsiteX33" fmla="*/ 621273 w 1417232"/>
                  <a:gd name="connsiteY33" fmla="*/ 516315 h 3397055"/>
                  <a:gd name="connsiteX34" fmla="*/ 556877 w 1417232"/>
                  <a:gd name="connsiteY34" fmla="*/ 585148 h 3397055"/>
                  <a:gd name="connsiteX35" fmla="*/ 712671 w 1417232"/>
                  <a:gd name="connsiteY35" fmla="*/ 3397055 h 3397055"/>
                  <a:gd name="connsiteX36" fmla="*/ 637753 w 1417232"/>
                  <a:gd name="connsiteY36" fmla="*/ 3337856 h 3397055"/>
                  <a:gd name="connsiteX37" fmla="*/ 657655 w 1417232"/>
                  <a:gd name="connsiteY37" fmla="*/ 3313897 h 3397055"/>
                  <a:gd name="connsiteX38" fmla="*/ 731306 w 1417232"/>
                  <a:gd name="connsiteY38" fmla="*/ 3372082 h 3397055"/>
                  <a:gd name="connsiteX39" fmla="*/ 456478 w 1417232"/>
                  <a:gd name="connsiteY39" fmla="*/ 706209 h 3397055"/>
                  <a:gd name="connsiteX40" fmla="*/ 431759 w 1417232"/>
                  <a:gd name="connsiteY40" fmla="*/ 687194 h 3397055"/>
                  <a:gd name="connsiteX41" fmla="*/ 491592 w 1417232"/>
                  <a:gd name="connsiteY41" fmla="*/ 612783 h 3397055"/>
                  <a:gd name="connsiteX42" fmla="*/ 515424 w 1417232"/>
                  <a:gd name="connsiteY42" fmla="*/ 632812 h 3397055"/>
                  <a:gd name="connsiteX43" fmla="*/ 456478 w 1417232"/>
                  <a:gd name="connsiteY43" fmla="*/ 706209 h 3397055"/>
                  <a:gd name="connsiteX44" fmla="*/ 589202 w 1417232"/>
                  <a:gd name="connsiteY44" fmla="*/ 3296023 h 3397055"/>
                  <a:gd name="connsiteX45" fmla="*/ 519608 w 1417232"/>
                  <a:gd name="connsiteY45" fmla="*/ 3230612 h 3397055"/>
                  <a:gd name="connsiteX46" fmla="*/ 541538 w 1417232"/>
                  <a:gd name="connsiteY46" fmla="*/ 3208555 h 3397055"/>
                  <a:gd name="connsiteX47" fmla="*/ 609864 w 1417232"/>
                  <a:gd name="connsiteY47" fmla="*/ 3272825 h 3397055"/>
                  <a:gd name="connsiteX48" fmla="*/ 365841 w 1417232"/>
                  <a:gd name="connsiteY48" fmla="*/ 834622 h 3397055"/>
                  <a:gd name="connsiteX49" fmla="*/ 339728 w 1417232"/>
                  <a:gd name="connsiteY49" fmla="*/ 817509 h 3397055"/>
                  <a:gd name="connsiteX50" fmla="*/ 393603 w 1417232"/>
                  <a:gd name="connsiteY50" fmla="*/ 738661 h 3397055"/>
                  <a:gd name="connsiteX51" fmla="*/ 418956 w 1417232"/>
                  <a:gd name="connsiteY51" fmla="*/ 756789 h 3397055"/>
                  <a:gd name="connsiteX52" fmla="*/ 365841 w 1417232"/>
                  <a:gd name="connsiteY52" fmla="*/ 834622 h 3397055"/>
                  <a:gd name="connsiteX53" fmla="*/ 474859 w 1417232"/>
                  <a:gd name="connsiteY53" fmla="*/ 3184597 h 3397055"/>
                  <a:gd name="connsiteX54" fmla="*/ 411477 w 1417232"/>
                  <a:gd name="connsiteY54" fmla="*/ 3113228 h 3397055"/>
                  <a:gd name="connsiteX55" fmla="*/ 435435 w 1417232"/>
                  <a:gd name="connsiteY55" fmla="*/ 3093199 h 3397055"/>
                  <a:gd name="connsiteX56" fmla="*/ 497677 w 1417232"/>
                  <a:gd name="connsiteY56" fmla="*/ 3163300 h 3397055"/>
                  <a:gd name="connsiteX57" fmla="*/ 285219 w 1417232"/>
                  <a:gd name="connsiteY57" fmla="*/ 969627 h 3397055"/>
                  <a:gd name="connsiteX58" fmla="*/ 257837 w 1417232"/>
                  <a:gd name="connsiteY58" fmla="*/ 954669 h 3397055"/>
                  <a:gd name="connsiteX59" fmla="*/ 305501 w 1417232"/>
                  <a:gd name="connsiteY59" fmla="*/ 872018 h 3397055"/>
                  <a:gd name="connsiteX60" fmla="*/ 332122 w 1417232"/>
                  <a:gd name="connsiteY60" fmla="*/ 888117 h 3397055"/>
                  <a:gd name="connsiteX61" fmla="*/ 285219 w 1417232"/>
                  <a:gd name="connsiteY61" fmla="*/ 969627 h 3397055"/>
                  <a:gd name="connsiteX62" fmla="*/ 371165 w 1417232"/>
                  <a:gd name="connsiteY62" fmla="*/ 3063409 h 3397055"/>
                  <a:gd name="connsiteX63" fmla="*/ 314628 w 1417232"/>
                  <a:gd name="connsiteY63" fmla="*/ 2986463 h 3397055"/>
                  <a:gd name="connsiteX64" fmla="*/ 339981 w 1417232"/>
                  <a:gd name="connsiteY64" fmla="*/ 2968716 h 3397055"/>
                  <a:gd name="connsiteX65" fmla="*/ 395504 w 1417232"/>
                  <a:gd name="connsiteY65" fmla="*/ 3044775 h 3397055"/>
                  <a:gd name="connsiteX66" fmla="*/ 214991 w 1417232"/>
                  <a:gd name="connsiteY66" fmla="*/ 1110210 h 3397055"/>
                  <a:gd name="connsiteX67" fmla="*/ 186595 w 1417232"/>
                  <a:gd name="connsiteY67" fmla="*/ 1097534 h 3397055"/>
                  <a:gd name="connsiteX68" fmla="*/ 227921 w 1417232"/>
                  <a:gd name="connsiteY68" fmla="*/ 1011460 h 3397055"/>
                  <a:gd name="connsiteX69" fmla="*/ 255682 w 1417232"/>
                  <a:gd name="connsiteY69" fmla="*/ 1025531 h 3397055"/>
                  <a:gd name="connsiteX70" fmla="*/ 214991 w 1417232"/>
                  <a:gd name="connsiteY70" fmla="*/ 1110210 h 3397055"/>
                  <a:gd name="connsiteX71" fmla="*/ 279134 w 1417232"/>
                  <a:gd name="connsiteY71" fmla="*/ 2932968 h 3397055"/>
                  <a:gd name="connsiteX72" fmla="*/ 229949 w 1417232"/>
                  <a:gd name="connsiteY72" fmla="*/ 2851077 h 3397055"/>
                  <a:gd name="connsiteX73" fmla="*/ 257077 w 1417232"/>
                  <a:gd name="connsiteY73" fmla="*/ 2835739 h 3397055"/>
                  <a:gd name="connsiteX74" fmla="*/ 305374 w 1417232"/>
                  <a:gd name="connsiteY74" fmla="*/ 2916108 h 3397055"/>
                  <a:gd name="connsiteX75" fmla="*/ 155665 w 1417232"/>
                  <a:gd name="connsiteY75" fmla="*/ 1255737 h 3397055"/>
                  <a:gd name="connsiteX76" fmla="*/ 126382 w 1417232"/>
                  <a:gd name="connsiteY76" fmla="*/ 1245088 h 3397055"/>
                  <a:gd name="connsiteX77" fmla="*/ 161115 w 1417232"/>
                  <a:gd name="connsiteY77" fmla="*/ 1156353 h 3397055"/>
                  <a:gd name="connsiteX78" fmla="*/ 189891 w 1417232"/>
                  <a:gd name="connsiteY78" fmla="*/ 1168395 h 3397055"/>
                  <a:gd name="connsiteX79" fmla="*/ 155665 w 1417232"/>
                  <a:gd name="connsiteY79" fmla="*/ 1255737 h 3397055"/>
                  <a:gd name="connsiteX80" fmla="*/ 199525 w 1417232"/>
                  <a:gd name="connsiteY80" fmla="*/ 2795047 h 3397055"/>
                  <a:gd name="connsiteX81" fmla="*/ 158073 w 1417232"/>
                  <a:gd name="connsiteY81" fmla="*/ 2708973 h 3397055"/>
                  <a:gd name="connsiteX82" fmla="*/ 186468 w 1417232"/>
                  <a:gd name="connsiteY82" fmla="*/ 2696297 h 3397055"/>
                  <a:gd name="connsiteX83" fmla="*/ 227160 w 1417232"/>
                  <a:gd name="connsiteY83" fmla="*/ 2780849 h 3397055"/>
                  <a:gd name="connsiteX84" fmla="*/ 107367 w 1417232"/>
                  <a:gd name="connsiteY84" fmla="*/ 1405700 h 3397055"/>
                  <a:gd name="connsiteX85" fmla="*/ 77450 w 1417232"/>
                  <a:gd name="connsiteY85" fmla="*/ 1397333 h 3397055"/>
                  <a:gd name="connsiteX86" fmla="*/ 105339 w 1417232"/>
                  <a:gd name="connsiteY86" fmla="*/ 1306062 h 3397055"/>
                  <a:gd name="connsiteX87" fmla="*/ 134875 w 1417232"/>
                  <a:gd name="connsiteY87" fmla="*/ 1315823 h 3397055"/>
                  <a:gd name="connsiteX88" fmla="*/ 107367 w 1417232"/>
                  <a:gd name="connsiteY88" fmla="*/ 1405320 h 3397055"/>
                  <a:gd name="connsiteX89" fmla="*/ 132720 w 1417232"/>
                  <a:gd name="connsiteY89" fmla="*/ 2650028 h 3397055"/>
                  <a:gd name="connsiteX90" fmla="*/ 99254 w 1417232"/>
                  <a:gd name="connsiteY90" fmla="*/ 2560531 h 3397055"/>
                  <a:gd name="connsiteX91" fmla="*/ 128663 w 1417232"/>
                  <a:gd name="connsiteY91" fmla="*/ 2550390 h 3397055"/>
                  <a:gd name="connsiteX92" fmla="*/ 161496 w 1417232"/>
                  <a:gd name="connsiteY92" fmla="*/ 2638365 h 3397055"/>
                  <a:gd name="connsiteX93" fmla="*/ 70351 w 1417232"/>
                  <a:gd name="connsiteY93" fmla="*/ 1558579 h 3397055"/>
                  <a:gd name="connsiteX94" fmla="*/ 39928 w 1417232"/>
                  <a:gd name="connsiteY94" fmla="*/ 1552367 h 3397055"/>
                  <a:gd name="connsiteX95" fmla="*/ 60717 w 1417232"/>
                  <a:gd name="connsiteY95" fmla="*/ 1459322 h 3397055"/>
                  <a:gd name="connsiteX96" fmla="*/ 91014 w 1417232"/>
                  <a:gd name="connsiteY96" fmla="*/ 1466801 h 3397055"/>
                  <a:gd name="connsiteX97" fmla="*/ 70605 w 1417232"/>
                  <a:gd name="connsiteY97" fmla="*/ 1558198 h 3397055"/>
                  <a:gd name="connsiteX98" fmla="*/ 79605 w 1417232"/>
                  <a:gd name="connsiteY98" fmla="*/ 2499557 h 3397055"/>
                  <a:gd name="connsiteX99" fmla="*/ 54252 w 1417232"/>
                  <a:gd name="connsiteY99" fmla="*/ 2407526 h 3397055"/>
                  <a:gd name="connsiteX100" fmla="*/ 84549 w 1417232"/>
                  <a:gd name="connsiteY100" fmla="*/ 2400047 h 3397055"/>
                  <a:gd name="connsiteX101" fmla="*/ 109902 w 1417232"/>
                  <a:gd name="connsiteY101" fmla="*/ 2490557 h 3397055"/>
                  <a:gd name="connsiteX102" fmla="*/ 45379 w 1417232"/>
                  <a:gd name="connsiteY102" fmla="*/ 1713613 h 3397055"/>
                  <a:gd name="connsiteX103" fmla="*/ 14575 w 1417232"/>
                  <a:gd name="connsiteY103" fmla="*/ 1709810 h 3397055"/>
                  <a:gd name="connsiteX104" fmla="*/ 28265 w 1417232"/>
                  <a:gd name="connsiteY104" fmla="*/ 1615370 h 3397055"/>
                  <a:gd name="connsiteX105" fmla="*/ 58943 w 1417232"/>
                  <a:gd name="connsiteY105" fmla="*/ 1620567 h 3397055"/>
                  <a:gd name="connsiteX106" fmla="*/ 45632 w 1417232"/>
                  <a:gd name="connsiteY106" fmla="*/ 1713359 h 3397055"/>
                  <a:gd name="connsiteX107" fmla="*/ 40055 w 1417232"/>
                  <a:gd name="connsiteY107" fmla="*/ 2344904 h 3397055"/>
                  <a:gd name="connsiteX108" fmla="*/ 22814 w 1417232"/>
                  <a:gd name="connsiteY108" fmla="*/ 2250970 h 3397055"/>
                  <a:gd name="connsiteX109" fmla="*/ 53618 w 1417232"/>
                  <a:gd name="connsiteY109" fmla="*/ 2246154 h 3397055"/>
                  <a:gd name="connsiteX110" fmla="*/ 70478 w 1417232"/>
                  <a:gd name="connsiteY110" fmla="*/ 2338439 h 3397055"/>
                  <a:gd name="connsiteX111" fmla="*/ 32956 w 1417232"/>
                  <a:gd name="connsiteY111" fmla="*/ 1869661 h 3397055"/>
                  <a:gd name="connsiteX112" fmla="*/ 1772 w 1417232"/>
                  <a:gd name="connsiteY112" fmla="*/ 1868393 h 3397055"/>
                  <a:gd name="connsiteX113" fmla="*/ 8110 w 1417232"/>
                  <a:gd name="connsiteY113" fmla="*/ 1773066 h 3397055"/>
                  <a:gd name="connsiteX114" fmla="*/ 39040 w 1417232"/>
                  <a:gd name="connsiteY114" fmla="*/ 1775854 h 3397055"/>
                  <a:gd name="connsiteX115" fmla="*/ 32956 w 1417232"/>
                  <a:gd name="connsiteY115" fmla="*/ 1869661 h 3397055"/>
                  <a:gd name="connsiteX116" fmla="*/ 14194 w 1417232"/>
                  <a:gd name="connsiteY116" fmla="*/ 2186574 h 3397055"/>
                  <a:gd name="connsiteX117" fmla="*/ 5067 w 1417232"/>
                  <a:gd name="connsiteY117" fmla="*/ 2091500 h 3397055"/>
                  <a:gd name="connsiteX118" fmla="*/ 36125 w 1417232"/>
                  <a:gd name="connsiteY118" fmla="*/ 2089345 h 3397055"/>
                  <a:gd name="connsiteX119" fmla="*/ 45125 w 1417232"/>
                  <a:gd name="connsiteY119" fmla="*/ 2182771 h 3397055"/>
                  <a:gd name="connsiteX120" fmla="*/ 32575 w 1417232"/>
                  <a:gd name="connsiteY120" fmla="*/ 2026342 h 3397055"/>
                  <a:gd name="connsiteX121" fmla="*/ 1518 w 1417232"/>
                  <a:gd name="connsiteY121" fmla="*/ 2027484 h 3397055"/>
                  <a:gd name="connsiteX122" fmla="*/ 124 w 1417232"/>
                  <a:gd name="connsiteY122" fmla="*/ 1932029 h 3397055"/>
                  <a:gd name="connsiteX123" fmla="*/ 31181 w 1417232"/>
                  <a:gd name="connsiteY123" fmla="*/ 1932029 h 3397055"/>
                  <a:gd name="connsiteX124" fmla="*/ 32575 w 1417232"/>
                  <a:gd name="connsiteY124" fmla="*/ 2026976 h 339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17232" h="3397055">
                    <a:moveTo>
                      <a:pt x="1328370" y="60087"/>
                    </a:moveTo>
                    <a:lnTo>
                      <a:pt x="1317595" y="30931"/>
                    </a:lnTo>
                    <a:cubicBezTo>
                      <a:pt x="1347258" y="19902"/>
                      <a:pt x="1377682" y="9507"/>
                      <a:pt x="1407979" y="0"/>
                    </a:cubicBezTo>
                    <a:lnTo>
                      <a:pt x="1417232" y="29663"/>
                    </a:lnTo>
                    <a:cubicBezTo>
                      <a:pt x="1387442" y="39044"/>
                      <a:pt x="1357653" y="49312"/>
                      <a:pt x="1328370" y="60087"/>
                    </a:cubicBezTo>
                    <a:close/>
                    <a:moveTo>
                      <a:pt x="1183477" y="120300"/>
                    </a:moveTo>
                    <a:lnTo>
                      <a:pt x="1170801" y="92032"/>
                    </a:lnTo>
                    <a:cubicBezTo>
                      <a:pt x="1199576" y="79355"/>
                      <a:pt x="1228986" y="65918"/>
                      <a:pt x="1258269" y="54002"/>
                    </a:cubicBezTo>
                    <a:lnTo>
                      <a:pt x="1270058" y="82904"/>
                    </a:lnTo>
                    <a:cubicBezTo>
                      <a:pt x="1240775" y="94947"/>
                      <a:pt x="1211873" y="107624"/>
                      <a:pt x="1183477" y="120300"/>
                    </a:cubicBezTo>
                    <a:close/>
                    <a:moveTo>
                      <a:pt x="1044035" y="192176"/>
                    </a:moveTo>
                    <a:lnTo>
                      <a:pt x="1028697" y="165048"/>
                    </a:lnTo>
                    <a:cubicBezTo>
                      <a:pt x="1056205" y="149456"/>
                      <a:pt x="1084474" y="134244"/>
                      <a:pt x="1112742" y="120047"/>
                    </a:cubicBezTo>
                    <a:lnTo>
                      <a:pt x="1126813" y="147808"/>
                    </a:lnTo>
                    <a:cubicBezTo>
                      <a:pt x="1098544" y="161879"/>
                      <a:pt x="1071163" y="176711"/>
                      <a:pt x="1044035" y="192176"/>
                    </a:cubicBezTo>
                    <a:close/>
                    <a:moveTo>
                      <a:pt x="910805" y="275081"/>
                    </a:moveTo>
                    <a:lnTo>
                      <a:pt x="893311" y="249728"/>
                    </a:lnTo>
                    <a:cubicBezTo>
                      <a:pt x="919552" y="231980"/>
                      <a:pt x="946553" y="214487"/>
                      <a:pt x="973427" y="198007"/>
                    </a:cubicBezTo>
                    <a:lnTo>
                      <a:pt x="989780" y="224501"/>
                    </a:lnTo>
                    <a:cubicBezTo>
                      <a:pt x="963159" y="240474"/>
                      <a:pt x="936665" y="257587"/>
                      <a:pt x="910805" y="275081"/>
                    </a:cubicBezTo>
                    <a:close/>
                    <a:moveTo>
                      <a:pt x="784674" y="368760"/>
                    </a:moveTo>
                    <a:lnTo>
                      <a:pt x="765152" y="344548"/>
                    </a:lnTo>
                    <a:cubicBezTo>
                      <a:pt x="790505" y="324646"/>
                      <a:pt x="815858" y="304997"/>
                      <a:pt x="841211" y="286363"/>
                    </a:cubicBezTo>
                    <a:lnTo>
                      <a:pt x="859592" y="311716"/>
                    </a:lnTo>
                    <a:cubicBezTo>
                      <a:pt x="834112" y="329843"/>
                      <a:pt x="809013" y="349112"/>
                      <a:pt x="784674" y="368760"/>
                    </a:cubicBezTo>
                    <a:close/>
                    <a:moveTo>
                      <a:pt x="666402" y="472454"/>
                    </a:moveTo>
                    <a:lnTo>
                      <a:pt x="644978" y="449890"/>
                    </a:lnTo>
                    <a:cubicBezTo>
                      <a:pt x="668050" y="427960"/>
                      <a:pt x="691882" y="406409"/>
                      <a:pt x="715840" y="385747"/>
                    </a:cubicBezTo>
                    <a:lnTo>
                      <a:pt x="736123" y="409325"/>
                    </a:lnTo>
                    <a:cubicBezTo>
                      <a:pt x="712544" y="429734"/>
                      <a:pt x="689093" y="450904"/>
                      <a:pt x="666402" y="472454"/>
                    </a:cubicBezTo>
                    <a:close/>
                    <a:moveTo>
                      <a:pt x="556877" y="585148"/>
                    </a:moveTo>
                    <a:lnTo>
                      <a:pt x="533679" y="563979"/>
                    </a:lnTo>
                    <a:cubicBezTo>
                      <a:pt x="554848" y="540400"/>
                      <a:pt x="576906" y="516949"/>
                      <a:pt x="599089" y="494511"/>
                    </a:cubicBezTo>
                    <a:lnTo>
                      <a:pt x="621273" y="516315"/>
                    </a:lnTo>
                    <a:cubicBezTo>
                      <a:pt x="599343" y="538626"/>
                      <a:pt x="577666" y="561950"/>
                      <a:pt x="556877" y="585148"/>
                    </a:cubicBezTo>
                    <a:close/>
                    <a:moveTo>
                      <a:pt x="712671" y="3397055"/>
                    </a:moveTo>
                    <a:cubicBezTo>
                      <a:pt x="687318" y="3378040"/>
                      <a:pt x="661965" y="3358138"/>
                      <a:pt x="637753" y="3337856"/>
                    </a:cubicBezTo>
                    <a:lnTo>
                      <a:pt x="657655" y="3313897"/>
                    </a:lnTo>
                    <a:cubicBezTo>
                      <a:pt x="681614" y="3333799"/>
                      <a:pt x="706333" y="3353321"/>
                      <a:pt x="731306" y="3372082"/>
                    </a:cubicBezTo>
                    <a:close/>
                    <a:moveTo>
                      <a:pt x="456478" y="706209"/>
                    </a:moveTo>
                    <a:lnTo>
                      <a:pt x="431759" y="687194"/>
                    </a:lnTo>
                    <a:cubicBezTo>
                      <a:pt x="451028" y="661841"/>
                      <a:pt x="471183" y="636488"/>
                      <a:pt x="491592" y="612783"/>
                    </a:cubicBezTo>
                    <a:lnTo>
                      <a:pt x="515424" y="632812"/>
                    </a:lnTo>
                    <a:cubicBezTo>
                      <a:pt x="495269" y="656771"/>
                      <a:pt x="475493" y="681363"/>
                      <a:pt x="456478" y="706209"/>
                    </a:cubicBezTo>
                    <a:close/>
                    <a:moveTo>
                      <a:pt x="589202" y="3296023"/>
                    </a:moveTo>
                    <a:cubicBezTo>
                      <a:pt x="565497" y="3274980"/>
                      <a:pt x="542045" y="3252923"/>
                      <a:pt x="519608" y="3230612"/>
                    </a:cubicBezTo>
                    <a:lnTo>
                      <a:pt x="541538" y="3208555"/>
                    </a:lnTo>
                    <a:cubicBezTo>
                      <a:pt x="563595" y="3230486"/>
                      <a:pt x="586666" y="3252036"/>
                      <a:pt x="609864" y="3272825"/>
                    </a:cubicBezTo>
                    <a:close/>
                    <a:moveTo>
                      <a:pt x="365841" y="834622"/>
                    </a:moveTo>
                    <a:lnTo>
                      <a:pt x="339728" y="817509"/>
                    </a:lnTo>
                    <a:cubicBezTo>
                      <a:pt x="356968" y="790888"/>
                      <a:pt x="375095" y="764394"/>
                      <a:pt x="393603" y="738661"/>
                    </a:cubicBezTo>
                    <a:lnTo>
                      <a:pt x="418956" y="756789"/>
                    </a:lnTo>
                    <a:cubicBezTo>
                      <a:pt x="401336" y="782268"/>
                      <a:pt x="382828" y="808382"/>
                      <a:pt x="365841" y="834622"/>
                    </a:cubicBezTo>
                    <a:close/>
                    <a:moveTo>
                      <a:pt x="474859" y="3184597"/>
                    </a:moveTo>
                    <a:cubicBezTo>
                      <a:pt x="453183" y="3161399"/>
                      <a:pt x="431886" y="3137440"/>
                      <a:pt x="411477" y="3113228"/>
                    </a:cubicBezTo>
                    <a:lnTo>
                      <a:pt x="435435" y="3093199"/>
                    </a:lnTo>
                    <a:cubicBezTo>
                      <a:pt x="455338" y="3116904"/>
                      <a:pt x="476254" y="3140609"/>
                      <a:pt x="497677" y="3163300"/>
                    </a:cubicBezTo>
                    <a:close/>
                    <a:moveTo>
                      <a:pt x="285219" y="969627"/>
                    </a:moveTo>
                    <a:lnTo>
                      <a:pt x="257837" y="954669"/>
                    </a:lnTo>
                    <a:cubicBezTo>
                      <a:pt x="273049" y="926781"/>
                      <a:pt x="289148" y="899019"/>
                      <a:pt x="305501" y="872018"/>
                    </a:cubicBezTo>
                    <a:lnTo>
                      <a:pt x="332122" y="888117"/>
                    </a:lnTo>
                    <a:cubicBezTo>
                      <a:pt x="316023" y="914611"/>
                      <a:pt x="299923" y="942119"/>
                      <a:pt x="285219" y="969627"/>
                    </a:cubicBezTo>
                    <a:close/>
                    <a:moveTo>
                      <a:pt x="371165" y="3063409"/>
                    </a:moveTo>
                    <a:cubicBezTo>
                      <a:pt x="351644" y="3038056"/>
                      <a:pt x="333136" y="3012703"/>
                      <a:pt x="314628" y="2986463"/>
                    </a:cubicBezTo>
                    <a:lnTo>
                      <a:pt x="339981" y="2968716"/>
                    </a:lnTo>
                    <a:cubicBezTo>
                      <a:pt x="357602" y="2994069"/>
                      <a:pt x="376363" y="3019422"/>
                      <a:pt x="395504" y="3044775"/>
                    </a:cubicBezTo>
                    <a:close/>
                    <a:moveTo>
                      <a:pt x="214991" y="1110210"/>
                    </a:moveTo>
                    <a:lnTo>
                      <a:pt x="186595" y="1097534"/>
                    </a:lnTo>
                    <a:cubicBezTo>
                      <a:pt x="199272" y="1068504"/>
                      <a:pt x="213596" y="1039602"/>
                      <a:pt x="227921" y="1011460"/>
                    </a:cubicBezTo>
                    <a:lnTo>
                      <a:pt x="255682" y="1025531"/>
                    </a:lnTo>
                    <a:cubicBezTo>
                      <a:pt x="241611" y="1053166"/>
                      <a:pt x="227921" y="1081688"/>
                      <a:pt x="214991" y="1110210"/>
                    </a:cubicBezTo>
                    <a:close/>
                    <a:moveTo>
                      <a:pt x="279134" y="2932968"/>
                    </a:moveTo>
                    <a:cubicBezTo>
                      <a:pt x="262021" y="2906220"/>
                      <a:pt x="245541" y="2878712"/>
                      <a:pt x="229949" y="2851077"/>
                    </a:cubicBezTo>
                    <a:lnTo>
                      <a:pt x="257077" y="2835739"/>
                    </a:lnTo>
                    <a:cubicBezTo>
                      <a:pt x="272289" y="2862867"/>
                      <a:pt x="288641" y="2889994"/>
                      <a:pt x="305374" y="2916108"/>
                    </a:cubicBezTo>
                    <a:close/>
                    <a:moveTo>
                      <a:pt x="155665" y="1255737"/>
                    </a:moveTo>
                    <a:lnTo>
                      <a:pt x="126382" y="1245088"/>
                    </a:lnTo>
                    <a:cubicBezTo>
                      <a:pt x="137157" y="1215425"/>
                      <a:pt x="148946" y="1185509"/>
                      <a:pt x="161115" y="1156353"/>
                    </a:cubicBezTo>
                    <a:lnTo>
                      <a:pt x="189891" y="1168395"/>
                    </a:lnTo>
                    <a:cubicBezTo>
                      <a:pt x="177848" y="1197044"/>
                      <a:pt x="166313" y="1226454"/>
                      <a:pt x="155665" y="1255737"/>
                    </a:cubicBezTo>
                    <a:close/>
                    <a:moveTo>
                      <a:pt x="199525" y="2795047"/>
                    </a:moveTo>
                    <a:cubicBezTo>
                      <a:pt x="184947" y="2766905"/>
                      <a:pt x="171003" y="2738003"/>
                      <a:pt x="158073" y="2708973"/>
                    </a:cubicBezTo>
                    <a:lnTo>
                      <a:pt x="186468" y="2696297"/>
                    </a:lnTo>
                    <a:cubicBezTo>
                      <a:pt x="199145" y="2724693"/>
                      <a:pt x="212962" y="2753215"/>
                      <a:pt x="227160" y="2780849"/>
                    </a:cubicBezTo>
                    <a:close/>
                    <a:moveTo>
                      <a:pt x="107367" y="1405700"/>
                    </a:moveTo>
                    <a:lnTo>
                      <a:pt x="77450" y="1397333"/>
                    </a:lnTo>
                    <a:cubicBezTo>
                      <a:pt x="86070" y="1366783"/>
                      <a:pt x="95451" y="1336106"/>
                      <a:pt x="105339" y="1306062"/>
                    </a:cubicBezTo>
                    <a:lnTo>
                      <a:pt x="134875" y="1315823"/>
                    </a:lnTo>
                    <a:cubicBezTo>
                      <a:pt x="125114" y="1344979"/>
                      <a:pt x="115860" y="1375276"/>
                      <a:pt x="107367" y="1405320"/>
                    </a:cubicBezTo>
                    <a:close/>
                    <a:moveTo>
                      <a:pt x="132720" y="2650028"/>
                    </a:moveTo>
                    <a:cubicBezTo>
                      <a:pt x="120804" y="2620745"/>
                      <a:pt x="109522" y="2590702"/>
                      <a:pt x="99254" y="2560531"/>
                    </a:cubicBezTo>
                    <a:lnTo>
                      <a:pt x="128663" y="2550390"/>
                    </a:lnTo>
                    <a:cubicBezTo>
                      <a:pt x="138805" y="2580053"/>
                      <a:pt x="149833" y="2609589"/>
                      <a:pt x="161496" y="2638365"/>
                    </a:cubicBezTo>
                    <a:close/>
                    <a:moveTo>
                      <a:pt x="70351" y="1558579"/>
                    </a:moveTo>
                    <a:lnTo>
                      <a:pt x="39928" y="1552367"/>
                    </a:lnTo>
                    <a:cubicBezTo>
                      <a:pt x="46139" y="1521437"/>
                      <a:pt x="52604" y="1490126"/>
                      <a:pt x="60717" y="1459322"/>
                    </a:cubicBezTo>
                    <a:lnTo>
                      <a:pt x="91014" y="1466801"/>
                    </a:lnTo>
                    <a:cubicBezTo>
                      <a:pt x="83662" y="1496844"/>
                      <a:pt x="76817" y="1527395"/>
                      <a:pt x="70605" y="1558198"/>
                    </a:cubicBezTo>
                    <a:close/>
                    <a:moveTo>
                      <a:pt x="79605" y="2499557"/>
                    </a:moveTo>
                    <a:cubicBezTo>
                      <a:pt x="70351" y="2469260"/>
                      <a:pt x="61858" y="2438329"/>
                      <a:pt x="54252" y="2407526"/>
                    </a:cubicBezTo>
                    <a:lnTo>
                      <a:pt x="84549" y="2400047"/>
                    </a:lnTo>
                    <a:cubicBezTo>
                      <a:pt x="91902" y="2430344"/>
                      <a:pt x="100268" y="2460767"/>
                      <a:pt x="109902" y="2490557"/>
                    </a:cubicBezTo>
                    <a:close/>
                    <a:moveTo>
                      <a:pt x="45379" y="1713613"/>
                    </a:moveTo>
                    <a:lnTo>
                      <a:pt x="14575" y="1709810"/>
                    </a:lnTo>
                    <a:cubicBezTo>
                      <a:pt x="18378" y="1678499"/>
                      <a:pt x="22941" y="1646427"/>
                      <a:pt x="28265" y="1615370"/>
                    </a:cubicBezTo>
                    <a:lnTo>
                      <a:pt x="58943" y="1620567"/>
                    </a:lnTo>
                    <a:cubicBezTo>
                      <a:pt x="53999" y="1651117"/>
                      <a:pt x="49435" y="1682428"/>
                      <a:pt x="45632" y="1713359"/>
                    </a:cubicBezTo>
                    <a:close/>
                    <a:moveTo>
                      <a:pt x="40055" y="2344904"/>
                    </a:moveTo>
                    <a:cubicBezTo>
                      <a:pt x="33463" y="2313846"/>
                      <a:pt x="27378" y="2282281"/>
                      <a:pt x="22814" y="2250970"/>
                    </a:cubicBezTo>
                    <a:lnTo>
                      <a:pt x="53618" y="2246154"/>
                    </a:lnTo>
                    <a:cubicBezTo>
                      <a:pt x="58436" y="2276958"/>
                      <a:pt x="64140" y="2308015"/>
                      <a:pt x="70478" y="2338439"/>
                    </a:cubicBezTo>
                    <a:close/>
                    <a:moveTo>
                      <a:pt x="32956" y="1869661"/>
                    </a:moveTo>
                    <a:lnTo>
                      <a:pt x="1772" y="1868393"/>
                    </a:lnTo>
                    <a:cubicBezTo>
                      <a:pt x="3166" y="1836829"/>
                      <a:pt x="5194" y="1805010"/>
                      <a:pt x="8110" y="1773066"/>
                    </a:cubicBezTo>
                    <a:lnTo>
                      <a:pt x="39040" y="1775854"/>
                    </a:lnTo>
                    <a:cubicBezTo>
                      <a:pt x="36252" y="1807292"/>
                      <a:pt x="33716" y="1838857"/>
                      <a:pt x="32956" y="1869661"/>
                    </a:cubicBezTo>
                    <a:close/>
                    <a:moveTo>
                      <a:pt x="14194" y="2186574"/>
                    </a:moveTo>
                    <a:cubicBezTo>
                      <a:pt x="10392" y="2155136"/>
                      <a:pt x="7222" y="2123191"/>
                      <a:pt x="5067" y="2091500"/>
                    </a:cubicBezTo>
                    <a:lnTo>
                      <a:pt x="36125" y="2089345"/>
                    </a:lnTo>
                    <a:cubicBezTo>
                      <a:pt x="38280" y="2120529"/>
                      <a:pt x="41322" y="2151967"/>
                      <a:pt x="45125" y="2182771"/>
                    </a:cubicBezTo>
                    <a:close/>
                    <a:moveTo>
                      <a:pt x="32575" y="2026342"/>
                    </a:moveTo>
                    <a:lnTo>
                      <a:pt x="1518" y="2027484"/>
                    </a:lnTo>
                    <a:cubicBezTo>
                      <a:pt x="250" y="1995919"/>
                      <a:pt x="-257" y="1964101"/>
                      <a:pt x="124" y="1932029"/>
                    </a:cubicBezTo>
                    <a:lnTo>
                      <a:pt x="31181" y="1932029"/>
                    </a:lnTo>
                    <a:cubicBezTo>
                      <a:pt x="30927" y="1964227"/>
                      <a:pt x="31435" y="1996426"/>
                      <a:pt x="32575" y="2026976"/>
                    </a:cubicBezTo>
                    <a:close/>
                  </a:path>
                </a:pathLst>
              </a:custGeom>
              <a:grpFill/>
              <a:ln w="12672"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850FCBC7-E967-4BD4-A76F-32C70D848791}"/>
                  </a:ext>
                </a:extLst>
              </p:cNvPr>
              <p:cNvSpPr/>
              <p:nvPr/>
            </p:nvSpPr>
            <p:spPr>
              <a:xfrm>
                <a:off x="2028624" y="4854475"/>
                <a:ext cx="2691733" cy="304236"/>
              </a:xfrm>
              <a:custGeom>
                <a:avLst/>
                <a:gdLst>
                  <a:gd name="connsiteX0" fmla="*/ 2691733 w 2691733"/>
                  <a:gd name="connsiteY0" fmla="*/ 189641 h 304236"/>
                  <a:gd name="connsiteX1" fmla="*/ 2628351 w 2691733"/>
                  <a:gd name="connsiteY1" fmla="*/ 192176 h 304236"/>
                  <a:gd name="connsiteX2" fmla="*/ 2599195 w 2691733"/>
                  <a:gd name="connsiteY2" fmla="*/ 193570 h 304236"/>
                  <a:gd name="connsiteX3" fmla="*/ 2597674 w 2691733"/>
                  <a:gd name="connsiteY3" fmla="*/ 162513 h 304236"/>
                  <a:gd name="connsiteX4" fmla="*/ 2626830 w 2691733"/>
                  <a:gd name="connsiteY4" fmla="*/ 161119 h 304236"/>
                  <a:gd name="connsiteX5" fmla="*/ 2691100 w 2691733"/>
                  <a:gd name="connsiteY5" fmla="*/ 158583 h 304236"/>
                  <a:gd name="connsiteX6" fmla="*/ 2444034 w 2691733"/>
                  <a:gd name="connsiteY6" fmla="*/ 203458 h 304236"/>
                  <a:gd name="connsiteX7" fmla="*/ 2441752 w 2691733"/>
                  <a:gd name="connsiteY7" fmla="*/ 172400 h 304236"/>
                  <a:gd name="connsiteX8" fmla="*/ 2535052 w 2691733"/>
                  <a:gd name="connsiteY8" fmla="*/ 165936 h 304236"/>
                  <a:gd name="connsiteX9" fmla="*/ 2536953 w 2691733"/>
                  <a:gd name="connsiteY9" fmla="*/ 196993 h 304236"/>
                  <a:gd name="connsiteX10" fmla="*/ 2444034 w 2691733"/>
                  <a:gd name="connsiteY10" fmla="*/ 203458 h 304236"/>
                  <a:gd name="connsiteX11" fmla="*/ 2289508 w 2691733"/>
                  <a:gd name="connsiteY11" fmla="*/ 216135 h 304236"/>
                  <a:gd name="connsiteX12" fmla="*/ 2286592 w 2691733"/>
                  <a:gd name="connsiteY12" fmla="*/ 185204 h 304236"/>
                  <a:gd name="connsiteX13" fmla="*/ 2379637 w 2691733"/>
                  <a:gd name="connsiteY13" fmla="*/ 176964 h 304236"/>
                  <a:gd name="connsiteX14" fmla="*/ 2382299 w 2691733"/>
                  <a:gd name="connsiteY14" fmla="*/ 207895 h 304236"/>
                  <a:gd name="connsiteX15" fmla="*/ 2289508 w 2691733"/>
                  <a:gd name="connsiteY15" fmla="*/ 216135 h 304236"/>
                  <a:gd name="connsiteX16" fmla="*/ 2134854 w 2691733"/>
                  <a:gd name="connsiteY16" fmla="*/ 231347 h 304236"/>
                  <a:gd name="connsiteX17" fmla="*/ 2131685 w 2691733"/>
                  <a:gd name="connsiteY17" fmla="*/ 200289 h 304236"/>
                  <a:gd name="connsiteX18" fmla="*/ 2224603 w 2691733"/>
                  <a:gd name="connsiteY18" fmla="*/ 191035 h 304236"/>
                  <a:gd name="connsiteX19" fmla="*/ 2227646 w 2691733"/>
                  <a:gd name="connsiteY19" fmla="*/ 222093 h 304236"/>
                  <a:gd name="connsiteX20" fmla="*/ 2134854 w 2691733"/>
                  <a:gd name="connsiteY20" fmla="*/ 231853 h 304236"/>
                  <a:gd name="connsiteX21" fmla="*/ 1980327 w 2691733"/>
                  <a:gd name="connsiteY21" fmla="*/ 247446 h 304236"/>
                  <a:gd name="connsiteX22" fmla="*/ 1977031 w 2691733"/>
                  <a:gd name="connsiteY22" fmla="*/ 216388 h 304236"/>
                  <a:gd name="connsiteX23" fmla="*/ 2069823 w 2691733"/>
                  <a:gd name="connsiteY23" fmla="*/ 206754 h 304236"/>
                  <a:gd name="connsiteX24" fmla="*/ 2073119 w 2691733"/>
                  <a:gd name="connsiteY24" fmla="*/ 237685 h 304236"/>
                  <a:gd name="connsiteX25" fmla="*/ 1825673 w 2691733"/>
                  <a:gd name="connsiteY25" fmla="*/ 263418 h 304236"/>
                  <a:gd name="connsiteX26" fmla="*/ 1822504 w 2691733"/>
                  <a:gd name="connsiteY26" fmla="*/ 232361 h 304236"/>
                  <a:gd name="connsiteX27" fmla="*/ 1915296 w 2691733"/>
                  <a:gd name="connsiteY27" fmla="*/ 222853 h 304236"/>
                  <a:gd name="connsiteX28" fmla="*/ 1918465 w 2691733"/>
                  <a:gd name="connsiteY28" fmla="*/ 253911 h 304236"/>
                  <a:gd name="connsiteX29" fmla="*/ 1670766 w 2691733"/>
                  <a:gd name="connsiteY29" fmla="*/ 278123 h 304236"/>
                  <a:gd name="connsiteX30" fmla="*/ 1667977 w 2691733"/>
                  <a:gd name="connsiteY30" fmla="*/ 247192 h 304236"/>
                  <a:gd name="connsiteX31" fmla="*/ 1760769 w 2691733"/>
                  <a:gd name="connsiteY31" fmla="*/ 238445 h 304236"/>
                  <a:gd name="connsiteX32" fmla="*/ 1763812 w 2691733"/>
                  <a:gd name="connsiteY32" fmla="*/ 269503 h 304236"/>
                  <a:gd name="connsiteX33" fmla="*/ 1670766 w 2691733"/>
                  <a:gd name="connsiteY33" fmla="*/ 278630 h 304236"/>
                  <a:gd name="connsiteX34" fmla="*/ 1515605 w 2691733"/>
                  <a:gd name="connsiteY34" fmla="*/ 290800 h 304236"/>
                  <a:gd name="connsiteX35" fmla="*/ 1513451 w 2691733"/>
                  <a:gd name="connsiteY35" fmla="*/ 259742 h 304236"/>
                  <a:gd name="connsiteX36" fmla="*/ 1606242 w 2691733"/>
                  <a:gd name="connsiteY36" fmla="*/ 252643 h 304236"/>
                  <a:gd name="connsiteX37" fmla="*/ 1608778 w 2691733"/>
                  <a:gd name="connsiteY37" fmla="*/ 283700 h 304236"/>
                  <a:gd name="connsiteX38" fmla="*/ 1515605 w 2691733"/>
                  <a:gd name="connsiteY38" fmla="*/ 291053 h 304236"/>
                  <a:gd name="connsiteX39" fmla="*/ 1370586 w 2691733"/>
                  <a:gd name="connsiteY39" fmla="*/ 299419 h 304236"/>
                  <a:gd name="connsiteX40" fmla="*/ 1360065 w 2691733"/>
                  <a:gd name="connsiteY40" fmla="*/ 299419 h 304236"/>
                  <a:gd name="connsiteX41" fmla="*/ 1358670 w 2691733"/>
                  <a:gd name="connsiteY41" fmla="*/ 268362 h 304236"/>
                  <a:gd name="connsiteX42" fmla="*/ 1369192 w 2691733"/>
                  <a:gd name="connsiteY42" fmla="*/ 268362 h 304236"/>
                  <a:gd name="connsiteX43" fmla="*/ 1451589 w 2691733"/>
                  <a:gd name="connsiteY43" fmla="*/ 263925 h 304236"/>
                  <a:gd name="connsiteX44" fmla="*/ 1453490 w 2691733"/>
                  <a:gd name="connsiteY44" fmla="*/ 295110 h 304236"/>
                  <a:gd name="connsiteX45" fmla="*/ 1370586 w 2691733"/>
                  <a:gd name="connsiteY45" fmla="*/ 299673 h 304236"/>
                  <a:gd name="connsiteX46" fmla="*/ 1297823 w 2691733"/>
                  <a:gd name="connsiteY46" fmla="*/ 302208 h 304236"/>
                  <a:gd name="connsiteX47" fmla="*/ 1204143 w 2691733"/>
                  <a:gd name="connsiteY47" fmla="*/ 304110 h 304236"/>
                  <a:gd name="connsiteX48" fmla="*/ 1204143 w 2691733"/>
                  <a:gd name="connsiteY48" fmla="*/ 273052 h 304236"/>
                  <a:gd name="connsiteX49" fmla="*/ 1297062 w 2691733"/>
                  <a:gd name="connsiteY49" fmla="*/ 271024 h 304236"/>
                  <a:gd name="connsiteX50" fmla="*/ 1141901 w 2691733"/>
                  <a:gd name="connsiteY50" fmla="*/ 304237 h 304236"/>
                  <a:gd name="connsiteX51" fmla="*/ 1048222 w 2691733"/>
                  <a:gd name="connsiteY51" fmla="*/ 302589 h 304236"/>
                  <a:gd name="connsiteX52" fmla="*/ 1049236 w 2691733"/>
                  <a:gd name="connsiteY52" fmla="*/ 271404 h 304236"/>
                  <a:gd name="connsiteX53" fmla="*/ 1142028 w 2691733"/>
                  <a:gd name="connsiteY53" fmla="*/ 273179 h 304236"/>
                  <a:gd name="connsiteX54" fmla="*/ 985853 w 2691733"/>
                  <a:gd name="connsiteY54" fmla="*/ 299926 h 304236"/>
                  <a:gd name="connsiteX55" fmla="*/ 892301 w 2691733"/>
                  <a:gd name="connsiteY55" fmla="*/ 293715 h 304236"/>
                  <a:gd name="connsiteX56" fmla="*/ 894836 w 2691733"/>
                  <a:gd name="connsiteY56" fmla="*/ 262658 h 304236"/>
                  <a:gd name="connsiteX57" fmla="*/ 987375 w 2691733"/>
                  <a:gd name="connsiteY57" fmla="*/ 268869 h 304236"/>
                  <a:gd name="connsiteX58" fmla="*/ 830059 w 2691733"/>
                  <a:gd name="connsiteY58" fmla="*/ 287884 h 304236"/>
                  <a:gd name="connsiteX59" fmla="*/ 737013 w 2691733"/>
                  <a:gd name="connsiteY59" fmla="*/ 276348 h 304236"/>
                  <a:gd name="connsiteX60" fmla="*/ 741323 w 2691733"/>
                  <a:gd name="connsiteY60" fmla="*/ 245544 h 304236"/>
                  <a:gd name="connsiteX61" fmla="*/ 833355 w 2691733"/>
                  <a:gd name="connsiteY61" fmla="*/ 256826 h 304236"/>
                  <a:gd name="connsiteX62" fmla="*/ 675152 w 2691733"/>
                  <a:gd name="connsiteY62" fmla="*/ 266841 h 304236"/>
                  <a:gd name="connsiteX63" fmla="*/ 582993 w 2691733"/>
                  <a:gd name="connsiteY63" fmla="*/ 249220 h 304236"/>
                  <a:gd name="connsiteX64" fmla="*/ 589458 w 2691733"/>
                  <a:gd name="connsiteY64" fmla="*/ 218797 h 304236"/>
                  <a:gd name="connsiteX65" fmla="*/ 680349 w 2691733"/>
                  <a:gd name="connsiteY65" fmla="*/ 236163 h 304236"/>
                  <a:gd name="connsiteX66" fmla="*/ 521893 w 2691733"/>
                  <a:gd name="connsiteY66" fmla="*/ 235403 h 304236"/>
                  <a:gd name="connsiteX67" fmla="*/ 431129 w 2691733"/>
                  <a:gd name="connsiteY67" fmla="*/ 211191 h 304236"/>
                  <a:gd name="connsiteX68" fmla="*/ 439749 w 2691733"/>
                  <a:gd name="connsiteY68" fmla="*/ 181274 h 304236"/>
                  <a:gd name="connsiteX69" fmla="*/ 529245 w 2691733"/>
                  <a:gd name="connsiteY69" fmla="*/ 205106 h 304236"/>
                  <a:gd name="connsiteX70" fmla="*/ 371169 w 2691733"/>
                  <a:gd name="connsiteY70" fmla="*/ 192810 h 304236"/>
                  <a:gd name="connsiteX71" fmla="*/ 282433 w 2691733"/>
                  <a:gd name="connsiteY71" fmla="*/ 161626 h 304236"/>
                  <a:gd name="connsiteX72" fmla="*/ 293461 w 2691733"/>
                  <a:gd name="connsiteY72" fmla="*/ 132469 h 304236"/>
                  <a:gd name="connsiteX73" fmla="*/ 380676 w 2691733"/>
                  <a:gd name="connsiteY73" fmla="*/ 163147 h 304236"/>
                  <a:gd name="connsiteX74" fmla="*/ 224374 w 2691733"/>
                  <a:gd name="connsiteY74" fmla="*/ 138427 h 304236"/>
                  <a:gd name="connsiteX75" fmla="*/ 138428 w 2691733"/>
                  <a:gd name="connsiteY75" fmla="*/ 100398 h 304236"/>
                  <a:gd name="connsiteX76" fmla="*/ 151865 w 2691733"/>
                  <a:gd name="connsiteY76" fmla="*/ 72256 h 304236"/>
                  <a:gd name="connsiteX77" fmla="*/ 236290 w 2691733"/>
                  <a:gd name="connsiteY77" fmla="*/ 110286 h 304236"/>
                  <a:gd name="connsiteX78" fmla="*/ 82397 w 2691733"/>
                  <a:gd name="connsiteY78" fmla="*/ 72256 h 304236"/>
                  <a:gd name="connsiteX79" fmla="*/ 0 w 2691733"/>
                  <a:gd name="connsiteY79" fmla="*/ 26874 h 304236"/>
                  <a:gd name="connsiteX80" fmla="*/ 15719 w 2691733"/>
                  <a:gd name="connsiteY80" fmla="*/ 0 h 304236"/>
                  <a:gd name="connsiteX81" fmla="*/ 96722 w 2691733"/>
                  <a:gd name="connsiteY81" fmla="*/ 44621 h 3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691733" h="304236">
                    <a:moveTo>
                      <a:pt x="2691733" y="189641"/>
                    </a:moveTo>
                    <a:cubicBezTo>
                      <a:pt x="2670564" y="190401"/>
                      <a:pt x="2649267" y="191162"/>
                      <a:pt x="2628351" y="192176"/>
                    </a:cubicBezTo>
                    <a:lnTo>
                      <a:pt x="2599195" y="193570"/>
                    </a:lnTo>
                    <a:lnTo>
                      <a:pt x="2597674" y="162513"/>
                    </a:lnTo>
                    <a:lnTo>
                      <a:pt x="2626830" y="161119"/>
                    </a:lnTo>
                    <a:cubicBezTo>
                      <a:pt x="2648380" y="160104"/>
                      <a:pt x="2669676" y="159217"/>
                      <a:pt x="2691100" y="158583"/>
                    </a:cubicBezTo>
                    <a:close/>
                    <a:moveTo>
                      <a:pt x="2444034" y="203458"/>
                    </a:moveTo>
                    <a:lnTo>
                      <a:pt x="2441752" y="172400"/>
                    </a:lnTo>
                    <a:cubicBezTo>
                      <a:pt x="2473824" y="169992"/>
                      <a:pt x="2505135" y="167710"/>
                      <a:pt x="2535052" y="165936"/>
                    </a:cubicBezTo>
                    <a:lnTo>
                      <a:pt x="2536953" y="196993"/>
                    </a:lnTo>
                    <a:cubicBezTo>
                      <a:pt x="2507163" y="199021"/>
                      <a:pt x="2475979" y="201176"/>
                      <a:pt x="2444034" y="203458"/>
                    </a:cubicBezTo>
                    <a:close/>
                    <a:moveTo>
                      <a:pt x="2289508" y="216135"/>
                    </a:moveTo>
                    <a:lnTo>
                      <a:pt x="2286592" y="185204"/>
                    </a:lnTo>
                    <a:cubicBezTo>
                      <a:pt x="2317687" y="182250"/>
                      <a:pt x="2348707" y="179499"/>
                      <a:pt x="2379637" y="176964"/>
                    </a:cubicBezTo>
                    <a:lnTo>
                      <a:pt x="2382299" y="207895"/>
                    </a:lnTo>
                    <a:cubicBezTo>
                      <a:pt x="2351369" y="211064"/>
                      <a:pt x="2320438" y="213726"/>
                      <a:pt x="2289508" y="216135"/>
                    </a:cubicBezTo>
                    <a:close/>
                    <a:moveTo>
                      <a:pt x="2134854" y="231347"/>
                    </a:moveTo>
                    <a:lnTo>
                      <a:pt x="2131685" y="200289"/>
                    </a:lnTo>
                    <a:lnTo>
                      <a:pt x="2224603" y="191035"/>
                    </a:lnTo>
                    <a:lnTo>
                      <a:pt x="2227646" y="222093"/>
                    </a:lnTo>
                    <a:cubicBezTo>
                      <a:pt x="2196715" y="225515"/>
                      <a:pt x="2165785" y="228811"/>
                      <a:pt x="2134854" y="231853"/>
                    </a:cubicBezTo>
                    <a:close/>
                    <a:moveTo>
                      <a:pt x="1980327" y="247446"/>
                    </a:moveTo>
                    <a:lnTo>
                      <a:pt x="1977031" y="216388"/>
                    </a:lnTo>
                    <a:lnTo>
                      <a:pt x="2069823" y="206754"/>
                    </a:lnTo>
                    <a:lnTo>
                      <a:pt x="2073119" y="237685"/>
                    </a:lnTo>
                    <a:close/>
                    <a:moveTo>
                      <a:pt x="1825673" y="263418"/>
                    </a:moveTo>
                    <a:lnTo>
                      <a:pt x="1822504" y="232361"/>
                    </a:lnTo>
                    <a:lnTo>
                      <a:pt x="1915296" y="222853"/>
                    </a:lnTo>
                    <a:lnTo>
                      <a:pt x="1918465" y="253911"/>
                    </a:lnTo>
                    <a:close/>
                    <a:moveTo>
                      <a:pt x="1670766" y="278123"/>
                    </a:moveTo>
                    <a:lnTo>
                      <a:pt x="1667977" y="247192"/>
                    </a:lnTo>
                    <a:lnTo>
                      <a:pt x="1760769" y="238445"/>
                    </a:lnTo>
                    <a:lnTo>
                      <a:pt x="1763812" y="269503"/>
                    </a:lnTo>
                    <a:cubicBezTo>
                      <a:pt x="1732754" y="273052"/>
                      <a:pt x="1701697" y="275841"/>
                      <a:pt x="1670766" y="278630"/>
                    </a:cubicBezTo>
                    <a:close/>
                    <a:moveTo>
                      <a:pt x="1515605" y="290800"/>
                    </a:moveTo>
                    <a:lnTo>
                      <a:pt x="1513451" y="259742"/>
                    </a:lnTo>
                    <a:cubicBezTo>
                      <a:pt x="1544254" y="257587"/>
                      <a:pt x="1575312" y="255178"/>
                      <a:pt x="1606242" y="252643"/>
                    </a:cubicBezTo>
                    <a:lnTo>
                      <a:pt x="1608778" y="283700"/>
                    </a:lnTo>
                    <a:cubicBezTo>
                      <a:pt x="1577759" y="286401"/>
                      <a:pt x="1546701" y="288860"/>
                      <a:pt x="1515605" y="291053"/>
                    </a:cubicBezTo>
                    <a:close/>
                    <a:moveTo>
                      <a:pt x="1370586" y="299419"/>
                    </a:moveTo>
                    <a:lnTo>
                      <a:pt x="1360065" y="299419"/>
                    </a:lnTo>
                    <a:lnTo>
                      <a:pt x="1358670" y="268362"/>
                    </a:lnTo>
                    <a:lnTo>
                      <a:pt x="1369192" y="268362"/>
                    </a:lnTo>
                    <a:cubicBezTo>
                      <a:pt x="1396573" y="267094"/>
                      <a:pt x="1424043" y="265611"/>
                      <a:pt x="1451589" y="263925"/>
                    </a:cubicBezTo>
                    <a:lnTo>
                      <a:pt x="1453490" y="295110"/>
                    </a:lnTo>
                    <a:cubicBezTo>
                      <a:pt x="1425856" y="296884"/>
                      <a:pt x="1398221" y="298279"/>
                      <a:pt x="1370586" y="299673"/>
                    </a:cubicBezTo>
                    <a:close/>
                    <a:moveTo>
                      <a:pt x="1297823" y="302208"/>
                    </a:moveTo>
                    <a:cubicBezTo>
                      <a:pt x="1266131" y="303222"/>
                      <a:pt x="1234440" y="303856"/>
                      <a:pt x="1204143" y="304110"/>
                    </a:cubicBezTo>
                    <a:lnTo>
                      <a:pt x="1204143" y="273052"/>
                    </a:lnTo>
                    <a:cubicBezTo>
                      <a:pt x="1234313" y="273052"/>
                      <a:pt x="1265624" y="272038"/>
                      <a:pt x="1297062" y="271024"/>
                    </a:cubicBezTo>
                    <a:close/>
                    <a:moveTo>
                      <a:pt x="1141901" y="304237"/>
                    </a:moveTo>
                    <a:cubicBezTo>
                      <a:pt x="1110210" y="304237"/>
                      <a:pt x="1078519" y="303476"/>
                      <a:pt x="1048222" y="302589"/>
                    </a:cubicBezTo>
                    <a:lnTo>
                      <a:pt x="1049236" y="271404"/>
                    </a:lnTo>
                    <a:cubicBezTo>
                      <a:pt x="1079406" y="272418"/>
                      <a:pt x="1110717" y="272926"/>
                      <a:pt x="1142028" y="273179"/>
                    </a:cubicBezTo>
                    <a:close/>
                    <a:moveTo>
                      <a:pt x="985853" y="299926"/>
                    </a:moveTo>
                    <a:cubicBezTo>
                      <a:pt x="954162" y="298279"/>
                      <a:pt x="922471" y="296250"/>
                      <a:pt x="892301" y="293715"/>
                    </a:cubicBezTo>
                    <a:lnTo>
                      <a:pt x="894836" y="262658"/>
                    </a:lnTo>
                    <a:cubicBezTo>
                      <a:pt x="924879" y="265193"/>
                      <a:pt x="956064" y="267221"/>
                      <a:pt x="987375" y="268869"/>
                    </a:cubicBezTo>
                    <a:close/>
                    <a:moveTo>
                      <a:pt x="830059" y="287884"/>
                    </a:moveTo>
                    <a:cubicBezTo>
                      <a:pt x="798621" y="284461"/>
                      <a:pt x="767310" y="280658"/>
                      <a:pt x="737013" y="276348"/>
                    </a:cubicBezTo>
                    <a:lnTo>
                      <a:pt x="741323" y="245544"/>
                    </a:lnTo>
                    <a:cubicBezTo>
                      <a:pt x="771367" y="249727"/>
                      <a:pt x="802297" y="253531"/>
                      <a:pt x="833355" y="256826"/>
                    </a:cubicBezTo>
                    <a:close/>
                    <a:moveTo>
                      <a:pt x="675152" y="266841"/>
                    </a:moveTo>
                    <a:cubicBezTo>
                      <a:pt x="644094" y="261516"/>
                      <a:pt x="613037" y="255685"/>
                      <a:pt x="582993" y="249220"/>
                    </a:cubicBezTo>
                    <a:lnTo>
                      <a:pt x="589458" y="218797"/>
                    </a:lnTo>
                    <a:cubicBezTo>
                      <a:pt x="619121" y="225135"/>
                      <a:pt x="649672" y="231473"/>
                      <a:pt x="680349" y="236163"/>
                    </a:cubicBezTo>
                    <a:close/>
                    <a:moveTo>
                      <a:pt x="521893" y="235403"/>
                    </a:moveTo>
                    <a:cubicBezTo>
                      <a:pt x="491342" y="227924"/>
                      <a:pt x="460792" y="219811"/>
                      <a:pt x="431129" y="211191"/>
                    </a:cubicBezTo>
                    <a:lnTo>
                      <a:pt x="439749" y="181274"/>
                    </a:lnTo>
                    <a:cubicBezTo>
                      <a:pt x="469031" y="189768"/>
                      <a:pt x="499075" y="197880"/>
                      <a:pt x="529245" y="205106"/>
                    </a:cubicBezTo>
                    <a:close/>
                    <a:moveTo>
                      <a:pt x="371169" y="192810"/>
                    </a:moveTo>
                    <a:cubicBezTo>
                      <a:pt x="341379" y="183049"/>
                      <a:pt x="311462" y="172654"/>
                      <a:pt x="282433" y="161626"/>
                    </a:cubicBezTo>
                    <a:lnTo>
                      <a:pt x="293461" y="132469"/>
                    </a:lnTo>
                    <a:cubicBezTo>
                      <a:pt x="321984" y="143371"/>
                      <a:pt x="351267" y="153639"/>
                      <a:pt x="380676" y="163147"/>
                    </a:cubicBezTo>
                    <a:close/>
                    <a:moveTo>
                      <a:pt x="224374" y="138427"/>
                    </a:moveTo>
                    <a:cubicBezTo>
                      <a:pt x="195599" y="126511"/>
                      <a:pt x="166696" y="113074"/>
                      <a:pt x="138428" y="100398"/>
                    </a:cubicBezTo>
                    <a:lnTo>
                      <a:pt x="151865" y="72256"/>
                    </a:lnTo>
                    <a:cubicBezTo>
                      <a:pt x="179626" y="84932"/>
                      <a:pt x="208022" y="97609"/>
                      <a:pt x="236290" y="110286"/>
                    </a:cubicBezTo>
                    <a:close/>
                    <a:moveTo>
                      <a:pt x="82397" y="72256"/>
                    </a:moveTo>
                    <a:cubicBezTo>
                      <a:pt x="54763" y="57931"/>
                      <a:pt x="27001" y="42593"/>
                      <a:pt x="0" y="26874"/>
                    </a:cubicBezTo>
                    <a:lnTo>
                      <a:pt x="15719" y="0"/>
                    </a:lnTo>
                    <a:cubicBezTo>
                      <a:pt x="42340" y="15465"/>
                      <a:pt x="69594" y="30424"/>
                      <a:pt x="96722" y="44621"/>
                    </a:cubicBezTo>
                    <a:close/>
                  </a:path>
                </a:pathLst>
              </a:custGeom>
              <a:grpFill/>
              <a:ln w="12672"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6E329DDA-2392-4DB6-BDA9-CB3D90274686}"/>
                  </a:ext>
                </a:extLst>
              </p:cNvPr>
              <p:cNvSpPr/>
              <p:nvPr/>
            </p:nvSpPr>
            <p:spPr>
              <a:xfrm>
                <a:off x="508328" y="1321527"/>
                <a:ext cx="3389069" cy="3527496"/>
              </a:xfrm>
              <a:custGeom>
                <a:avLst/>
                <a:gdLst>
                  <a:gd name="connsiteX0" fmla="*/ 3386280 w 3389069"/>
                  <a:gd name="connsiteY0" fmla="*/ 706716 h 3527496"/>
                  <a:gd name="connsiteX1" fmla="*/ 3380956 w 3389069"/>
                  <a:gd name="connsiteY1" fmla="*/ 753746 h 3527496"/>
                  <a:gd name="connsiteX2" fmla="*/ 3350152 w 3389069"/>
                  <a:gd name="connsiteY2" fmla="*/ 749436 h 3527496"/>
                  <a:gd name="connsiteX3" fmla="*/ 3355350 w 3389069"/>
                  <a:gd name="connsiteY3" fmla="*/ 703927 h 3527496"/>
                  <a:gd name="connsiteX4" fmla="*/ 3358012 w 3389069"/>
                  <a:gd name="connsiteY4" fmla="*/ 659433 h 3527496"/>
                  <a:gd name="connsiteX5" fmla="*/ 3389069 w 3389069"/>
                  <a:gd name="connsiteY5" fmla="*/ 660447 h 3527496"/>
                  <a:gd name="connsiteX6" fmla="*/ 3386280 w 3389069"/>
                  <a:gd name="connsiteY6" fmla="*/ 706716 h 3527496"/>
                  <a:gd name="connsiteX7" fmla="*/ 2147277 w 3389069"/>
                  <a:gd name="connsiteY7" fmla="*/ 40565 h 3527496"/>
                  <a:gd name="connsiteX8" fmla="*/ 2101895 w 3389069"/>
                  <a:gd name="connsiteY8" fmla="*/ 53241 h 3527496"/>
                  <a:gd name="connsiteX9" fmla="*/ 2093528 w 3389069"/>
                  <a:gd name="connsiteY9" fmla="*/ 23325 h 3527496"/>
                  <a:gd name="connsiteX10" fmla="*/ 2139544 w 3389069"/>
                  <a:gd name="connsiteY10" fmla="*/ 10648 h 3527496"/>
                  <a:gd name="connsiteX11" fmla="*/ 2184292 w 3389069"/>
                  <a:gd name="connsiteY11" fmla="*/ 0 h 3527496"/>
                  <a:gd name="connsiteX12" fmla="*/ 2191011 w 3389069"/>
                  <a:gd name="connsiteY12" fmla="*/ 30424 h 3527496"/>
                  <a:gd name="connsiteX13" fmla="*/ 2147277 w 3389069"/>
                  <a:gd name="connsiteY13" fmla="*/ 40818 h 3527496"/>
                  <a:gd name="connsiteX14" fmla="*/ 1736557 w 3389069"/>
                  <a:gd name="connsiteY14" fmla="*/ 1899070 h 3527496"/>
                  <a:gd name="connsiteX15" fmla="*/ 1690288 w 3389069"/>
                  <a:gd name="connsiteY15" fmla="*/ 1902239 h 3527496"/>
                  <a:gd name="connsiteX16" fmla="*/ 1688513 w 3389069"/>
                  <a:gd name="connsiteY16" fmla="*/ 1871182 h 3527496"/>
                  <a:gd name="connsiteX17" fmla="*/ 1734149 w 3389069"/>
                  <a:gd name="connsiteY17" fmla="*/ 1868013 h 3527496"/>
                  <a:gd name="connsiteX18" fmla="*/ 1780038 w 3389069"/>
                  <a:gd name="connsiteY18" fmla="*/ 1863830 h 3527496"/>
                  <a:gd name="connsiteX19" fmla="*/ 1783207 w 3389069"/>
                  <a:gd name="connsiteY19" fmla="*/ 1894887 h 3527496"/>
                  <a:gd name="connsiteX20" fmla="*/ 1736557 w 3389069"/>
                  <a:gd name="connsiteY20" fmla="*/ 1899324 h 3527496"/>
                  <a:gd name="connsiteX21" fmla="*/ 1466801 w 3389069"/>
                  <a:gd name="connsiteY21" fmla="*/ 3527497 h 3527496"/>
                  <a:gd name="connsiteX22" fmla="*/ 1427250 w 3389069"/>
                  <a:gd name="connsiteY22" fmla="*/ 3502144 h 3527496"/>
                  <a:gd name="connsiteX23" fmla="*/ 1387826 w 3389069"/>
                  <a:gd name="connsiteY23" fmla="*/ 3475269 h 3527496"/>
                  <a:gd name="connsiteX24" fmla="*/ 1405573 w 3389069"/>
                  <a:gd name="connsiteY24" fmla="*/ 3449916 h 3527496"/>
                  <a:gd name="connsiteX25" fmla="*/ 1444490 w 3389069"/>
                  <a:gd name="connsiteY25" fmla="*/ 3476284 h 3527496"/>
                  <a:gd name="connsiteX26" fmla="*/ 1483280 w 3389069"/>
                  <a:gd name="connsiteY26" fmla="*/ 3501637 h 3527496"/>
                  <a:gd name="connsiteX27" fmla="*/ 16099 w 3389069"/>
                  <a:gd name="connsiteY27" fmla="*/ 977107 h 3527496"/>
                  <a:gd name="connsiteX28" fmla="*/ 7099 w 3389069"/>
                  <a:gd name="connsiteY28" fmla="*/ 931218 h 3527496"/>
                  <a:gd name="connsiteX29" fmla="*/ 0 w 3389069"/>
                  <a:gd name="connsiteY29" fmla="*/ 885582 h 3527496"/>
                  <a:gd name="connsiteX30" fmla="*/ 30931 w 3389069"/>
                  <a:gd name="connsiteY30" fmla="*/ 881399 h 3527496"/>
                  <a:gd name="connsiteX31" fmla="*/ 37776 w 3389069"/>
                  <a:gd name="connsiteY31" fmla="*/ 925893 h 3527496"/>
                  <a:gd name="connsiteX32" fmla="*/ 46523 w 3389069"/>
                  <a:gd name="connsiteY32" fmla="*/ 970388 h 35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89069" h="3527496">
                    <a:moveTo>
                      <a:pt x="3386280" y="706716"/>
                    </a:moveTo>
                    <a:cubicBezTo>
                      <a:pt x="3385013" y="722308"/>
                      <a:pt x="3383111" y="738154"/>
                      <a:pt x="3380956" y="753746"/>
                    </a:cubicBezTo>
                    <a:lnTo>
                      <a:pt x="3350152" y="749436"/>
                    </a:lnTo>
                    <a:cubicBezTo>
                      <a:pt x="3352181" y="734351"/>
                      <a:pt x="3353955" y="719139"/>
                      <a:pt x="3355350" y="703927"/>
                    </a:cubicBezTo>
                    <a:cubicBezTo>
                      <a:pt x="3356744" y="688716"/>
                      <a:pt x="3357504" y="674264"/>
                      <a:pt x="3358012" y="659433"/>
                    </a:cubicBezTo>
                    <a:lnTo>
                      <a:pt x="3389069" y="660447"/>
                    </a:lnTo>
                    <a:cubicBezTo>
                      <a:pt x="3388689" y="676039"/>
                      <a:pt x="3387675" y="691631"/>
                      <a:pt x="3386280" y="706716"/>
                    </a:cubicBezTo>
                    <a:close/>
                    <a:moveTo>
                      <a:pt x="2147277" y="40565"/>
                    </a:moveTo>
                    <a:cubicBezTo>
                      <a:pt x="2132065" y="44495"/>
                      <a:pt x="2116980" y="48551"/>
                      <a:pt x="2101895" y="53241"/>
                    </a:cubicBezTo>
                    <a:lnTo>
                      <a:pt x="2093528" y="23325"/>
                    </a:lnTo>
                    <a:cubicBezTo>
                      <a:pt x="2108740" y="19015"/>
                      <a:pt x="2124079" y="14832"/>
                      <a:pt x="2139544" y="10648"/>
                    </a:cubicBezTo>
                    <a:cubicBezTo>
                      <a:pt x="2155009" y="6465"/>
                      <a:pt x="2169207" y="3423"/>
                      <a:pt x="2184292" y="0"/>
                    </a:cubicBezTo>
                    <a:lnTo>
                      <a:pt x="2191011" y="30424"/>
                    </a:lnTo>
                    <a:cubicBezTo>
                      <a:pt x="2176306" y="33720"/>
                      <a:pt x="2161474" y="37142"/>
                      <a:pt x="2147277" y="40818"/>
                    </a:cubicBezTo>
                    <a:close/>
                    <a:moveTo>
                      <a:pt x="1736557" y="1899070"/>
                    </a:moveTo>
                    <a:cubicBezTo>
                      <a:pt x="1721219" y="1900338"/>
                      <a:pt x="1705880" y="1901352"/>
                      <a:pt x="1690288" y="1902239"/>
                    </a:cubicBezTo>
                    <a:lnTo>
                      <a:pt x="1688513" y="1871182"/>
                    </a:lnTo>
                    <a:cubicBezTo>
                      <a:pt x="1703852" y="1870294"/>
                      <a:pt x="1719064" y="1869281"/>
                      <a:pt x="1734149" y="1868013"/>
                    </a:cubicBezTo>
                    <a:cubicBezTo>
                      <a:pt x="1749234" y="1866745"/>
                      <a:pt x="1764572" y="1865478"/>
                      <a:pt x="1780038" y="1863830"/>
                    </a:cubicBezTo>
                    <a:lnTo>
                      <a:pt x="1783207" y="1894887"/>
                    </a:lnTo>
                    <a:cubicBezTo>
                      <a:pt x="1767488" y="1896662"/>
                      <a:pt x="1751896" y="1898310"/>
                      <a:pt x="1736557" y="1899324"/>
                    </a:cubicBezTo>
                    <a:close/>
                    <a:moveTo>
                      <a:pt x="1466801" y="3527497"/>
                    </a:moveTo>
                    <a:cubicBezTo>
                      <a:pt x="1453490" y="3519130"/>
                      <a:pt x="1440434" y="3510637"/>
                      <a:pt x="1427250" y="3502144"/>
                    </a:cubicBezTo>
                    <a:cubicBezTo>
                      <a:pt x="1414066" y="3493650"/>
                      <a:pt x="1400756" y="3484270"/>
                      <a:pt x="1387826" y="3475269"/>
                    </a:cubicBezTo>
                    <a:lnTo>
                      <a:pt x="1405573" y="3449916"/>
                    </a:lnTo>
                    <a:cubicBezTo>
                      <a:pt x="1418250" y="3458790"/>
                      <a:pt x="1430926" y="3467537"/>
                      <a:pt x="1444490" y="3476284"/>
                    </a:cubicBezTo>
                    <a:cubicBezTo>
                      <a:pt x="1458054" y="3485031"/>
                      <a:pt x="1469843" y="3493270"/>
                      <a:pt x="1483280" y="3501637"/>
                    </a:cubicBezTo>
                    <a:close/>
                    <a:moveTo>
                      <a:pt x="16099" y="977107"/>
                    </a:moveTo>
                    <a:cubicBezTo>
                      <a:pt x="12677" y="962022"/>
                      <a:pt x="9634" y="946556"/>
                      <a:pt x="7099" y="931218"/>
                    </a:cubicBezTo>
                    <a:cubicBezTo>
                      <a:pt x="4564" y="915879"/>
                      <a:pt x="2155" y="900921"/>
                      <a:pt x="0" y="885582"/>
                    </a:cubicBezTo>
                    <a:lnTo>
                      <a:pt x="30931" y="881399"/>
                    </a:lnTo>
                    <a:cubicBezTo>
                      <a:pt x="32959" y="896357"/>
                      <a:pt x="35241" y="911315"/>
                      <a:pt x="37776" y="925893"/>
                    </a:cubicBezTo>
                    <a:cubicBezTo>
                      <a:pt x="40311" y="940471"/>
                      <a:pt x="43227" y="955810"/>
                      <a:pt x="46523" y="970388"/>
                    </a:cubicBezTo>
                    <a:close/>
                  </a:path>
                </a:pathLst>
              </a:custGeom>
              <a:grpFill/>
              <a:ln w="12672" cap="flat">
                <a:noFill/>
                <a:prstDash val="solid"/>
                <a:miter/>
              </a:ln>
            </p:spPr>
            <p:txBody>
              <a:bodyPr rtlCol="0" anchor="ctr"/>
              <a:lstStyle/>
              <a:p>
                <a:endParaRPr lang="nl-NL"/>
              </a:p>
            </p:txBody>
          </p:sp>
        </p:grpSp>
        <p:grpSp>
          <p:nvGrpSpPr>
            <p:cNvPr id="34" name="Groep 33">
              <a:extLst>
                <a:ext uri="{FF2B5EF4-FFF2-40B4-BE49-F238E27FC236}">
                  <a16:creationId xmlns:a16="http://schemas.microsoft.com/office/drawing/2014/main" id="{D4E9C07C-A029-4B36-A9D3-95BFB5E3F683}"/>
                </a:ext>
              </a:extLst>
            </p:cNvPr>
            <p:cNvGrpSpPr/>
            <p:nvPr/>
          </p:nvGrpSpPr>
          <p:grpSpPr>
            <a:xfrm>
              <a:off x="6530312" y="4869674"/>
              <a:ext cx="2089988" cy="1984775"/>
              <a:chOff x="6530312" y="4869674"/>
              <a:chExt cx="2089988" cy="1984775"/>
            </a:xfrm>
            <a:grpFill/>
          </p:grpSpPr>
          <p:sp>
            <p:nvSpPr>
              <p:cNvPr id="35" name="Vrije vorm: vorm 34">
                <a:extLst>
                  <a:ext uri="{FF2B5EF4-FFF2-40B4-BE49-F238E27FC236}">
                    <a16:creationId xmlns:a16="http://schemas.microsoft.com/office/drawing/2014/main" id="{5094BCF9-0443-4EC9-9D55-4E5304D95BC6}"/>
                  </a:ext>
                </a:extLst>
              </p:cNvPr>
              <p:cNvSpPr/>
              <p:nvPr/>
            </p:nvSpPr>
            <p:spPr>
              <a:xfrm>
                <a:off x="6530312" y="4869674"/>
                <a:ext cx="1167000" cy="193709"/>
              </a:xfrm>
              <a:custGeom>
                <a:avLst/>
                <a:gdLst>
                  <a:gd name="connsiteX0" fmla="*/ 1154958 w 1167000"/>
                  <a:gd name="connsiteY0" fmla="*/ 193710 h 193709"/>
                  <a:gd name="connsiteX1" fmla="*/ 1068758 w 1167000"/>
                  <a:gd name="connsiteY1" fmla="*/ 160244 h 193709"/>
                  <a:gd name="connsiteX2" fmla="*/ 1079406 w 1167000"/>
                  <a:gd name="connsiteY2" fmla="*/ 130834 h 193709"/>
                  <a:gd name="connsiteX3" fmla="*/ 1167001 w 1167000"/>
                  <a:gd name="connsiteY3" fmla="*/ 165061 h 193709"/>
                  <a:gd name="connsiteX4" fmla="*/ 1010572 w 1167000"/>
                  <a:gd name="connsiteY4" fmla="*/ 140215 h 193709"/>
                  <a:gd name="connsiteX5" fmla="*/ 921837 w 1167000"/>
                  <a:gd name="connsiteY5" fmla="*/ 113721 h 193709"/>
                  <a:gd name="connsiteX6" fmla="*/ 930077 w 1167000"/>
                  <a:gd name="connsiteY6" fmla="*/ 83677 h 193709"/>
                  <a:gd name="connsiteX7" fmla="*/ 1020080 w 1167000"/>
                  <a:gd name="connsiteY7" fmla="*/ 110552 h 193709"/>
                  <a:gd name="connsiteX8" fmla="*/ 862257 w 1167000"/>
                  <a:gd name="connsiteY8" fmla="*/ 98255 h 193709"/>
                  <a:gd name="connsiteX9" fmla="*/ 771873 w 1167000"/>
                  <a:gd name="connsiteY9" fmla="*/ 78480 h 193709"/>
                  <a:gd name="connsiteX10" fmla="*/ 777831 w 1167000"/>
                  <a:gd name="connsiteY10" fmla="*/ 47930 h 193709"/>
                  <a:gd name="connsiteX11" fmla="*/ 869609 w 1167000"/>
                  <a:gd name="connsiteY11" fmla="*/ 68085 h 193709"/>
                  <a:gd name="connsiteX12" fmla="*/ 711153 w 1167000"/>
                  <a:gd name="connsiteY12" fmla="*/ 67452 h 193709"/>
                  <a:gd name="connsiteX13" fmla="*/ 619502 w 1167000"/>
                  <a:gd name="connsiteY13" fmla="*/ 53888 h 193709"/>
                  <a:gd name="connsiteX14" fmla="*/ 623431 w 1167000"/>
                  <a:gd name="connsiteY14" fmla="*/ 23084 h 193709"/>
                  <a:gd name="connsiteX15" fmla="*/ 716350 w 1167000"/>
                  <a:gd name="connsiteY15" fmla="*/ 36774 h 193709"/>
                  <a:gd name="connsiteX16" fmla="*/ 558147 w 1167000"/>
                  <a:gd name="connsiteY16" fmla="*/ 46789 h 193709"/>
                  <a:gd name="connsiteX17" fmla="*/ 465735 w 1167000"/>
                  <a:gd name="connsiteY17" fmla="*/ 38802 h 193709"/>
                  <a:gd name="connsiteX18" fmla="*/ 467890 w 1167000"/>
                  <a:gd name="connsiteY18" fmla="*/ 7745 h 193709"/>
                  <a:gd name="connsiteX19" fmla="*/ 561316 w 1167000"/>
                  <a:gd name="connsiteY19" fmla="*/ 15858 h 193709"/>
                  <a:gd name="connsiteX20" fmla="*/ 403747 w 1167000"/>
                  <a:gd name="connsiteY20" fmla="*/ 35127 h 193709"/>
                  <a:gd name="connsiteX21" fmla="*/ 310955 w 1167000"/>
                  <a:gd name="connsiteY21" fmla="*/ 31831 h 193709"/>
                  <a:gd name="connsiteX22" fmla="*/ 310955 w 1167000"/>
                  <a:gd name="connsiteY22" fmla="*/ 773 h 193709"/>
                  <a:gd name="connsiteX23" fmla="*/ 404634 w 1167000"/>
                  <a:gd name="connsiteY23" fmla="*/ 4069 h 193709"/>
                  <a:gd name="connsiteX24" fmla="*/ 249093 w 1167000"/>
                  <a:gd name="connsiteY24" fmla="*/ 31070 h 193709"/>
                  <a:gd name="connsiteX25" fmla="*/ 156174 w 1167000"/>
                  <a:gd name="connsiteY25" fmla="*/ 31831 h 193709"/>
                  <a:gd name="connsiteX26" fmla="*/ 156174 w 1167000"/>
                  <a:gd name="connsiteY26" fmla="*/ 773 h 193709"/>
                  <a:gd name="connsiteX27" fmla="*/ 249854 w 1167000"/>
                  <a:gd name="connsiteY27" fmla="*/ 12 h 193709"/>
                  <a:gd name="connsiteX28" fmla="*/ 94186 w 1167000"/>
                  <a:gd name="connsiteY28" fmla="*/ 33479 h 193709"/>
                  <a:gd name="connsiteX29" fmla="*/ 30804 w 1167000"/>
                  <a:gd name="connsiteY29" fmla="*/ 36014 h 193709"/>
                  <a:gd name="connsiteX30" fmla="*/ 1648 w 1167000"/>
                  <a:gd name="connsiteY30" fmla="*/ 37408 h 193709"/>
                  <a:gd name="connsiteX31" fmla="*/ 0 w 1167000"/>
                  <a:gd name="connsiteY31" fmla="*/ 6351 h 193709"/>
                  <a:gd name="connsiteX32" fmla="*/ 29283 w 1167000"/>
                  <a:gd name="connsiteY32" fmla="*/ 4956 h 193709"/>
                  <a:gd name="connsiteX33" fmla="*/ 93553 w 1167000"/>
                  <a:gd name="connsiteY33" fmla="*/ 2421 h 1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7000" h="193709">
                    <a:moveTo>
                      <a:pt x="1154958" y="193710"/>
                    </a:moveTo>
                    <a:cubicBezTo>
                      <a:pt x="1126690" y="181921"/>
                      <a:pt x="1097787" y="170638"/>
                      <a:pt x="1068758" y="160244"/>
                    </a:cubicBezTo>
                    <a:lnTo>
                      <a:pt x="1079406" y="130834"/>
                    </a:lnTo>
                    <a:cubicBezTo>
                      <a:pt x="1108815" y="141482"/>
                      <a:pt x="1138352" y="153018"/>
                      <a:pt x="1167001" y="165061"/>
                    </a:cubicBezTo>
                    <a:close/>
                    <a:moveTo>
                      <a:pt x="1010572" y="140215"/>
                    </a:moveTo>
                    <a:cubicBezTo>
                      <a:pt x="981543" y="130707"/>
                      <a:pt x="951753" y="121834"/>
                      <a:pt x="921837" y="113721"/>
                    </a:cubicBezTo>
                    <a:lnTo>
                      <a:pt x="930077" y="83677"/>
                    </a:lnTo>
                    <a:cubicBezTo>
                      <a:pt x="960373" y="91917"/>
                      <a:pt x="990670" y="101044"/>
                      <a:pt x="1020080" y="110552"/>
                    </a:cubicBezTo>
                    <a:close/>
                    <a:moveTo>
                      <a:pt x="862257" y="98255"/>
                    </a:moveTo>
                    <a:cubicBezTo>
                      <a:pt x="832594" y="91157"/>
                      <a:pt x="802170" y="84438"/>
                      <a:pt x="771873" y="78480"/>
                    </a:cubicBezTo>
                    <a:lnTo>
                      <a:pt x="777831" y="47930"/>
                    </a:lnTo>
                    <a:cubicBezTo>
                      <a:pt x="808635" y="54014"/>
                      <a:pt x="839566" y="60606"/>
                      <a:pt x="869609" y="68085"/>
                    </a:cubicBezTo>
                    <a:close/>
                    <a:moveTo>
                      <a:pt x="711153" y="67452"/>
                    </a:moveTo>
                    <a:cubicBezTo>
                      <a:pt x="681109" y="62508"/>
                      <a:pt x="650306" y="57944"/>
                      <a:pt x="619502" y="53888"/>
                    </a:cubicBezTo>
                    <a:lnTo>
                      <a:pt x="623431" y="23084"/>
                    </a:lnTo>
                    <a:cubicBezTo>
                      <a:pt x="654615" y="27013"/>
                      <a:pt x="685927" y="31704"/>
                      <a:pt x="716350" y="36774"/>
                    </a:cubicBezTo>
                    <a:close/>
                    <a:moveTo>
                      <a:pt x="558147" y="46789"/>
                    </a:moveTo>
                    <a:cubicBezTo>
                      <a:pt x="527977" y="43747"/>
                      <a:pt x="496919" y="40958"/>
                      <a:pt x="465735" y="38802"/>
                    </a:cubicBezTo>
                    <a:lnTo>
                      <a:pt x="467890" y="7745"/>
                    </a:lnTo>
                    <a:cubicBezTo>
                      <a:pt x="499328" y="9900"/>
                      <a:pt x="531273" y="12689"/>
                      <a:pt x="561316" y="15858"/>
                    </a:cubicBezTo>
                    <a:close/>
                    <a:moveTo>
                      <a:pt x="403747" y="35127"/>
                    </a:moveTo>
                    <a:cubicBezTo>
                      <a:pt x="373704" y="33605"/>
                      <a:pt x="342392" y="32591"/>
                      <a:pt x="310955" y="31831"/>
                    </a:cubicBezTo>
                    <a:lnTo>
                      <a:pt x="310955" y="773"/>
                    </a:lnTo>
                    <a:cubicBezTo>
                      <a:pt x="342773" y="1407"/>
                      <a:pt x="374337" y="2548"/>
                      <a:pt x="404634" y="4069"/>
                    </a:cubicBezTo>
                    <a:close/>
                    <a:moveTo>
                      <a:pt x="249093" y="31070"/>
                    </a:moveTo>
                    <a:cubicBezTo>
                      <a:pt x="218923" y="31070"/>
                      <a:pt x="187612" y="31070"/>
                      <a:pt x="156174" y="31831"/>
                    </a:cubicBezTo>
                    <a:lnTo>
                      <a:pt x="156174" y="773"/>
                    </a:lnTo>
                    <a:cubicBezTo>
                      <a:pt x="187865" y="773"/>
                      <a:pt x="219557" y="-114"/>
                      <a:pt x="249854" y="12"/>
                    </a:cubicBezTo>
                    <a:close/>
                    <a:moveTo>
                      <a:pt x="94186" y="33479"/>
                    </a:moveTo>
                    <a:cubicBezTo>
                      <a:pt x="72890" y="34239"/>
                      <a:pt x="51720" y="35000"/>
                      <a:pt x="30804" y="36014"/>
                    </a:cubicBezTo>
                    <a:lnTo>
                      <a:pt x="1648" y="37408"/>
                    </a:lnTo>
                    <a:lnTo>
                      <a:pt x="0" y="6351"/>
                    </a:lnTo>
                    <a:lnTo>
                      <a:pt x="29283" y="4956"/>
                    </a:lnTo>
                    <a:cubicBezTo>
                      <a:pt x="50706" y="3942"/>
                      <a:pt x="72129" y="3055"/>
                      <a:pt x="93553" y="2421"/>
                    </a:cubicBezTo>
                    <a:close/>
                  </a:path>
                </a:pathLst>
              </a:custGeom>
              <a:grpFill/>
              <a:ln w="12672"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930DEB73-6E97-4D8C-A6D7-48F50AAE1AC6}"/>
                  </a:ext>
                </a:extLst>
              </p:cNvPr>
              <p:cNvSpPr/>
              <p:nvPr/>
            </p:nvSpPr>
            <p:spPr>
              <a:xfrm>
                <a:off x="7880742" y="5131964"/>
                <a:ext cx="739558" cy="1644905"/>
              </a:xfrm>
              <a:custGeom>
                <a:avLst/>
                <a:gdLst>
                  <a:gd name="connsiteX0" fmla="*/ 736633 w 739558"/>
                  <a:gd name="connsiteY0" fmla="*/ 1081815 h 1644905"/>
                  <a:gd name="connsiteX1" fmla="*/ 705576 w 739558"/>
                  <a:gd name="connsiteY1" fmla="*/ 1079153 h 1644905"/>
                  <a:gd name="connsiteX2" fmla="*/ 707984 w 739558"/>
                  <a:gd name="connsiteY2" fmla="*/ 986868 h 1644905"/>
                  <a:gd name="connsiteX3" fmla="*/ 739041 w 739558"/>
                  <a:gd name="connsiteY3" fmla="*/ 985853 h 1644905"/>
                  <a:gd name="connsiteX4" fmla="*/ 736633 w 739558"/>
                  <a:gd name="connsiteY4" fmla="*/ 1081815 h 1644905"/>
                  <a:gd name="connsiteX5" fmla="*/ 703167 w 739558"/>
                  <a:gd name="connsiteY5" fmla="*/ 925386 h 1644905"/>
                  <a:gd name="connsiteX6" fmla="*/ 686941 w 739558"/>
                  <a:gd name="connsiteY6" fmla="*/ 834496 h 1644905"/>
                  <a:gd name="connsiteX7" fmla="*/ 717238 w 739558"/>
                  <a:gd name="connsiteY7" fmla="*/ 827270 h 1644905"/>
                  <a:gd name="connsiteX8" fmla="*/ 734098 w 739558"/>
                  <a:gd name="connsiteY8" fmla="*/ 921710 h 1644905"/>
                  <a:gd name="connsiteX9" fmla="*/ 705956 w 739558"/>
                  <a:gd name="connsiteY9" fmla="*/ 1239130 h 1644905"/>
                  <a:gd name="connsiteX10" fmla="*/ 676166 w 739558"/>
                  <a:gd name="connsiteY10" fmla="*/ 1230130 h 1644905"/>
                  <a:gd name="connsiteX11" fmla="*/ 697463 w 739558"/>
                  <a:gd name="connsiteY11" fmla="*/ 1140380 h 1644905"/>
                  <a:gd name="connsiteX12" fmla="*/ 728140 w 739558"/>
                  <a:gd name="connsiteY12" fmla="*/ 1145704 h 1644905"/>
                  <a:gd name="connsiteX13" fmla="*/ 705956 w 739558"/>
                  <a:gd name="connsiteY13" fmla="*/ 1239130 h 1644905"/>
                  <a:gd name="connsiteX14" fmla="*/ 670335 w 739558"/>
                  <a:gd name="connsiteY14" fmla="*/ 775296 h 1644905"/>
                  <a:gd name="connsiteX15" fmla="*/ 637883 w 739558"/>
                  <a:gd name="connsiteY15" fmla="*/ 688462 h 1644905"/>
                  <a:gd name="connsiteX16" fmla="*/ 666532 w 739558"/>
                  <a:gd name="connsiteY16" fmla="*/ 675786 h 1644905"/>
                  <a:gd name="connsiteX17" fmla="*/ 700124 w 739558"/>
                  <a:gd name="connsiteY17" fmla="*/ 765536 h 1644905"/>
                  <a:gd name="connsiteX18" fmla="*/ 644982 w 739558"/>
                  <a:gd name="connsiteY18" fmla="*/ 1387699 h 1644905"/>
                  <a:gd name="connsiteX19" fmla="*/ 617347 w 739558"/>
                  <a:gd name="connsiteY19" fmla="*/ 1373375 h 1644905"/>
                  <a:gd name="connsiteX20" fmla="*/ 655377 w 739558"/>
                  <a:gd name="connsiteY20" fmla="*/ 1289076 h 1644905"/>
                  <a:gd name="connsiteX21" fmla="*/ 684405 w 739558"/>
                  <a:gd name="connsiteY21" fmla="*/ 1300485 h 1644905"/>
                  <a:gd name="connsiteX22" fmla="*/ 645362 w 739558"/>
                  <a:gd name="connsiteY22" fmla="*/ 1387192 h 1644905"/>
                  <a:gd name="connsiteX23" fmla="*/ 611136 w 739558"/>
                  <a:gd name="connsiteY23" fmla="*/ 632305 h 1644905"/>
                  <a:gd name="connsiteX24" fmla="*/ 565500 w 739558"/>
                  <a:gd name="connsiteY24" fmla="*/ 551302 h 1644905"/>
                  <a:gd name="connsiteX25" fmla="*/ 591994 w 739558"/>
                  <a:gd name="connsiteY25" fmla="*/ 534950 h 1644905"/>
                  <a:gd name="connsiteX26" fmla="*/ 638897 w 739558"/>
                  <a:gd name="connsiteY26" fmla="*/ 618108 h 1644905"/>
                  <a:gd name="connsiteX27" fmla="*/ 560429 w 739558"/>
                  <a:gd name="connsiteY27" fmla="*/ 1523084 h 1644905"/>
                  <a:gd name="connsiteX28" fmla="*/ 535076 w 739558"/>
                  <a:gd name="connsiteY28" fmla="*/ 1504703 h 1644905"/>
                  <a:gd name="connsiteX29" fmla="*/ 586796 w 739558"/>
                  <a:gd name="connsiteY29" fmla="*/ 1427504 h 1644905"/>
                  <a:gd name="connsiteX30" fmla="*/ 613417 w 739558"/>
                  <a:gd name="connsiteY30" fmla="*/ 1443602 h 1644905"/>
                  <a:gd name="connsiteX31" fmla="*/ 560936 w 739558"/>
                  <a:gd name="connsiteY31" fmla="*/ 1523211 h 1644905"/>
                  <a:gd name="connsiteX32" fmla="*/ 531147 w 739558"/>
                  <a:gd name="connsiteY32" fmla="*/ 499202 h 1644905"/>
                  <a:gd name="connsiteX33" fmla="*/ 475370 w 739558"/>
                  <a:gd name="connsiteY33" fmla="*/ 424790 h 1644905"/>
                  <a:gd name="connsiteX34" fmla="*/ 499582 w 739558"/>
                  <a:gd name="connsiteY34" fmla="*/ 405142 h 1644905"/>
                  <a:gd name="connsiteX35" fmla="*/ 556753 w 739558"/>
                  <a:gd name="connsiteY35" fmla="*/ 481201 h 1644905"/>
                  <a:gd name="connsiteX36" fmla="*/ 458003 w 739558"/>
                  <a:gd name="connsiteY36" fmla="*/ 1644906 h 1644905"/>
                  <a:gd name="connsiteX37" fmla="*/ 435439 w 739558"/>
                  <a:gd name="connsiteY37" fmla="*/ 1623482 h 1644905"/>
                  <a:gd name="connsiteX38" fmla="*/ 497047 w 739558"/>
                  <a:gd name="connsiteY38" fmla="*/ 1553761 h 1644905"/>
                  <a:gd name="connsiteX39" fmla="*/ 521132 w 739558"/>
                  <a:gd name="connsiteY39" fmla="*/ 1573537 h 1644905"/>
                  <a:gd name="connsiteX40" fmla="*/ 458510 w 739558"/>
                  <a:gd name="connsiteY40" fmla="*/ 1644399 h 1644905"/>
                  <a:gd name="connsiteX41" fmla="*/ 435058 w 739558"/>
                  <a:gd name="connsiteY41" fmla="*/ 377254 h 1644905"/>
                  <a:gd name="connsiteX42" fmla="*/ 371676 w 739558"/>
                  <a:gd name="connsiteY42" fmla="*/ 309181 h 1644905"/>
                  <a:gd name="connsiteX43" fmla="*/ 393606 w 739558"/>
                  <a:gd name="connsiteY43" fmla="*/ 287250 h 1644905"/>
                  <a:gd name="connsiteX44" fmla="*/ 458890 w 739558"/>
                  <a:gd name="connsiteY44" fmla="*/ 356591 h 1644905"/>
                  <a:gd name="connsiteX45" fmla="*/ 326041 w 739558"/>
                  <a:gd name="connsiteY45" fmla="*/ 265827 h 1644905"/>
                  <a:gd name="connsiteX46" fmla="*/ 255685 w 739558"/>
                  <a:gd name="connsiteY46" fmla="*/ 204472 h 1644905"/>
                  <a:gd name="connsiteX47" fmla="*/ 275461 w 739558"/>
                  <a:gd name="connsiteY47" fmla="*/ 180387 h 1644905"/>
                  <a:gd name="connsiteX48" fmla="*/ 347083 w 739558"/>
                  <a:gd name="connsiteY48" fmla="*/ 243009 h 1644905"/>
                  <a:gd name="connsiteX49" fmla="*/ 206881 w 739558"/>
                  <a:gd name="connsiteY49" fmla="*/ 164795 h 1644905"/>
                  <a:gd name="connsiteX50" fmla="*/ 130822 w 739558"/>
                  <a:gd name="connsiteY50" fmla="*/ 109906 h 1644905"/>
                  <a:gd name="connsiteX51" fmla="*/ 148442 w 739558"/>
                  <a:gd name="connsiteY51" fmla="*/ 84553 h 1644905"/>
                  <a:gd name="connsiteX52" fmla="*/ 225389 w 739558"/>
                  <a:gd name="connsiteY52" fmla="*/ 140329 h 1644905"/>
                  <a:gd name="connsiteX53" fmla="*/ 80116 w 739558"/>
                  <a:gd name="connsiteY53" fmla="*/ 75299 h 1644905"/>
                  <a:gd name="connsiteX54" fmla="*/ 0 w 739558"/>
                  <a:gd name="connsiteY54" fmla="*/ 27128 h 1644905"/>
                  <a:gd name="connsiteX55" fmla="*/ 15466 w 739558"/>
                  <a:gd name="connsiteY55" fmla="*/ 0 h 1644905"/>
                  <a:gd name="connsiteX56" fmla="*/ 96849 w 739558"/>
                  <a:gd name="connsiteY56" fmla="*/ 49058 h 164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58" h="1644905">
                    <a:moveTo>
                      <a:pt x="736633" y="1081815"/>
                    </a:moveTo>
                    <a:lnTo>
                      <a:pt x="705576" y="1079153"/>
                    </a:lnTo>
                    <a:cubicBezTo>
                      <a:pt x="708288" y="1048475"/>
                      <a:pt x="709087" y="1017646"/>
                      <a:pt x="707984" y="986868"/>
                    </a:cubicBezTo>
                    <a:lnTo>
                      <a:pt x="739041" y="985853"/>
                    </a:lnTo>
                    <a:cubicBezTo>
                      <a:pt x="740208" y="1017862"/>
                      <a:pt x="739396" y="1049908"/>
                      <a:pt x="736633" y="1081815"/>
                    </a:cubicBezTo>
                    <a:close/>
                    <a:moveTo>
                      <a:pt x="703167" y="925386"/>
                    </a:moveTo>
                    <a:cubicBezTo>
                      <a:pt x="699542" y="894798"/>
                      <a:pt x="694129" y="864450"/>
                      <a:pt x="686941" y="834496"/>
                    </a:cubicBezTo>
                    <a:lnTo>
                      <a:pt x="717238" y="827270"/>
                    </a:lnTo>
                    <a:cubicBezTo>
                      <a:pt x="724692" y="858391"/>
                      <a:pt x="730320" y="889930"/>
                      <a:pt x="734098" y="921710"/>
                    </a:cubicBezTo>
                    <a:close/>
                    <a:moveTo>
                      <a:pt x="705956" y="1239130"/>
                    </a:moveTo>
                    <a:lnTo>
                      <a:pt x="676166" y="1230130"/>
                    </a:lnTo>
                    <a:cubicBezTo>
                      <a:pt x="685116" y="1200683"/>
                      <a:pt x="692227" y="1170715"/>
                      <a:pt x="697463" y="1140380"/>
                    </a:cubicBezTo>
                    <a:lnTo>
                      <a:pt x="728140" y="1145704"/>
                    </a:lnTo>
                    <a:cubicBezTo>
                      <a:pt x="722714" y="1177282"/>
                      <a:pt x="715311" y="1208491"/>
                      <a:pt x="705956" y="1239130"/>
                    </a:cubicBezTo>
                    <a:close/>
                    <a:moveTo>
                      <a:pt x="670335" y="775296"/>
                    </a:moveTo>
                    <a:cubicBezTo>
                      <a:pt x="660992" y="745823"/>
                      <a:pt x="650166" y="716845"/>
                      <a:pt x="637883" y="688462"/>
                    </a:cubicBezTo>
                    <a:lnTo>
                      <a:pt x="666532" y="675786"/>
                    </a:lnTo>
                    <a:cubicBezTo>
                      <a:pt x="679208" y="705449"/>
                      <a:pt x="690617" y="735619"/>
                      <a:pt x="700124" y="765536"/>
                    </a:cubicBezTo>
                    <a:close/>
                    <a:moveTo>
                      <a:pt x="644982" y="1387699"/>
                    </a:moveTo>
                    <a:lnTo>
                      <a:pt x="617347" y="1373375"/>
                    </a:lnTo>
                    <a:cubicBezTo>
                      <a:pt x="631545" y="1345993"/>
                      <a:pt x="644247" y="1317851"/>
                      <a:pt x="655377" y="1289076"/>
                    </a:cubicBezTo>
                    <a:lnTo>
                      <a:pt x="684405" y="1300485"/>
                    </a:lnTo>
                    <a:cubicBezTo>
                      <a:pt x="672946" y="1330059"/>
                      <a:pt x="659914" y="1359012"/>
                      <a:pt x="645362" y="1387192"/>
                    </a:cubicBezTo>
                    <a:close/>
                    <a:moveTo>
                      <a:pt x="611136" y="632305"/>
                    </a:moveTo>
                    <a:cubicBezTo>
                      <a:pt x="597318" y="605177"/>
                      <a:pt x="581980" y="578050"/>
                      <a:pt x="565500" y="551302"/>
                    </a:cubicBezTo>
                    <a:lnTo>
                      <a:pt x="591994" y="534950"/>
                    </a:lnTo>
                    <a:cubicBezTo>
                      <a:pt x="608980" y="562331"/>
                      <a:pt x="624700" y="590346"/>
                      <a:pt x="638897" y="618108"/>
                    </a:cubicBezTo>
                    <a:close/>
                    <a:moveTo>
                      <a:pt x="560429" y="1523084"/>
                    </a:moveTo>
                    <a:lnTo>
                      <a:pt x="535076" y="1504703"/>
                    </a:lnTo>
                    <a:cubicBezTo>
                      <a:pt x="553837" y="1479350"/>
                      <a:pt x="571204" y="1453237"/>
                      <a:pt x="586796" y="1427504"/>
                    </a:cubicBezTo>
                    <a:lnTo>
                      <a:pt x="613417" y="1443602"/>
                    </a:lnTo>
                    <a:cubicBezTo>
                      <a:pt x="597952" y="1469717"/>
                      <a:pt x="580078" y="1496464"/>
                      <a:pt x="560936" y="1523211"/>
                    </a:cubicBezTo>
                    <a:close/>
                    <a:moveTo>
                      <a:pt x="531147" y="499202"/>
                    </a:moveTo>
                    <a:cubicBezTo>
                      <a:pt x="513906" y="473849"/>
                      <a:pt x="495018" y="449256"/>
                      <a:pt x="475370" y="424790"/>
                    </a:cubicBezTo>
                    <a:lnTo>
                      <a:pt x="499582" y="405142"/>
                    </a:lnTo>
                    <a:cubicBezTo>
                      <a:pt x="519738" y="430495"/>
                      <a:pt x="539006" y="455848"/>
                      <a:pt x="556753" y="481201"/>
                    </a:cubicBezTo>
                    <a:close/>
                    <a:moveTo>
                      <a:pt x="458003" y="1644906"/>
                    </a:moveTo>
                    <a:lnTo>
                      <a:pt x="435439" y="1623482"/>
                    </a:lnTo>
                    <a:cubicBezTo>
                      <a:pt x="457115" y="1600665"/>
                      <a:pt x="477905" y="1577213"/>
                      <a:pt x="497047" y="1553761"/>
                    </a:cubicBezTo>
                    <a:lnTo>
                      <a:pt x="521132" y="1573537"/>
                    </a:lnTo>
                    <a:cubicBezTo>
                      <a:pt x="501991" y="1596989"/>
                      <a:pt x="480821" y="1620948"/>
                      <a:pt x="458510" y="1644399"/>
                    </a:cubicBezTo>
                    <a:close/>
                    <a:moveTo>
                      <a:pt x="435058" y="377254"/>
                    </a:moveTo>
                    <a:cubicBezTo>
                      <a:pt x="414776" y="354309"/>
                      <a:pt x="393353" y="331365"/>
                      <a:pt x="371676" y="309181"/>
                    </a:cubicBezTo>
                    <a:lnTo>
                      <a:pt x="393606" y="287250"/>
                    </a:lnTo>
                    <a:cubicBezTo>
                      <a:pt x="416297" y="309814"/>
                      <a:pt x="438228" y="333139"/>
                      <a:pt x="458890" y="356591"/>
                    </a:cubicBezTo>
                    <a:close/>
                    <a:moveTo>
                      <a:pt x="326041" y="265827"/>
                    </a:moveTo>
                    <a:cubicBezTo>
                      <a:pt x="303476" y="245037"/>
                      <a:pt x="279771" y="224375"/>
                      <a:pt x="255685" y="204472"/>
                    </a:cubicBezTo>
                    <a:lnTo>
                      <a:pt x="275461" y="180387"/>
                    </a:lnTo>
                    <a:cubicBezTo>
                      <a:pt x="300053" y="200670"/>
                      <a:pt x="324139" y="221712"/>
                      <a:pt x="347083" y="243009"/>
                    </a:cubicBezTo>
                    <a:close/>
                    <a:moveTo>
                      <a:pt x="206881" y="164795"/>
                    </a:moveTo>
                    <a:cubicBezTo>
                      <a:pt x="182415" y="146033"/>
                      <a:pt x="157062" y="127526"/>
                      <a:pt x="130822" y="109906"/>
                    </a:cubicBezTo>
                    <a:lnTo>
                      <a:pt x="148442" y="84553"/>
                    </a:lnTo>
                    <a:cubicBezTo>
                      <a:pt x="174556" y="102427"/>
                      <a:pt x="200543" y="121314"/>
                      <a:pt x="225389" y="140329"/>
                    </a:cubicBezTo>
                    <a:close/>
                    <a:moveTo>
                      <a:pt x="80116" y="75299"/>
                    </a:moveTo>
                    <a:cubicBezTo>
                      <a:pt x="53875" y="58692"/>
                      <a:pt x="27001" y="42466"/>
                      <a:pt x="0" y="27128"/>
                    </a:cubicBezTo>
                    <a:lnTo>
                      <a:pt x="15466" y="0"/>
                    </a:lnTo>
                    <a:cubicBezTo>
                      <a:pt x="42847" y="15592"/>
                      <a:pt x="70228" y="32072"/>
                      <a:pt x="96849" y="49058"/>
                    </a:cubicBezTo>
                    <a:close/>
                  </a:path>
                </a:pathLst>
              </a:custGeom>
              <a:grpFill/>
              <a:ln w="12672"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219AC433-CC2F-4DDD-8FF3-6F7A5E2A6963}"/>
                  </a:ext>
                </a:extLst>
              </p:cNvPr>
              <p:cNvSpPr/>
              <p:nvPr/>
            </p:nvSpPr>
            <p:spPr>
              <a:xfrm>
                <a:off x="7741807" y="5059961"/>
                <a:ext cx="552570" cy="1794488"/>
              </a:xfrm>
              <a:custGeom>
                <a:avLst/>
                <a:gdLst>
                  <a:gd name="connsiteX0" fmla="*/ 517837 w 552570"/>
                  <a:gd name="connsiteY0" fmla="*/ 1794489 h 1794488"/>
                  <a:gd name="connsiteX1" fmla="*/ 496793 w 552570"/>
                  <a:gd name="connsiteY1" fmla="*/ 1771418 h 1794488"/>
                  <a:gd name="connsiteX2" fmla="*/ 530893 w 552570"/>
                  <a:gd name="connsiteY2" fmla="*/ 1739473 h 1794488"/>
                  <a:gd name="connsiteX3" fmla="*/ 552570 w 552570"/>
                  <a:gd name="connsiteY3" fmla="*/ 1761911 h 1794488"/>
                  <a:gd name="connsiteX4" fmla="*/ 517837 w 552570"/>
                  <a:gd name="connsiteY4" fmla="*/ 1794489 h 1794488"/>
                  <a:gd name="connsiteX5" fmla="*/ 83412 w 552570"/>
                  <a:gd name="connsiteY5" fmla="*/ 69214 h 1794488"/>
                  <a:gd name="connsiteX6" fmla="*/ 41706 w 552570"/>
                  <a:gd name="connsiteY6" fmla="*/ 48044 h 1794488"/>
                  <a:gd name="connsiteX7" fmla="*/ 0 w 552570"/>
                  <a:gd name="connsiteY7" fmla="*/ 28269 h 1794488"/>
                  <a:gd name="connsiteX8" fmla="*/ 12677 w 552570"/>
                  <a:gd name="connsiteY8" fmla="*/ 0 h 1794488"/>
                  <a:gd name="connsiteX9" fmla="*/ 55143 w 552570"/>
                  <a:gd name="connsiteY9" fmla="*/ 20156 h 1794488"/>
                  <a:gd name="connsiteX10" fmla="*/ 97609 w 552570"/>
                  <a:gd name="connsiteY10" fmla="*/ 41579 h 179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570" h="1794488">
                    <a:moveTo>
                      <a:pt x="517837" y="1794489"/>
                    </a:moveTo>
                    <a:lnTo>
                      <a:pt x="496793" y="1771418"/>
                    </a:lnTo>
                    <a:cubicBezTo>
                      <a:pt x="508329" y="1760896"/>
                      <a:pt x="519864" y="1750248"/>
                      <a:pt x="530893" y="1739473"/>
                    </a:cubicBezTo>
                    <a:lnTo>
                      <a:pt x="552570" y="1761911"/>
                    </a:lnTo>
                    <a:cubicBezTo>
                      <a:pt x="541288" y="1772685"/>
                      <a:pt x="529626" y="1783714"/>
                      <a:pt x="517837" y="1794489"/>
                    </a:cubicBezTo>
                    <a:close/>
                    <a:moveTo>
                      <a:pt x="83412" y="69214"/>
                    </a:moveTo>
                    <a:cubicBezTo>
                      <a:pt x="69595" y="61988"/>
                      <a:pt x="55650" y="54889"/>
                      <a:pt x="41706" y="48044"/>
                    </a:cubicBezTo>
                    <a:cubicBezTo>
                      <a:pt x="27762" y="41199"/>
                      <a:pt x="13945" y="34607"/>
                      <a:pt x="0" y="28269"/>
                    </a:cubicBezTo>
                    <a:lnTo>
                      <a:pt x="12677" y="0"/>
                    </a:lnTo>
                    <a:cubicBezTo>
                      <a:pt x="26875" y="6465"/>
                      <a:pt x="41073" y="12677"/>
                      <a:pt x="55143" y="20156"/>
                    </a:cubicBezTo>
                    <a:cubicBezTo>
                      <a:pt x="69214" y="27635"/>
                      <a:pt x="83539" y="34226"/>
                      <a:pt x="97609" y="41579"/>
                    </a:cubicBezTo>
                    <a:close/>
                  </a:path>
                </a:pathLst>
              </a:custGeom>
              <a:grpFill/>
              <a:ln w="12672" cap="flat">
                <a:noFill/>
                <a:prstDash val="solid"/>
                <a:miter/>
              </a:ln>
            </p:spPr>
            <p:txBody>
              <a:bodyPr rtlCol="0" anchor="ctr"/>
              <a:lstStyle/>
              <a:p>
                <a:endParaRPr lang="nl-NL"/>
              </a:p>
            </p:txBody>
          </p:sp>
        </p:grpSp>
      </p:grpSp>
      <p:pic>
        <p:nvPicPr>
          <p:cNvPr id="53" name="Graphic 52">
            <a:extLst>
              <a:ext uri="{FF2B5EF4-FFF2-40B4-BE49-F238E27FC236}">
                <a16:creationId xmlns:a16="http://schemas.microsoft.com/office/drawing/2014/main" id="{EA0D04EC-9F96-4BD5-BFAD-6795029E7D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9685" y="4443030"/>
            <a:ext cx="497785" cy="480007"/>
          </a:xfrm>
          <a:prstGeom prst="rect">
            <a:avLst/>
          </a:prstGeom>
        </p:spPr>
      </p:pic>
      <p:grpSp>
        <p:nvGrpSpPr>
          <p:cNvPr id="3" name="Groep 2">
            <a:extLst>
              <a:ext uri="{FF2B5EF4-FFF2-40B4-BE49-F238E27FC236}">
                <a16:creationId xmlns:a16="http://schemas.microsoft.com/office/drawing/2014/main" id="{DC670254-67AA-8549-AB51-D9C1DE879C9C}"/>
              </a:ext>
            </a:extLst>
          </p:cNvPr>
          <p:cNvGrpSpPr/>
          <p:nvPr/>
        </p:nvGrpSpPr>
        <p:grpSpPr>
          <a:xfrm>
            <a:off x="9488802" y="6045696"/>
            <a:ext cx="2372199" cy="813829"/>
            <a:chOff x="9488802" y="6045696"/>
            <a:chExt cx="2372199" cy="813829"/>
          </a:xfrm>
        </p:grpSpPr>
        <p:sp>
          <p:nvSpPr>
            <p:cNvPr id="4" name="Vrije vorm: vorm 6">
              <a:extLst>
                <a:ext uri="{FF2B5EF4-FFF2-40B4-BE49-F238E27FC236}">
                  <a16:creationId xmlns:a16="http://schemas.microsoft.com/office/drawing/2014/main" id="{A715E121-079B-6447-9863-C76E6B422F6B}"/>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5" name="Groep 4">
              <a:extLst>
                <a:ext uri="{FF2B5EF4-FFF2-40B4-BE49-F238E27FC236}">
                  <a16:creationId xmlns:a16="http://schemas.microsoft.com/office/drawing/2014/main" id="{B893F979-5A2A-1040-B389-96CF26E67322}"/>
                </a:ext>
              </a:extLst>
            </p:cNvPr>
            <p:cNvGrpSpPr/>
            <p:nvPr/>
          </p:nvGrpSpPr>
          <p:grpSpPr>
            <a:xfrm>
              <a:off x="10175349" y="6438915"/>
              <a:ext cx="998980" cy="273298"/>
              <a:chOff x="10175349" y="6438915"/>
              <a:chExt cx="998980" cy="273298"/>
            </a:xfrm>
          </p:grpSpPr>
          <p:sp>
            <p:nvSpPr>
              <p:cNvPr id="6" name="Vrije vorm: vorm 8">
                <a:extLst>
                  <a:ext uri="{FF2B5EF4-FFF2-40B4-BE49-F238E27FC236}">
                    <a16:creationId xmlns:a16="http://schemas.microsoft.com/office/drawing/2014/main" id="{562E7674-A2D1-3145-B644-1513B5902045}"/>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7" name="Vrije vorm: vorm 9">
                <a:extLst>
                  <a:ext uri="{FF2B5EF4-FFF2-40B4-BE49-F238E27FC236}">
                    <a16:creationId xmlns:a16="http://schemas.microsoft.com/office/drawing/2014/main" id="{1C733DE0-D84E-BE4F-B52A-BF8AAFC1A5B9}"/>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 name="Vrije vorm: vorm 10">
                <a:extLst>
                  <a:ext uri="{FF2B5EF4-FFF2-40B4-BE49-F238E27FC236}">
                    <a16:creationId xmlns:a16="http://schemas.microsoft.com/office/drawing/2014/main" id="{FED0AAAB-4AFA-5C40-A533-999990F1DFA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9" name="Vrije vorm: vorm 11">
                <a:extLst>
                  <a:ext uri="{FF2B5EF4-FFF2-40B4-BE49-F238E27FC236}">
                    <a16:creationId xmlns:a16="http://schemas.microsoft.com/office/drawing/2014/main" id="{EE24F37B-1B67-8C4A-B04C-4DDD0CE75774}"/>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0" name="Vrije vorm: vorm 12">
                <a:extLst>
                  <a:ext uri="{FF2B5EF4-FFF2-40B4-BE49-F238E27FC236}">
                    <a16:creationId xmlns:a16="http://schemas.microsoft.com/office/drawing/2014/main" id="{B5B1BF65-DE48-3745-B212-B186BDD29327}"/>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1" name="Vrije vorm: vorm 13">
                <a:extLst>
                  <a:ext uri="{FF2B5EF4-FFF2-40B4-BE49-F238E27FC236}">
                    <a16:creationId xmlns:a16="http://schemas.microsoft.com/office/drawing/2014/main" id="{7CDDA9A6-4C8F-B549-96AE-D5DCF31F38AF}"/>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2" name="Vrije vorm: vorm 14">
                <a:extLst>
                  <a:ext uri="{FF2B5EF4-FFF2-40B4-BE49-F238E27FC236}">
                    <a16:creationId xmlns:a16="http://schemas.microsoft.com/office/drawing/2014/main" id="{50323119-ACF5-4B4D-B5BD-D5A39FF68F3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3" name="Vrije vorm: vorm 15">
                <a:extLst>
                  <a:ext uri="{FF2B5EF4-FFF2-40B4-BE49-F238E27FC236}">
                    <a16:creationId xmlns:a16="http://schemas.microsoft.com/office/drawing/2014/main" id="{16327408-2FBB-7244-8BDE-0026132CE98E}"/>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4" name="Vrije vorm: vorm 16">
                <a:extLst>
                  <a:ext uri="{FF2B5EF4-FFF2-40B4-BE49-F238E27FC236}">
                    <a16:creationId xmlns:a16="http://schemas.microsoft.com/office/drawing/2014/main" id="{F09CC9F1-3488-1A4B-995C-549244D51FFE}"/>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5" name="Vrije vorm: vorm 17">
                <a:extLst>
                  <a:ext uri="{FF2B5EF4-FFF2-40B4-BE49-F238E27FC236}">
                    <a16:creationId xmlns:a16="http://schemas.microsoft.com/office/drawing/2014/main" id="{8826DE8D-25EE-E34A-82F3-A3101CEA09A4}"/>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6" name="Vrije vorm: vorm 18">
                <a:extLst>
                  <a:ext uri="{FF2B5EF4-FFF2-40B4-BE49-F238E27FC236}">
                    <a16:creationId xmlns:a16="http://schemas.microsoft.com/office/drawing/2014/main" id="{80E66893-E5E9-304B-8783-D75A68B53685}"/>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7" name="Vrije vorm: vorm 19">
                <a:extLst>
                  <a:ext uri="{FF2B5EF4-FFF2-40B4-BE49-F238E27FC236}">
                    <a16:creationId xmlns:a16="http://schemas.microsoft.com/office/drawing/2014/main" id="{49EA1C91-7205-C445-A559-53FF9472A033}"/>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8" name="Vrije vorm: vorm 20">
                <a:extLst>
                  <a:ext uri="{FF2B5EF4-FFF2-40B4-BE49-F238E27FC236}">
                    <a16:creationId xmlns:a16="http://schemas.microsoft.com/office/drawing/2014/main" id="{24614D05-FB2B-2B4B-8233-2723897F03D4}"/>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pic>
        <p:nvPicPr>
          <p:cNvPr id="20" name="Afbeelding 19">
            <a:extLst>
              <a:ext uri="{FF2B5EF4-FFF2-40B4-BE49-F238E27FC236}">
                <a16:creationId xmlns:a16="http://schemas.microsoft.com/office/drawing/2014/main" id="{FDF40E60-C5C7-426B-87BB-5EEA5C603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3865" y="743021"/>
            <a:ext cx="4307656" cy="6063127"/>
          </a:xfrm>
          <a:prstGeom prst="rect">
            <a:avLst/>
          </a:prstGeom>
        </p:spPr>
      </p:pic>
    </p:spTree>
    <p:extLst>
      <p:ext uri="{BB962C8B-B14F-4D97-AF65-F5344CB8AC3E}">
        <p14:creationId xmlns:p14="http://schemas.microsoft.com/office/powerpoint/2010/main" val="43592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ep 44">
            <a:extLst>
              <a:ext uri="{FF2B5EF4-FFF2-40B4-BE49-F238E27FC236}">
                <a16:creationId xmlns:a16="http://schemas.microsoft.com/office/drawing/2014/main" id="{23BA7BA6-1D74-48FC-9EA4-B2DE7295FB8D}"/>
              </a:ext>
            </a:extLst>
          </p:cNvPr>
          <p:cNvGrpSpPr/>
          <p:nvPr/>
        </p:nvGrpSpPr>
        <p:grpSpPr>
          <a:xfrm>
            <a:off x="3975533" y="837704"/>
            <a:ext cx="307986" cy="296352"/>
            <a:chOff x="7578261" y="1844246"/>
            <a:chExt cx="307986" cy="296352"/>
          </a:xfrm>
        </p:grpSpPr>
        <p:sp>
          <p:nvSpPr>
            <p:cNvPr id="46" name="Vrije vorm: vorm 45">
              <a:extLst>
                <a:ext uri="{FF2B5EF4-FFF2-40B4-BE49-F238E27FC236}">
                  <a16:creationId xmlns:a16="http://schemas.microsoft.com/office/drawing/2014/main" id="{ADAC4BBE-5CE4-46E6-B4F6-CC3F7651C942}"/>
                </a:ext>
              </a:extLst>
            </p:cNvPr>
            <p:cNvSpPr/>
            <p:nvPr/>
          </p:nvSpPr>
          <p:spPr>
            <a:xfrm>
              <a:off x="7826355" y="1844246"/>
              <a:ext cx="59892" cy="156076"/>
            </a:xfrm>
            <a:custGeom>
              <a:avLst/>
              <a:gdLst>
                <a:gd name="connsiteX0" fmla="*/ 781 w 59892"/>
                <a:gd name="connsiteY0" fmla="*/ 14906 h 156076"/>
                <a:gd name="connsiteX1" fmla="*/ 34944 w 59892"/>
                <a:gd name="connsiteY1" fmla="*/ 146605 h 156076"/>
                <a:gd name="connsiteX2" fmla="*/ 59709 w 59892"/>
                <a:gd name="connsiteY2" fmla="*/ 140509 h 156076"/>
                <a:gd name="connsiteX3" fmla="*/ 25546 w 59892"/>
                <a:gd name="connsiteY3" fmla="*/ 8810 h 156076"/>
                <a:gd name="connsiteX4" fmla="*/ 781 w 59892"/>
                <a:gd name="connsiteY4" fmla="*/ 14906 h 156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92" h="156076">
                  <a:moveTo>
                    <a:pt x="781" y="14906"/>
                  </a:moveTo>
                  <a:cubicBezTo>
                    <a:pt x="16212" y="57654"/>
                    <a:pt x="27642" y="101749"/>
                    <a:pt x="34944" y="146605"/>
                  </a:cubicBezTo>
                  <a:cubicBezTo>
                    <a:pt x="37612" y="162734"/>
                    <a:pt x="62250" y="156638"/>
                    <a:pt x="59709" y="140509"/>
                  </a:cubicBezTo>
                  <a:cubicBezTo>
                    <a:pt x="52293" y="95678"/>
                    <a:pt x="40863" y="51596"/>
                    <a:pt x="25546" y="8810"/>
                  </a:cubicBezTo>
                  <a:cubicBezTo>
                    <a:pt x="20086" y="-6303"/>
                    <a:pt x="-4680" y="-461"/>
                    <a:pt x="781" y="14906"/>
                  </a:cubicBezTo>
                  <a:close/>
                </a:path>
              </a:pathLst>
            </a:custGeom>
            <a:solidFill>
              <a:srgbClr val="000000"/>
            </a:solidFill>
            <a:ln w="12695"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6B09AFC0-F095-4576-8BED-75B08EF46E73}"/>
                </a:ext>
              </a:extLst>
            </p:cNvPr>
            <p:cNvSpPr/>
            <p:nvPr/>
          </p:nvSpPr>
          <p:spPr>
            <a:xfrm>
              <a:off x="7578261" y="2058777"/>
              <a:ext cx="168292" cy="81821"/>
            </a:xfrm>
            <a:custGeom>
              <a:avLst/>
              <a:gdLst>
                <a:gd name="connsiteX0" fmla="*/ 161881 w 168292"/>
                <a:gd name="connsiteY0" fmla="*/ 58566 h 81821"/>
                <a:gd name="connsiteX1" fmla="*/ 16339 w 168292"/>
                <a:gd name="connsiteY1" fmla="*/ 527 h 81821"/>
                <a:gd name="connsiteX2" fmla="*/ 527 w 168292"/>
                <a:gd name="connsiteY2" fmla="*/ 9100 h 81821"/>
                <a:gd name="connsiteX3" fmla="*/ 9099 w 168292"/>
                <a:gd name="connsiteY3" fmla="*/ 24911 h 81821"/>
                <a:gd name="connsiteX4" fmla="*/ 148799 w 168292"/>
                <a:gd name="connsiteY4" fmla="*/ 80410 h 81821"/>
                <a:gd name="connsiteX5" fmla="*/ 161881 w 168292"/>
                <a:gd name="connsiteY5" fmla="*/ 58566 h 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92" h="81821">
                  <a:moveTo>
                    <a:pt x="161881" y="58566"/>
                  </a:moveTo>
                  <a:cubicBezTo>
                    <a:pt x="114853" y="35693"/>
                    <a:pt x="66211" y="16288"/>
                    <a:pt x="16339" y="527"/>
                  </a:cubicBezTo>
                  <a:cubicBezTo>
                    <a:pt x="9607" y="-1467"/>
                    <a:pt x="2521" y="2369"/>
                    <a:pt x="527" y="9100"/>
                  </a:cubicBezTo>
                  <a:cubicBezTo>
                    <a:pt x="-1467" y="15831"/>
                    <a:pt x="2369" y="22917"/>
                    <a:pt x="9099" y="24911"/>
                  </a:cubicBezTo>
                  <a:cubicBezTo>
                    <a:pt x="56979" y="39922"/>
                    <a:pt x="103677" y="58477"/>
                    <a:pt x="148799" y="80410"/>
                  </a:cubicBezTo>
                  <a:cubicBezTo>
                    <a:pt x="163278" y="87522"/>
                    <a:pt x="176613" y="65805"/>
                    <a:pt x="161881" y="58566"/>
                  </a:cubicBezTo>
                  <a:close/>
                </a:path>
              </a:pathLst>
            </a:custGeom>
            <a:solidFill>
              <a:srgbClr val="000000"/>
            </a:solidFill>
            <a:ln w="12695"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7316B815-7747-4BA1-B42A-9035AC351363}"/>
                </a:ext>
              </a:extLst>
            </p:cNvPr>
            <p:cNvSpPr/>
            <p:nvPr/>
          </p:nvSpPr>
          <p:spPr>
            <a:xfrm>
              <a:off x="7600174" y="1880615"/>
              <a:ext cx="192800" cy="174456"/>
            </a:xfrm>
            <a:custGeom>
              <a:avLst/>
              <a:gdLst>
                <a:gd name="connsiteX0" fmla="*/ 4331 w 192800"/>
                <a:gd name="connsiteY0" fmla="*/ 20701 h 174456"/>
                <a:gd name="connsiteX1" fmla="*/ 170828 w 192800"/>
                <a:gd name="connsiteY1" fmla="*/ 170688 h 174456"/>
                <a:gd name="connsiteX2" fmla="*/ 189116 w 192800"/>
                <a:gd name="connsiteY2" fmla="*/ 153035 h 174456"/>
                <a:gd name="connsiteX3" fmla="*/ 22619 w 192800"/>
                <a:gd name="connsiteY3" fmla="*/ 3048 h 174456"/>
                <a:gd name="connsiteX4" fmla="*/ 4331 w 192800"/>
                <a:gd name="connsiteY4" fmla="*/ 20701 h 174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0" h="174456">
                  <a:moveTo>
                    <a:pt x="4331" y="20701"/>
                  </a:moveTo>
                  <a:cubicBezTo>
                    <a:pt x="62560" y="67577"/>
                    <a:pt x="118148" y="117653"/>
                    <a:pt x="170828" y="170688"/>
                  </a:cubicBezTo>
                  <a:cubicBezTo>
                    <a:pt x="182385" y="182245"/>
                    <a:pt x="200673" y="164592"/>
                    <a:pt x="189116" y="153035"/>
                  </a:cubicBezTo>
                  <a:cubicBezTo>
                    <a:pt x="136437" y="100000"/>
                    <a:pt x="80848" y="49924"/>
                    <a:pt x="22619" y="3048"/>
                  </a:cubicBezTo>
                  <a:cubicBezTo>
                    <a:pt x="10046" y="-7112"/>
                    <a:pt x="-8496" y="10541"/>
                    <a:pt x="4331" y="20701"/>
                  </a:cubicBezTo>
                  <a:close/>
                </a:path>
              </a:pathLst>
            </a:custGeom>
            <a:solidFill>
              <a:srgbClr val="000000"/>
            </a:solidFill>
            <a:ln w="12695" cap="flat">
              <a:noFill/>
              <a:prstDash val="solid"/>
              <a:miter/>
            </a:ln>
          </p:spPr>
          <p:txBody>
            <a:bodyPr rtlCol="0" anchor="ctr"/>
            <a:lstStyle/>
            <a:p>
              <a:endParaRPr lang="nl-NL"/>
            </a:p>
          </p:txBody>
        </p:sp>
      </p:grpSp>
      <p:sp>
        <p:nvSpPr>
          <p:cNvPr id="49" name="Vrije vorm: vorm 4">
            <a:extLst>
              <a:ext uri="{FF2B5EF4-FFF2-40B4-BE49-F238E27FC236}">
                <a16:creationId xmlns:a16="http://schemas.microsoft.com/office/drawing/2014/main" id="{D720F2F4-BA2F-4A46-8867-6C1B7C81E87F}"/>
              </a:ext>
            </a:extLst>
          </p:cNvPr>
          <p:cNvSpPr/>
          <p:nvPr/>
        </p:nvSpPr>
        <p:spPr>
          <a:xfrm>
            <a:off x="2974467" y="191743"/>
            <a:ext cx="2242566"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endParaRPr lang="nl-NL" sz="1500" b="1" dirty="0">
              <a:solidFill>
                <a:schemeClr val="bg1"/>
              </a:solidFill>
            </a:endParaRPr>
          </a:p>
        </p:txBody>
      </p:sp>
      <p:sp>
        <p:nvSpPr>
          <p:cNvPr id="52" name="Vrije vorm: vorm 51">
            <a:hlinkClick r:id="rId3" action="ppaction://hlinksldjump"/>
            <a:extLst>
              <a:ext uri="{FF2B5EF4-FFF2-40B4-BE49-F238E27FC236}">
                <a16:creationId xmlns:a16="http://schemas.microsoft.com/office/drawing/2014/main" id="{8F8713B6-1FC2-438D-9ACA-4B99F3834899}"/>
              </a:ext>
            </a:extLst>
          </p:cNvPr>
          <p:cNvSpPr/>
          <p:nvPr/>
        </p:nvSpPr>
        <p:spPr>
          <a:xfrm>
            <a:off x="767159" y="353218"/>
            <a:ext cx="80989"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sp>
        <p:nvSpPr>
          <p:cNvPr id="2" name="Vrije vorm: vorm 26">
            <a:extLst>
              <a:ext uri="{FF2B5EF4-FFF2-40B4-BE49-F238E27FC236}">
                <a16:creationId xmlns:a16="http://schemas.microsoft.com/office/drawing/2014/main" id="{483AB4F1-41C0-1A49-847F-40A1B2160C26}"/>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ACF1278C-8CED-410A-A467-92DE445752FE}"/>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29" name="Groep 28">
            <a:extLst>
              <a:ext uri="{FF2B5EF4-FFF2-40B4-BE49-F238E27FC236}">
                <a16:creationId xmlns:a16="http://schemas.microsoft.com/office/drawing/2014/main" id="{BB751517-3270-48F2-BE55-EBC73A9E5E86}"/>
              </a:ext>
            </a:extLst>
          </p:cNvPr>
          <p:cNvGrpSpPr/>
          <p:nvPr/>
        </p:nvGrpSpPr>
        <p:grpSpPr>
          <a:xfrm flipH="1">
            <a:off x="4066464" y="2220962"/>
            <a:ext cx="8125536" cy="5867202"/>
            <a:chOff x="494764" y="987247"/>
            <a:chExt cx="8125536" cy="5867202"/>
          </a:xfrm>
          <a:solidFill>
            <a:schemeClr val="bg1"/>
          </a:solidFill>
        </p:grpSpPr>
        <p:grpSp>
          <p:nvGrpSpPr>
            <p:cNvPr id="33" name="Groep 32">
              <a:extLst>
                <a:ext uri="{FF2B5EF4-FFF2-40B4-BE49-F238E27FC236}">
                  <a16:creationId xmlns:a16="http://schemas.microsoft.com/office/drawing/2014/main" id="{EE640595-929F-4271-A29E-1FC1E234B0D4}"/>
                </a:ext>
              </a:extLst>
            </p:cNvPr>
            <p:cNvGrpSpPr/>
            <p:nvPr/>
          </p:nvGrpSpPr>
          <p:grpSpPr>
            <a:xfrm>
              <a:off x="494764" y="987247"/>
              <a:ext cx="4225593" cy="4171464"/>
              <a:chOff x="494764" y="987247"/>
              <a:chExt cx="4225593" cy="4171464"/>
            </a:xfrm>
            <a:grpFill/>
          </p:grpSpPr>
          <p:sp>
            <p:nvSpPr>
              <p:cNvPr id="38" name="Vrije vorm: vorm 37">
                <a:extLst>
                  <a:ext uri="{FF2B5EF4-FFF2-40B4-BE49-F238E27FC236}">
                    <a16:creationId xmlns:a16="http://schemas.microsoft.com/office/drawing/2014/main" id="{B4F82440-31E4-4B6C-82F2-984917877FBE}"/>
                  </a:ext>
                </a:extLst>
              </p:cNvPr>
              <p:cNvSpPr/>
              <p:nvPr/>
            </p:nvSpPr>
            <p:spPr>
              <a:xfrm>
                <a:off x="494764" y="987247"/>
                <a:ext cx="341885" cy="1159268"/>
              </a:xfrm>
              <a:custGeom>
                <a:avLst/>
                <a:gdLst>
                  <a:gd name="connsiteX0" fmla="*/ 341886 w 341885"/>
                  <a:gd name="connsiteY0" fmla="*/ 16480 h 1159268"/>
                  <a:gd name="connsiteX1" fmla="*/ 315392 w 341885"/>
                  <a:gd name="connsiteY1" fmla="*/ 0 h 1159268"/>
                  <a:gd name="connsiteX2" fmla="*/ 266587 w 341885"/>
                  <a:gd name="connsiteY2" fmla="*/ 146541 h 1159268"/>
                  <a:gd name="connsiteX3" fmla="*/ 239079 w 341885"/>
                  <a:gd name="connsiteY3" fmla="*/ 131836 h 1159268"/>
                  <a:gd name="connsiteX4" fmla="*/ 284081 w 341885"/>
                  <a:gd name="connsiteY4" fmla="*/ 52227 h 1159268"/>
                  <a:gd name="connsiteX5" fmla="*/ 310955 w 341885"/>
                  <a:gd name="connsiteY5" fmla="*/ 68073 h 1159268"/>
                  <a:gd name="connsiteX6" fmla="*/ 266587 w 341885"/>
                  <a:gd name="connsiteY6" fmla="*/ 146541 h 1159268"/>
                  <a:gd name="connsiteX7" fmla="*/ 200036 w 341885"/>
                  <a:gd name="connsiteY7" fmla="*/ 281292 h 1159268"/>
                  <a:gd name="connsiteX8" fmla="*/ 171640 w 341885"/>
                  <a:gd name="connsiteY8" fmla="*/ 268616 h 1159268"/>
                  <a:gd name="connsiteX9" fmla="*/ 211191 w 341885"/>
                  <a:gd name="connsiteY9" fmla="*/ 185711 h 1159268"/>
                  <a:gd name="connsiteX10" fmla="*/ 239079 w 341885"/>
                  <a:gd name="connsiteY10" fmla="*/ 199655 h 1159268"/>
                  <a:gd name="connsiteX11" fmla="*/ 200036 w 341885"/>
                  <a:gd name="connsiteY11" fmla="*/ 281292 h 1159268"/>
                  <a:gd name="connsiteX12" fmla="*/ 143118 w 341885"/>
                  <a:gd name="connsiteY12" fmla="*/ 420734 h 1159268"/>
                  <a:gd name="connsiteX13" fmla="*/ 113962 w 341885"/>
                  <a:gd name="connsiteY13" fmla="*/ 409959 h 1159268"/>
                  <a:gd name="connsiteX14" fmla="*/ 147555 w 341885"/>
                  <a:gd name="connsiteY14" fmla="*/ 324392 h 1159268"/>
                  <a:gd name="connsiteX15" fmla="*/ 176330 w 341885"/>
                  <a:gd name="connsiteY15" fmla="*/ 337069 h 1159268"/>
                  <a:gd name="connsiteX16" fmla="*/ 143118 w 341885"/>
                  <a:gd name="connsiteY16" fmla="*/ 419847 h 1159268"/>
                  <a:gd name="connsiteX17" fmla="*/ 96722 w 341885"/>
                  <a:gd name="connsiteY17" fmla="*/ 563598 h 1159268"/>
                  <a:gd name="connsiteX18" fmla="*/ 66679 w 341885"/>
                  <a:gd name="connsiteY18" fmla="*/ 555105 h 1159268"/>
                  <a:gd name="connsiteX19" fmla="*/ 93806 w 341885"/>
                  <a:gd name="connsiteY19" fmla="*/ 467257 h 1159268"/>
                  <a:gd name="connsiteX20" fmla="*/ 123343 w 341885"/>
                  <a:gd name="connsiteY20" fmla="*/ 477018 h 1159268"/>
                  <a:gd name="connsiteX21" fmla="*/ 96722 w 341885"/>
                  <a:gd name="connsiteY21" fmla="*/ 563218 h 1159268"/>
                  <a:gd name="connsiteX22" fmla="*/ 61735 w 341885"/>
                  <a:gd name="connsiteY22" fmla="*/ 709252 h 1159268"/>
                  <a:gd name="connsiteX23" fmla="*/ 31184 w 341885"/>
                  <a:gd name="connsiteY23" fmla="*/ 703294 h 1159268"/>
                  <a:gd name="connsiteX24" fmla="*/ 51213 w 341885"/>
                  <a:gd name="connsiteY24" fmla="*/ 613417 h 1159268"/>
                  <a:gd name="connsiteX25" fmla="*/ 81383 w 341885"/>
                  <a:gd name="connsiteY25" fmla="*/ 620896 h 1159268"/>
                  <a:gd name="connsiteX26" fmla="*/ 61735 w 341885"/>
                  <a:gd name="connsiteY26" fmla="*/ 709252 h 1159268"/>
                  <a:gd name="connsiteX27" fmla="*/ 39551 w 341885"/>
                  <a:gd name="connsiteY27" fmla="*/ 857567 h 1159268"/>
                  <a:gd name="connsiteX28" fmla="*/ 8620 w 341885"/>
                  <a:gd name="connsiteY28" fmla="*/ 854398 h 1159268"/>
                  <a:gd name="connsiteX29" fmla="*/ 20663 w 341885"/>
                  <a:gd name="connsiteY29" fmla="*/ 763000 h 1159268"/>
                  <a:gd name="connsiteX30" fmla="*/ 51340 w 341885"/>
                  <a:gd name="connsiteY30" fmla="*/ 767944 h 1159268"/>
                  <a:gd name="connsiteX31" fmla="*/ 39551 w 341885"/>
                  <a:gd name="connsiteY31" fmla="*/ 857567 h 1159268"/>
                  <a:gd name="connsiteX32" fmla="*/ 31057 w 341885"/>
                  <a:gd name="connsiteY32" fmla="*/ 1007150 h 1159268"/>
                  <a:gd name="connsiteX33" fmla="*/ 0 w 341885"/>
                  <a:gd name="connsiteY33" fmla="*/ 1007150 h 1159268"/>
                  <a:gd name="connsiteX34" fmla="*/ 3423 w 341885"/>
                  <a:gd name="connsiteY34" fmla="*/ 915118 h 1159268"/>
                  <a:gd name="connsiteX35" fmla="*/ 34480 w 341885"/>
                  <a:gd name="connsiteY35" fmla="*/ 917147 h 1159268"/>
                  <a:gd name="connsiteX36" fmla="*/ 31057 w 341885"/>
                  <a:gd name="connsiteY36" fmla="*/ 1007150 h 1159268"/>
                  <a:gd name="connsiteX37" fmla="*/ 6592 w 341885"/>
                  <a:gd name="connsiteY37" fmla="*/ 1159268 h 1159268"/>
                  <a:gd name="connsiteX38" fmla="*/ 761 w 341885"/>
                  <a:gd name="connsiteY38" fmla="*/ 1067237 h 1159268"/>
                  <a:gd name="connsiteX39" fmla="*/ 31818 w 341885"/>
                  <a:gd name="connsiteY39" fmla="*/ 1066223 h 1159268"/>
                  <a:gd name="connsiteX40" fmla="*/ 37523 w 341885"/>
                  <a:gd name="connsiteY40" fmla="*/ 1156353 h 115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1885" h="1159268">
                    <a:moveTo>
                      <a:pt x="341886" y="16480"/>
                    </a:moveTo>
                    <a:lnTo>
                      <a:pt x="315392" y="0"/>
                    </a:lnTo>
                    <a:moveTo>
                      <a:pt x="266587" y="146541"/>
                    </a:moveTo>
                    <a:lnTo>
                      <a:pt x="239079" y="131836"/>
                    </a:lnTo>
                    <a:cubicBezTo>
                      <a:pt x="253150" y="104962"/>
                      <a:pt x="268616" y="77580"/>
                      <a:pt x="284081" y="52227"/>
                    </a:cubicBezTo>
                    <a:lnTo>
                      <a:pt x="310955" y="68073"/>
                    </a:lnTo>
                    <a:cubicBezTo>
                      <a:pt x="295743" y="93426"/>
                      <a:pt x="280785" y="120047"/>
                      <a:pt x="266587" y="146541"/>
                    </a:cubicBezTo>
                    <a:close/>
                    <a:moveTo>
                      <a:pt x="200036" y="281292"/>
                    </a:moveTo>
                    <a:lnTo>
                      <a:pt x="171640" y="268616"/>
                    </a:lnTo>
                    <a:cubicBezTo>
                      <a:pt x="184317" y="240854"/>
                      <a:pt x="196993" y="212966"/>
                      <a:pt x="211191" y="185711"/>
                    </a:cubicBezTo>
                    <a:lnTo>
                      <a:pt x="239079" y="199655"/>
                    </a:lnTo>
                    <a:cubicBezTo>
                      <a:pt x="225515" y="226403"/>
                      <a:pt x="212459" y="253911"/>
                      <a:pt x="200036" y="281292"/>
                    </a:cubicBezTo>
                    <a:close/>
                    <a:moveTo>
                      <a:pt x="143118" y="420734"/>
                    </a:moveTo>
                    <a:lnTo>
                      <a:pt x="113962" y="409959"/>
                    </a:lnTo>
                    <a:cubicBezTo>
                      <a:pt x="124357" y="381563"/>
                      <a:pt x="135639" y="352788"/>
                      <a:pt x="147555" y="324392"/>
                    </a:cubicBezTo>
                    <a:lnTo>
                      <a:pt x="176330" y="337069"/>
                    </a:lnTo>
                    <a:cubicBezTo>
                      <a:pt x="164415" y="363943"/>
                      <a:pt x="153513" y="392339"/>
                      <a:pt x="143118" y="419847"/>
                    </a:cubicBezTo>
                    <a:close/>
                    <a:moveTo>
                      <a:pt x="96722" y="563598"/>
                    </a:moveTo>
                    <a:lnTo>
                      <a:pt x="66679" y="555105"/>
                    </a:lnTo>
                    <a:cubicBezTo>
                      <a:pt x="75045" y="525822"/>
                      <a:pt x="84172" y="496286"/>
                      <a:pt x="93806" y="467257"/>
                    </a:cubicBezTo>
                    <a:lnTo>
                      <a:pt x="123343" y="477018"/>
                    </a:lnTo>
                    <a:cubicBezTo>
                      <a:pt x="113708" y="505286"/>
                      <a:pt x="104835" y="533935"/>
                      <a:pt x="96722" y="563218"/>
                    </a:cubicBezTo>
                    <a:close/>
                    <a:moveTo>
                      <a:pt x="61735" y="709252"/>
                    </a:moveTo>
                    <a:lnTo>
                      <a:pt x="31184" y="703294"/>
                    </a:lnTo>
                    <a:cubicBezTo>
                      <a:pt x="37015" y="673504"/>
                      <a:pt x="43861" y="643334"/>
                      <a:pt x="51213" y="613417"/>
                    </a:cubicBezTo>
                    <a:lnTo>
                      <a:pt x="81383" y="620896"/>
                    </a:lnTo>
                    <a:cubicBezTo>
                      <a:pt x="74031" y="650306"/>
                      <a:pt x="67439" y="679969"/>
                      <a:pt x="61735" y="709252"/>
                    </a:cubicBezTo>
                    <a:close/>
                    <a:moveTo>
                      <a:pt x="39551" y="857567"/>
                    </a:moveTo>
                    <a:lnTo>
                      <a:pt x="8620" y="854398"/>
                    </a:lnTo>
                    <a:cubicBezTo>
                      <a:pt x="11662" y="824228"/>
                      <a:pt x="15719" y="793550"/>
                      <a:pt x="20663" y="763000"/>
                    </a:cubicBezTo>
                    <a:lnTo>
                      <a:pt x="51340" y="767944"/>
                    </a:lnTo>
                    <a:cubicBezTo>
                      <a:pt x="46523" y="797861"/>
                      <a:pt x="42593" y="828031"/>
                      <a:pt x="39551" y="857567"/>
                    </a:cubicBezTo>
                    <a:close/>
                    <a:moveTo>
                      <a:pt x="31057" y="1007150"/>
                    </a:moveTo>
                    <a:lnTo>
                      <a:pt x="0" y="1007150"/>
                    </a:lnTo>
                    <a:cubicBezTo>
                      <a:pt x="0" y="976726"/>
                      <a:pt x="1394" y="945796"/>
                      <a:pt x="3423" y="915118"/>
                    </a:cubicBezTo>
                    <a:lnTo>
                      <a:pt x="34480" y="917147"/>
                    </a:lnTo>
                    <a:cubicBezTo>
                      <a:pt x="32452" y="946937"/>
                      <a:pt x="31311" y="977614"/>
                      <a:pt x="31057" y="1007150"/>
                    </a:cubicBezTo>
                    <a:close/>
                    <a:moveTo>
                      <a:pt x="6592" y="1159268"/>
                    </a:moveTo>
                    <a:cubicBezTo>
                      <a:pt x="3676" y="1128971"/>
                      <a:pt x="1648" y="1097914"/>
                      <a:pt x="761" y="1067237"/>
                    </a:cubicBezTo>
                    <a:lnTo>
                      <a:pt x="31818" y="1066223"/>
                    </a:lnTo>
                    <a:cubicBezTo>
                      <a:pt x="32832" y="1096266"/>
                      <a:pt x="34734" y="1126563"/>
                      <a:pt x="37523" y="1156353"/>
                    </a:cubicBezTo>
                    <a:close/>
                  </a:path>
                </a:pathLst>
              </a:custGeom>
              <a:grpFill/>
              <a:ln w="12672"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8EA9D3F-02F8-4946-9A91-5DA65B589150}"/>
                  </a:ext>
                </a:extLst>
              </p:cNvPr>
              <p:cNvSpPr/>
              <p:nvPr/>
            </p:nvSpPr>
            <p:spPr>
              <a:xfrm>
                <a:off x="539766" y="2349720"/>
                <a:ext cx="1597368" cy="877454"/>
              </a:xfrm>
              <a:custGeom>
                <a:avLst/>
                <a:gdLst>
                  <a:gd name="connsiteX0" fmla="*/ 1597369 w 1597368"/>
                  <a:gd name="connsiteY0" fmla="*/ 876835 h 877454"/>
                  <a:gd name="connsiteX1" fmla="*/ 1504577 w 1597368"/>
                  <a:gd name="connsiteY1" fmla="*/ 876835 h 877454"/>
                  <a:gd name="connsiteX2" fmla="*/ 1504577 w 1597368"/>
                  <a:gd name="connsiteY2" fmla="*/ 845651 h 877454"/>
                  <a:gd name="connsiteX3" fmla="*/ 1595974 w 1597368"/>
                  <a:gd name="connsiteY3" fmla="*/ 845651 h 877454"/>
                  <a:gd name="connsiteX4" fmla="*/ 1443349 w 1597368"/>
                  <a:gd name="connsiteY4" fmla="*/ 875314 h 877454"/>
                  <a:gd name="connsiteX5" fmla="*/ 1350811 w 1597368"/>
                  <a:gd name="connsiteY5" fmla="*/ 869356 h 877454"/>
                  <a:gd name="connsiteX6" fmla="*/ 1353473 w 1597368"/>
                  <a:gd name="connsiteY6" fmla="*/ 838299 h 877454"/>
                  <a:gd name="connsiteX7" fmla="*/ 1444744 w 1597368"/>
                  <a:gd name="connsiteY7" fmla="*/ 844257 h 877454"/>
                  <a:gd name="connsiteX8" fmla="*/ 1289836 w 1597368"/>
                  <a:gd name="connsiteY8" fmla="*/ 863398 h 877454"/>
                  <a:gd name="connsiteX9" fmla="*/ 1197932 w 1597368"/>
                  <a:gd name="connsiteY9" fmla="*/ 851355 h 877454"/>
                  <a:gd name="connsiteX10" fmla="*/ 1202622 w 1597368"/>
                  <a:gd name="connsiteY10" fmla="*/ 820551 h 877454"/>
                  <a:gd name="connsiteX11" fmla="*/ 1293259 w 1597368"/>
                  <a:gd name="connsiteY11" fmla="*/ 832467 h 877454"/>
                  <a:gd name="connsiteX12" fmla="*/ 1137718 w 1597368"/>
                  <a:gd name="connsiteY12" fmla="*/ 841341 h 877454"/>
                  <a:gd name="connsiteX13" fmla="*/ 1046827 w 1597368"/>
                  <a:gd name="connsiteY13" fmla="*/ 823087 h 877454"/>
                  <a:gd name="connsiteX14" fmla="*/ 1053546 w 1597368"/>
                  <a:gd name="connsiteY14" fmla="*/ 792663 h 877454"/>
                  <a:gd name="connsiteX15" fmla="*/ 1143169 w 1597368"/>
                  <a:gd name="connsiteY15" fmla="*/ 810664 h 877454"/>
                  <a:gd name="connsiteX16" fmla="*/ 987121 w 1597368"/>
                  <a:gd name="connsiteY16" fmla="*/ 808889 h 877454"/>
                  <a:gd name="connsiteX17" fmla="*/ 898385 w 1597368"/>
                  <a:gd name="connsiteY17" fmla="*/ 784297 h 877454"/>
                  <a:gd name="connsiteX18" fmla="*/ 907259 w 1597368"/>
                  <a:gd name="connsiteY18" fmla="*/ 754507 h 877454"/>
                  <a:gd name="connsiteX19" fmla="*/ 995995 w 1597368"/>
                  <a:gd name="connsiteY19" fmla="*/ 778719 h 877454"/>
                  <a:gd name="connsiteX20" fmla="*/ 839313 w 1597368"/>
                  <a:gd name="connsiteY20" fmla="*/ 765916 h 877454"/>
                  <a:gd name="connsiteX21" fmla="*/ 751971 w 1597368"/>
                  <a:gd name="connsiteY21" fmla="*/ 734605 h 877454"/>
                  <a:gd name="connsiteX22" fmla="*/ 763254 w 1597368"/>
                  <a:gd name="connsiteY22" fmla="*/ 705575 h 877454"/>
                  <a:gd name="connsiteX23" fmla="*/ 849074 w 1597368"/>
                  <a:gd name="connsiteY23" fmla="*/ 736379 h 877454"/>
                  <a:gd name="connsiteX24" fmla="*/ 694927 w 1597368"/>
                  <a:gd name="connsiteY24" fmla="*/ 711660 h 877454"/>
                  <a:gd name="connsiteX25" fmla="*/ 610375 w 1597368"/>
                  <a:gd name="connsiteY25" fmla="*/ 673631 h 877454"/>
                  <a:gd name="connsiteX26" fmla="*/ 624192 w 1597368"/>
                  <a:gd name="connsiteY26" fmla="*/ 645615 h 877454"/>
                  <a:gd name="connsiteX27" fmla="*/ 707097 w 1597368"/>
                  <a:gd name="connsiteY27" fmla="*/ 683645 h 877454"/>
                  <a:gd name="connsiteX28" fmla="*/ 555485 w 1597368"/>
                  <a:gd name="connsiteY28" fmla="*/ 644982 h 877454"/>
                  <a:gd name="connsiteX29" fmla="*/ 474989 w 1597368"/>
                  <a:gd name="connsiteY29" fmla="*/ 598459 h 877454"/>
                  <a:gd name="connsiteX30" fmla="*/ 491469 w 1597368"/>
                  <a:gd name="connsiteY30" fmla="*/ 571965 h 877454"/>
                  <a:gd name="connsiteX31" fmla="*/ 570317 w 1597368"/>
                  <a:gd name="connsiteY31" fmla="*/ 617600 h 877454"/>
                  <a:gd name="connsiteX32" fmla="*/ 423649 w 1597368"/>
                  <a:gd name="connsiteY32" fmla="*/ 564866 h 877454"/>
                  <a:gd name="connsiteX33" fmla="*/ 348604 w 1597368"/>
                  <a:gd name="connsiteY33" fmla="*/ 509723 h 877454"/>
                  <a:gd name="connsiteX34" fmla="*/ 368000 w 1597368"/>
                  <a:gd name="connsiteY34" fmla="*/ 485384 h 877454"/>
                  <a:gd name="connsiteX35" fmla="*/ 441143 w 1597368"/>
                  <a:gd name="connsiteY35" fmla="*/ 539133 h 877454"/>
                  <a:gd name="connsiteX36" fmla="*/ 301321 w 1597368"/>
                  <a:gd name="connsiteY36" fmla="*/ 470299 h 877454"/>
                  <a:gd name="connsiteX37" fmla="*/ 233882 w 1597368"/>
                  <a:gd name="connsiteY37" fmla="*/ 405902 h 877454"/>
                  <a:gd name="connsiteX38" fmla="*/ 256319 w 1597368"/>
                  <a:gd name="connsiteY38" fmla="*/ 384352 h 877454"/>
                  <a:gd name="connsiteX39" fmla="*/ 321857 w 1597368"/>
                  <a:gd name="connsiteY39" fmla="*/ 446848 h 877454"/>
                  <a:gd name="connsiteX40" fmla="*/ 192430 w 1597368"/>
                  <a:gd name="connsiteY40" fmla="*/ 360394 h 877454"/>
                  <a:gd name="connsiteX41" fmla="*/ 134878 w 1597368"/>
                  <a:gd name="connsiteY41" fmla="*/ 286870 h 877454"/>
                  <a:gd name="connsiteX42" fmla="*/ 160231 w 1597368"/>
                  <a:gd name="connsiteY42" fmla="*/ 268869 h 877454"/>
                  <a:gd name="connsiteX43" fmla="*/ 215881 w 1597368"/>
                  <a:gd name="connsiteY43" fmla="*/ 340111 h 877454"/>
                  <a:gd name="connsiteX44" fmla="*/ 100778 w 1597368"/>
                  <a:gd name="connsiteY44" fmla="*/ 235403 h 877454"/>
                  <a:gd name="connsiteX45" fmla="*/ 56030 w 1597368"/>
                  <a:gd name="connsiteY45" fmla="*/ 153513 h 877454"/>
                  <a:gd name="connsiteX46" fmla="*/ 83919 w 1597368"/>
                  <a:gd name="connsiteY46" fmla="*/ 139822 h 877454"/>
                  <a:gd name="connsiteX47" fmla="*/ 127526 w 1597368"/>
                  <a:gd name="connsiteY47" fmla="*/ 219050 h 877454"/>
                  <a:gd name="connsiteX48" fmla="*/ 30677 w 1597368"/>
                  <a:gd name="connsiteY48" fmla="*/ 96849 h 877454"/>
                  <a:gd name="connsiteX49" fmla="*/ 0 w 1597368"/>
                  <a:gd name="connsiteY49" fmla="*/ 8747 h 877454"/>
                  <a:gd name="connsiteX50" fmla="*/ 29917 w 1597368"/>
                  <a:gd name="connsiteY50" fmla="*/ 0 h 877454"/>
                  <a:gd name="connsiteX51" fmla="*/ 59580 w 1597368"/>
                  <a:gd name="connsiteY51" fmla="*/ 85186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97368" h="877454">
                    <a:moveTo>
                      <a:pt x="1597369" y="876835"/>
                    </a:moveTo>
                    <a:cubicBezTo>
                      <a:pt x="1566818" y="877596"/>
                      <a:pt x="1535634" y="877723"/>
                      <a:pt x="1504577" y="876835"/>
                    </a:cubicBezTo>
                    <a:lnTo>
                      <a:pt x="1504577" y="845651"/>
                    </a:lnTo>
                    <a:cubicBezTo>
                      <a:pt x="1535254" y="845651"/>
                      <a:pt x="1565931" y="845651"/>
                      <a:pt x="1595974" y="845651"/>
                    </a:cubicBezTo>
                    <a:close/>
                    <a:moveTo>
                      <a:pt x="1443349" y="875314"/>
                    </a:moveTo>
                    <a:cubicBezTo>
                      <a:pt x="1412672" y="873920"/>
                      <a:pt x="1381488" y="872018"/>
                      <a:pt x="1350811" y="869356"/>
                    </a:cubicBezTo>
                    <a:lnTo>
                      <a:pt x="1353473" y="838299"/>
                    </a:lnTo>
                    <a:cubicBezTo>
                      <a:pt x="1383770" y="840961"/>
                      <a:pt x="1414447" y="842862"/>
                      <a:pt x="1444744" y="844257"/>
                    </a:cubicBezTo>
                    <a:close/>
                    <a:moveTo>
                      <a:pt x="1289836" y="863398"/>
                    </a:moveTo>
                    <a:cubicBezTo>
                      <a:pt x="1259159" y="859975"/>
                      <a:pt x="1228229" y="855919"/>
                      <a:pt x="1197932" y="851355"/>
                    </a:cubicBezTo>
                    <a:lnTo>
                      <a:pt x="1202622" y="820551"/>
                    </a:lnTo>
                    <a:cubicBezTo>
                      <a:pt x="1232539" y="825115"/>
                      <a:pt x="1263089" y="829045"/>
                      <a:pt x="1293259" y="832467"/>
                    </a:cubicBezTo>
                    <a:close/>
                    <a:moveTo>
                      <a:pt x="1137718" y="841341"/>
                    </a:moveTo>
                    <a:cubicBezTo>
                      <a:pt x="1107294" y="835890"/>
                      <a:pt x="1076744" y="829679"/>
                      <a:pt x="1046827" y="823087"/>
                    </a:cubicBezTo>
                    <a:lnTo>
                      <a:pt x="1053546" y="792663"/>
                    </a:lnTo>
                    <a:cubicBezTo>
                      <a:pt x="1083082" y="799255"/>
                      <a:pt x="1113252" y="805340"/>
                      <a:pt x="1143169" y="810664"/>
                    </a:cubicBezTo>
                    <a:close/>
                    <a:moveTo>
                      <a:pt x="987121" y="808889"/>
                    </a:moveTo>
                    <a:cubicBezTo>
                      <a:pt x="957078" y="801410"/>
                      <a:pt x="926907" y="793043"/>
                      <a:pt x="898385" y="784297"/>
                    </a:cubicBezTo>
                    <a:lnTo>
                      <a:pt x="907259" y="754507"/>
                    </a:lnTo>
                    <a:cubicBezTo>
                      <a:pt x="936035" y="763127"/>
                      <a:pt x="965698" y="771240"/>
                      <a:pt x="995995" y="778719"/>
                    </a:cubicBezTo>
                    <a:close/>
                    <a:moveTo>
                      <a:pt x="839313" y="765916"/>
                    </a:moveTo>
                    <a:cubicBezTo>
                      <a:pt x="809776" y="756155"/>
                      <a:pt x="780367" y="745633"/>
                      <a:pt x="751971" y="734605"/>
                    </a:cubicBezTo>
                    <a:lnTo>
                      <a:pt x="763254" y="705575"/>
                    </a:lnTo>
                    <a:cubicBezTo>
                      <a:pt x="791142" y="716350"/>
                      <a:pt x="820044" y="726745"/>
                      <a:pt x="849074" y="736379"/>
                    </a:cubicBezTo>
                    <a:close/>
                    <a:moveTo>
                      <a:pt x="694927" y="711660"/>
                    </a:moveTo>
                    <a:cubicBezTo>
                      <a:pt x="666151" y="698984"/>
                      <a:pt x="637756" y="686307"/>
                      <a:pt x="610375" y="673631"/>
                    </a:cubicBezTo>
                    <a:lnTo>
                      <a:pt x="624192" y="645615"/>
                    </a:lnTo>
                    <a:cubicBezTo>
                      <a:pt x="650940" y="658292"/>
                      <a:pt x="678828" y="670968"/>
                      <a:pt x="707097" y="683645"/>
                    </a:cubicBezTo>
                    <a:close/>
                    <a:moveTo>
                      <a:pt x="555485" y="644982"/>
                    </a:moveTo>
                    <a:cubicBezTo>
                      <a:pt x="527977" y="630150"/>
                      <a:pt x="500976" y="614558"/>
                      <a:pt x="474989" y="598459"/>
                    </a:cubicBezTo>
                    <a:lnTo>
                      <a:pt x="491469" y="571965"/>
                    </a:lnTo>
                    <a:cubicBezTo>
                      <a:pt x="516822" y="587810"/>
                      <a:pt x="543316" y="603022"/>
                      <a:pt x="570317" y="617600"/>
                    </a:cubicBezTo>
                    <a:close/>
                    <a:moveTo>
                      <a:pt x="423649" y="564866"/>
                    </a:moveTo>
                    <a:cubicBezTo>
                      <a:pt x="397663" y="547246"/>
                      <a:pt x="372943" y="528611"/>
                      <a:pt x="348604" y="509723"/>
                    </a:cubicBezTo>
                    <a:lnTo>
                      <a:pt x="368000" y="485384"/>
                    </a:lnTo>
                    <a:cubicBezTo>
                      <a:pt x="391198" y="503765"/>
                      <a:pt x="415917" y="521893"/>
                      <a:pt x="441143" y="539133"/>
                    </a:cubicBezTo>
                    <a:close/>
                    <a:moveTo>
                      <a:pt x="301321" y="470299"/>
                    </a:moveTo>
                    <a:cubicBezTo>
                      <a:pt x="277743" y="449510"/>
                      <a:pt x="255052" y="427833"/>
                      <a:pt x="233882" y="405902"/>
                    </a:cubicBezTo>
                    <a:lnTo>
                      <a:pt x="256319" y="384352"/>
                    </a:lnTo>
                    <a:cubicBezTo>
                      <a:pt x="276855" y="405649"/>
                      <a:pt x="298913" y="426692"/>
                      <a:pt x="321857" y="446848"/>
                    </a:cubicBezTo>
                    <a:close/>
                    <a:moveTo>
                      <a:pt x="192430" y="360394"/>
                    </a:moveTo>
                    <a:cubicBezTo>
                      <a:pt x="172020" y="336562"/>
                      <a:pt x="152625" y="311843"/>
                      <a:pt x="134878" y="286870"/>
                    </a:cubicBezTo>
                    <a:lnTo>
                      <a:pt x="160231" y="268869"/>
                    </a:lnTo>
                    <a:cubicBezTo>
                      <a:pt x="177345" y="293081"/>
                      <a:pt x="196106" y="317040"/>
                      <a:pt x="215881" y="340111"/>
                    </a:cubicBezTo>
                    <a:close/>
                    <a:moveTo>
                      <a:pt x="100778" y="235403"/>
                    </a:moveTo>
                    <a:cubicBezTo>
                      <a:pt x="84465" y="208897"/>
                      <a:pt x="69529" y="181566"/>
                      <a:pt x="56030" y="153513"/>
                    </a:cubicBezTo>
                    <a:lnTo>
                      <a:pt x="83919" y="139822"/>
                    </a:lnTo>
                    <a:cubicBezTo>
                      <a:pt x="96595" y="166696"/>
                      <a:pt x="111680" y="193317"/>
                      <a:pt x="127526" y="219050"/>
                    </a:cubicBezTo>
                    <a:close/>
                    <a:moveTo>
                      <a:pt x="30677" y="96849"/>
                    </a:moveTo>
                    <a:cubicBezTo>
                      <a:pt x="18981" y="68010"/>
                      <a:pt x="8742" y="38613"/>
                      <a:pt x="0" y="8747"/>
                    </a:cubicBezTo>
                    <a:lnTo>
                      <a:pt x="29917" y="0"/>
                    </a:lnTo>
                    <a:cubicBezTo>
                      <a:pt x="38340" y="28890"/>
                      <a:pt x="48241" y="57323"/>
                      <a:pt x="59580" y="85186"/>
                    </a:cubicBezTo>
                    <a:close/>
                  </a:path>
                </a:pathLst>
              </a:custGeom>
              <a:grpFill/>
              <a:ln w="12672"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9336EE1D-9E00-4AE7-AB1C-7152636B4F21}"/>
                  </a:ext>
                </a:extLst>
              </p:cNvPr>
              <p:cNvSpPr/>
              <p:nvPr/>
            </p:nvSpPr>
            <p:spPr>
              <a:xfrm>
                <a:off x="2349213" y="2130290"/>
                <a:ext cx="1529295" cy="1079025"/>
              </a:xfrm>
              <a:custGeom>
                <a:avLst/>
                <a:gdLst>
                  <a:gd name="connsiteX0" fmla="*/ 1504450 w 1529295"/>
                  <a:gd name="connsiteY0" fmla="*/ 98497 h 1079025"/>
                  <a:gd name="connsiteX1" fmla="*/ 1474914 w 1529295"/>
                  <a:gd name="connsiteY1" fmla="*/ 88736 h 1079025"/>
                  <a:gd name="connsiteX2" fmla="*/ 1498872 w 1529295"/>
                  <a:gd name="connsiteY2" fmla="*/ 0 h 1079025"/>
                  <a:gd name="connsiteX3" fmla="*/ 1529296 w 1529295"/>
                  <a:gd name="connsiteY3" fmla="*/ 6592 h 1079025"/>
                  <a:gd name="connsiteX4" fmla="*/ 1504450 w 1529295"/>
                  <a:gd name="connsiteY4" fmla="*/ 98497 h 1079025"/>
                  <a:gd name="connsiteX5" fmla="*/ 1442715 w 1529295"/>
                  <a:gd name="connsiteY5" fmla="*/ 242882 h 1079025"/>
                  <a:gd name="connsiteX6" fmla="*/ 1415207 w 1529295"/>
                  <a:gd name="connsiteY6" fmla="*/ 228304 h 1079025"/>
                  <a:gd name="connsiteX7" fmla="*/ 1453871 w 1529295"/>
                  <a:gd name="connsiteY7" fmla="*/ 145526 h 1079025"/>
                  <a:gd name="connsiteX8" fmla="*/ 1482773 w 1529295"/>
                  <a:gd name="connsiteY8" fmla="*/ 157316 h 1079025"/>
                  <a:gd name="connsiteX9" fmla="*/ 1442335 w 1529295"/>
                  <a:gd name="connsiteY9" fmla="*/ 242882 h 1079025"/>
                  <a:gd name="connsiteX10" fmla="*/ 1358797 w 1529295"/>
                  <a:gd name="connsiteY10" fmla="*/ 375732 h 1079025"/>
                  <a:gd name="connsiteX11" fmla="*/ 1333444 w 1529295"/>
                  <a:gd name="connsiteY11" fmla="*/ 357224 h 1079025"/>
                  <a:gd name="connsiteX12" fmla="*/ 1384150 w 1529295"/>
                  <a:gd name="connsiteY12" fmla="*/ 281165 h 1079025"/>
                  <a:gd name="connsiteX13" fmla="*/ 1410770 w 1529295"/>
                  <a:gd name="connsiteY13" fmla="*/ 297391 h 1079025"/>
                  <a:gd name="connsiteX14" fmla="*/ 1358417 w 1529295"/>
                  <a:gd name="connsiteY14" fmla="*/ 375732 h 1079025"/>
                  <a:gd name="connsiteX15" fmla="*/ 1257385 w 1529295"/>
                  <a:gd name="connsiteY15" fmla="*/ 495525 h 1079025"/>
                  <a:gd name="connsiteX16" fmla="*/ 1234820 w 1529295"/>
                  <a:gd name="connsiteY16" fmla="*/ 473975 h 1079025"/>
                  <a:gd name="connsiteX17" fmla="*/ 1295921 w 1529295"/>
                  <a:gd name="connsiteY17" fmla="*/ 405395 h 1079025"/>
                  <a:gd name="connsiteX18" fmla="*/ 1320007 w 1529295"/>
                  <a:gd name="connsiteY18" fmla="*/ 425171 h 1079025"/>
                  <a:gd name="connsiteX19" fmla="*/ 1257131 w 1529295"/>
                  <a:gd name="connsiteY19" fmla="*/ 495525 h 1079025"/>
                  <a:gd name="connsiteX20" fmla="*/ 1143296 w 1529295"/>
                  <a:gd name="connsiteY20" fmla="*/ 602389 h 1079025"/>
                  <a:gd name="connsiteX21" fmla="*/ 1123267 w 1529295"/>
                  <a:gd name="connsiteY21" fmla="*/ 578430 h 1079025"/>
                  <a:gd name="connsiteX22" fmla="*/ 1191847 w 1529295"/>
                  <a:gd name="connsiteY22" fmla="*/ 517202 h 1079025"/>
                  <a:gd name="connsiteX23" fmla="*/ 1213397 w 1529295"/>
                  <a:gd name="connsiteY23" fmla="*/ 539640 h 1079025"/>
                  <a:gd name="connsiteX24" fmla="*/ 1142662 w 1529295"/>
                  <a:gd name="connsiteY24" fmla="*/ 602389 h 1079025"/>
                  <a:gd name="connsiteX25" fmla="*/ 1018179 w 1529295"/>
                  <a:gd name="connsiteY25" fmla="*/ 696575 h 1079025"/>
                  <a:gd name="connsiteX26" fmla="*/ 1000431 w 1529295"/>
                  <a:gd name="connsiteY26" fmla="*/ 671222 h 1079025"/>
                  <a:gd name="connsiteX27" fmla="*/ 1074842 w 1529295"/>
                  <a:gd name="connsiteY27" fmla="*/ 616713 h 1079025"/>
                  <a:gd name="connsiteX28" fmla="*/ 1093984 w 1529295"/>
                  <a:gd name="connsiteY28" fmla="*/ 641305 h 1079025"/>
                  <a:gd name="connsiteX29" fmla="*/ 1018179 w 1529295"/>
                  <a:gd name="connsiteY29" fmla="*/ 696575 h 1079025"/>
                  <a:gd name="connsiteX30" fmla="*/ 886089 w 1529295"/>
                  <a:gd name="connsiteY30" fmla="*/ 780113 h 1079025"/>
                  <a:gd name="connsiteX31" fmla="*/ 870624 w 1529295"/>
                  <a:gd name="connsiteY31" fmla="*/ 753619 h 1079025"/>
                  <a:gd name="connsiteX32" fmla="*/ 949472 w 1529295"/>
                  <a:gd name="connsiteY32" fmla="*/ 705449 h 1079025"/>
                  <a:gd name="connsiteX33" fmla="*/ 966331 w 1529295"/>
                  <a:gd name="connsiteY33" fmla="*/ 731689 h 1079025"/>
                  <a:gd name="connsiteX34" fmla="*/ 886089 w 1529295"/>
                  <a:gd name="connsiteY34" fmla="*/ 780620 h 1079025"/>
                  <a:gd name="connsiteX35" fmla="*/ 748042 w 1529295"/>
                  <a:gd name="connsiteY35" fmla="*/ 853384 h 1079025"/>
                  <a:gd name="connsiteX36" fmla="*/ 734351 w 1529295"/>
                  <a:gd name="connsiteY36" fmla="*/ 825369 h 1079025"/>
                  <a:gd name="connsiteX37" fmla="*/ 816748 w 1529295"/>
                  <a:gd name="connsiteY37" fmla="*/ 783156 h 1079025"/>
                  <a:gd name="connsiteX38" fmla="*/ 831453 w 1529295"/>
                  <a:gd name="connsiteY38" fmla="*/ 810537 h 1079025"/>
                  <a:gd name="connsiteX39" fmla="*/ 748042 w 1529295"/>
                  <a:gd name="connsiteY39" fmla="*/ 853891 h 1079025"/>
                  <a:gd name="connsiteX40" fmla="*/ 605431 w 1529295"/>
                  <a:gd name="connsiteY40" fmla="*/ 916766 h 1079025"/>
                  <a:gd name="connsiteX41" fmla="*/ 593642 w 1529295"/>
                  <a:gd name="connsiteY41" fmla="*/ 887991 h 1079025"/>
                  <a:gd name="connsiteX42" fmla="*/ 678701 w 1529295"/>
                  <a:gd name="connsiteY42" fmla="*/ 851355 h 1079025"/>
                  <a:gd name="connsiteX43" fmla="*/ 691378 w 1529295"/>
                  <a:gd name="connsiteY43" fmla="*/ 879751 h 1079025"/>
                  <a:gd name="connsiteX44" fmla="*/ 605431 w 1529295"/>
                  <a:gd name="connsiteY44" fmla="*/ 917400 h 1079025"/>
                  <a:gd name="connsiteX45" fmla="*/ 459397 w 1529295"/>
                  <a:gd name="connsiteY45" fmla="*/ 971022 h 1079025"/>
                  <a:gd name="connsiteX46" fmla="*/ 449383 w 1529295"/>
                  <a:gd name="connsiteY46" fmla="*/ 941486 h 1079025"/>
                  <a:gd name="connsiteX47" fmla="*/ 536470 w 1529295"/>
                  <a:gd name="connsiteY47" fmla="*/ 910428 h 1079025"/>
                  <a:gd name="connsiteX48" fmla="*/ 547499 w 1529295"/>
                  <a:gd name="connsiteY48" fmla="*/ 939584 h 1079025"/>
                  <a:gd name="connsiteX49" fmla="*/ 459397 w 1529295"/>
                  <a:gd name="connsiteY49" fmla="*/ 971656 h 1079025"/>
                  <a:gd name="connsiteX50" fmla="*/ 310068 w 1529295"/>
                  <a:gd name="connsiteY50" fmla="*/ 1016277 h 1079025"/>
                  <a:gd name="connsiteX51" fmla="*/ 301955 w 1529295"/>
                  <a:gd name="connsiteY51" fmla="*/ 986234 h 1079025"/>
                  <a:gd name="connsiteX52" fmla="*/ 390690 w 1529295"/>
                  <a:gd name="connsiteY52" fmla="*/ 960881 h 1079025"/>
                  <a:gd name="connsiteX53" fmla="*/ 399944 w 1529295"/>
                  <a:gd name="connsiteY53" fmla="*/ 990544 h 1079025"/>
                  <a:gd name="connsiteX54" fmla="*/ 310068 w 1529295"/>
                  <a:gd name="connsiteY54" fmla="*/ 1016911 h 1079025"/>
                  <a:gd name="connsiteX55" fmla="*/ 157949 w 1529295"/>
                  <a:gd name="connsiteY55" fmla="*/ 1052278 h 1079025"/>
                  <a:gd name="connsiteX56" fmla="*/ 151738 w 1529295"/>
                  <a:gd name="connsiteY56" fmla="*/ 1021855 h 1079025"/>
                  <a:gd name="connsiteX57" fmla="*/ 242122 w 1529295"/>
                  <a:gd name="connsiteY57" fmla="*/ 1001572 h 1079025"/>
                  <a:gd name="connsiteX58" fmla="*/ 249474 w 1529295"/>
                  <a:gd name="connsiteY58" fmla="*/ 1031869 h 1079025"/>
                  <a:gd name="connsiteX59" fmla="*/ 158203 w 1529295"/>
                  <a:gd name="connsiteY59" fmla="*/ 1052912 h 1079025"/>
                  <a:gd name="connsiteX60" fmla="*/ 4056 w 1529295"/>
                  <a:gd name="connsiteY60" fmla="*/ 1078392 h 1079025"/>
                  <a:gd name="connsiteX61" fmla="*/ 0 w 1529295"/>
                  <a:gd name="connsiteY61" fmla="*/ 1047461 h 1079025"/>
                  <a:gd name="connsiteX62" fmla="*/ 91271 w 1529295"/>
                  <a:gd name="connsiteY62" fmla="*/ 1033264 h 1079025"/>
                  <a:gd name="connsiteX63" fmla="*/ 97356 w 1529295"/>
                  <a:gd name="connsiteY63" fmla="*/ 1064194 h 1079025"/>
                  <a:gd name="connsiteX64" fmla="*/ 4310 w 1529295"/>
                  <a:gd name="connsiteY64" fmla="*/ 1079026 h 10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529295" h="1079025">
                    <a:moveTo>
                      <a:pt x="1504450" y="98497"/>
                    </a:moveTo>
                    <a:lnTo>
                      <a:pt x="1474914" y="88736"/>
                    </a:lnTo>
                    <a:cubicBezTo>
                      <a:pt x="1484472" y="59605"/>
                      <a:pt x="1492471" y="29980"/>
                      <a:pt x="1498872" y="0"/>
                    </a:cubicBezTo>
                    <a:lnTo>
                      <a:pt x="1529296" y="6592"/>
                    </a:lnTo>
                    <a:cubicBezTo>
                      <a:pt x="1522679" y="37649"/>
                      <a:pt x="1514376" y="68326"/>
                      <a:pt x="1504450" y="98497"/>
                    </a:cubicBezTo>
                    <a:close/>
                    <a:moveTo>
                      <a:pt x="1442715" y="242882"/>
                    </a:moveTo>
                    <a:lnTo>
                      <a:pt x="1415207" y="228304"/>
                    </a:lnTo>
                    <a:cubicBezTo>
                      <a:pt x="1429481" y="201379"/>
                      <a:pt x="1442386" y="173757"/>
                      <a:pt x="1453871" y="145526"/>
                    </a:cubicBezTo>
                    <a:lnTo>
                      <a:pt x="1482773" y="157316"/>
                    </a:lnTo>
                    <a:cubicBezTo>
                      <a:pt x="1470603" y="186091"/>
                      <a:pt x="1457166" y="214867"/>
                      <a:pt x="1442335" y="242882"/>
                    </a:cubicBezTo>
                    <a:close/>
                    <a:moveTo>
                      <a:pt x="1358797" y="375732"/>
                    </a:moveTo>
                    <a:lnTo>
                      <a:pt x="1333444" y="357224"/>
                    </a:lnTo>
                    <a:cubicBezTo>
                      <a:pt x="1351825" y="331871"/>
                      <a:pt x="1369065" y="306518"/>
                      <a:pt x="1384150" y="281165"/>
                    </a:cubicBezTo>
                    <a:lnTo>
                      <a:pt x="1410770" y="297391"/>
                    </a:lnTo>
                    <a:cubicBezTo>
                      <a:pt x="1394925" y="323885"/>
                      <a:pt x="1377685" y="350252"/>
                      <a:pt x="1358417" y="375732"/>
                    </a:cubicBezTo>
                    <a:close/>
                    <a:moveTo>
                      <a:pt x="1257385" y="495525"/>
                    </a:moveTo>
                    <a:lnTo>
                      <a:pt x="1234820" y="473975"/>
                    </a:lnTo>
                    <a:cubicBezTo>
                      <a:pt x="1256370" y="451538"/>
                      <a:pt x="1276906" y="428467"/>
                      <a:pt x="1295921" y="405395"/>
                    </a:cubicBezTo>
                    <a:lnTo>
                      <a:pt x="1320007" y="425171"/>
                    </a:lnTo>
                    <a:cubicBezTo>
                      <a:pt x="1300231" y="448876"/>
                      <a:pt x="1279188" y="472581"/>
                      <a:pt x="1257131" y="495525"/>
                    </a:cubicBezTo>
                    <a:close/>
                    <a:moveTo>
                      <a:pt x="1143296" y="602389"/>
                    </a:moveTo>
                    <a:lnTo>
                      <a:pt x="1123267" y="578430"/>
                    </a:lnTo>
                    <a:cubicBezTo>
                      <a:pt x="1147099" y="558528"/>
                      <a:pt x="1170170" y="537865"/>
                      <a:pt x="1191847" y="517202"/>
                    </a:cubicBezTo>
                    <a:lnTo>
                      <a:pt x="1213397" y="539640"/>
                    </a:lnTo>
                    <a:cubicBezTo>
                      <a:pt x="1190579" y="560809"/>
                      <a:pt x="1167001" y="582486"/>
                      <a:pt x="1142662" y="602389"/>
                    </a:cubicBezTo>
                    <a:close/>
                    <a:moveTo>
                      <a:pt x="1018179" y="696575"/>
                    </a:moveTo>
                    <a:lnTo>
                      <a:pt x="1000431" y="671222"/>
                    </a:lnTo>
                    <a:cubicBezTo>
                      <a:pt x="1025784" y="653475"/>
                      <a:pt x="1051137" y="635221"/>
                      <a:pt x="1074842" y="616713"/>
                    </a:cubicBezTo>
                    <a:lnTo>
                      <a:pt x="1093984" y="641305"/>
                    </a:lnTo>
                    <a:cubicBezTo>
                      <a:pt x="1069645" y="660447"/>
                      <a:pt x="1044165" y="679081"/>
                      <a:pt x="1018179" y="696575"/>
                    </a:cubicBezTo>
                    <a:close/>
                    <a:moveTo>
                      <a:pt x="886089" y="780113"/>
                    </a:moveTo>
                    <a:lnTo>
                      <a:pt x="870624" y="753619"/>
                    </a:lnTo>
                    <a:cubicBezTo>
                      <a:pt x="897498" y="738027"/>
                      <a:pt x="924119" y="721801"/>
                      <a:pt x="949472" y="705449"/>
                    </a:cubicBezTo>
                    <a:lnTo>
                      <a:pt x="966331" y="731689"/>
                    </a:lnTo>
                    <a:cubicBezTo>
                      <a:pt x="940345" y="748295"/>
                      <a:pt x="913470" y="764775"/>
                      <a:pt x="886089" y="780620"/>
                    </a:cubicBezTo>
                    <a:close/>
                    <a:moveTo>
                      <a:pt x="748042" y="853384"/>
                    </a:moveTo>
                    <a:lnTo>
                      <a:pt x="734351" y="825369"/>
                    </a:lnTo>
                    <a:cubicBezTo>
                      <a:pt x="762239" y="811805"/>
                      <a:pt x="790001" y="797607"/>
                      <a:pt x="816748" y="783156"/>
                    </a:cubicBezTo>
                    <a:lnTo>
                      <a:pt x="831453" y="810537"/>
                    </a:lnTo>
                    <a:cubicBezTo>
                      <a:pt x="804452" y="825749"/>
                      <a:pt x="776310" y="840073"/>
                      <a:pt x="748042" y="853891"/>
                    </a:cubicBezTo>
                    <a:close/>
                    <a:moveTo>
                      <a:pt x="605431" y="916766"/>
                    </a:moveTo>
                    <a:lnTo>
                      <a:pt x="593642" y="887991"/>
                    </a:lnTo>
                    <a:cubicBezTo>
                      <a:pt x="622164" y="876328"/>
                      <a:pt x="650813" y="864032"/>
                      <a:pt x="678701" y="851355"/>
                    </a:cubicBezTo>
                    <a:lnTo>
                      <a:pt x="691378" y="879751"/>
                    </a:lnTo>
                    <a:cubicBezTo>
                      <a:pt x="663236" y="893188"/>
                      <a:pt x="634333" y="905611"/>
                      <a:pt x="605431" y="917400"/>
                    </a:cubicBezTo>
                    <a:close/>
                    <a:moveTo>
                      <a:pt x="459397" y="971022"/>
                    </a:moveTo>
                    <a:lnTo>
                      <a:pt x="449383" y="941486"/>
                    </a:lnTo>
                    <a:cubicBezTo>
                      <a:pt x="478666" y="931725"/>
                      <a:pt x="507948" y="921203"/>
                      <a:pt x="536470" y="910428"/>
                    </a:cubicBezTo>
                    <a:lnTo>
                      <a:pt x="547499" y="939584"/>
                    </a:lnTo>
                    <a:cubicBezTo>
                      <a:pt x="518597" y="951120"/>
                      <a:pt x="488933" y="961768"/>
                      <a:pt x="459397" y="971656"/>
                    </a:cubicBezTo>
                    <a:close/>
                    <a:moveTo>
                      <a:pt x="310068" y="1016277"/>
                    </a:moveTo>
                    <a:lnTo>
                      <a:pt x="301955" y="986234"/>
                    </a:lnTo>
                    <a:cubicBezTo>
                      <a:pt x="331618" y="978247"/>
                      <a:pt x="361408" y="969627"/>
                      <a:pt x="390690" y="960881"/>
                    </a:cubicBezTo>
                    <a:lnTo>
                      <a:pt x="399944" y="990544"/>
                    </a:lnTo>
                    <a:cubicBezTo>
                      <a:pt x="370281" y="1000051"/>
                      <a:pt x="340111" y="1008798"/>
                      <a:pt x="310068" y="1016911"/>
                    </a:cubicBezTo>
                    <a:close/>
                    <a:moveTo>
                      <a:pt x="157949" y="1052278"/>
                    </a:moveTo>
                    <a:lnTo>
                      <a:pt x="151738" y="1021855"/>
                    </a:lnTo>
                    <a:cubicBezTo>
                      <a:pt x="181654" y="1015643"/>
                      <a:pt x="212078" y="1009178"/>
                      <a:pt x="242122" y="1001572"/>
                    </a:cubicBezTo>
                    <a:lnTo>
                      <a:pt x="249474" y="1031869"/>
                    </a:lnTo>
                    <a:cubicBezTo>
                      <a:pt x="219304" y="1039855"/>
                      <a:pt x="188500" y="1046827"/>
                      <a:pt x="158203" y="1052912"/>
                    </a:cubicBezTo>
                    <a:close/>
                    <a:moveTo>
                      <a:pt x="4056" y="1078392"/>
                    </a:moveTo>
                    <a:lnTo>
                      <a:pt x="0" y="1047461"/>
                    </a:lnTo>
                    <a:cubicBezTo>
                      <a:pt x="29916" y="1043531"/>
                      <a:pt x="60720" y="1038715"/>
                      <a:pt x="91271" y="1033264"/>
                    </a:cubicBezTo>
                    <a:lnTo>
                      <a:pt x="97356" y="1064194"/>
                    </a:lnTo>
                    <a:cubicBezTo>
                      <a:pt x="65918" y="1070026"/>
                      <a:pt x="34734" y="1074969"/>
                      <a:pt x="4310" y="1079026"/>
                    </a:cubicBezTo>
                    <a:close/>
                  </a:path>
                </a:pathLst>
              </a:custGeom>
              <a:grpFill/>
              <a:ln w="12672"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269950B3-9AC1-45DF-8CBF-BC64AD13C4FF}"/>
                  </a:ext>
                </a:extLst>
              </p:cNvPr>
              <p:cNvSpPr/>
              <p:nvPr/>
            </p:nvSpPr>
            <p:spPr>
              <a:xfrm>
                <a:off x="2752707" y="1286920"/>
                <a:ext cx="1144690" cy="635727"/>
              </a:xfrm>
              <a:custGeom>
                <a:avLst/>
                <a:gdLst>
                  <a:gd name="connsiteX0" fmla="*/ 1113633 w 1144690"/>
                  <a:gd name="connsiteY0" fmla="*/ 635728 h 635727"/>
                  <a:gd name="connsiteX1" fmla="*/ 1103492 w 1144690"/>
                  <a:gd name="connsiteY1" fmla="*/ 547753 h 635727"/>
                  <a:gd name="connsiteX2" fmla="*/ 1134042 w 1144690"/>
                  <a:gd name="connsiteY2" fmla="*/ 542048 h 635727"/>
                  <a:gd name="connsiteX3" fmla="*/ 1144691 w 1144690"/>
                  <a:gd name="connsiteY3" fmla="*/ 634333 h 635727"/>
                  <a:gd name="connsiteX4" fmla="*/ 1089801 w 1144690"/>
                  <a:gd name="connsiteY4" fmla="*/ 491215 h 635727"/>
                  <a:gd name="connsiteX5" fmla="*/ 1058110 w 1144690"/>
                  <a:gd name="connsiteY5" fmla="*/ 408945 h 635727"/>
                  <a:gd name="connsiteX6" fmla="*/ 1086125 w 1144690"/>
                  <a:gd name="connsiteY6" fmla="*/ 395381 h 635727"/>
                  <a:gd name="connsiteX7" fmla="*/ 1119718 w 1144690"/>
                  <a:gd name="connsiteY7" fmla="*/ 482469 h 635727"/>
                  <a:gd name="connsiteX8" fmla="*/ 1029968 w 1144690"/>
                  <a:gd name="connsiteY8" fmla="*/ 358239 h 635727"/>
                  <a:gd name="connsiteX9" fmla="*/ 976980 w 1144690"/>
                  <a:gd name="connsiteY9" fmla="*/ 287757 h 635727"/>
                  <a:gd name="connsiteX10" fmla="*/ 1000305 w 1144690"/>
                  <a:gd name="connsiteY10" fmla="*/ 267094 h 635727"/>
                  <a:gd name="connsiteX11" fmla="*/ 1056335 w 1144690"/>
                  <a:gd name="connsiteY11" fmla="*/ 341632 h 635727"/>
                  <a:gd name="connsiteX12" fmla="*/ 936161 w 1144690"/>
                  <a:gd name="connsiteY12" fmla="*/ 246939 h 635727"/>
                  <a:gd name="connsiteX13" fmla="*/ 866694 w 1144690"/>
                  <a:gd name="connsiteY13" fmla="*/ 191796 h 635727"/>
                  <a:gd name="connsiteX14" fmla="*/ 884441 w 1144690"/>
                  <a:gd name="connsiteY14" fmla="*/ 166443 h 635727"/>
                  <a:gd name="connsiteX15" fmla="*/ 957205 w 1144690"/>
                  <a:gd name="connsiteY15" fmla="*/ 224375 h 635727"/>
                  <a:gd name="connsiteX16" fmla="*/ 817256 w 1144690"/>
                  <a:gd name="connsiteY16" fmla="*/ 160612 h 635727"/>
                  <a:gd name="connsiteX17" fmla="*/ 737520 w 1144690"/>
                  <a:gd name="connsiteY17" fmla="*/ 120554 h 635727"/>
                  <a:gd name="connsiteX18" fmla="*/ 750197 w 1144690"/>
                  <a:gd name="connsiteY18" fmla="*/ 92032 h 635727"/>
                  <a:gd name="connsiteX19" fmla="*/ 832974 w 1144690"/>
                  <a:gd name="connsiteY19" fmla="*/ 133611 h 635727"/>
                  <a:gd name="connsiteX20" fmla="*/ 682631 w 1144690"/>
                  <a:gd name="connsiteY20" fmla="*/ 98243 h 635727"/>
                  <a:gd name="connsiteX21" fmla="*/ 597064 w 1144690"/>
                  <a:gd name="connsiteY21" fmla="*/ 71622 h 635727"/>
                  <a:gd name="connsiteX22" fmla="*/ 605051 w 1144690"/>
                  <a:gd name="connsiteY22" fmla="*/ 41452 h 635727"/>
                  <a:gd name="connsiteX23" fmla="*/ 693152 w 1144690"/>
                  <a:gd name="connsiteY23" fmla="*/ 68960 h 635727"/>
                  <a:gd name="connsiteX24" fmla="*/ 539640 w 1144690"/>
                  <a:gd name="connsiteY24" fmla="*/ 58059 h 635727"/>
                  <a:gd name="connsiteX25" fmla="*/ 450904 w 1144690"/>
                  <a:gd name="connsiteY25" fmla="*/ 42847 h 635727"/>
                  <a:gd name="connsiteX26" fmla="*/ 455087 w 1144690"/>
                  <a:gd name="connsiteY26" fmla="*/ 12043 h 635727"/>
                  <a:gd name="connsiteX27" fmla="*/ 545725 w 1144690"/>
                  <a:gd name="connsiteY27" fmla="*/ 27508 h 635727"/>
                  <a:gd name="connsiteX28" fmla="*/ 392465 w 1144690"/>
                  <a:gd name="connsiteY28" fmla="*/ 36255 h 635727"/>
                  <a:gd name="connsiteX29" fmla="*/ 302589 w 1144690"/>
                  <a:gd name="connsiteY29" fmla="*/ 31184 h 635727"/>
                  <a:gd name="connsiteX30" fmla="*/ 303349 w 1144690"/>
                  <a:gd name="connsiteY30" fmla="*/ 0 h 635727"/>
                  <a:gd name="connsiteX31" fmla="*/ 395254 w 1144690"/>
                  <a:gd name="connsiteY31" fmla="*/ 5324 h 635727"/>
                  <a:gd name="connsiteX32" fmla="*/ 243389 w 1144690"/>
                  <a:gd name="connsiteY32" fmla="*/ 31438 h 635727"/>
                  <a:gd name="connsiteX33" fmla="*/ 196486 w 1144690"/>
                  <a:gd name="connsiteY33" fmla="*/ 32832 h 635727"/>
                  <a:gd name="connsiteX34" fmla="*/ 153386 w 1144690"/>
                  <a:gd name="connsiteY34" fmla="*/ 35494 h 635727"/>
                  <a:gd name="connsiteX35" fmla="*/ 151104 w 1144690"/>
                  <a:gd name="connsiteY35" fmla="*/ 4437 h 635727"/>
                  <a:gd name="connsiteX36" fmla="*/ 194965 w 1144690"/>
                  <a:gd name="connsiteY36" fmla="*/ 1775 h 635727"/>
                  <a:gd name="connsiteX37" fmla="*/ 242882 w 1144690"/>
                  <a:gd name="connsiteY37" fmla="*/ 254 h 635727"/>
                  <a:gd name="connsiteX38" fmla="*/ 5451 w 1144690"/>
                  <a:gd name="connsiteY38" fmla="*/ 54002 h 635727"/>
                  <a:gd name="connsiteX39" fmla="*/ 0 w 1144690"/>
                  <a:gd name="connsiteY39" fmla="*/ 23325 h 635727"/>
                  <a:gd name="connsiteX40" fmla="*/ 90891 w 1144690"/>
                  <a:gd name="connsiteY40" fmla="*/ 10648 h 635727"/>
                  <a:gd name="connsiteX41" fmla="*/ 94440 w 1144690"/>
                  <a:gd name="connsiteY41" fmla="*/ 41579 h 635727"/>
                  <a:gd name="connsiteX42" fmla="*/ 5451 w 1144690"/>
                  <a:gd name="connsiteY42" fmla="*/ 53368 h 6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690" h="635727">
                    <a:moveTo>
                      <a:pt x="1113633" y="635728"/>
                    </a:moveTo>
                    <a:cubicBezTo>
                      <a:pt x="1112239" y="606204"/>
                      <a:pt x="1108841" y="576820"/>
                      <a:pt x="1103492" y="547753"/>
                    </a:cubicBezTo>
                    <a:lnTo>
                      <a:pt x="1134042" y="542048"/>
                    </a:lnTo>
                    <a:cubicBezTo>
                      <a:pt x="1139696" y="572535"/>
                      <a:pt x="1143258" y="603365"/>
                      <a:pt x="1144691" y="634333"/>
                    </a:cubicBezTo>
                    <a:close/>
                    <a:moveTo>
                      <a:pt x="1089801" y="491215"/>
                    </a:moveTo>
                    <a:cubicBezTo>
                      <a:pt x="1081498" y="462972"/>
                      <a:pt x="1070900" y="435464"/>
                      <a:pt x="1058110" y="408945"/>
                    </a:cubicBezTo>
                    <a:lnTo>
                      <a:pt x="1086125" y="395381"/>
                    </a:lnTo>
                    <a:cubicBezTo>
                      <a:pt x="1099676" y="423447"/>
                      <a:pt x="1110907" y="452577"/>
                      <a:pt x="1119718" y="482469"/>
                    </a:cubicBezTo>
                    <a:close/>
                    <a:moveTo>
                      <a:pt x="1029968" y="358239"/>
                    </a:moveTo>
                    <a:cubicBezTo>
                      <a:pt x="1014249" y="333342"/>
                      <a:pt x="996527" y="309776"/>
                      <a:pt x="976980" y="287757"/>
                    </a:cubicBezTo>
                    <a:lnTo>
                      <a:pt x="1000305" y="267094"/>
                    </a:lnTo>
                    <a:cubicBezTo>
                      <a:pt x="1020980" y="290381"/>
                      <a:pt x="1039716" y="315303"/>
                      <a:pt x="1056335" y="341632"/>
                    </a:cubicBezTo>
                    <a:close/>
                    <a:moveTo>
                      <a:pt x="936161" y="246939"/>
                    </a:moveTo>
                    <a:cubicBezTo>
                      <a:pt x="914333" y="226935"/>
                      <a:pt x="891122" y="208516"/>
                      <a:pt x="866694" y="191796"/>
                    </a:cubicBezTo>
                    <a:lnTo>
                      <a:pt x="884441" y="166443"/>
                    </a:lnTo>
                    <a:cubicBezTo>
                      <a:pt x="909997" y="184063"/>
                      <a:pt x="934311" y="203420"/>
                      <a:pt x="957205" y="224375"/>
                    </a:cubicBezTo>
                    <a:close/>
                    <a:moveTo>
                      <a:pt x="817256" y="160612"/>
                    </a:moveTo>
                    <a:cubicBezTo>
                      <a:pt x="791434" y="145793"/>
                      <a:pt x="764813" y="132432"/>
                      <a:pt x="737520" y="120554"/>
                    </a:cubicBezTo>
                    <a:lnTo>
                      <a:pt x="750197" y="92032"/>
                    </a:lnTo>
                    <a:cubicBezTo>
                      <a:pt x="778542" y="104328"/>
                      <a:pt x="806176" y="118221"/>
                      <a:pt x="832974" y="133611"/>
                    </a:cubicBezTo>
                    <a:close/>
                    <a:moveTo>
                      <a:pt x="682631" y="98243"/>
                    </a:moveTo>
                    <a:cubicBezTo>
                      <a:pt x="655250" y="88355"/>
                      <a:pt x="626474" y="79355"/>
                      <a:pt x="597064" y="71622"/>
                    </a:cubicBezTo>
                    <a:lnTo>
                      <a:pt x="605051" y="41452"/>
                    </a:lnTo>
                    <a:cubicBezTo>
                      <a:pt x="635221" y="49565"/>
                      <a:pt x="664884" y="58692"/>
                      <a:pt x="693152" y="68960"/>
                    </a:cubicBezTo>
                    <a:close/>
                    <a:moveTo>
                      <a:pt x="539640" y="58059"/>
                    </a:moveTo>
                    <a:cubicBezTo>
                      <a:pt x="510864" y="51974"/>
                      <a:pt x="481074" y="46903"/>
                      <a:pt x="450904" y="42847"/>
                    </a:cubicBezTo>
                    <a:lnTo>
                      <a:pt x="455087" y="12043"/>
                    </a:lnTo>
                    <a:cubicBezTo>
                      <a:pt x="485765" y="16099"/>
                      <a:pt x="516315" y="21423"/>
                      <a:pt x="545725" y="27508"/>
                    </a:cubicBezTo>
                    <a:close/>
                    <a:moveTo>
                      <a:pt x="392465" y="36255"/>
                    </a:moveTo>
                    <a:cubicBezTo>
                      <a:pt x="362929" y="33593"/>
                      <a:pt x="332759" y="31945"/>
                      <a:pt x="302589" y="31184"/>
                    </a:cubicBezTo>
                    <a:lnTo>
                      <a:pt x="303349" y="0"/>
                    </a:lnTo>
                    <a:cubicBezTo>
                      <a:pt x="334153" y="761"/>
                      <a:pt x="365084" y="2535"/>
                      <a:pt x="395254" y="5324"/>
                    </a:cubicBezTo>
                    <a:close/>
                    <a:moveTo>
                      <a:pt x="243389" y="31438"/>
                    </a:moveTo>
                    <a:cubicBezTo>
                      <a:pt x="227924" y="31438"/>
                      <a:pt x="212078" y="32198"/>
                      <a:pt x="196486" y="32832"/>
                    </a:cubicBezTo>
                    <a:cubicBezTo>
                      <a:pt x="180894" y="33466"/>
                      <a:pt x="167837" y="34353"/>
                      <a:pt x="153386" y="35494"/>
                    </a:cubicBezTo>
                    <a:lnTo>
                      <a:pt x="151104" y="4437"/>
                    </a:lnTo>
                    <a:cubicBezTo>
                      <a:pt x="165809" y="3296"/>
                      <a:pt x="180514" y="2409"/>
                      <a:pt x="194965" y="1775"/>
                    </a:cubicBezTo>
                    <a:cubicBezTo>
                      <a:pt x="209416" y="1141"/>
                      <a:pt x="227164" y="507"/>
                      <a:pt x="242882" y="254"/>
                    </a:cubicBezTo>
                    <a:close/>
                    <a:moveTo>
                      <a:pt x="5451" y="54002"/>
                    </a:moveTo>
                    <a:lnTo>
                      <a:pt x="0" y="23325"/>
                    </a:lnTo>
                    <a:cubicBezTo>
                      <a:pt x="29917" y="18001"/>
                      <a:pt x="60467" y="13564"/>
                      <a:pt x="90891" y="10648"/>
                    </a:cubicBezTo>
                    <a:lnTo>
                      <a:pt x="94440" y="41579"/>
                    </a:lnTo>
                    <a:cubicBezTo>
                      <a:pt x="64650" y="44114"/>
                      <a:pt x="34607" y="48171"/>
                      <a:pt x="5451" y="53368"/>
                    </a:cubicBezTo>
                    <a:close/>
                  </a:path>
                </a:pathLst>
              </a:custGeom>
              <a:grpFill/>
              <a:ln w="12672"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E5705E80-0128-4C9D-8CBC-7735324160D3}"/>
                  </a:ext>
                </a:extLst>
              </p:cNvPr>
              <p:cNvSpPr/>
              <p:nvPr/>
            </p:nvSpPr>
            <p:spPr>
              <a:xfrm>
                <a:off x="1132523" y="1362853"/>
                <a:ext cx="1417232" cy="3397055"/>
              </a:xfrm>
              <a:custGeom>
                <a:avLst/>
                <a:gdLst>
                  <a:gd name="connsiteX0" fmla="*/ 1328370 w 1417232"/>
                  <a:gd name="connsiteY0" fmla="*/ 60087 h 3397055"/>
                  <a:gd name="connsiteX1" fmla="*/ 1317595 w 1417232"/>
                  <a:gd name="connsiteY1" fmla="*/ 30931 h 3397055"/>
                  <a:gd name="connsiteX2" fmla="*/ 1407979 w 1417232"/>
                  <a:gd name="connsiteY2" fmla="*/ 0 h 3397055"/>
                  <a:gd name="connsiteX3" fmla="*/ 1417232 w 1417232"/>
                  <a:gd name="connsiteY3" fmla="*/ 29663 h 3397055"/>
                  <a:gd name="connsiteX4" fmla="*/ 1328370 w 1417232"/>
                  <a:gd name="connsiteY4" fmla="*/ 60087 h 3397055"/>
                  <a:gd name="connsiteX5" fmla="*/ 1183477 w 1417232"/>
                  <a:gd name="connsiteY5" fmla="*/ 120300 h 3397055"/>
                  <a:gd name="connsiteX6" fmla="*/ 1170801 w 1417232"/>
                  <a:gd name="connsiteY6" fmla="*/ 92032 h 3397055"/>
                  <a:gd name="connsiteX7" fmla="*/ 1258269 w 1417232"/>
                  <a:gd name="connsiteY7" fmla="*/ 54002 h 3397055"/>
                  <a:gd name="connsiteX8" fmla="*/ 1270058 w 1417232"/>
                  <a:gd name="connsiteY8" fmla="*/ 82904 h 3397055"/>
                  <a:gd name="connsiteX9" fmla="*/ 1183477 w 1417232"/>
                  <a:gd name="connsiteY9" fmla="*/ 120300 h 3397055"/>
                  <a:gd name="connsiteX10" fmla="*/ 1044035 w 1417232"/>
                  <a:gd name="connsiteY10" fmla="*/ 192176 h 3397055"/>
                  <a:gd name="connsiteX11" fmla="*/ 1028697 w 1417232"/>
                  <a:gd name="connsiteY11" fmla="*/ 165048 h 3397055"/>
                  <a:gd name="connsiteX12" fmla="*/ 1112742 w 1417232"/>
                  <a:gd name="connsiteY12" fmla="*/ 120047 h 3397055"/>
                  <a:gd name="connsiteX13" fmla="*/ 1126813 w 1417232"/>
                  <a:gd name="connsiteY13" fmla="*/ 147808 h 3397055"/>
                  <a:gd name="connsiteX14" fmla="*/ 1044035 w 1417232"/>
                  <a:gd name="connsiteY14" fmla="*/ 192176 h 3397055"/>
                  <a:gd name="connsiteX15" fmla="*/ 910805 w 1417232"/>
                  <a:gd name="connsiteY15" fmla="*/ 275081 h 3397055"/>
                  <a:gd name="connsiteX16" fmla="*/ 893311 w 1417232"/>
                  <a:gd name="connsiteY16" fmla="*/ 249728 h 3397055"/>
                  <a:gd name="connsiteX17" fmla="*/ 973427 w 1417232"/>
                  <a:gd name="connsiteY17" fmla="*/ 198007 h 3397055"/>
                  <a:gd name="connsiteX18" fmla="*/ 989780 w 1417232"/>
                  <a:gd name="connsiteY18" fmla="*/ 224501 h 3397055"/>
                  <a:gd name="connsiteX19" fmla="*/ 910805 w 1417232"/>
                  <a:gd name="connsiteY19" fmla="*/ 275081 h 3397055"/>
                  <a:gd name="connsiteX20" fmla="*/ 784674 w 1417232"/>
                  <a:gd name="connsiteY20" fmla="*/ 368760 h 3397055"/>
                  <a:gd name="connsiteX21" fmla="*/ 765152 w 1417232"/>
                  <a:gd name="connsiteY21" fmla="*/ 344548 h 3397055"/>
                  <a:gd name="connsiteX22" fmla="*/ 841211 w 1417232"/>
                  <a:gd name="connsiteY22" fmla="*/ 286363 h 3397055"/>
                  <a:gd name="connsiteX23" fmla="*/ 859592 w 1417232"/>
                  <a:gd name="connsiteY23" fmla="*/ 311716 h 3397055"/>
                  <a:gd name="connsiteX24" fmla="*/ 784674 w 1417232"/>
                  <a:gd name="connsiteY24" fmla="*/ 368760 h 3397055"/>
                  <a:gd name="connsiteX25" fmla="*/ 666402 w 1417232"/>
                  <a:gd name="connsiteY25" fmla="*/ 472454 h 3397055"/>
                  <a:gd name="connsiteX26" fmla="*/ 644978 w 1417232"/>
                  <a:gd name="connsiteY26" fmla="*/ 449890 h 3397055"/>
                  <a:gd name="connsiteX27" fmla="*/ 715840 w 1417232"/>
                  <a:gd name="connsiteY27" fmla="*/ 385747 h 3397055"/>
                  <a:gd name="connsiteX28" fmla="*/ 736123 w 1417232"/>
                  <a:gd name="connsiteY28" fmla="*/ 409325 h 3397055"/>
                  <a:gd name="connsiteX29" fmla="*/ 666402 w 1417232"/>
                  <a:gd name="connsiteY29" fmla="*/ 472454 h 3397055"/>
                  <a:gd name="connsiteX30" fmla="*/ 556877 w 1417232"/>
                  <a:gd name="connsiteY30" fmla="*/ 585148 h 3397055"/>
                  <a:gd name="connsiteX31" fmla="*/ 533679 w 1417232"/>
                  <a:gd name="connsiteY31" fmla="*/ 563979 h 3397055"/>
                  <a:gd name="connsiteX32" fmla="*/ 599089 w 1417232"/>
                  <a:gd name="connsiteY32" fmla="*/ 494511 h 3397055"/>
                  <a:gd name="connsiteX33" fmla="*/ 621273 w 1417232"/>
                  <a:gd name="connsiteY33" fmla="*/ 516315 h 3397055"/>
                  <a:gd name="connsiteX34" fmla="*/ 556877 w 1417232"/>
                  <a:gd name="connsiteY34" fmla="*/ 585148 h 3397055"/>
                  <a:gd name="connsiteX35" fmla="*/ 712671 w 1417232"/>
                  <a:gd name="connsiteY35" fmla="*/ 3397055 h 3397055"/>
                  <a:gd name="connsiteX36" fmla="*/ 637753 w 1417232"/>
                  <a:gd name="connsiteY36" fmla="*/ 3337856 h 3397055"/>
                  <a:gd name="connsiteX37" fmla="*/ 657655 w 1417232"/>
                  <a:gd name="connsiteY37" fmla="*/ 3313897 h 3397055"/>
                  <a:gd name="connsiteX38" fmla="*/ 731306 w 1417232"/>
                  <a:gd name="connsiteY38" fmla="*/ 3372082 h 3397055"/>
                  <a:gd name="connsiteX39" fmla="*/ 456478 w 1417232"/>
                  <a:gd name="connsiteY39" fmla="*/ 706209 h 3397055"/>
                  <a:gd name="connsiteX40" fmla="*/ 431759 w 1417232"/>
                  <a:gd name="connsiteY40" fmla="*/ 687194 h 3397055"/>
                  <a:gd name="connsiteX41" fmla="*/ 491592 w 1417232"/>
                  <a:gd name="connsiteY41" fmla="*/ 612783 h 3397055"/>
                  <a:gd name="connsiteX42" fmla="*/ 515424 w 1417232"/>
                  <a:gd name="connsiteY42" fmla="*/ 632812 h 3397055"/>
                  <a:gd name="connsiteX43" fmla="*/ 456478 w 1417232"/>
                  <a:gd name="connsiteY43" fmla="*/ 706209 h 3397055"/>
                  <a:gd name="connsiteX44" fmla="*/ 589202 w 1417232"/>
                  <a:gd name="connsiteY44" fmla="*/ 3296023 h 3397055"/>
                  <a:gd name="connsiteX45" fmla="*/ 519608 w 1417232"/>
                  <a:gd name="connsiteY45" fmla="*/ 3230612 h 3397055"/>
                  <a:gd name="connsiteX46" fmla="*/ 541538 w 1417232"/>
                  <a:gd name="connsiteY46" fmla="*/ 3208555 h 3397055"/>
                  <a:gd name="connsiteX47" fmla="*/ 609864 w 1417232"/>
                  <a:gd name="connsiteY47" fmla="*/ 3272825 h 3397055"/>
                  <a:gd name="connsiteX48" fmla="*/ 365841 w 1417232"/>
                  <a:gd name="connsiteY48" fmla="*/ 834622 h 3397055"/>
                  <a:gd name="connsiteX49" fmla="*/ 339728 w 1417232"/>
                  <a:gd name="connsiteY49" fmla="*/ 817509 h 3397055"/>
                  <a:gd name="connsiteX50" fmla="*/ 393603 w 1417232"/>
                  <a:gd name="connsiteY50" fmla="*/ 738661 h 3397055"/>
                  <a:gd name="connsiteX51" fmla="*/ 418956 w 1417232"/>
                  <a:gd name="connsiteY51" fmla="*/ 756789 h 3397055"/>
                  <a:gd name="connsiteX52" fmla="*/ 365841 w 1417232"/>
                  <a:gd name="connsiteY52" fmla="*/ 834622 h 3397055"/>
                  <a:gd name="connsiteX53" fmla="*/ 474859 w 1417232"/>
                  <a:gd name="connsiteY53" fmla="*/ 3184597 h 3397055"/>
                  <a:gd name="connsiteX54" fmla="*/ 411477 w 1417232"/>
                  <a:gd name="connsiteY54" fmla="*/ 3113228 h 3397055"/>
                  <a:gd name="connsiteX55" fmla="*/ 435435 w 1417232"/>
                  <a:gd name="connsiteY55" fmla="*/ 3093199 h 3397055"/>
                  <a:gd name="connsiteX56" fmla="*/ 497677 w 1417232"/>
                  <a:gd name="connsiteY56" fmla="*/ 3163300 h 3397055"/>
                  <a:gd name="connsiteX57" fmla="*/ 285219 w 1417232"/>
                  <a:gd name="connsiteY57" fmla="*/ 969627 h 3397055"/>
                  <a:gd name="connsiteX58" fmla="*/ 257837 w 1417232"/>
                  <a:gd name="connsiteY58" fmla="*/ 954669 h 3397055"/>
                  <a:gd name="connsiteX59" fmla="*/ 305501 w 1417232"/>
                  <a:gd name="connsiteY59" fmla="*/ 872018 h 3397055"/>
                  <a:gd name="connsiteX60" fmla="*/ 332122 w 1417232"/>
                  <a:gd name="connsiteY60" fmla="*/ 888117 h 3397055"/>
                  <a:gd name="connsiteX61" fmla="*/ 285219 w 1417232"/>
                  <a:gd name="connsiteY61" fmla="*/ 969627 h 3397055"/>
                  <a:gd name="connsiteX62" fmla="*/ 371165 w 1417232"/>
                  <a:gd name="connsiteY62" fmla="*/ 3063409 h 3397055"/>
                  <a:gd name="connsiteX63" fmla="*/ 314628 w 1417232"/>
                  <a:gd name="connsiteY63" fmla="*/ 2986463 h 3397055"/>
                  <a:gd name="connsiteX64" fmla="*/ 339981 w 1417232"/>
                  <a:gd name="connsiteY64" fmla="*/ 2968716 h 3397055"/>
                  <a:gd name="connsiteX65" fmla="*/ 395504 w 1417232"/>
                  <a:gd name="connsiteY65" fmla="*/ 3044775 h 3397055"/>
                  <a:gd name="connsiteX66" fmla="*/ 214991 w 1417232"/>
                  <a:gd name="connsiteY66" fmla="*/ 1110210 h 3397055"/>
                  <a:gd name="connsiteX67" fmla="*/ 186595 w 1417232"/>
                  <a:gd name="connsiteY67" fmla="*/ 1097534 h 3397055"/>
                  <a:gd name="connsiteX68" fmla="*/ 227921 w 1417232"/>
                  <a:gd name="connsiteY68" fmla="*/ 1011460 h 3397055"/>
                  <a:gd name="connsiteX69" fmla="*/ 255682 w 1417232"/>
                  <a:gd name="connsiteY69" fmla="*/ 1025531 h 3397055"/>
                  <a:gd name="connsiteX70" fmla="*/ 214991 w 1417232"/>
                  <a:gd name="connsiteY70" fmla="*/ 1110210 h 3397055"/>
                  <a:gd name="connsiteX71" fmla="*/ 279134 w 1417232"/>
                  <a:gd name="connsiteY71" fmla="*/ 2932968 h 3397055"/>
                  <a:gd name="connsiteX72" fmla="*/ 229949 w 1417232"/>
                  <a:gd name="connsiteY72" fmla="*/ 2851077 h 3397055"/>
                  <a:gd name="connsiteX73" fmla="*/ 257077 w 1417232"/>
                  <a:gd name="connsiteY73" fmla="*/ 2835739 h 3397055"/>
                  <a:gd name="connsiteX74" fmla="*/ 305374 w 1417232"/>
                  <a:gd name="connsiteY74" fmla="*/ 2916108 h 3397055"/>
                  <a:gd name="connsiteX75" fmla="*/ 155665 w 1417232"/>
                  <a:gd name="connsiteY75" fmla="*/ 1255737 h 3397055"/>
                  <a:gd name="connsiteX76" fmla="*/ 126382 w 1417232"/>
                  <a:gd name="connsiteY76" fmla="*/ 1245088 h 3397055"/>
                  <a:gd name="connsiteX77" fmla="*/ 161115 w 1417232"/>
                  <a:gd name="connsiteY77" fmla="*/ 1156353 h 3397055"/>
                  <a:gd name="connsiteX78" fmla="*/ 189891 w 1417232"/>
                  <a:gd name="connsiteY78" fmla="*/ 1168395 h 3397055"/>
                  <a:gd name="connsiteX79" fmla="*/ 155665 w 1417232"/>
                  <a:gd name="connsiteY79" fmla="*/ 1255737 h 3397055"/>
                  <a:gd name="connsiteX80" fmla="*/ 199525 w 1417232"/>
                  <a:gd name="connsiteY80" fmla="*/ 2795047 h 3397055"/>
                  <a:gd name="connsiteX81" fmla="*/ 158073 w 1417232"/>
                  <a:gd name="connsiteY81" fmla="*/ 2708973 h 3397055"/>
                  <a:gd name="connsiteX82" fmla="*/ 186468 w 1417232"/>
                  <a:gd name="connsiteY82" fmla="*/ 2696297 h 3397055"/>
                  <a:gd name="connsiteX83" fmla="*/ 227160 w 1417232"/>
                  <a:gd name="connsiteY83" fmla="*/ 2780849 h 3397055"/>
                  <a:gd name="connsiteX84" fmla="*/ 107367 w 1417232"/>
                  <a:gd name="connsiteY84" fmla="*/ 1405700 h 3397055"/>
                  <a:gd name="connsiteX85" fmla="*/ 77450 w 1417232"/>
                  <a:gd name="connsiteY85" fmla="*/ 1397333 h 3397055"/>
                  <a:gd name="connsiteX86" fmla="*/ 105339 w 1417232"/>
                  <a:gd name="connsiteY86" fmla="*/ 1306062 h 3397055"/>
                  <a:gd name="connsiteX87" fmla="*/ 134875 w 1417232"/>
                  <a:gd name="connsiteY87" fmla="*/ 1315823 h 3397055"/>
                  <a:gd name="connsiteX88" fmla="*/ 107367 w 1417232"/>
                  <a:gd name="connsiteY88" fmla="*/ 1405320 h 3397055"/>
                  <a:gd name="connsiteX89" fmla="*/ 132720 w 1417232"/>
                  <a:gd name="connsiteY89" fmla="*/ 2650028 h 3397055"/>
                  <a:gd name="connsiteX90" fmla="*/ 99254 w 1417232"/>
                  <a:gd name="connsiteY90" fmla="*/ 2560531 h 3397055"/>
                  <a:gd name="connsiteX91" fmla="*/ 128663 w 1417232"/>
                  <a:gd name="connsiteY91" fmla="*/ 2550390 h 3397055"/>
                  <a:gd name="connsiteX92" fmla="*/ 161496 w 1417232"/>
                  <a:gd name="connsiteY92" fmla="*/ 2638365 h 3397055"/>
                  <a:gd name="connsiteX93" fmla="*/ 70351 w 1417232"/>
                  <a:gd name="connsiteY93" fmla="*/ 1558579 h 3397055"/>
                  <a:gd name="connsiteX94" fmla="*/ 39928 w 1417232"/>
                  <a:gd name="connsiteY94" fmla="*/ 1552367 h 3397055"/>
                  <a:gd name="connsiteX95" fmla="*/ 60717 w 1417232"/>
                  <a:gd name="connsiteY95" fmla="*/ 1459322 h 3397055"/>
                  <a:gd name="connsiteX96" fmla="*/ 91014 w 1417232"/>
                  <a:gd name="connsiteY96" fmla="*/ 1466801 h 3397055"/>
                  <a:gd name="connsiteX97" fmla="*/ 70605 w 1417232"/>
                  <a:gd name="connsiteY97" fmla="*/ 1558198 h 3397055"/>
                  <a:gd name="connsiteX98" fmla="*/ 79605 w 1417232"/>
                  <a:gd name="connsiteY98" fmla="*/ 2499557 h 3397055"/>
                  <a:gd name="connsiteX99" fmla="*/ 54252 w 1417232"/>
                  <a:gd name="connsiteY99" fmla="*/ 2407526 h 3397055"/>
                  <a:gd name="connsiteX100" fmla="*/ 84549 w 1417232"/>
                  <a:gd name="connsiteY100" fmla="*/ 2400047 h 3397055"/>
                  <a:gd name="connsiteX101" fmla="*/ 109902 w 1417232"/>
                  <a:gd name="connsiteY101" fmla="*/ 2490557 h 3397055"/>
                  <a:gd name="connsiteX102" fmla="*/ 45379 w 1417232"/>
                  <a:gd name="connsiteY102" fmla="*/ 1713613 h 3397055"/>
                  <a:gd name="connsiteX103" fmla="*/ 14575 w 1417232"/>
                  <a:gd name="connsiteY103" fmla="*/ 1709810 h 3397055"/>
                  <a:gd name="connsiteX104" fmla="*/ 28265 w 1417232"/>
                  <a:gd name="connsiteY104" fmla="*/ 1615370 h 3397055"/>
                  <a:gd name="connsiteX105" fmla="*/ 58943 w 1417232"/>
                  <a:gd name="connsiteY105" fmla="*/ 1620567 h 3397055"/>
                  <a:gd name="connsiteX106" fmla="*/ 45632 w 1417232"/>
                  <a:gd name="connsiteY106" fmla="*/ 1713359 h 3397055"/>
                  <a:gd name="connsiteX107" fmla="*/ 40055 w 1417232"/>
                  <a:gd name="connsiteY107" fmla="*/ 2344904 h 3397055"/>
                  <a:gd name="connsiteX108" fmla="*/ 22814 w 1417232"/>
                  <a:gd name="connsiteY108" fmla="*/ 2250970 h 3397055"/>
                  <a:gd name="connsiteX109" fmla="*/ 53618 w 1417232"/>
                  <a:gd name="connsiteY109" fmla="*/ 2246154 h 3397055"/>
                  <a:gd name="connsiteX110" fmla="*/ 70478 w 1417232"/>
                  <a:gd name="connsiteY110" fmla="*/ 2338439 h 3397055"/>
                  <a:gd name="connsiteX111" fmla="*/ 32956 w 1417232"/>
                  <a:gd name="connsiteY111" fmla="*/ 1869661 h 3397055"/>
                  <a:gd name="connsiteX112" fmla="*/ 1772 w 1417232"/>
                  <a:gd name="connsiteY112" fmla="*/ 1868393 h 3397055"/>
                  <a:gd name="connsiteX113" fmla="*/ 8110 w 1417232"/>
                  <a:gd name="connsiteY113" fmla="*/ 1773066 h 3397055"/>
                  <a:gd name="connsiteX114" fmla="*/ 39040 w 1417232"/>
                  <a:gd name="connsiteY114" fmla="*/ 1775854 h 3397055"/>
                  <a:gd name="connsiteX115" fmla="*/ 32956 w 1417232"/>
                  <a:gd name="connsiteY115" fmla="*/ 1869661 h 3397055"/>
                  <a:gd name="connsiteX116" fmla="*/ 14194 w 1417232"/>
                  <a:gd name="connsiteY116" fmla="*/ 2186574 h 3397055"/>
                  <a:gd name="connsiteX117" fmla="*/ 5067 w 1417232"/>
                  <a:gd name="connsiteY117" fmla="*/ 2091500 h 3397055"/>
                  <a:gd name="connsiteX118" fmla="*/ 36125 w 1417232"/>
                  <a:gd name="connsiteY118" fmla="*/ 2089345 h 3397055"/>
                  <a:gd name="connsiteX119" fmla="*/ 45125 w 1417232"/>
                  <a:gd name="connsiteY119" fmla="*/ 2182771 h 3397055"/>
                  <a:gd name="connsiteX120" fmla="*/ 32575 w 1417232"/>
                  <a:gd name="connsiteY120" fmla="*/ 2026342 h 3397055"/>
                  <a:gd name="connsiteX121" fmla="*/ 1518 w 1417232"/>
                  <a:gd name="connsiteY121" fmla="*/ 2027484 h 3397055"/>
                  <a:gd name="connsiteX122" fmla="*/ 124 w 1417232"/>
                  <a:gd name="connsiteY122" fmla="*/ 1932029 h 3397055"/>
                  <a:gd name="connsiteX123" fmla="*/ 31181 w 1417232"/>
                  <a:gd name="connsiteY123" fmla="*/ 1932029 h 3397055"/>
                  <a:gd name="connsiteX124" fmla="*/ 32575 w 1417232"/>
                  <a:gd name="connsiteY124" fmla="*/ 2026976 h 339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17232" h="3397055">
                    <a:moveTo>
                      <a:pt x="1328370" y="60087"/>
                    </a:moveTo>
                    <a:lnTo>
                      <a:pt x="1317595" y="30931"/>
                    </a:lnTo>
                    <a:cubicBezTo>
                      <a:pt x="1347258" y="19902"/>
                      <a:pt x="1377682" y="9507"/>
                      <a:pt x="1407979" y="0"/>
                    </a:cubicBezTo>
                    <a:lnTo>
                      <a:pt x="1417232" y="29663"/>
                    </a:lnTo>
                    <a:cubicBezTo>
                      <a:pt x="1387442" y="39044"/>
                      <a:pt x="1357653" y="49312"/>
                      <a:pt x="1328370" y="60087"/>
                    </a:cubicBezTo>
                    <a:close/>
                    <a:moveTo>
                      <a:pt x="1183477" y="120300"/>
                    </a:moveTo>
                    <a:lnTo>
                      <a:pt x="1170801" y="92032"/>
                    </a:lnTo>
                    <a:cubicBezTo>
                      <a:pt x="1199576" y="79355"/>
                      <a:pt x="1228986" y="65918"/>
                      <a:pt x="1258269" y="54002"/>
                    </a:cubicBezTo>
                    <a:lnTo>
                      <a:pt x="1270058" y="82904"/>
                    </a:lnTo>
                    <a:cubicBezTo>
                      <a:pt x="1240775" y="94947"/>
                      <a:pt x="1211873" y="107624"/>
                      <a:pt x="1183477" y="120300"/>
                    </a:cubicBezTo>
                    <a:close/>
                    <a:moveTo>
                      <a:pt x="1044035" y="192176"/>
                    </a:moveTo>
                    <a:lnTo>
                      <a:pt x="1028697" y="165048"/>
                    </a:lnTo>
                    <a:cubicBezTo>
                      <a:pt x="1056205" y="149456"/>
                      <a:pt x="1084474" y="134244"/>
                      <a:pt x="1112742" y="120047"/>
                    </a:cubicBezTo>
                    <a:lnTo>
                      <a:pt x="1126813" y="147808"/>
                    </a:lnTo>
                    <a:cubicBezTo>
                      <a:pt x="1098544" y="161879"/>
                      <a:pt x="1071163" y="176711"/>
                      <a:pt x="1044035" y="192176"/>
                    </a:cubicBezTo>
                    <a:close/>
                    <a:moveTo>
                      <a:pt x="910805" y="275081"/>
                    </a:moveTo>
                    <a:lnTo>
                      <a:pt x="893311" y="249728"/>
                    </a:lnTo>
                    <a:cubicBezTo>
                      <a:pt x="919552" y="231980"/>
                      <a:pt x="946553" y="214487"/>
                      <a:pt x="973427" y="198007"/>
                    </a:cubicBezTo>
                    <a:lnTo>
                      <a:pt x="989780" y="224501"/>
                    </a:lnTo>
                    <a:cubicBezTo>
                      <a:pt x="963159" y="240474"/>
                      <a:pt x="936665" y="257587"/>
                      <a:pt x="910805" y="275081"/>
                    </a:cubicBezTo>
                    <a:close/>
                    <a:moveTo>
                      <a:pt x="784674" y="368760"/>
                    </a:moveTo>
                    <a:lnTo>
                      <a:pt x="765152" y="344548"/>
                    </a:lnTo>
                    <a:cubicBezTo>
                      <a:pt x="790505" y="324646"/>
                      <a:pt x="815858" y="304997"/>
                      <a:pt x="841211" y="286363"/>
                    </a:cubicBezTo>
                    <a:lnTo>
                      <a:pt x="859592" y="311716"/>
                    </a:lnTo>
                    <a:cubicBezTo>
                      <a:pt x="834112" y="329843"/>
                      <a:pt x="809013" y="349112"/>
                      <a:pt x="784674" y="368760"/>
                    </a:cubicBezTo>
                    <a:close/>
                    <a:moveTo>
                      <a:pt x="666402" y="472454"/>
                    </a:moveTo>
                    <a:lnTo>
                      <a:pt x="644978" y="449890"/>
                    </a:lnTo>
                    <a:cubicBezTo>
                      <a:pt x="668050" y="427960"/>
                      <a:pt x="691882" y="406409"/>
                      <a:pt x="715840" y="385747"/>
                    </a:cubicBezTo>
                    <a:lnTo>
                      <a:pt x="736123" y="409325"/>
                    </a:lnTo>
                    <a:cubicBezTo>
                      <a:pt x="712544" y="429734"/>
                      <a:pt x="689093" y="450904"/>
                      <a:pt x="666402" y="472454"/>
                    </a:cubicBezTo>
                    <a:close/>
                    <a:moveTo>
                      <a:pt x="556877" y="585148"/>
                    </a:moveTo>
                    <a:lnTo>
                      <a:pt x="533679" y="563979"/>
                    </a:lnTo>
                    <a:cubicBezTo>
                      <a:pt x="554848" y="540400"/>
                      <a:pt x="576906" y="516949"/>
                      <a:pt x="599089" y="494511"/>
                    </a:cubicBezTo>
                    <a:lnTo>
                      <a:pt x="621273" y="516315"/>
                    </a:lnTo>
                    <a:cubicBezTo>
                      <a:pt x="599343" y="538626"/>
                      <a:pt x="577666" y="561950"/>
                      <a:pt x="556877" y="585148"/>
                    </a:cubicBezTo>
                    <a:close/>
                    <a:moveTo>
                      <a:pt x="712671" y="3397055"/>
                    </a:moveTo>
                    <a:cubicBezTo>
                      <a:pt x="687318" y="3378040"/>
                      <a:pt x="661965" y="3358138"/>
                      <a:pt x="637753" y="3337856"/>
                    </a:cubicBezTo>
                    <a:lnTo>
                      <a:pt x="657655" y="3313897"/>
                    </a:lnTo>
                    <a:cubicBezTo>
                      <a:pt x="681614" y="3333799"/>
                      <a:pt x="706333" y="3353321"/>
                      <a:pt x="731306" y="3372082"/>
                    </a:cubicBezTo>
                    <a:close/>
                    <a:moveTo>
                      <a:pt x="456478" y="706209"/>
                    </a:moveTo>
                    <a:lnTo>
                      <a:pt x="431759" y="687194"/>
                    </a:lnTo>
                    <a:cubicBezTo>
                      <a:pt x="451028" y="661841"/>
                      <a:pt x="471183" y="636488"/>
                      <a:pt x="491592" y="612783"/>
                    </a:cubicBezTo>
                    <a:lnTo>
                      <a:pt x="515424" y="632812"/>
                    </a:lnTo>
                    <a:cubicBezTo>
                      <a:pt x="495269" y="656771"/>
                      <a:pt x="475493" y="681363"/>
                      <a:pt x="456478" y="706209"/>
                    </a:cubicBezTo>
                    <a:close/>
                    <a:moveTo>
                      <a:pt x="589202" y="3296023"/>
                    </a:moveTo>
                    <a:cubicBezTo>
                      <a:pt x="565497" y="3274980"/>
                      <a:pt x="542045" y="3252923"/>
                      <a:pt x="519608" y="3230612"/>
                    </a:cubicBezTo>
                    <a:lnTo>
                      <a:pt x="541538" y="3208555"/>
                    </a:lnTo>
                    <a:cubicBezTo>
                      <a:pt x="563595" y="3230486"/>
                      <a:pt x="586666" y="3252036"/>
                      <a:pt x="609864" y="3272825"/>
                    </a:cubicBezTo>
                    <a:close/>
                    <a:moveTo>
                      <a:pt x="365841" y="834622"/>
                    </a:moveTo>
                    <a:lnTo>
                      <a:pt x="339728" y="817509"/>
                    </a:lnTo>
                    <a:cubicBezTo>
                      <a:pt x="356968" y="790888"/>
                      <a:pt x="375095" y="764394"/>
                      <a:pt x="393603" y="738661"/>
                    </a:cubicBezTo>
                    <a:lnTo>
                      <a:pt x="418956" y="756789"/>
                    </a:lnTo>
                    <a:cubicBezTo>
                      <a:pt x="401336" y="782268"/>
                      <a:pt x="382828" y="808382"/>
                      <a:pt x="365841" y="834622"/>
                    </a:cubicBezTo>
                    <a:close/>
                    <a:moveTo>
                      <a:pt x="474859" y="3184597"/>
                    </a:moveTo>
                    <a:cubicBezTo>
                      <a:pt x="453183" y="3161399"/>
                      <a:pt x="431886" y="3137440"/>
                      <a:pt x="411477" y="3113228"/>
                    </a:cubicBezTo>
                    <a:lnTo>
                      <a:pt x="435435" y="3093199"/>
                    </a:lnTo>
                    <a:cubicBezTo>
                      <a:pt x="455338" y="3116904"/>
                      <a:pt x="476254" y="3140609"/>
                      <a:pt x="497677" y="3163300"/>
                    </a:cubicBezTo>
                    <a:close/>
                    <a:moveTo>
                      <a:pt x="285219" y="969627"/>
                    </a:moveTo>
                    <a:lnTo>
                      <a:pt x="257837" y="954669"/>
                    </a:lnTo>
                    <a:cubicBezTo>
                      <a:pt x="273049" y="926781"/>
                      <a:pt x="289148" y="899019"/>
                      <a:pt x="305501" y="872018"/>
                    </a:cubicBezTo>
                    <a:lnTo>
                      <a:pt x="332122" y="888117"/>
                    </a:lnTo>
                    <a:cubicBezTo>
                      <a:pt x="316023" y="914611"/>
                      <a:pt x="299923" y="942119"/>
                      <a:pt x="285219" y="969627"/>
                    </a:cubicBezTo>
                    <a:close/>
                    <a:moveTo>
                      <a:pt x="371165" y="3063409"/>
                    </a:moveTo>
                    <a:cubicBezTo>
                      <a:pt x="351644" y="3038056"/>
                      <a:pt x="333136" y="3012703"/>
                      <a:pt x="314628" y="2986463"/>
                    </a:cubicBezTo>
                    <a:lnTo>
                      <a:pt x="339981" y="2968716"/>
                    </a:lnTo>
                    <a:cubicBezTo>
                      <a:pt x="357602" y="2994069"/>
                      <a:pt x="376363" y="3019422"/>
                      <a:pt x="395504" y="3044775"/>
                    </a:cubicBezTo>
                    <a:close/>
                    <a:moveTo>
                      <a:pt x="214991" y="1110210"/>
                    </a:moveTo>
                    <a:lnTo>
                      <a:pt x="186595" y="1097534"/>
                    </a:lnTo>
                    <a:cubicBezTo>
                      <a:pt x="199272" y="1068504"/>
                      <a:pt x="213596" y="1039602"/>
                      <a:pt x="227921" y="1011460"/>
                    </a:cubicBezTo>
                    <a:lnTo>
                      <a:pt x="255682" y="1025531"/>
                    </a:lnTo>
                    <a:cubicBezTo>
                      <a:pt x="241611" y="1053166"/>
                      <a:pt x="227921" y="1081688"/>
                      <a:pt x="214991" y="1110210"/>
                    </a:cubicBezTo>
                    <a:close/>
                    <a:moveTo>
                      <a:pt x="279134" y="2932968"/>
                    </a:moveTo>
                    <a:cubicBezTo>
                      <a:pt x="262021" y="2906220"/>
                      <a:pt x="245541" y="2878712"/>
                      <a:pt x="229949" y="2851077"/>
                    </a:cubicBezTo>
                    <a:lnTo>
                      <a:pt x="257077" y="2835739"/>
                    </a:lnTo>
                    <a:cubicBezTo>
                      <a:pt x="272289" y="2862867"/>
                      <a:pt x="288641" y="2889994"/>
                      <a:pt x="305374" y="2916108"/>
                    </a:cubicBezTo>
                    <a:close/>
                    <a:moveTo>
                      <a:pt x="155665" y="1255737"/>
                    </a:moveTo>
                    <a:lnTo>
                      <a:pt x="126382" y="1245088"/>
                    </a:lnTo>
                    <a:cubicBezTo>
                      <a:pt x="137157" y="1215425"/>
                      <a:pt x="148946" y="1185509"/>
                      <a:pt x="161115" y="1156353"/>
                    </a:cubicBezTo>
                    <a:lnTo>
                      <a:pt x="189891" y="1168395"/>
                    </a:lnTo>
                    <a:cubicBezTo>
                      <a:pt x="177848" y="1197044"/>
                      <a:pt x="166313" y="1226454"/>
                      <a:pt x="155665" y="1255737"/>
                    </a:cubicBezTo>
                    <a:close/>
                    <a:moveTo>
                      <a:pt x="199525" y="2795047"/>
                    </a:moveTo>
                    <a:cubicBezTo>
                      <a:pt x="184947" y="2766905"/>
                      <a:pt x="171003" y="2738003"/>
                      <a:pt x="158073" y="2708973"/>
                    </a:cubicBezTo>
                    <a:lnTo>
                      <a:pt x="186468" y="2696297"/>
                    </a:lnTo>
                    <a:cubicBezTo>
                      <a:pt x="199145" y="2724693"/>
                      <a:pt x="212962" y="2753215"/>
                      <a:pt x="227160" y="2780849"/>
                    </a:cubicBezTo>
                    <a:close/>
                    <a:moveTo>
                      <a:pt x="107367" y="1405700"/>
                    </a:moveTo>
                    <a:lnTo>
                      <a:pt x="77450" y="1397333"/>
                    </a:lnTo>
                    <a:cubicBezTo>
                      <a:pt x="86070" y="1366783"/>
                      <a:pt x="95451" y="1336106"/>
                      <a:pt x="105339" y="1306062"/>
                    </a:cubicBezTo>
                    <a:lnTo>
                      <a:pt x="134875" y="1315823"/>
                    </a:lnTo>
                    <a:cubicBezTo>
                      <a:pt x="125114" y="1344979"/>
                      <a:pt x="115860" y="1375276"/>
                      <a:pt x="107367" y="1405320"/>
                    </a:cubicBezTo>
                    <a:close/>
                    <a:moveTo>
                      <a:pt x="132720" y="2650028"/>
                    </a:moveTo>
                    <a:cubicBezTo>
                      <a:pt x="120804" y="2620745"/>
                      <a:pt x="109522" y="2590702"/>
                      <a:pt x="99254" y="2560531"/>
                    </a:cubicBezTo>
                    <a:lnTo>
                      <a:pt x="128663" y="2550390"/>
                    </a:lnTo>
                    <a:cubicBezTo>
                      <a:pt x="138805" y="2580053"/>
                      <a:pt x="149833" y="2609589"/>
                      <a:pt x="161496" y="2638365"/>
                    </a:cubicBezTo>
                    <a:close/>
                    <a:moveTo>
                      <a:pt x="70351" y="1558579"/>
                    </a:moveTo>
                    <a:lnTo>
                      <a:pt x="39928" y="1552367"/>
                    </a:lnTo>
                    <a:cubicBezTo>
                      <a:pt x="46139" y="1521437"/>
                      <a:pt x="52604" y="1490126"/>
                      <a:pt x="60717" y="1459322"/>
                    </a:cubicBezTo>
                    <a:lnTo>
                      <a:pt x="91014" y="1466801"/>
                    </a:lnTo>
                    <a:cubicBezTo>
                      <a:pt x="83662" y="1496844"/>
                      <a:pt x="76817" y="1527395"/>
                      <a:pt x="70605" y="1558198"/>
                    </a:cubicBezTo>
                    <a:close/>
                    <a:moveTo>
                      <a:pt x="79605" y="2499557"/>
                    </a:moveTo>
                    <a:cubicBezTo>
                      <a:pt x="70351" y="2469260"/>
                      <a:pt x="61858" y="2438329"/>
                      <a:pt x="54252" y="2407526"/>
                    </a:cubicBezTo>
                    <a:lnTo>
                      <a:pt x="84549" y="2400047"/>
                    </a:lnTo>
                    <a:cubicBezTo>
                      <a:pt x="91902" y="2430344"/>
                      <a:pt x="100268" y="2460767"/>
                      <a:pt x="109902" y="2490557"/>
                    </a:cubicBezTo>
                    <a:close/>
                    <a:moveTo>
                      <a:pt x="45379" y="1713613"/>
                    </a:moveTo>
                    <a:lnTo>
                      <a:pt x="14575" y="1709810"/>
                    </a:lnTo>
                    <a:cubicBezTo>
                      <a:pt x="18378" y="1678499"/>
                      <a:pt x="22941" y="1646427"/>
                      <a:pt x="28265" y="1615370"/>
                    </a:cubicBezTo>
                    <a:lnTo>
                      <a:pt x="58943" y="1620567"/>
                    </a:lnTo>
                    <a:cubicBezTo>
                      <a:pt x="53999" y="1651117"/>
                      <a:pt x="49435" y="1682428"/>
                      <a:pt x="45632" y="1713359"/>
                    </a:cubicBezTo>
                    <a:close/>
                    <a:moveTo>
                      <a:pt x="40055" y="2344904"/>
                    </a:moveTo>
                    <a:cubicBezTo>
                      <a:pt x="33463" y="2313846"/>
                      <a:pt x="27378" y="2282281"/>
                      <a:pt x="22814" y="2250970"/>
                    </a:cubicBezTo>
                    <a:lnTo>
                      <a:pt x="53618" y="2246154"/>
                    </a:lnTo>
                    <a:cubicBezTo>
                      <a:pt x="58436" y="2276958"/>
                      <a:pt x="64140" y="2308015"/>
                      <a:pt x="70478" y="2338439"/>
                    </a:cubicBezTo>
                    <a:close/>
                    <a:moveTo>
                      <a:pt x="32956" y="1869661"/>
                    </a:moveTo>
                    <a:lnTo>
                      <a:pt x="1772" y="1868393"/>
                    </a:lnTo>
                    <a:cubicBezTo>
                      <a:pt x="3166" y="1836829"/>
                      <a:pt x="5194" y="1805010"/>
                      <a:pt x="8110" y="1773066"/>
                    </a:cubicBezTo>
                    <a:lnTo>
                      <a:pt x="39040" y="1775854"/>
                    </a:lnTo>
                    <a:cubicBezTo>
                      <a:pt x="36252" y="1807292"/>
                      <a:pt x="33716" y="1838857"/>
                      <a:pt x="32956" y="1869661"/>
                    </a:cubicBezTo>
                    <a:close/>
                    <a:moveTo>
                      <a:pt x="14194" y="2186574"/>
                    </a:moveTo>
                    <a:cubicBezTo>
                      <a:pt x="10392" y="2155136"/>
                      <a:pt x="7222" y="2123191"/>
                      <a:pt x="5067" y="2091500"/>
                    </a:cubicBezTo>
                    <a:lnTo>
                      <a:pt x="36125" y="2089345"/>
                    </a:lnTo>
                    <a:cubicBezTo>
                      <a:pt x="38280" y="2120529"/>
                      <a:pt x="41322" y="2151967"/>
                      <a:pt x="45125" y="2182771"/>
                    </a:cubicBezTo>
                    <a:close/>
                    <a:moveTo>
                      <a:pt x="32575" y="2026342"/>
                    </a:moveTo>
                    <a:lnTo>
                      <a:pt x="1518" y="2027484"/>
                    </a:lnTo>
                    <a:cubicBezTo>
                      <a:pt x="250" y="1995919"/>
                      <a:pt x="-257" y="1964101"/>
                      <a:pt x="124" y="1932029"/>
                    </a:cubicBezTo>
                    <a:lnTo>
                      <a:pt x="31181" y="1932029"/>
                    </a:lnTo>
                    <a:cubicBezTo>
                      <a:pt x="30927" y="1964227"/>
                      <a:pt x="31435" y="1996426"/>
                      <a:pt x="32575" y="2026976"/>
                    </a:cubicBezTo>
                    <a:close/>
                  </a:path>
                </a:pathLst>
              </a:custGeom>
              <a:grpFill/>
              <a:ln w="12672"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850FCBC7-E967-4BD4-A76F-32C70D848791}"/>
                  </a:ext>
                </a:extLst>
              </p:cNvPr>
              <p:cNvSpPr/>
              <p:nvPr/>
            </p:nvSpPr>
            <p:spPr>
              <a:xfrm>
                <a:off x="2028624" y="4854475"/>
                <a:ext cx="2691733" cy="304236"/>
              </a:xfrm>
              <a:custGeom>
                <a:avLst/>
                <a:gdLst>
                  <a:gd name="connsiteX0" fmla="*/ 2691733 w 2691733"/>
                  <a:gd name="connsiteY0" fmla="*/ 189641 h 304236"/>
                  <a:gd name="connsiteX1" fmla="*/ 2628351 w 2691733"/>
                  <a:gd name="connsiteY1" fmla="*/ 192176 h 304236"/>
                  <a:gd name="connsiteX2" fmla="*/ 2599195 w 2691733"/>
                  <a:gd name="connsiteY2" fmla="*/ 193570 h 304236"/>
                  <a:gd name="connsiteX3" fmla="*/ 2597674 w 2691733"/>
                  <a:gd name="connsiteY3" fmla="*/ 162513 h 304236"/>
                  <a:gd name="connsiteX4" fmla="*/ 2626830 w 2691733"/>
                  <a:gd name="connsiteY4" fmla="*/ 161119 h 304236"/>
                  <a:gd name="connsiteX5" fmla="*/ 2691100 w 2691733"/>
                  <a:gd name="connsiteY5" fmla="*/ 158583 h 304236"/>
                  <a:gd name="connsiteX6" fmla="*/ 2444034 w 2691733"/>
                  <a:gd name="connsiteY6" fmla="*/ 203458 h 304236"/>
                  <a:gd name="connsiteX7" fmla="*/ 2441752 w 2691733"/>
                  <a:gd name="connsiteY7" fmla="*/ 172400 h 304236"/>
                  <a:gd name="connsiteX8" fmla="*/ 2535052 w 2691733"/>
                  <a:gd name="connsiteY8" fmla="*/ 165936 h 304236"/>
                  <a:gd name="connsiteX9" fmla="*/ 2536953 w 2691733"/>
                  <a:gd name="connsiteY9" fmla="*/ 196993 h 304236"/>
                  <a:gd name="connsiteX10" fmla="*/ 2444034 w 2691733"/>
                  <a:gd name="connsiteY10" fmla="*/ 203458 h 304236"/>
                  <a:gd name="connsiteX11" fmla="*/ 2289508 w 2691733"/>
                  <a:gd name="connsiteY11" fmla="*/ 216135 h 304236"/>
                  <a:gd name="connsiteX12" fmla="*/ 2286592 w 2691733"/>
                  <a:gd name="connsiteY12" fmla="*/ 185204 h 304236"/>
                  <a:gd name="connsiteX13" fmla="*/ 2379637 w 2691733"/>
                  <a:gd name="connsiteY13" fmla="*/ 176964 h 304236"/>
                  <a:gd name="connsiteX14" fmla="*/ 2382299 w 2691733"/>
                  <a:gd name="connsiteY14" fmla="*/ 207895 h 304236"/>
                  <a:gd name="connsiteX15" fmla="*/ 2289508 w 2691733"/>
                  <a:gd name="connsiteY15" fmla="*/ 216135 h 304236"/>
                  <a:gd name="connsiteX16" fmla="*/ 2134854 w 2691733"/>
                  <a:gd name="connsiteY16" fmla="*/ 231347 h 304236"/>
                  <a:gd name="connsiteX17" fmla="*/ 2131685 w 2691733"/>
                  <a:gd name="connsiteY17" fmla="*/ 200289 h 304236"/>
                  <a:gd name="connsiteX18" fmla="*/ 2224603 w 2691733"/>
                  <a:gd name="connsiteY18" fmla="*/ 191035 h 304236"/>
                  <a:gd name="connsiteX19" fmla="*/ 2227646 w 2691733"/>
                  <a:gd name="connsiteY19" fmla="*/ 222093 h 304236"/>
                  <a:gd name="connsiteX20" fmla="*/ 2134854 w 2691733"/>
                  <a:gd name="connsiteY20" fmla="*/ 231853 h 304236"/>
                  <a:gd name="connsiteX21" fmla="*/ 1980327 w 2691733"/>
                  <a:gd name="connsiteY21" fmla="*/ 247446 h 304236"/>
                  <a:gd name="connsiteX22" fmla="*/ 1977031 w 2691733"/>
                  <a:gd name="connsiteY22" fmla="*/ 216388 h 304236"/>
                  <a:gd name="connsiteX23" fmla="*/ 2069823 w 2691733"/>
                  <a:gd name="connsiteY23" fmla="*/ 206754 h 304236"/>
                  <a:gd name="connsiteX24" fmla="*/ 2073119 w 2691733"/>
                  <a:gd name="connsiteY24" fmla="*/ 237685 h 304236"/>
                  <a:gd name="connsiteX25" fmla="*/ 1825673 w 2691733"/>
                  <a:gd name="connsiteY25" fmla="*/ 263418 h 304236"/>
                  <a:gd name="connsiteX26" fmla="*/ 1822504 w 2691733"/>
                  <a:gd name="connsiteY26" fmla="*/ 232361 h 304236"/>
                  <a:gd name="connsiteX27" fmla="*/ 1915296 w 2691733"/>
                  <a:gd name="connsiteY27" fmla="*/ 222853 h 304236"/>
                  <a:gd name="connsiteX28" fmla="*/ 1918465 w 2691733"/>
                  <a:gd name="connsiteY28" fmla="*/ 253911 h 304236"/>
                  <a:gd name="connsiteX29" fmla="*/ 1670766 w 2691733"/>
                  <a:gd name="connsiteY29" fmla="*/ 278123 h 304236"/>
                  <a:gd name="connsiteX30" fmla="*/ 1667977 w 2691733"/>
                  <a:gd name="connsiteY30" fmla="*/ 247192 h 304236"/>
                  <a:gd name="connsiteX31" fmla="*/ 1760769 w 2691733"/>
                  <a:gd name="connsiteY31" fmla="*/ 238445 h 304236"/>
                  <a:gd name="connsiteX32" fmla="*/ 1763812 w 2691733"/>
                  <a:gd name="connsiteY32" fmla="*/ 269503 h 304236"/>
                  <a:gd name="connsiteX33" fmla="*/ 1670766 w 2691733"/>
                  <a:gd name="connsiteY33" fmla="*/ 278630 h 304236"/>
                  <a:gd name="connsiteX34" fmla="*/ 1515605 w 2691733"/>
                  <a:gd name="connsiteY34" fmla="*/ 290800 h 304236"/>
                  <a:gd name="connsiteX35" fmla="*/ 1513451 w 2691733"/>
                  <a:gd name="connsiteY35" fmla="*/ 259742 h 304236"/>
                  <a:gd name="connsiteX36" fmla="*/ 1606242 w 2691733"/>
                  <a:gd name="connsiteY36" fmla="*/ 252643 h 304236"/>
                  <a:gd name="connsiteX37" fmla="*/ 1608778 w 2691733"/>
                  <a:gd name="connsiteY37" fmla="*/ 283700 h 304236"/>
                  <a:gd name="connsiteX38" fmla="*/ 1515605 w 2691733"/>
                  <a:gd name="connsiteY38" fmla="*/ 291053 h 304236"/>
                  <a:gd name="connsiteX39" fmla="*/ 1370586 w 2691733"/>
                  <a:gd name="connsiteY39" fmla="*/ 299419 h 304236"/>
                  <a:gd name="connsiteX40" fmla="*/ 1360065 w 2691733"/>
                  <a:gd name="connsiteY40" fmla="*/ 299419 h 304236"/>
                  <a:gd name="connsiteX41" fmla="*/ 1358670 w 2691733"/>
                  <a:gd name="connsiteY41" fmla="*/ 268362 h 304236"/>
                  <a:gd name="connsiteX42" fmla="*/ 1369192 w 2691733"/>
                  <a:gd name="connsiteY42" fmla="*/ 268362 h 304236"/>
                  <a:gd name="connsiteX43" fmla="*/ 1451589 w 2691733"/>
                  <a:gd name="connsiteY43" fmla="*/ 263925 h 304236"/>
                  <a:gd name="connsiteX44" fmla="*/ 1453490 w 2691733"/>
                  <a:gd name="connsiteY44" fmla="*/ 295110 h 304236"/>
                  <a:gd name="connsiteX45" fmla="*/ 1370586 w 2691733"/>
                  <a:gd name="connsiteY45" fmla="*/ 299673 h 304236"/>
                  <a:gd name="connsiteX46" fmla="*/ 1297823 w 2691733"/>
                  <a:gd name="connsiteY46" fmla="*/ 302208 h 304236"/>
                  <a:gd name="connsiteX47" fmla="*/ 1204143 w 2691733"/>
                  <a:gd name="connsiteY47" fmla="*/ 304110 h 304236"/>
                  <a:gd name="connsiteX48" fmla="*/ 1204143 w 2691733"/>
                  <a:gd name="connsiteY48" fmla="*/ 273052 h 304236"/>
                  <a:gd name="connsiteX49" fmla="*/ 1297062 w 2691733"/>
                  <a:gd name="connsiteY49" fmla="*/ 271024 h 304236"/>
                  <a:gd name="connsiteX50" fmla="*/ 1141901 w 2691733"/>
                  <a:gd name="connsiteY50" fmla="*/ 304237 h 304236"/>
                  <a:gd name="connsiteX51" fmla="*/ 1048222 w 2691733"/>
                  <a:gd name="connsiteY51" fmla="*/ 302589 h 304236"/>
                  <a:gd name="connsiteX52" fmla="*/ 1049236 w 2691733"/>
                  <a:gd name="connsiteY52" fmla="*/ 271404 h 304236"/>
                  <a:gd name="connsiteX53" fmla="*/ 1142028 w 2691733"/>
                  <a:gd name="connsiteY53" fmla="*/ 273179 h 304236"/>
                  <a:gd name="connsiteX54" fmla="*/ 985853 w 2691733"/>
                  <a:gd name="connsiteY54" fmla="*/ 299926 h 304236"/>
                  <a:gd name="connsiteX55" fmla="*/ 892301 w 2691733"/>
                  <a:gd name="connsiteY55" fmla="*/ 293715 h 304236"/>
                  <a:gd name="connsiteX56" fmla="*/ 894836 w 2691733"/>
                  <a:gd name="connsiteY56" fmla="*/ 262658 h 304236"/>
                  <a:gd name="connsiteX57" fmla="*/ 987375 w 2691733"/>
                  <a:gd name="connsiteY57" fmla="*/ 268869 h 304236"/>
                  <a:gd name="connsiteX58" fmla="*/ 830059 w 2691733"/>
                  <a:gd name="connsiteY58" fmla="*/ 287884 h 304236"/>
                  <a:gd name="connsiteX59" fmla="*/ 737013 w 2691733"/>
                  <a:gd name="connsiteY59" fmla="*/ 276348 h 304236"/>
                  <a:gd name="connsiteX60" fmla="*/ 741323 w 2691733"/>
                  <a:gd name="connsiteY60" fmla="*/ 245544 h 304236"/>
                  <a:gd name="connsiteX61" fmla="*/ 833355 w 2691733"/>
                  <a:gd name="connsiteY61" fmla="*/ 256826 h 304236"/>
                  <a:gd name="connsiteX62" fmla="*/ 675152 w 2691733"/>
                  <a:gd name="connsiteY62" fmla="*/ 266841 h 304236"/>
                  <a:gd name="connsiteX63" fmla="*/ 582993 w 2691733"/>
                  <a:gd name="connsiteY63" fmla="*/ 249220 h 304236"/>
                  <a:gd name="connsiteX64" fmla="*/ 589458 w 2691733"/>
                  <a:gd name="connsiteY64" fmla="*/ 218797 h 304236"/>
                  <a:gd name="connsiteX65" fmla="*/ 680349 w 2691733"/>
                  <a:gd name="connsiteY65" fmla="*/ 236163 h 304236"/>
                  <a:gd name="connsiteX66" fmla="*/ 521893 w 2691733"/>
                  <a:gd name="connsiteY66" fmla="*/ 235403 h 304236"/>
                  <a:gd name="connsiteX67" fmla="*/ 431129 w 2691733"/>
                  <a:gd name="connsiteY67" fmla="*/ 211191 h 304236"/>
                  <a:gd name="connsiteX68" fmla="*/ 439749 w 2691733"/>
                  <a:gd name="connsiteY68" fmla="*/ 181274 h 304236"/>
                  <a:gd name="connsiteX69" fmla="*/ 529245 w 2691733"/>
                  <a:gd name="connsiteY69" fmla="*/ 205106 h 304236"/>
                  <a:gd name="connsiteX70" fmla="*/ 371169 w 2691733"/>
                  <a:gd name="connsiteY70" fmla="*/ 192810 h 304236"/>
                  <a:gd name="connsiteX71" fmla="*/ 282433 w 2691733"/>
                  <a:gd name="connsiteY71" fmla="*/ 161626 h 304236"/>
                  <a:gd name="connsiteX72" fmla="*/ 293461 w 2691733"/>
                  <a:gd name="connsiteY72" fmla="*/ 132469 h 304236"/>
                  <a:gd name="connsiteX73" fmla="*/ 380676 w 2691733"/>
                  <a:gd name="connsiteY73" fmla="*/ 163147 h 304236"/>
                  <a:gd name="connsiteX74" fmla="*/ 224374 w 2691733"/>
                  <a:gd name="connsiteY74" fmla="*/ 138427 h 304236"/>
                  <a:gd name="connsiteX75" fmla="*/ 138428 w 2691733"/>
                  <a:gd name="connsiteY75" fmla="*/ 100398 h 304236"/>
                  <a:gd name="connsiteX76" fmla="*/ 151865 w 2691733"/>
                  <a:gd name="connsiteY76" fmla="*/ 72256 h 304236"/>
                  <a:gd name="connsiteX77" fmla="*/ 236290 w 2691733"/>
                  <a:gd name="connsiteY77" fmla="*/ 110286 h 304236"/>
                  <a:gd name="connsiteX78" fmla="*/ 82397 w 2691733"/>
                  <a:gd name="connsiteY78" fmla="*/ 72256 h 304236"/>
                  <a:gd name="connsiteX79" fmla="*/ 0 w 2691733"/>
                  <a:gd name="connsiteY79" fmla="*/ 26874 h 304236"/>
                  <a:gd name="connsiteX80" fmla="*/ 15719 w 2691733"/>
                  <a:gd name="connsiteY80" fmla="*/ 0 h 304236"/>
                  <a:gd name="connsiteX81" fmla="*/ 96722 w 2691733"/>
                  <a:gd name="connsiteY81" fmla="*/ 44621 h 3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691733" h="304236">
                    <a:moveTo>
                      <a:pt x="2691733" y="189641"/>
                    </a:moveTo>
                    <a:cubicBezTo>
                      <a:pt x="2670564" y="190401"/>
                      <a:pt x="2649267" y="191162"/>
                      <a:pt x="2628351" y="192176"/>
                    </a:cubicBezTo>
                    <a:lnTo>
                      <a:pt x="2599195" y="193570"/>
                    </a:lnTo>
                    <a:lnTo>
                      <a:pt x="2597674" y="162513"/>
                    </a:lnTo>
                    <a:lnTo>
                      <a:pt x="2626830" y="161119"/>
                    </a:lnTo>
                    <a:cubicBezTo>
                      <a:pt x="2648380" y="160104"/>
                      <a:pt x="2669676" y="159217"/>
                      <a:pt x="2691100" y="158583"/>
                    </a:cubicBezTo>
                    <a:close/>
                    <a:moveTo>
                      <a:pt x="2444034" y="203458"/>
                    </a:moveTo>
                    <a:lnTo>
                      <a:pt x="2441752" y="172400"/>
                    </a:lnTo>
                    <a:cubicBezTo>
                      <a:pt x="2473824" y="169992"/>
                      <a:pt x="2505135" y="167710"/>
                      <a:pt x="2535052" y="165936"/>
                    </a:cubicBezTo>
                    <a:lnTo>
                      <a:pt x="2536953" y="196993"/>
                    </a:lnTo>
                    <a:cubicBezTo>
                      <a:pt x="2507163" y="199021"/>
                      <a:pt x="2475979" y="201176"/>
                      <a:pt x="2444034" y="203458"/>
                    </a:cubicBezTo>
                    <a:close/>
                    <a:moveTo>
                      <a:pt x="2289508" y="216135"/>
                    </a:moveTo>
                    <a:lnTo>
                      <a:pt x="2286592" y="185204"/>
                    </a:lnTo>
                    <a:cubicBezTo>
                      <a:pt x="2317687" y="182250"/>
                      <a:pt x="2348707" y="179499"/>
                      <a:pt x="2379637" y="176964"/>
                    </a:cubicBezTo>
                    <a:lnTo>
                      <a:pt x="2382299" y="207895"/>
                    </a:lnTo>
                    <a:cubicBezTo>
                      <a:pt x="2351369" y="211064"/>
                      <a:pt x="2320438" y="213726"/>
                      <a:pt x="2289508" y="216135"/>
                    </a:cubicBezTo>
                    <a:close/>
                    <a:moveTo>
                      <a:pt x="2134854" y="231347"/>
                    </a:moveTo>
                    <a:lnTo>
                      <a:pt x="2131685" y="200289"/>
                    </a:lnTo>
                    <a:lnTo>
                      <a:pt x="2224603" y="191035"/>
                    </a:lnTo>
                    <a:lnTo>
                      <a:pt x="2227646" y="222093"/>
                    </a:lnTo>
                    <a:cubicBezTo>
                      <a:pt x="2196715" y="225515"/>
                      <a:pt x="2165785" y="228811"/>
                      <a:pt x="2134854" y="231853"/>
                    </a:cubicBezTo>
                    <a:close/>
                    <a:moveTo>
                      <a:pt x="1980327" y="247446"/>
                    </a:moveTo>
                    <a:lnTo>
                      <a:pt x="1977031" y="216388"/>
                    </a:lnTo>
                    <a:lnTo>
                      <a:pt x="2069823" y="206754"/>
                    </a:lnTo>
                    <a:lnTo>
                      <a:pt x="2073119" y="237685"/>
                    </a:lnTo>
                    <a:close/>
                    <a:moveTo>
                      <a:pt x="1825673" y="263418"/>
                    </a:moveTo>
                    <a:lnTo>
                      <a:pt x="1822504" y="232361"/>
                    </a:lnTo>
                    <a:lnTo>
                      <a:pt x="1915296" y="222853"/>
                    </a:lnTo>
                    <a:lnTo>
                      <a:pt x="1918465" y="253911"/>
                    </a:lnTo>
                    <a:close/>
                    <a:moveTo>
                      <a:pt x="1670766" y="278123"/>
                    </a:moveTo>
                    <a:lnTo>
                      <a:pt x="1667977" y="247192"/>
                    </a:lnTo>
                    <a:lnTo>
                      <a:pt x="1760769" y="238445"/>
                    </a:lnTo>
                    <a:lnTo>
                      <a:pt x="1763812" y="269503"/>
                    </a:lnTo>
                    <a:cubicBezTo>
                      <a:pt x="1732754" y="273052"/>
                      <a:pt x="1701697" y="275841"/>
                      <a:pt x="1670766" y="278630"/>
                    </a:cubicBezTo>
                    <a:close/>
                    <a:moveTo>
                      <a:pt x="1515605" y="290800"/>
                    </a:moveTo>
                    <a:lnTo>
                      <a:pt x="1513451" y="259742"/>
                    </a:lnTo>
                    <a:cubicBezTo>
                      <a:pt x="1544254" y="257587"/>
                      <a:pt x="1575312" y="255178"/>
                      <a:pt x="1606242" y="252643"/>
                    </a:cubicBezTo>
                    <a:lnTo>
                      <a:pt x="1608778" y="283700"/>
                    </a:lnTo>
                    <a:cubicBezTo>
                      <a:pt x="1577759" y="286401"/>
                      <a:pt x="1546701" y="288860"/>
                      <a:pt x="1515605" y="291053"/>
                    </a:cubicBezTo>
                    <a:close/>
                    <a:moveTo>
                      <a:pt x="1370586" y="299419"/>
                    </a:moveTo>
                    <a:lnTo>
                      <a:pt x="1360065" y="299419"/>
                    </a:lnTo>
                    <a:lnTo>
                      <a:pt x="1358670" y="268362"/>
                    </a:lnTo>
                    <a:lnTo>
                      <a:pt x="1369192" y="268362"/>
                    </a:lnTo>
                    <a:cubicBezTo>
                      <a:pt x="1396573" y="267094"/>
                      <a:pt x="1424043" y="265611"/>
                      <a:pt x="1451589" y="263925"/>
                    </a:cubicBezTo>
                    <a:lnTo>
                      <a:pt x="1453490" y="295110"/>
                    </a:lnTo>
                    <a:cubicBezTo>
                      <a:pt x="1425856" y="296884"/>
                      <a:pt x="1398221" y="298279"/>
                      <a:pt x="1370586" y="299673"/>
                    </a:cubicBezTo>
                    <a:close/>
                    <a:moveTo>
                      <a:pt x="1297823" y="302208"/>
                    </a:moveTo>
                    <a:cubicBezTo>
                      <a:pt x="1266131" y="303222"/>
                      <a:pt x="1234440" y="303856"/>
                      <a:pt x="1204143" y="304110"/>
                    </a:cubicBezTo>
                    <a:lnTo>
                      <a:pt x="1204143" y="273052"/>
                    </a:lnTo>
                    <a:cubicBezTo>
                      <a:pt x="1234313" y="273052"/>
                      <a:pt x="1265624" y="272038"/>
                      <a:pt x="1297062" y="271024"/>
                    </a:cubicBezTo>
                    <a:close/>
                    <a:moveTo>
                      <a:pt x="1141901" y="304237"/>
                    </a:moveTo>
                    <a:cubicBezTo>
                      <a:pt x="1110210" y="304237"/>
                      <a:pt x="1078519" y="303476"/>
                      <a:pt x="1048222" y="302589"/>
                    </a:cubicBezTo>
                    <a:lnTo>
                      <a:pt x="1049236" y="271404"/>
                    </a:lnTo>
                    <a:cubicBezTo>
                      <a:pt x="1079406" y="272418"/>
                      <a:pt x="1110717" y="272926"/>
                      <a:pt x="1142028" y="273179"/>
                    </a:cubicBezTo>
                    <a:close/>
                    <a:moveTo>
                      <a:pt x="985853" y="299926"/>
                    </a:moveTo>
                    <a:cubicBezTo>
                      <a:pt x="954162" y="298279"/>
                      <a:pt x="922471" y="296250"/>
                      <a:pt x="892301" y="293715"/>
                    </a:cubicBezTo>
                    <a:lnTo>
                      <a:pt x="894836" y="262658"/>
                    </a:lnTo>
                    <a:cubicBezTo>
                      <a:pt x="924879" y="265193"/>
                      <a:pt x="956064" y="267221"/>
                      <a:pt x="987375" y="268869"/>
                    </a:cubicBezTo>
                    <a:close/>
                    <a:moveTo>
                      <a:pt x="830059" y="287884"/>
                    </a:moveTo>
                    <a:cubicBezTo>
                      <a:pt x="798621" y="284461"/>
                      <a:pt x="767310" y="280658"/>
                      <a:pt x="737013" y="276348"/>
                    </a:cubicBezTo>
                    <a:lnTo>
                      <a:pt x="741323" y="245544"/>
                    </a:lnTo>
                    <a:cubicBezTo>
                      <a:pt x="771367" y="249727"/>
                      <a:pt x="802297" y="253531"/>
                      <a:pt x="833355" y="256826"/>
                    </a:cubicBezTo>
                    <a:close/>
                    <a:moveTo>
                      <a:pt x="675152" y="266841"/>
                    </a:moveTo>
                    <a:cubicBezTo>
                      <a:pt x="644094" y="261516"/>
                      <a:pt x="613037" y="255685"/>
                      <a:pt x="582993" y="249220"/>
                    </a:cubicBezTo>
                    <a:lnTo>
                      <a:pt x="589458" y="218797"/>
                    </a:lnTo>
                    <a:cubicBezTo>
                      <a:pt x="619121" y="225135"/>
                      <a:pt x="649672" y="231473"/>
                      <a:pt x="680349" y="236163"/>
                    </a:cubicBezTo>
                    <a:close/>
                    <a:moveTo>
                      <a:pt x="521893" y="235403"/>
                    </a:moveTo>
                    <a:cubicBezTo>
                      <a:pt x="491342" y="227924"/>
                      <a:pt x="460792" y="219811"/>
                      <a:pt x="431129" y="211191"/>
                    </a:cubicBezTo>
                    <a:lnTo>
                      <a:pt x="439749" y="181274"/>
                    </a:lnTo>
                    <a:cubicBezTo>
                      <a:pt x="469031" y="189768"/>
                      <a:pt x="499075" y="197880"/>
                      <a:pt x="529245" y="205106"/>
                    </a:cubicBezTo>
                    <a:close/>
                    <a:moveTo>
                      <a:pt x="371169" y="192810"/>
                    </a:moveTo>
                    <a:cubicBezTo>
                      <a:pt x="341379" y="183049"/>
                      <a:pt x="311462" y="172654"/>
                      <a:pt x="282433" y="161626"/>
                    </a:cubicBezTo>
                    <a:lnTo>
                      <a:pt x="293461" y="132469"/>
                    </a:lnTo>
                    <a:cubicBezTo>
                      <a:pt x="321984" y="143371"/>
                      <a:pt x="351267" y="153639"/>
                      <a:pt x="380676" y="163147"/>
                    </a:cubicBezTo>
                    <a:close/>
                    <a:moveTo>
                      <a:pt x="224374" y="138427"/>
                    </a:moveTo>
                    <a:cubicBezTo>
                      <a:pt x="195599" y="126511"/>
                      <a:pt x="166696" y="113074"/>
                      <a:pt x="138428" y="100398"/>
                    </a:cubicBezTo>
                    <a:lnTo>
                      <a:pt x="151865" y="72256"/>
                    </a:lnTo>
                    <a:cubicBezTo>
                      <a:pt x="179626" y="84932"/>
                      <a:pt x="208022" y="97609"/>
                      <a:pt x="236290" y="110286"/>
                    </a:cubicBezTo>
                    <a:close/>
                    <a:moveTo>
                      <a:pt x="82397" y="72256"/>
                    </a:moveTo>
                    <a:cubicBezTo>
                      <a:pt x="54763" y="57931"/>
                      <a:pt x="27001" y="42593"/>
                      <a:pt x="0" y="26874"/>
                    </a:cubicBezTo>
                    <a:lnTo>
                      <a:pt x="15719" y="0"/>
                    </a:lnTo>
                    <a:cubicBezTo>
                      <a:pt x="42340" y="15465"/>
                      <a:pt x="69594" y="30424"/>
                      <a:pt x="96722" y="44621"/>
                    </a:cubicBezTo>
                    <a:close/>
                  </a:path>
                </a:pathLst>
              </a:custGeom>
              <a:grpFill/>
              <a:ln w="12672"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6E329DDA-2392-4DB6-BDA9-CB3D90274686}"/>
                  </a:ext>
                </a:extLst>
              </p:cNvPr>
              <p:cNvSpPr/>
              <p:nvPr/>
            </p:nvSpPr>
            <p:spPr>
              <a:xfrm>
                <a:off x="508328" y="1321527"/>
                <a:ext cx="3389069" cy="3527496"/>
              </a:xfrm>
              <a:custGeom>
                <a:avLst/>
                <a:gdLst>
                  <a:gd name="connsiteX0" fmla="*/ 3386280 w 3389069"/>
                  <a:gd name="connsiteY0" fmla="*/ 706716 h 3527496"/>
                  <a:gd name="connsiteX1" fmla="*/ 3380956 w 3389069"/>
                  <a:gd name="connsiteY1" fmla="*/ 753746 h 3527496"/>
                  <a:gd name="connsiteX2" fmla="*/ 3350152 w 3389069"/>
                  <a:gd name="connsiteY2" fmla="*/ 749436 h 3527496"/>
                  <a:gd name="connsiteX3" fmla="*/ 3355350 w 3389069"/>
                  <a:gd name="connsiteY3" fmla="*/ 703927 h 3527496"/>
                  <a:gd name="connsiteX4" fmla="*/ 3358012 w 3389069"/>
                  <a:gd name="connsiteY4" fmla="*/ 659433 h 3527496"/>
                  <a:gd name="connsiteX5" fmla="*/ 3389069 w 3389069"/>
                  <a:gd name="connsiteY5" fmla="*/ 660447 h 3527496"/>
                  <a:gd name="connsiteX6" fmla="*/ 3386280 w 3389069"/>
                  <a:gd name="connsiteY6" fmla="*/ 706716 h 3527496"/>
                  <a:gd name="connsiteX7" fmla="*/ 2147277 w 3389069"/>
                  <a:gd name="connsiteY7" fmla="*/ 40565 h 3527496"/>
                  <a:gd name="connsiteX8" fmla="*/ 2101895 w 3389069"/>
                  <a:gd name="connsiteY8" fmla="*/ 53241 h 3527496"/>
                  <a:gd name="connsiteX9" fmla="*/ 2093528 w 3389069"/>
                  <a:gd name="connsiteY9" fmla="*/ 23325 h 3527496"/>
                  <a:gd name="connsiteX10" fmla="*/ 2139544 w 3389069"/>
                  <a:gd name="connsiteY10" fmla="*/ 10648 h 3527496"/>
                  <a:gd name="connsiteX11" fmla="*/ 2184292 w 3389069"/>
                  <a:gd name="connsiteY11" fmla="*/ 0 h 3527496"/>
                  <a:gd name="connsiteX12" fmla="*/ 2191011 w 3389069"/>
                  <a:gd name="connsiteY12" fmla="*/ 30424 h 3527496"/>
                  <a:gd name="connsiteX13" fmla="*/ 2147277 w 3389069"/>
                  <a:gd name="connsiteY13" fmla="*/ 40818 h 3527496"/>
                  <a:gd name="connsiteX14" fmla="*/ 1736557 w 3389069"/>
                  <a:gd name="connsiteY14" fmla="*/ 1899070 h 3527496"/>
                  <a:gd name="connsiteX15" fmla="*/ 1690288 w 3389069"/>
                  <a:gd name="connsiteY15" fmla="*/ 1902239 h 3527496"/>
                  <a:gd name="connsiteX16" fmla="*/ 1688513 w 3389069"/>
                  <a:gd name="connsiteY16" fmla="*/ 1871182 h 3527496"/>
                  <a:gd name="connsiteX17" fmla="*/ 1734149 w 3389069"/>
                  <a:gd name="connsiteY17" fmla="*/ 1868013 h 3527496"/>
                  <a:gd name="connsiteX18" fmla="*/ 1780038 w 3389069"/>
                  <a:gd name="connsiteY18" fmla="*/ 1863830 h 3527496"/>
                  <a:gd name="connsiteX19" fmla="*/ 1783207 w 3389069"/>
                  <a:gd name="connsiteY19" fmla="*/ 1894887 h 3527496"/>
                  <a:gd name="connsiteX20" fmla="*/ 1736557 w 3389069"/>
                  <a:gd name="connsiteY20" fmla="*/ 1899324 h 3527496"/>
                  <a:gd name="connsiteX21" fmla="*/ 1466801 w 3389069"/>
                  <a:gd name="connsiteY21" fmla="*/ 3527497 h 3527496"/>
                  <a:gd name="connsiteX22" fmla="*/ 1427250 w 3389069"/>
                  <a:gd name="connsiteY22" fmla="*/ 3502144 h 3527496"/>
                  <a:gd name="connsiteX23" fmla="*/ 1387826 w 3389069"/>
                  <a:gd name="connsiteY23" fmla="*/ 3475269 h 3527496"/>
                  <a:gd name="connsiteX24" fmla="*/ 1405573 w 3389069"/>
                  <a:gd name="connsiteY24" fmla="*/ 3449916 h 3527496"/>
                  <a:gd name="connsiteX25" fmla="*/ 1444490 w 3389069"/>
                  <a:gd name="connsiteY25" fmla="*/ 3476284 h 3527496"/>
                  <a:gd name="connsiteX26" fmla="*/ 1483280 w 3389069"/>
                  <a:gd name="connsiteY26" fmla="*/ 3501637 h 3527496"/>
                  <a:gd name="connsiteX27" fmla="*/ 16099 w 3389069"/>
                  <a:gd name="connsiteY27" fmla="*/ 977107 h 3527496"/>
                  <a:gd name="connsiteX28" fmla="*/ 7099 w 3389069"/>
                  <a:gd name="connsiteY28" fmla="*/ 931218 h 3527496"/>
                  <a:gd name="connsiteX29" fmla="*/ 0 w 3389069"/>
                  <a:gd name="connsiteY29" fmla="*/ 885582 h 3527496"/>
                  <a:gd name="connsiteX30" fmla="*/ 30931 w 3389069"/>
                  <a:gd name="connsiteY30" fmla="*/ 881399 h 3527496"/>
                  <a:gd name="connsiteX31" fmla="*/ 37776 w 3389069"/>
                  <a:gd name="connsiteY31" fmla="*/ 925893 h 3527496"/>
                  <a:gd name="connsiteX32" fmla="*/ 46523 w 3389069"/>
                  <a:gd name="connsiteY32" fmla="*/ 970388 h 35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89069" h="3527496">
                    <a:moveTo>
                      <a:pt x="3386280" y="706716"/>
                    </a:moveTo>
                    <a:cubicBezTo>
                      <a:pt x="3385013" y="722308"/>
                      <a:pt x="3383111" y="738154"/>
                      <a:pt x="3380956" y="753746"/>
                    </a:cubicBezTo>
                    <a:lnTo>
                      <a:pt x="3350152" y="749436"/>
                    </a:lnTo>
                    <a:cubicBezTo>
                      <a:pt x="3352181" y="734351"/>
                      <a:pt x="3353955" y="719139"/>
                      <a:pt x="3355350" y="703927"/>
                    </a:cubicBezTo>
                    <a:cubicBezTo>
                      <a:pt x="3356744" y="688716"/>
                      <a:pt x="3357504" y="674264"/>
                      <a:pt x="3358012" y="659433"/>
                    </a:cubicBezTo>
                    <a:lnTo>
                      <a:pt x="3389069" y="660447"/>
                    </a:lnTo>
                    <a:cubicBezTo>
                      <a:pt x="3388689" y="676039"/>
                      <a:pt x="3387675" y="691631"/>
                      <a:pt x="3386280" y="706716"/>
                    </a:cubicBezTo>
                    <a:close/>
                    <a:moveTo>
                      <a:pt x="2147277" y="40565"/>
                    </a:moveTo>
                    <a:cubicBezTo>
                      <a:pt x="2132065" y="44495"/>
                      <a:pt x="2116980" y="48551"/>
                      <a:pt x="2101895" y="53241"/>
                    </a:cubicBezTo>
                    <a:lnTo>
                      <a:pt x="2093528" y="23325"/>
                    </a:lnTo>
                    <a:cubicBezTo>
                      <a:pt x="2108740" y="19015"/>
                      <a:pt x="2124079" y="14832"/>
                      <a:pt x="2139544" y="10648"/>
                    </a:cubicBezTo>
                    <a:cubicBezTo>
                      <a:pt x="2155009" y="6465"/>
                      <a:pt x="2169207" y="3423"/>
                      <a:pt x="2184292" y="0"/>
                    </a:cubicBezTo>
                    <a:lnTo>
                      <a:pt x="2191011" y="30424"/>
                    </a:lnTo>
                    <a:cubicBezTo>
                      <a:pt x="2176306" y="33720"/>
                      <a:pt x="2161474" y="37142"/>
                      <a:pt x="2147277" y="40818"/>
                    </a:cubicBezTo>
                    <a:close/>
                    <a:moveTo>
                      <a:pt x="1736557" y="1899070"/>
                    </a:moveTo>
                    <a:cubicBezTo>
                      <a:pt x="1721219" y="1900338"/>
                      <a:pt x="1705880" y="1901352"/>
                      <a:pt x="1690288" y="1902239"/>
                    </a:cubicBezTo>
                    <a:lnTo>
                      <a:pt x="1688513" y="1871182"/>
                    </a:lnTo>
                    <a:cubicBezTo>
                      <a:pt x="1703852" y="1870294"/>
                      <a:pt x="1719064" y="1869281"/>
                      <a:pt x="1734149" y="1868013"/>
                    </a:cubicBezTo>
                    <a:cubicBezTo>
                      <a:pt x="1749234" y="1866745"/>
                      <a:pt x="1764572" y="1865478"/>
                      <a:pt x="1780038" y="1863830"/>
                    </a:cubicBezTo>
                    <a:lnTo>
                      <a:pt x="1783207" y="1894887"/>
                    </a:lnTo>
                    <a:cubicBezTo>
                      <a:pt x="1767488" y="1896662"/>
                      <a:pt x="1751896" y="1898310"/>
                      <a:pt x="1736557" y="1899324"/>
                    </a:cubicBezTo>
                    <a:close/>
                    <a:moveTo>
                      <a:pt x="1466801" y="3527497"/>
                    </a:moveTo>
                    <a:cubicBezTo>
                      <a:pt x="1453490" y="3519130"/>
                      <a:pt x="1440434" y="3510637"/>
                      <a:pt x="1427250" y="3502144"/>
                    </a:cubicBezTo>
                    <a:cubicBezTo>
                      <a:pt x="1414066" y="3493650"/>
                      <a:pt x="1400756" y="3484270"/>
                      <a:pt x="1387826" y="3475269"/>
                    </a:cubicBezTo>
                    <a:lnTo>
                      <a:pt x="1405573" y="3449916"/>
                    </a:lnTo>
                    <a:cubicBezTo>
                      <a:pt x="1418250" y="3458790"/>
                      <a:pt x="1430926" y="3467537"/>
                      <a:pt x="1444490" y="3476284"/>
                    </a:cubicBezTo>
                    <a:cubicBezTo>
                      <a:pt x="1458054" y="3485031"/>
                      <a:pt x="1469843" y="3493270"/>
                      <a:pt x="1483280" y="3501637"/>
                    </a:cubicBezTo>
                    <a:close/>
                    <a:moveTo>
                      <a:pt x="16099" y="977107"/>
                    </a:moveTo>
                    <a:cubicBezTo>
                      <a:pt x="12677" y="962022"/>
                      <a:pt x="9634" y="946556"/>
                      <a:pt x="7099" y="931218"/>
                    </a:cubicBezTo>
                    <a:cubicBezTo>
                      <a:pt x="4564" y="915879"/>
                      <a:pt x="2155" y="900921"/>
                      <a:pt x="0" y="885582"/>
                    </a:cubicBezTo>
                    <a:lnTo>
                      <a:pt x="30931" y="881399"/>
                    </a:lnTo>
                    <a:cubicBezTo>
                      <a:pt x="32959" y="896357"/>
                      <a:pt x="35241" y="911315"/>
                      <a:pt x="37776" y="925893"/>
                    </a:cubicBezTo>
                    <a:cubicBezTo>
                      <a:pt x="40311" y="940471"/>
                      <a:pt x="43227" y="955810"/>
                      <a:pt x="46523" y="970388"/>
                    </a:cubicBezTo>
                    <a:close/>
                  </a:path>
                </a:pathLst>
              </a:custGeom>
              <a:grpFill/>
              <a:ln w="12672" cap="flat">
                <a:noFill/>
                <a:prstDash val="solid"/>
                <a:miter/>
              </a:ln>
            </p:spPr>
            <p:txBody>
              <a:bodyPr rtlCol="0" anchor="ctr"/>
              <a:lstStyle/>
              <a:p>
                <a:endParaRPr lang="nl-NL"/>
              </a:p>
            </p:txBody>
          </p:sp>
        </p:grpSp>
        <p:grpSp>
          <p:nvGrpSpPr>
            <p:cNvPr id="34" name="Groep 33">
              <a:extLst>
                <a:ext uri="{FF2B5EF4-FFF2-40B4-BE49-F238E27FC236}">
                  <a16:creationId xmlns:a16="http://schemas.microsoft.com/office/drawing/2014/main" id="{D4E9C07C-A029-4B36-A9D3-95BFB5E3F683}"/>
                </a:ext>
              </a:extLst>
            </p:cNvPr>
            <p:cNvGrpSpPr/>
            <p:nvPr/>
          </p:nvGrpSpPr>
          <p:grpSpPr>
            <a:xfrm>
              <a:off x="6530312" y="4869674"/>
              <a:ext cx="2089988" cy="1984775"/>
              <a:chOff x="6530312" y="4869674"/>
              <a:chExt cx="2089988" cy="1984775"/>
            </a:xfrm>
            <a:grpFill/>
          </p:grpSpPr>
          <p:sp>
            <p:nvSpPr>
              <p:cNvPr id="35" name="Vrije vorm: vorm 34">
                <a:extLst>
                  <a:ext uri="{FF2B5EF4-FFF2-40B4-BE49-F238E27FC236}">
                    <a16:creationId xmlns:a16="http://schemas.microsoft.com/office/drawing/2014/main" id="{5094BCF9-0443-4EC9-9D55-4E5304D95BC6}"/>
                  </a:ext>
                </a:extLst>
              </p:cNvPr>
              <p:cNvSpPr/>
              <p:nvPr/>
            </p:nvSpPr>
            <p:spPr>
              <a:xfrm>
                <a:off x="6530312" y="4869674"/>
                <a:ext cx="1167000" cy="193709"/>
              </a:xfrm>
              <a:custGeom>
                <a:avLst/>
                <a:gdLst>
                  <a:gd name="connsiteX0" fmla="*/ 1154958 w 1167000"/>
                  <a:gd name="connsiteY0" fmla="*/ 193710 h 193709"/>
                  <a:gd name="connsiteX1" fmla="*/ 1068758 w 1167000"/>
                  <a:gd name="connsiteY1" fmla="*/ 160244 h 193709"/>
                  <a:gd name="connsiteX2" fmla="*/ 1079406 w 1167000"/>
                  <a:gd name="connsiteY2" fmla="*/ 130834 h 193709"/>
                  <a:gd name="connsiteX3" fmla="*/ 1167001 w 1167000"/>
                  <a:gd name="connsiteY3" fmla="*/ 165061 h 193709"/>
                  <a:gd name="connsiteX4" fmla="*/ 1010572 w 1167000"/>
                  <a:gd name="connsiteY4" fmla="*/ 140215 h 193709"/>
                  <a:gd name="connsiteX5" fmla="*/ 921837 w 1167000"/>
                  <a:gd name="connsiteY5" fmla="*/ 113721 h 193709"/>
                  <a:gd name="connsiteX6" fmla="*/ 930077 w 1167000"/>
                  <a:gd name="connsiteY6" fmla="*/ 83677 h 193709"/>
                  <a:gd name="connsiteX7" fmla="*/ 1020080 w 1167000"/>
                  <a:gd name="connsiteY7" fmla="*/ 110552 h 193709"/>
                  <a:gd name="connsiteX8" fmla="*/ 862257 w 1167000"/>
                  <a:gd name="connsiteY8" fmla="*/ 98255 h 193709"/>
                  <a:gd name="connsiteX9" fmla="*/ 771873 w 1167000"/>
                  <a:gd name="connsiteY9" fmla="*/ 78480 h 193709"/>
                  <a:gd name="connsiteX10" fmla="*/ 777831 w 1167000"/>
                  <a:gd name="connsiteY10" fmla="*/ 47930 h 193709"/>
                  <a:gd name="connsiteX11" fmla="*/ 869609 w 1167000"/>
                  <a:gd name="connsiteY11" fmla="*/ 68085 h 193709"/>
                  <a:gd name="connsiteX12" fmla="*/ 711153 w 1167000"/>
                  <a:gd name="connsiteY12" fmla="*/ 67452 h 193709"/>
                  <a:gd name="connsiteX13" fmla="*/ 619502 w 1167000"/>
                  <a:gd name="connsiteY13" fmla="*/ 53888 h 193709"/>
                  <a:gd name="connsiteX14" fmla="*/ 623431 w 1167000"/>
                  <a:gd name="connsiteY14" fmla="*/ 23084 h 193709"/>
                  <a:gd name="connsiteX15" fmla="*/ 716350 w 1167000"/>
                  <a:gd name="connsiteY15" fmla="*/ 36774 h 193709"/>
                  <a:gd name="connsiteX16" fmla="*/ 558147 w 1167000"/>
                  <a:gd name="connsiteY16" fmla="*/ 46789 h 193709"/>
                  <a:gd name="connsiteX17" fmla="*/ 465735 w 1167000"/>
                  <a:gd name="connsiteY17" fmla="*/ 38802 h 193709"/>
                  <a:gd name="connsiteX18" fmla="*/ 467890 w 1167000"/>
                  <a:gd name="connsiteY18" fmla="*/ 7745 h 193709"/>
                  <a:gd name="connsiteX19" fmla="*/ 561316 w 1167000"/>
                  <a:gd name="connsiteY19" fmla="*/ 15858 h 193709"/>
                  <a:gd name="connsiteX20" fmla="*/ 403747 w 1167000"/>
                  <a:gd name="connsiteY20" fmla="*/ 35127 h 193709"/>
                  <a:gd name="connsiteX21" fmla="*/ 310955 w 1167000"/>
                  <a:gd name="connsiteY21" fmla="*/ 31831 h 193709"/>
                  <a:gd name="connsiteX22" fmla="*/ 310955 w 1167000"/>
                  <a:gd name="connsiteY22" fmla="*/ 773 h 193709"/>
                  <a:gd name="connsiteX23" fmla="*/ 404634 w 1167000"/>
                  <a:gd name="connsiteY23" fmla="*/ 4069 h 193709"/>
                  <a:gd name="connsiteX24" fmla="*/ 249093 w 1167000"/>
                  <a:gd name="connsiteY24" fmla="*/ 31070 h 193709"/>
                  <a:gd name="connsiteX25" fmla="*/ 156174 w 1167000"/>
                  <a:gd name="connsiteY25" fmla="*/ 31831 h 193709"/>
                  <a:gd name="connsiteX26" fmla="*/ 156174 w 1167000"/>
                  <a:gd name="connsiteY26" fmla="*/ 773 h 193709"/>
                  <a:gd name="connsiteX27" fmla="*/ 249854 w 1167000"/>
                  <a:gd name="connsiteY27" fmla="*/ 12 h 193709"/>
                  <a:gd name="connsiteX28" fmla="*/ 94186 w 1167000"/>
                  <a:gd name="connsiteY28" fmla="*/ 33479 h 193709"/>
                  <a:gd name="connsiteX29" fmla="*/ 30804 w 1167000"/>
                  <a:gd name="connsiteY29" fmla="*/ 36014 h 193709"/>
                  <a:gd name="connsiteX30" fmla="*/ 1648 w 1167000"/>
                  <a:gd name="connsiteY30" fmla="*/ 37408 h 193709"/>
                  <a:gd name="connsiteX31" fmla="*/ 0 w 1167000"/>
                  <a:gd name="connsiteY31" fmla="*/ 6351 h 193709"/>
                  <a:gd name="connsiteX32" fmla="*/ 29283 w 1167000"/>
                  <a:gd name="connsiteY32" fmla="*/ 4956 h 193709"/>
                  <a:gd name="connsiteX33" fmla="*/ 93553 w 1167000"/>
                  <a:gd name="connsiteY33" fmla="*/ 2421 h 1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7000" h="193709">
                    <a:moveTo>
                      <a:pt x="1154958" y="193710"/>
                    </a:moveTo>
                    <a:cubicBezTo>
                      <a:pt x="1126690" y="181921"/>
                      <a:pt x="1097787" y="170638"/>
                      <a:pt x="1068758" y="160244"/>
                    </a:cubicBezTo>
                    <a:lnTo>
                      <a:pt x="1079406" y="130834"/>
                    </a:lnTo>
                    <a:cubicBezTo>
                      <a:pt x="1108815" y="141482"/>
                      <a:pt x="1138352" y="153018"/>
                      <a:pt x="1167001" y="165061"/>
                    </a:cubicBezTo>
                    <a:close/>
                    <a:moveTo>
                      <a:pt x="1010572" y="140215"/>
                    </a:moveTo>
                    <a:cubicBezTo>
                      <a:pt x="981543" y="130707"/>
                      <a:pt x="951753" y="121834"/>
                      <a:pt x="921837" y="113721"/>
                    </a:cubicBezTo>
                    <a:lnTo>
                      <a:pt x="930077" y="83677"/>
                    </a:lnTo>
                    <a:cubicBezTo>
                      <a:pt x="960373" y="91917"/>
                      <a:pt x="990670" y="101044"/>
                      <a:pt x="1020080" y="110552"/>
                    </a:cubicBezTo>
                    <a:close/>
                    <a:moveTo>
                      <a:pt x="862257" y="98255"/>
                    </a:moveTo>
                    <a:cubicBezTo>
                      <a:pt x="832594" y="91157"/>
                      <a:pt x="802170" y="84438"/>
                      <a:pt x="771873" y="78480"/>
                    </a:cubicBezTo>
                    <a:lnTo>
                      <a:pt x="777831" y="47930"/>
                    </a:lnTo>
                    <a:cubicBezTo>
                      <a:pt x="808635" y="54014"/>
                      <a:pt x="839566" y="60606"/>
                      <a:pt x="869609" y="68085"/>
                    </a:cubicBezTo>
                    <a:close/>
                    <a:moveTo>
                      <a:pt x="711153" y="67452"/>
                    </a:moveTo>
                    <a:cubicBezTo>
                      <a:pt x="681109" y="62508"/>
                      <a:pt x="650306" y="57944"/>
                      <a:pt x="619502" y="53888"/>
                    </a:cubicBezTo>
                    <a:lnTo>
                      <a:pt x="623431" y="23084"/>
                    </a:lnTo>
                    <a:cubicBezTo>
                      <a:pt x="654615" y="27013"/>
                      <a:pt x="685927" y="31704"/>
                      <a:pt x="716350" y="36774"/>
                    </a:cubicBezTo>
                    <a:close/>
                    <a:moveTo>
                      <a:pt x="558147" y="46789"/>
                    </a:moveTo>
                    <a:cubicBezTo>
                      <a:pt x="527977" y="43747"/>
                      <a:pt x="496919" y="40958"/>
                      <a:pt x="465735" y="38802"/>
                    </a:cubicBezTo>
                    <a:lnTo>
                      <a:pt x="467890" y="7745"/>
                    </a:lnTo>
                    <a:cubicBezTo>
                      <a:pt x="499328" y="9900"/>
                      <a:pt x="531273" y="12689"/>
                      <a:pt x="561316" y="15858"/>
                    </a:cubicBezTo>
                    <a:close/>
                    <a:moveTo>
                      <a:pt x="403747" y="35127"/>
                    </a:moveTo>
                    <a:cubicBezTo>
                      <a:pt x="373704" y="33605"/>
                      <a:pt x="342392" y="32591"/>
                      <a:pt x="310955" y="31831"/>
                    </a:cubicBezTo>
                    <a:lnTo>
                      <a:pt x="310955" y="773"/>
                    </a:lnTo>
                    <a:cubicBezTo>
                      <a:pt x="342773" y="1407"/>
                      <a:pt x="374337" y="2548"/>
                      <a:pt x="404634" y="4069"/>
                    </a:cubicBezTo>
                    <a:close/>
                    <a:moveTo>
                      <a:pt x="249093" y="31070"/>
                    </a:moveTo>
                    <a:cubicBezTo>
                      <a:pt x="218923" y="31070"/>
                      <a:pt x="187612" y="31070"/>
                      <a:pt x="156174" y="31831"/>
                    </a:cubicBezTo>
                    <a:lnTo>
                      <a:pt x="156174" y="773"/>
                    </a:lnTo>
                    <a:cubicBezTo>
                      <a:pt x="187865" y="773"/>
                      <a:pt x="219557" y="-114"/>
                      <a:pt x="249854" y="12"/>
                    </a:cubicBezTo>
                    <a:close/>
                    <a:moveTo>
                      <a:pt x="94186" y="33479"/>
                    </a:moveTo>
                    <a:cubicBezTo>
                      <a:pt x="72890" y="34239"/>
                      <a:pt x="51720" y="35000"/>
                      <a:pt x="30804" y="36014"/>
                    </a:cubicBezTo>
                    <a:lnTo>
                      <a:pt x="1648" y="37408"/>
                    </a:lnTo>
                    <a:lnTo>
                      <a:pt x="0" y="6351"/>
                    </a:lnTo>
                    <a:lnTo>
                      <a:pt x="29283" y="4956"/>
                    </a:lnTo>
                    <a:cubicBezTo>
                      <a:pt x="50706" y="3942"/>
                      <a:pt x="72129" y="3055"/>
                      <a:pt x="93553" y="2421"/>
                    </a:cubicBezTo>
                    <a:close/>
                  </a:path>
                </a:pathLst>
              </a:custGeom>
              <a:grpFill/>
              <a:ln w="12672"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930DEB73-6E97-4D8C-A6D7-48F50AAE1AC6}"/>
                  </a:ext>
                </a:extLst>
              </p:cNvPr>
              <p:cNvSpPr/>
              <p:nvPr/>
            </p:nvSpPr>
            <p:spPr>
              <a:xfrm>
                <a:off x="7880742" y="5131964"/>
                <a:ext cx="739558" cy="1644905"/>
              </a:xfrm>
              <a:custGeom>
                <a:avLst/>
                <a:gdLst>
                  <a:gd name="connsiteX0" fmla="*/ 736633 w 739558"/>
                  <a:gd name="connsiteY0" fmla="*/ 1081815 h 1644905"/>
                  <a:gd name="connsiteX1" fmla="*/ 705576 w 739558"/>
                  <a:gd name="connsiteY1" fmla="*/ 1079153 h 1644905"/>
                  <a:gd name="connsiteX2" fmla="*/ 707984 w 739558"/>
                  <a:gd name="connsiteY2" fmla="*/ 986868 h 1644905"/>
                  <a:gd name="connsiteX3" fmla="*/ 739041 w 739558"/>
                  <a:gd name="connsiteY3" fmla="*/ 985853 h 1644905"/>
                  <a:gd name="connsiteX4" fmla="*/ 736633 w 739558"/>
                  <a:gd name="connsiteY4" fmla="*/ 1081815 h 1644905"/>
                  <a:gd name="connsiteX5" fmla="*/ 703167 w 739558"/>
                  <a:gd name="connsiteY5" fmla="*/ 925386 h 1644905"/>
                  <a:gd name="connsiteX6" fmla="*/ 686941 w 739558"/>
                  <a:gd name="connsiteY6" fmla="*/ 834496 h 1644905"/>
                  <a:gd name="connsiteX7" fmla="*/ 717238 w 739558"/>
                  <a:gd name="connsiteY7" fmla="*/ 827270 h 1644905"/>
                  <a:gd name="connsiteX8" fmla="*/ 734098 w 739558"/>
                  <a:gd name="connsiteY8" fmla="*/ 921710 h 1644905"/>
                  <a:gd name="connsiteX9" fmla="*/ 705956 w 739558"/>
                  <a:gd name="connsiteY9" fmla="*/ 1239130 h 1644905"/>
                  <a:gd name="connsiteX10" fmla="*/ 676166 w 739558"/>
                  <a:gd name="connsiteY10" fmla="*/ 1230130 h 1644905"/>
                  <a:gd name="connsiteX11" fmla="*/ 697463 w 739558"/>
                  <a:gd name="connsiteY11" fmla="*/ 1140380 h 1644905"/>
                  <a:gd name="connsiteX12" fmla="*/ 728140 w 739558"/>
                  <a:gd name="connsiteY12" fmla="*/ 1145704 h 1644905"/>
                  <a:gd name="connsiteX13" fmla="*/ 705956 w 739558"/>
                  <a:gd name="connsiteY13" fmla="*/ 1239130 h 1644905"/>
                  <a:gd name="connsiteX14" fmla="*/ 670335 w 739558"/>
                  <a:gd name="connsiteY14" fmla="*/ 775296 h 1644905"/>
                  <a:gd name="connsiteX15" fmla="*/ 637883 w 739558"/>
                  <a:gd name="connsiteY15" fmla="*/ 688462 h 1644905"/>
                  <a:gd name="connsiteX16" fmla="*/ 666532 w 739558"/>
                  <a:gd name="connsiteY16" fmla="*/ 675786 h 1644905"/>
                  <a:gd name="connsiteX17" fmla="*/ 700124 w 739558"/>
                  <a:gd name="connsiteY17" fmla="*/ 765536 h 1644905"/>
                  <a:gd name="connsiteX18" fmla="*/ 644982 w 739558"/>
                  <a:gd name="connsiteY18" fmla="*/ 1387699 h 1644905"/>
                  <a:gd name="connsiteX19" fmla="*/ 617347 w 739558"/>
                  <a:gd name="connsiteY19" fmla="*/ 1373375 h 1644905"/>
                  <a:gd name="connsiteX20" fmla="*/ 655377 w 739558"/>
                  <a:gd name="connsiteY20" fmla="*/ 1289076 h 1644905"/>
                  <a:gd name="connsiteX21" fmla="*/ 684405 w 739558"/>
                  <a:gd name="connsiteY21" fmla="*/ 1300485 h 1644905"/>
                  <a:gd name="connsiteX22" fmla="*/ 645362 w 739558"/>
                  <a:gd name="connsiteY22" fmla="*/ 1387192 h 1644905"/>
                  <a:gd name="connsiteX23" fmla="*/ 611136 w 739558"/>
                  <a:gd name="connsiteY23" fmla="*/ 632305 h 1644905"/>
                  <a:gd name="connsiteX24" fmla="*/ 565500 w 739558"/>
                  <a:gd name="connsiteY24" fmla="*/ 551302 h 1644905"/>
                  <a:gd name="connsiteX25" fmla="*/ 591994 w 739558"/>
                  <a:gd name="connsiteY25" fmla="*/ 534950 h 1644905"/>
                  <a:gd name="connsiteX26" fmla="*/ 638897 w 739558"/>
                  <a:gd name="connsiteY26" fmla="*/ 618108 h 1644905"/>
                  <a:gd name="connsiteX27" fmla="*/ 560429 w 739558"/>
                  <a:gd name="connsiteY27" fmla="*/ 1523084 h 1644905"/>
                  <a:gd name="connsiteX28" fmla="*/ 535076 w 739558"/>
                  <a:gd name="connsiteY28" fmla="*/ 1504703 h 1644905"/>
                  <a:gd name="connsiteX29" fmla="*/ 586796 w 739558"/>
                  <a:gd name="connsiteY29" fmla="*/ 1427504 h 1644905"/>
                  <a:gd name="connsiteX30" fmla="*/ 613417 w 739558"/>
                  <a:gd name="connsiteY30" fmla="*/ 1443602 h 1644905"/>
                  <a:gd name="connsiteX31" fmla="*/ 560936 w 739558"/>
                  <a:gd name="connsiteY31" fmla="*/ 1523211 h 1644905"/>
                  <a:gd name="connsiteX32" fmla="*/ 531147 w 739558"/>
                  <a:gd name="connsiteY32" fmla="*/ 499202 h 1644905"/>
                  <a:gd name="connsiteX33" fmla="*/ 475370 w 739558"/>
                  <a:gd name="connsiteY33" fmla="*/ 424790 h 1644905"/>
                  <a:gd name="connsiteX34" fmla="*/ 499582 w 739558"/>
                  <a:gd name="connsiteY34" fmla="*/ 405142 h 1644905"/>
                  <a:gd name="connsiteX35" fmla="*/ 556753 w 739558"/>
                  <a:gd name="connsiteY35" fmla="*/ 481201 h 1644905"/>
                  <a:gd name="connsiteX36" fmla="*/ 458003 w 739558"/>
                  <a:gd name="connsiteY36" fmla="*/ 1644906 h 1644905"/>
                  <a:gd name="connsiteX37" fmla="*/ 435439 w 739558"/>
                  <a:gd name="connsiteY37" fmla="*/ 1623482 h 1644905"/>
                  <a:gd name="connsiteX38" fmla="*/ 497047 w 739558"/>
                  <a:gd name="connsiteY38" fmla="*/ 1553761 h 1644905"/>
                  <a:gd name="connsiteX39" fmla="*/ 521132 w 739558"/>
                  <a:gd name="connsiteY39" fmla="*/ 1573537 h 1644905"/>
                  <a:gd name="connsiteX40" fmla="*/ 458510 w 739558"/>
                  <a:gd name="connsiteY40" fmla="*/ 1644399 h 1644905"/>
                  <a:gd name="connsiteX41" fmla="*/ 435058 w 739558"/>
                  <a:gd name="connsiteY41" fmla="*/ 377254 h 1644905"/>
                  <a:gd name="connsiteX42" fmla="*/ 371676 w 739558"/>
                  <a:gd name="connsiteY42" fmla="*/ 309181 h 1644905"/>
                  <a:gd name="connsiteX43" fmla="*/ 393606 w 739558"/>
                  <a:gd name="connsiteY43" fmla="*/ 287250 h 1644905"/>
                  <a:gd name="connsiteX44" fmla="*/ 458890 w 739558"/>
                  <a:gd name="connsiteY44" fmla="*/ 356591 h 1644905"/>
                  <a:gd name="connsiteX45" fmla="*/ 326041 w 739558"/>
                  <a:gd name="connsiteY45" fmla="*/ 265827 h 1644905"/>
                  <a:gd name="connsiteX46" fmla="*/ 255685 w 739558"/>
                  <a:gd name="connsiteY46" fmla="*/ 204472 h 1644905"/>
                  <a:gd name="connsiteX47" fmla="*/ 275461 w 739558"/>
                  <a:gd name="connsiteY47" fmla="*/ 180387 h 1644905"/>
                  <a:gd name="connsiteX48" fmla="*/ 347083 w 739558"/>
                  <a:gd name="connsiteY48" fmla="*/ 243009 h 1644905"/>
                  <a:gd name="connsiteX49" fmla="*/ 206881 w 739558"/>
                  <a:gd name="connsiteY49" fmla="*/ 164795 h 1644905"/>
                  <a:gd name="connsiteX50" fmla="*/ 130822 w 739558"/>
                  <a:gd name="connsiteY50" fmla="*/ 109906 h 1644905"/>
                  <a:gd name="connsiteX51" fmla="*/ 148442 w 739558"/>
                  <a:gd name="connsiteY51" fmla="*/ 84553 h 1644905"/>
                  <a:gd name="connsiteX52" fmla="*/ 225389 w 739558"/>
                  <a:gd name="connsiteY52" fmla="*/ 140329 h 1644905"/>
                  <a:gd name="connsiteX53" fmla="*/ 80116 w 739558"/>
                  <a:gd name="connsiteY53" fmla="*/ 75299 h 1644905"/>
                  <a:gd name="connsiteX54" fmla="*/ 0 w 739558"/>
                  <a:gd name="connsiteY54" fmla="*/ 27128 h 1644905"/>
                  <a:gd name="connsiteX55" fmla="*/ 15466 w 739558"/>
                  <a:gd name="connsiteY55" fmla="*/ 0 h 1644905"/>
                  <a:gd name="connsiteX56" fmla="*/ 96849 w 739558"/>
                  <a:gd name="connsiteY56" fmla="*/ 49058 h 164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58" h="1644905">
                    <a:moveTo>
                      <a:pt x="736633" y="1081815"/>
                    </a:moveTo>
                    <a:lnTo>
                      <a:pt x="705576" y="1079153"/>
                    </a:lnTo>
                    <a:cubicBezTo>
                      <a:pt x="708288" y="1048475"/>
                      <a:pt x="709087" y="1017646"/>
                      <a:pt x="707984" y="986868"/>
                    </a:cubicBezTo>
                    <a:lnTo>
                      <a:pt x="739041" y="985853"/>
                    </a:lnTo>
                    <a:cubicBezTo>
                      <a:pt x="740208" y="1017862"/>
                      <a:pt x="739396" y="1049908"/>
                      <a:pt x="736633" y="1081815"/>
                    </a:cubicBezTo>
                    <a:close/>
                    <a:moveTo>
                      <a:pt x="703167" y="925386"/>
                    </a:moveTo>
                    <a:cubicBezTo>
                      <a:pt x="699542" y="894798"/>
                      <a:pt x="694129" y="864450"/>
                      <a:pt x="686941" y="834496"/>
                    </a:cubicBezTo>
                    <a:lnTo>
                      <a:pt x="717238" y="827270"/>
                    </a:lnTo>
                    <a:cubicBezTo>
                      <a:pt x="724692" y="858391"/>
                      <a:pt x="730320" y="889930"/>
                      <a:pt x="734098" y="921710"/>
                    </a:cubicBezTo>
                    <a:close/>
                    <a:moveTo>
                      <a:pt x="705956" y="1239130"/>
                    </a:moveTo>
                    <a:lnTo>
                      <a:pt x="676166" y="1230130"/>
                    </a:lnTo>
                    <a:cubicBezTo>
                      <a:pt x="685116" y="1200683"/>
                      <a:pt x="692227" y="1170715"/>
                      <a:pt x="697463" y="1140380"/>
                    </a:cubicBezTo>
                    <a:lnTo>
                      <a:pt x="728140" y="1145704"/>
                    </a:lnTo>
                    <a:cubicBezTo>
                      <a:pt x="722714" y="1177282"/>
                      <a:pt x="715311" y="1208491"/>
                      <a:pt x="705956" y="1239130"/>
                    </a:cubicBezTo>
                    <a:close/>
                    <a:moveTo>
                      <a:pt x="670335" y="775296"/>
                    </a:moveTo>
                    <a:cubicBezTo>
                      <a:pt x="660992" y="745823"/>
                      <a:pt x="650166" y="716845"/>
                      <a:pt x="637883" y="688462"/>
                    </a:cubicBezTo>
                    <a:lnTo>
                      <a:pt x="666532" y="675786"/>
                    </a:lnTo>
                    <a:cubicBezTo>
                      <a:pt x="679208" y="705449"/>
                      <a:pt x="690617" y="735619"/>
                      <a:pt x="700124" y="765536"/>
                    </a:cubicBezTo>
                    <a:close/>
                    <a:moveTo>
                      <a:pt x="644982" y="1387699"/>
                    </a:moveTo>
                    <a:lnTo>
                      <a:pt x="617347" y="1373375"/>
                    </a:lnTo>
                    <a:cubicBezTo>
                      <a:pt x="631545" y="1345993"/>
                      <a:pt x="644247" y="1317851"/>
                      <a:pt x="655377" y="1289076"/>
                    </a:cubicBezTo>
                    <a:lnTo>
                      <a:pt x="684405" y="1300485"/>
                    </a:lnTo>
                    <a:cubicBezTo>
                      <a:pt x="672946" y="1330059"/>
                      <a:pt x="659914" y="1359012"/>
                      <a:pt x="645362" y="1387192"/>
                    </a:cubicBezTo>
                    <a:close/>
                    <a:moveTo>
                      <a:pt x="611136" y="632305"/>
                    </a:moveTo>
                    <a:cubicBezTo>
                      <a:pt x="597318" y="605177"/>
                      <a:pt x="581980" y="578050"/>
                      <a:pt x="565500" y="551302"/>
                    </a:cubicBezTo>
                    <a:lnTo>
                      <a:pt x="591994" y="534950"/>
                    </a:lnTo>
                    <a:cubicBezTo>
                      <a:pt x="608980" y="562331"/>
                      <a:pt x="624700" y="590346"/>
                      <a:pt x="638897" y="618108"/>
                    </a:cubicBezTo>
                    <a:close/>
                    <a:moveTo>
                      <a:pt x="560429" y="1523084"/>
                    </a:moveTo>
                    <a:lnTo>
                      <a:pt x="535076" y="1504703"/>
                    </a:lnTo>
                    <a:cubicBezTo>
                      <a:pt x="553837" y="1479350"/>
                      <a:pt x="571204" y="1453237"/>
                      <a:pt x="586796" y="1427504"/>
                    </a:cubicBezTo>
                    <a:lnTo>
                      <a:pt x="613417" y="1443602"/>
                    </a:lnTo>
                    <a:cubicBezTo>
                      <a:pt x="597952" y="1469717"/>
                      <a:pt x="580078" y="1496464"/>
                      <a:pt x="560936" y="1523211"/>
                    </a:cubicBezTo>
                    <a:close/>
                    <a:moveTo>
                      <a:pt x="531147" y="499202"/>
                    </a:moveTo>
                    <a:cubicBezTo>
                      <a:pt x="513906" y="473849"/>
                      <a:pt x="495018" y="449256"/>
                      <a:pt x="475370" y="424790"/>
                    </a:cubicBezTo>
                    <a:lnTo>
                      <a:pt x="499582" y="405142"/>
                    </a:lnTo>
                    <a:cubicBezTo>
                      <a:pt x="519738" y="430495"/>
                      <a:pt x="539006" y="455848"/>
                      <a:pt x="556753" y="481201"/>
                    </a:cubicBezTo>
                    <a:close/>
                    <a:moveTo>
                      <a:pt x="458003" y="1644906"/>
                    </a:moveTo>
                    <a:lnTo>
                      <a:pt x="435439" y="1623482"/>
                    </a:lnTo>
                    <a:cubicBezTo>
                      <a:pt x="457115" y="1600665"/>
                      <a:pt x="477905" y="1577213"/>
                      <a:pt x="497047" y="1553761"/>
                    </a:cubicBezTo>
                    <a:lnTo>
                      <a:pt x="521132" y="1573537"/>
                    </a:lnTo>
                    <a:cubicBezTo>
                      <a:pt x="501991" y="1596989"/>
                      <a:pt x="480821" y="1620948"/>
                      <a:pt x="458510" y="1644399"/>
                    </a:cubicBezTo>
                    <a:close/>
                    <a:moveTo>
                      <a:pt x="435058" y="377254"/>
                    </a:moveTo>
                    <a:cubicBezTo>
                      <a:pt x="414776" y="354309"/>
                      <a:pt x="393353" y="331365"/>
                      <a:pt x="371676" y="309181"/>
                    </a:cubicBezTo>
                    <a:lnTo>
                      <a:pt x="393606" y="287250"/>
                    </a:lnTo>
                    <a:cubicBezTo>
                      <a:pt x="416297" y="309814"/>
                      <a:pt x="438228" y="333139"/>
                      <a:pt x="458890" y="356591"/>
                    </a:cubicBezTo>
                    <a:close/>
                    <a:moveTo>
                      <a:pt x="326041" y="265827"/>
                    </a:moveTo>
                    <a:cubicBezTo>
                      <a:pt x="303476" y="245037"/>
                      <a:pt x="279771" y="224375"/>
                      <a:pt x="255685" y="204472"/>
                    </a:cubicBezTo>
                    <a:lnTo>
                      <a:pt x="275461" y="180387"/>
                    </a:lnTo>
                    <a:cubicBezTo>
                      <a:pt x="300053" y="200670"/>
                      <a:pt x="324139" y="221712"/>
                      <a:pt x="347083" y="243009"/>
                    </a:cubicBezTo>
                    <a:close/>
                    <a:moveTo>
                      <a:pt x="206881" y="164795"/>
                    </a:moveTo>
                    <a:cubicBezTo>
                      <a:pt x="182415" y="146033"/>
                      <a:pt x="157062" y="127526"/>
                      <a:pt x="130822" y="109906"/>
                    </a:cubicBezTo>
                    <a:lnTo>
                      <a:pt x="148442" y="84553"/>
                    </a:lnTo>
                    <a:cubicBezTo>
                      <a:pt x="174556" y="102427"/>
                      <a:pt x="200543" y="121314"/>
                      <a:pt x="225389" y="140329"/>
                    </a:cubicBezTo>
                    <a:close/>
                    <a:moveTo>
                      <a:pt x="80116" y="75299"/>
                    </a:moveTo>
                    <a:cubicBezTo>
                      <a:pt x="53875" y="58692"/>
                      <a:pt x="27001" y="42466"/>
                      <a:pt x="0" y="27128"/>
                    </a:cubicBezTo>
                    <a:lnTo>
                      <a:pt x="15466" y="0"/>
                    </a:lnTo>
                    <a:cubicBezTo>
                      <a:pt x="42847" y="15592"/>
                      <a:pt x="70228" y="32072"/>
                      <a:pt x="96849" y="49058"/>
                    </a:cubicBezTo>
                    <a:close/>
                  </a:path>
                </a:pathLst>
              </a:custGeom>
              <a:grpFill/>
              <a:ln w="12672"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219AC433-CC2F-4DDD-8FF3-6F7A5E2A6963}"/>
                  </a:ext>
                </a:extLst>
              </p:cNvPr>
              <p:cNvSpPr/>
              <p:nvPr/>
            </p:nvSpPr>
            <p:spPr>
              <a:xfrm>
                <a:off x="7741807" y="5059961"/>
                <a:ext cx="552570" cy="1794488"/>
              </a:xfrm>
              <a:custGeom>
                <a:avLst/>
                <a:gdLst>
                  <a:gd name="connsiteX0" fmla="*/ 517837 w 552570"/>
                  <a:gd name="connsiteY0" fmla="*/ 1794489 h 1794488"/>
                  <a:gd name="connsiteX1" fmla="*/ 496793 w 552570"/>
                  <a:gd name="connsiteY1" fmla="*/ 1771418 h 1794488"/>
                  <a:gd name="connsiteX2" fmla="*/ 530893 w 552570"/>
                  <a:gd name="connsiteY2" fmla="*/ 1739473 h 1794488"/>
                  <a:gd name="connsiteX3" fmla="*/ 552570 w 552570"/>
                  <a:gd name="connsiteY3" fmla="*/ 1761911 h 1794488"/>
                  <a:gd name="connsiteX4" fmla="*/ 517837 w 552570"/>
                  <a:gd name="connsiteY4" fmla="*/ 1794489 h 1794488"/>
                  <a:gd name="connsiteX5" fmla="*/ 83412 w 552570"/>
                  <a:gd name="connsiteY5" fmla="*/ 69214 h 1794488"/>
                  <a:gd name="connsiteX6" fmla="*/ 41706 w 552570"/>
                  <a:gd name="connsiteY6" fmla="*/ 48044 h 1794488"/>
                  <a:gd name="connsiteX7" fmla="*/ 0 w 552570"/>
                  <a:gd name="connsiteY7" fmla="*/ 28269 h 1794488"/>
                  <a:gd name="connsiteX8" fmla="*/ 12677 w 552570"/>
                  <a:gd name="connsiteY8" fmla="*/ 0 h 1794488"/>
                  <a:gd name="connsiteX9" fmla="*/ 55143 w 552570"/>
                  <a:gd name="connsiteY9" fmla="*/ 20156 h 1794488"/>
                  <a:gd name="connsiteX10" fmla="*/ 97609 w 552570"/>
                  <a:gd name="connsiteY10" fmla="*/ 41579 h 179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570" h="1794488">
                    <a:moveTo>
                      <a:pt x="517837" y="1794489"/>
                    </a:moveTo>
                    <a:lnTo>
                      <a:pt x="496793" y="1771418"/>
                    </a:lnTo>
                    <a:cubicBezTo>
                      <a:pt x="508329" y="1760896"/>
                      <a:pt x="519864" y="1750248"/>
                      <a:pt x="530893" y="1739473"/>
                    </a:cubicBezTo>
                    <a:lnTo>
                      <a:pt x="552570" y="1761911"/>
                    </a:lnTo>
                    <a:cubicBezTo>
                      <a:pt x="541288" y="1772685"/>
                      <a:pt x="529626" y="1783714"/>
                      <a:pt x="517837" y="1794489"/>
                    </a:cubicBezTo>
                    <a:close/>
                    <a:moveTo>
                      <a:pt x="83412" y="69214"/>
                    </a:moveTo>
                    <a:cubicBezTo>
                      <a:pt x="69595" y="61988"/>
                      <a:pt x="55650" y="54889"/>
                      <a:pt x="41706" y="48044"/>
                    </a:cubicBezTo>
                    <a:cubicBezTo>
                      <a:pt x="27762" y="41199"/>
                      <a:pt x="13945" y="34607"/>
                      <a:pt x="0" y="28269"/>
                    </a:cubicBezTo>
                    <a:lnTo>
                      <a:pt x="12677" y="0"/>
                    </a:lnTo>
                    <a:cubicBezTo>
                      <a:pt x="26875" y="6465"/>
                      <a:pt x="41073" y="12677"/>
                      <a:pt x="55143" y="20156"/>
                    </a:cubicBezTo>
                    <a:cubicBezTo>
                      <a:pt x="69214" y="27635"/>
                      <a:pt x="83539" y="34226"/>
                      <a:pt x="97609" y="41579"/>
                    </a:cubicBezTo>
                    <a:close/>
                  </a:path>
                </a:pathLst>
              </a:custGeom>
              <a:grpFill/>
              <a:ln w="12672" cap="flat">
                <a:noFill/>
                <a:prstDash val="solid"/>
                <a:miter/>
              </a:ln>
            </p:spPr>
            <p:txBody>
              <a:bodyPr rtlCol="0" anchor="ctr"/>
              <a:lstStyle/>
              <a:p>
                <a:endParaRPr lang="nl-NL"/>
              </a:p>
            </p:txBody>
          </p:sp>
        </p:grpSp>
      </p:grpSp>
      <p:sp>
        <p:nvSpPr>
          <p:cNvPr id="19" name="Vrije vorm: vorm 18">
            <a:hlinkClick r:id="" action="ppaction://noaction"/>
            <a:extLst>
              <a:ext uri="{FF2B5EF4-FFF2-40B4-BE49-F238E27FC236}">
                <a16:creationId xmlns:a16="http://schemas.microsoft.com/office/drawing/2014/main" id="{401FF794-A1B4-31E4-09A1-31AC3F42DE50}"/>
              </a:ext>
            </a:extLst>
          </p:cNvPr>
          <p:cNvSpPr/>
          <p:nvPr/>
        </p:nvSpPr>
        <p:spPr>
          <a:xfrm>
            <a:off x="706701" y="343794"/>
            <a:ext cx="69954"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nvGrpSpPr>
          <p:cNvPr id="22" name="Groep 21">
            <a:extLst>
              <a:ext uri="{FF2B5EF4-FFF2-40B4-BE49-F238E27FC236}">
                <a16:creationId xmlns:a16="http://schemas.microsoft.com/office/drawing/2014/main" id="{1A71E642-7F8A-1223-1796-D89C15E2CB25}"/>
              </a:ext>
            </a:extLst>
          </p:cNvPr>
          <p:cNvGrpSpPr/>
          <p:nvPr/>
        </p:nvGrpSpPr>
        <p:grpSpPr>
          <a:xfrm>
            <a:off x="455979" y="192506"/>
            <a:ext cx="2533406" cy="450000"/>
            <a:chOff x="476884" y="201930"/>
            <a:chExt cx="3265909" cy="450000"/>
          </a:xfrm>
        </p:grpSpPr>
        <p:sp>
          <p:nvSpPr>
            <p:cNvPr id="23" name="Vrije vorm: vorm 64">
              <a:hlinkClick r:id="" action="ppaction://noaction"/>
              <a:extLst>
                <a:ext uri="{FF2B5EF4-FFF2-40B4-BE49-F238E27FC236}">
                  <a16:creationId xmlns:a16="http://schemas.microsoft.com/office/drawing/2014/main" id="{934ECBDE-0AE4-7A3C-8B6B-6EE0ECB7D1D7}"/>
                </a:ext>
              </a:extLst>
            </p:cNvPr>
            <p:cNvSpPr/>
            <p:nvPr/>
          </p:nvSpPr>
          <p:spPr>
            <a:xfrm>
              <a:off x="476884" y="201930"/>
              <a:ext cx="3265909"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Werkwoordspelling</a:t>
              </a:r>
            </a:p>
          </p:txBody>
        </p:sp>
        <p:sp>
          <p:nvSpPr>
            <p:cNvPr id="24" name="Vrije vorm: vorm 23">
              <a:hlinkClick r:id="" action="ppaction://noaction"/>
              <a:extLst>
                <a:ext uri="{FF2B5EF4-FFF2-40B4-BE49-F238E27FC236}">
                  <a16:creationId xmlns:a16="http://schemas.microsoft.com/office/drawing/2014/main" id="{9F24CFD1-A117-46B2-1885-9DD5A855041E}"/>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pic>
        <p:nvPicPr>
          <p:cNvPr id="26" name="Graphic 25">
            <a:extLst>
              <a:ext uri="{FF2B5EF4-FFF2-40B4-BE49-F238E27FC236}">
                <a16:creationId xmlns:a16="http://schemas.microsoft.com/office/drawing/2014/main" id="{5D011D35-E63D-189D-C2C6-F0B49A3EB1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645447"/>
            <a:ext cx="5666164" cy="6211967"/>
          </a:xfrm>
          <a:prstGeom prst="rect">
            <a:avLst/>
          </a:prstGeom>
        </p:spPr>
      </p:pic>
      <p:grpSp>
        <p:nvGrpSpPr>
          <p:cNvPr id="27" name="Groep 26">
            <a:extLst>
              <a:ext uri="{FF2B5EF4-FFF2-40B4-BE49-F238E27FC236}">
                <a16:creationId xmlns:a16="http://schemas.microsoft.com/office/drawing/2014/main" id="{B951D368-BB46-2F95-C906-8745D51D168A}"/>
              </a:ext>
            </a:extLst>
          </p:cNvPr>
          <p:cNvGrpSpPr/>
          <p:nvPr/>
        </p:nvGrpSpPr>
        <p:grpSpPr>
          <a:xfrm>
            <a:off x="780295" y="1825509"/>
            <a:ext cx="4436738" cy="1034287"/>
            <a:chOff x="1058037" y="1348740"/>
            <a:chExt cx="4436738" cy="1034287"/>
          </a:xfrm>
        </p:grpSpPr>
        <p:sp>
          <p:nvSpPr>
            <p:cNvPr id="28" name="Rechthoek: afgeronde hoeken 27">
              <a:extLst>
                <a:ext uri="{FF2B5EF4-FFF2-40B4-BE49-F238E27FC236}">
                  <a16:creationId xmlns:a16="http://schemas.microsoft.com/office/drawing/2014/main" id="{49E433B0-C84D-2E4A-9C5F-E0A509CC497B}"/>
                </a:ext>
              </a:extLst>
            </p:cNvPr>
            <p:cNvSpPr/>
            <p:nvPr/>
          </p:nvSpPr>
          <p:spPr>
            <a:xfrm>
              <a:off x="1058037" y="1348740"/>
              <a:ext cx="4436738" cy="1034287"/>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a:t>Voorbereiden bij grammatica, toepassen bij spelling</a:t>
              </a:r>
            </a:p>
          </p:txBody>
        </p:sp>
        <p:sp>
          <p:nvSpPr>
            <p:cNvPr id="30" name="Vrije vorm: vorm 29">
              <a:extLst>
                <a:ext uri="{FF2B5EF4-FFF2-40B4-BE49-F238E27FC236}">
                  <a16:creationId xmlns:a16="http://schemas.microsoft.com/office/drawing/2014/main" id="{C1860BC2-29D1-D857-FA30-E0FF096C58CE}"/>
                </a:ext>
              </a:extLst>
            </p:cNvPr>
            <p:cNvSpPr/>
            <p:nvPr/>
          </p:nvSpPr>
          <p:spPr>
            <a:xfrm>
              <a:off x="1368187" y="1616052"/>
              <a:ext cx="470447"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endParaRPr lang="nl-NL"/>
            </a:p>
          </p:txBody>
        </p:sp>
      </p:grpSp>
      <p:grpSp>
        <p:nvGrpSpPr>
          <p:cNvPr id="31" name="Groep 30">
            <a:extLst>
              <a:ext uri="{FF2B5EF4-FFF2-40B4-BE49-F238E27FC236}">
                <a16:creationId xmlns:a16="http://schemas.microsoft.com/office/drawing/2014/main" id="{EB5E2D3A-EC93-E06B-F2E8-4E8A5EA1224E}"/>
              </a:ext>
            </a:extLst>
          </p:cNvPr>
          <p:cNvGrpSpPr/>
          <p:nvPr/>
        </p:nvGrpSpPr>
        <p:grpSpPr>
          <a:xfrm>
            <a:off x="795807" y="4488843"/>
            <a:ext cx="4436737" cy="1034288"/>
            <a:chOff x="1058038" y="3986198"/>
            <a:chExt cx="3896150" cy="1034288"/>
          </a:xfrm>
        </p:grpSpPr>
        <p:sp>
          <p:nvSpPr>
            <p:cNvPr id="32" name="Rechthoek: afgeronde hoeken 31">
              <a:extLst>
                <a:ext uri="{FF2B5EF4-FFF2-40B4-BE49-F238E27FC236}">
                  <a16:creationId xmlns:a16="http://schemas.microsoft.com/office/drawing/2014/main" id="{50E99DD5-5E09-4D45-4054-A72010B8A022}"/>
                </a:ext>
              </a:extLst>
            </p:cNvPr>
            <p:cNvSpPr/>
            <p:nvPr/>
          </p:nvSpPr>
          <p:spPr>
            <a:xfrm>
              <a:off x="1058038" y="3986198"/>
              <a:ext cx="3896150" cy="1034288"/>
            </a:xfrm>
            <a:prstGeom prst="roundRect">
              <a:avLst/>
            </a:prstGeom>
            <a:solidFill>
              <a:schemeClr val="bg1"/>
            </a:solidFill>
            <a:ln w="12723" cap="flat">
              <a:noFill/>
              <a:prstDash val="solid"/>
              <a:miter/>
            </a:ln>
          </p:spPr>
          <p:txBody>
            <a:bodyPr rot="0" spcFirstLastPara="0" vertOverflow="overflow" horzOverflow="overflow" vert="horz" wrap="square" lIns="1044000" tIns="0" rIns="396000" bIns="0" numCol="1" spcCol="0" rtlCol="0" fromWordArt="0" anchor="ctr" anchorCtr="0" forceAA="0" compatLnSpc="1">
              <a:prstTxWarp prst="textNoShape">
                <a:avLst/>
              </a:prstTxWarp>
              <a:noAutofit/>
            </a:bodyPr>
            <a:lstStyle/>
            <a:p>
              <a:pPr>
                <a:lnSpc>
                  <a:spcPct val="90000"/>
                </a:lnSpc>
              </a:pPr>
              <a:r>
                <a:rPr lang="nl-NL" b="1" dirty="0"/>
                <a:t>Effectieve stappenplannen </a:t>
              </a:r>
              <a:br>
                <a:rPr lang="nl-NL" b="1" dirty="0"/>
              </a:br>
              <a:r>
                <a:rPr lang="nl-NL" b="1" dirty="0"/>
                <a:t>en hulpkaarten</a:t>
              </a:r>
            </a:p>
          </p:txBody>
        </p:sp>
        <p:sp>
          <p:nvSpPr>
            <p:cNvPr id="54" name="Vrije vorm: vorm 53">
              <a:extLst>
                <a:ext uri="{FF2B5EF4-FFF2-40B4-BE49-F238E27FC236}">
                  <a16:creationId xmlns:a16="http://schemas.microsoft.com/office/drawing/2014/main" id="{4CFAD850-F2DA-1318-8575-D0E406846060}"/>
                </a:ext>
              </a:extLst>
            </p:cNvPr>
            <p:cNvSpPr/>
            <p:nvPr/>
          </p:nvSpPr>
          <p:spPr>
            <a:xfrm>
              <a:off x="1368812" y="4049330"/>
              <a:ext cx="469302" cy="505137"/>
            </a:xfrm>
            <a:custGeom>
              <a:avLst/>
              <a:gdLst>
                <a:gd name="connsiteX0" fmla="*/ 443985 w 469302"/>
                <a:gd name="connsiteY0" fmla="*/ 83758 h 505137"/>
                <a:gd name="connsiteX1" fmla="*/ 416299 w 469302"/>
                <a:gd name="connsiteY1" fmla="*/ 72328 h 505137"/>
                <a:gd name="connsiteX2" fmla="*/ 426332 w 469302"/>
                <a:gd name="connsiteY2" fmla="*/ 56961 h 505137"/>
                <a:gd name="connsiteX3" fmla="*/ 449192 w 469302"/>
                <a:gd name="connsiteY3" fmla="*/ 75122 h 505137"/>
                <a:gd name="connsiteX4" fmla="*/ 443985 w 469302"/>
                <a:gd name="connsiteY4" fmla="*/ 83758 h 505137"/>
                <a:gd name="connsiteX5" fmla="*/ 427475 w 469302"/>
                <a:gd name="connsiteY5" fmla="*/ 111317 h 505137"/>
                <a:gd name="connsiteX6" fmla="*/ 396487 w 469302"/>
                <a:gd name="connsiteY6" fmla="*/ 103570 h 505137"/>
                <a:gd name="connsiteX7" fmla="*/ 411473 w 469302"/>
                <a:gd name="connsiteY7" fmla="*/ 80710 h 505137"/>
                <a:gd name="connsiteX8" fmla="*/ 439667 w 469302"/>
                <a:gd name="connsiteY8" fmla="*/ 92394 h 505137"/>
                <a:gd name="connsiteX9" fmla="*/ 427983 w 469302"/>
                <a:gd name="connsiteY9" fmla="*/ 111825 h 505137"/>
                <a:gd name="connsiteX10" fmla="*/ 406774 w 469302"/>
                <a:gd name="connsiteY10" fmla="*/ 146369 h 505137"/>
                <a:gd name="connsiteX11" fmla="*/ 404742 w 469302"/>
                <a:gd name="connsiteY11" fmla="*/ 144845 h 505137"/>
                <a:gd name="connsiteX12" fmla="*/ 375786 w 469302"/>
                <a:gd name="connsiteY12" fmla="*/ 135066 h 505137"/>
                <a:gd name="connsiteX13" fmla="*/ 391026 w 469302"/>
                <a:gd name="connsiteY13" fmla="*/ 111952 h 505137"/>
                <a:gd name="connsiteX14" fmla="*/ 423030 w 469302"/>
                <a:gd name="connsiteY14" fmla="*/ 119953 h 505137"/>
                <a:gd name="connsiteX15" fmla="*/ 406774 w 469302"/>
                <a:gd name="connsiteY15" fmla="*/ 146369 h 505137"/>
                <a:gd name="connsiteX16" fmla="*/ 384930 w 469302"/>
                <a:gd name="connsiteY16" fmla="*/ 181548 h 505137"/>
                <a:gd name="connsiteX17" fmla="*/ 352037 w 469302"/>
                <a:gd name="connsiteY17" fmla="*/ 171261 h 505137"/>
                <a:gd name="connsiteX18" fmla="*/ 370579 w 469302"/>
                <a:gd name="connsiteY18" fmla="*/ 143067 h 505137"/>
                <a:gd name="connsiteX19" fmla="*/ 402202 w 469302"/>
                <a:gd name="connsiteY19" fmla="*/ 153862 h 505137"/>
                <a:gd name="connsiteX20" fmla="*/ 384930 w 469302"/>
                <a:gd name="connsiteY20" fmla="*/ 181548 h 505137"/>
                <a:gd name="connsiteX21" fmla="*/ 361181 w 469302"/>
                <a:gd name="connsiteY21" fmla="*/ 219648 h 505137"/>
                <a:gd name="connsiteX22" fmla="*/ 331209 w 469302"/>
                <a:gd name="connsiteY22" fmla="*/ 203392 h 505137"/>
                <a:gd name="connsiteX23" fmla="*/ 345687 w 469302"/>
                <a:gd name="connsiteY23" fmla="*/ 179770 h 505137"/>
                <a:gd name="connsiteX24" fmla="*/ 379088 w 469302"/>
                <a:gd name="connsiteY24" fmla="*/ 189549 h 505137"/>
                <a:gd name="connsiteX25" fmla="*/ 360419 w 469302"/>
                <a:gd name="connsiteY25" fmla="*/ 219394 h 505137"/>
                <a:gd name="connsiteX26" fmla="*/ 343909 w 469302"/>
                <a:gd name="connsiteY26" fmla="*/ 245429 h 505137"/>
                <a:gd name="connsiteX27" fmla="*/ 311143 w 469302"/>
                <a:gd name="connsiteY27" fmla="*/ 232729 h 505137"/>
                <a:gd name="connsiteX28" fmla="*/ 325240 w 469302"/>
                <a:gd name="connsiteY28" fmla="*/ 210758 h 505137"/>
                <a:gd name="connsiteX29" fmla="*/ 355339 w 469302"/>
                <a:gd name="connsiteY29" fmla="*/ 227141 h 505137"/>
                <a:gd name="connsiteX30" fmla="*/ 343909 w 469302"/>
                <a:gd name="connsiteY30" fmla="*/ 245175 h 505137"/>
                <a:gd name="connsiteX31" fmla="*/ 324859 w 469302"/>
                <a:gd name="connsiteY31" fmla="*/ 275401 h 505137"/>
                <a:gd name="connsiteX32" fmla="*/ 290442 w 469302"/>
                <a:gd name="connsiteY32" fmla="*/ 264606 h 505137"/>
                <a:gd name="connsiteX33" fmla="*/ 305936 w 469302"/>
                <a:gd name="connsiteY33" fmla="*/ 240603 h 505137"/>
                <a:gd name="connsiteX34" fmla="*/ 338829 w 469302"/>
                <a:gd name="connsiteY34" fmla="*/ 253303 h 505137"/>
                <a:gd name="connsiteX35" fmla="*/ 324859 w 469302"/>
                <a:gd name="connsiteY35" fmla="*/ 275401 h 505137"/>
                <a:gd name="connsiteX36" fmla="*/ 304285 w 469302"/>
                <a:gd name="connsiteY36" fmla="*/ 308040 h 505137"/>
                <a:gd name="connsiteX37" fmla="*/ 270249 w 469302"/>
                <a:gd name="connsiteY37" fmla="*/ 296483 h 505137"/>
                <a:gd name="connsiteX38" fmla="*/ 285362 w 469302"/>
                <a:gd name="connsiteY38" fmla="*/ 272607 h 505137"/>
                <a:gd name="connsiteX39" fmla="*/ 319525 w 469302"/>
                <a:gd name="connsiteY39" fmla="*/ 283783 h 505137"/>
                <a:gd name="connsiteX40" fmla="*/ 304285 w 469302"/>
                <a:gd name="connsiteY40" fmla="*/ 308040 h 505137"/>
                <a:gd name="connsiteX41" fmla="*/ 287013 w 469302"/>
                <a:gd name="connsiteY41" fmla="*/ 335599 h 505137"/>
                <a:gd name="connsiteX42" fmla="*/ 252723 w 469302"/>
                <a:gd name="connsiteY42" fmla="*/ 324169 h 505137"/>
                <a:gd name="connsiteX43" fmla="*/ 265423 w 469302"/>
                <a:gd name="connsiteY43" fmla="*/ 304611 h 505137"/>
                <a:gd name="connsiteX44" fmla="*/ 299586 w 469302"/>
                <a:gd name="connsiteY44" fmla="*/ 316168 h 505137"/>
                <a:gd name="connsiteX45" fmla="*/ 286886 w 469302"/>
                <a:gd name="connsiteY45" fmla="*/ 335599 h 505137"/>
                <a:gd name="connsiteX46" fmla="*/ 267455 w 469302"/>
                <a:gd name="connsiteY46" fmla="*/ 367349 h 505137"/>
                <a:gd name="connsiteX47" fmla="*/ 233673 w 469302"/>
                <a:gd name="connsiteY47" fmla="*/ 354649 h 505137"/>
                <a:gd name="connsiteX48" fmla="*/ 247516 w 469302"/>
                <a:gd name="connsiteY48" fmla="*/ 332170 h 505137"/>
                <a:gd name="connsiteX49" fmla="*/ 281933 w 469302"/>
                <a:gd name="connsiteY49" fmla="*/ 343600 h 505137"/>
                <a:gd name="connsiteX50" fmla="*/ 267455 w 469302"/>
                <a:gd name="connsiteY50" fmla="*/ 367222 h 505137"/>
                <a:gd name="connsiteX51" fmla="*/ 250183 w 469302"/>
                <a:gd name="connsiteY51" fmla="*/ 395670 h 505137"/>
                <a:gd name="connsiteX52" fmla="*/ 214496 w 469302"/>
                <a:gd name="connsiteY52" fmla="*/ 385764 h 505137"/>
                <a:gd name="connsiteX53" fmla="*/ 228974 w 469302"/>
                <a:gd name="connsiteY53" fmla="*/ 362015 h 505137"/>
                <a:gd name="connsiteX54" fmla="*/ 262756 w 469302"/>
                <a:gd name="connsiteY54" fmla="*/ 374715 h 505137"/>
                <a:gd name="connsiteX55" fmla="*/ 250056 w 469302"/>
                <a:gd name="connsiteY55" fmla="*/ 395670 h 505137"/>
                <a:gd name="connsiteX56" fmla="*/ 229355 w 469302"/>
                <a:gd name="connsiteY56" fmla="*/ 430468 h 505137"/>
                <a:gd name="connsiteX57" fmla="*/ 192906 w 469302"/>
                <a:gd name="connsiteY57" fmla="*/ 421451 h 505137"/>
                <a:gd name="connsiteX58" fmla="*/ 209416 w 469302"/>
                <a:gd name="connsiteY58" fmla="*/ 394019 h 505137"/>
                <a:gd name="connsiteX59" fmla="*/ 245103 w 469302"/>
                <a:gd name="connsiteY59" fmla="*/ 404052 h 505137"/>
                <a:gd name="connsiteX60" fmla="*/ 229355 w 469302"/>
                <a:gd name="connsiteY60" fmla="*/ 430468 h 505137"/>
                <a:gd name="connsiteX61" fmla="*/ 211956 w 469302"/>
                <a:gd name="connsiteY61" fmla="*/ 460694 h 505137"/>
                <a:gd name="connsiteX62" fmla="*/ 211956 w 469302"/>
                <a:gd name="connsiteY62" fmla="*/ 460694 h 505137"/>
                <a:gd name="connsiteX63" fmla="*/ 173856 w 469302"/>
                <a:gd name="connsiteY63" fmla="*/ 453836 h 505137"/>
                <a:gd name="connsiteX64" fmla="*/ 187953 w 469302"/>
                <a:gd name="connsiteY64" fmla="*/ 429833 h 505137"/>
                <a:gd name="connsiteX65" fmla="*/ 224275 w 469302"/>
                <a:gd name="connsiteY65" fmla="*/ 438977 h 505137"/>
                <a:gd name="connsiteX66" fmla="*/ 211575 w 469302"/>
                <a:gd name="connsiteY66" fmla="*/ 460694 h 505137"/>
                <a:gd name="connsiteX67" fmla="*/ 197224 w 469302"/>
                <a:gd name="connsiteY67" fmla="*/ 486094 h 505137"/>
                <a:gd name="connsiteX68" fmla="*/ 156203 w 469302"/>
                <a:gd name="connsiteY68" fmla="*/ 484062 h 505137"/>
                <a:gd name="connsiteX69" fmla="*/ 168903 w 469302"/>
                <a:gd name="connsiteY69" fmla="*/ 462599 h 505137"/>
                <a:gd name="connsiteX70" fmla="*/ 207003 w 469302"/>
                <a:gd name="connsiteY70" fmla="*/ 469584 h 505137"/>
                <a:gd name="connsiteX71" fmla="*/ 197605 w 469302"/>
                <a:gd name="connsiteY71" fmla="*/ 486094 h 505137"/>
                <a:gd name="connsiteX72" fmla="*/ 22091 w 469302"/>
                <a:gd name="connsiteY72" fmla="*/ 308294 h 505137"/>
                <a:gd name="connsiteX73" fmla="*/ 72891 w 469302"/>
                <a:gd name="connsiteY73" fmla="*/ 247588 h 505137"/>
                <a:gd name="connsiteX74" fmla="*/ 89274 w 469302"/>
                <a:gd name="connsiteY74" fmla="*/ 259526 h 505137"/>
                <a:gd name="connsiteX75" fmla="*/ 141090 w 469302"/>
                <a:gd name="connsiteY75" fmla="*/ 330519 h 505137"/>
                <a:gd name="connsiteX76" fmla="*/ 156965 w 469302"/>
                <a:gd name="connsiteY76" fmla="*/ 333694 h 505137"/>
                <a:gd name="connsiteX77" fmla="*/ 377056 w 469302"/>
                <a:gd name="connsiteY77" fmla="*/ 22036 h 505137"/>
                <a:gd name="connsiteX78" fmla="*/ 411219 w 469302"/>
                <a:gd name="connsiteY78" fmla="*/ 45150 h 505137"/>
                <a:gd name="connsiteX79" fmla="*/ 403345 w 469302"/>
                <a:gd name="connsiteY79" fmla="*/ 57850 h 505137"/>
                <a:gd name="connsiteX80" fmla="*/ 325494 w 469302"/>
                <a:gd name="connsiteY80" fmla="*/ 177738 h 505137"/>
                <a:gd name="connsiteX81" fmla="*/ 139947 w 469302"/>
                <a:gd name="connsiteY81" fmla="*/ 475553 h 505137"/>
                <a:gd name="connsiteX82" fmla="*/ 21583 w 469302"/>
                <a:gd name="connsiteY82" fmla="*/ 308929 h 505137"/>
                <a:gd name="connsiteX83" fmla="*/ 137661 w 469302"/>
                <a:gd name="connsiteY83" fmla="*/ 242508 h 505137"/>
                <a:gd name="connsiteX84" fmla="*/ 141852 w 469302"/>
                <a:gd name="connsiteY84" fmla="*/ 247207 h 505137"/>
                <a:gd name="connsiteX85" fmla="*/ 113404 w 469302"/>
                <a:gd name="connsiteY85" fmla="*/ 256351 h 505137"/>
                <a:gd name="connsiteX86" fmla="*/ 100704 w 469302"/>
                <a:gd name="connsiteY86" fmla="*/ 245048 h 505137"/>
                <a:gd name="connsiteX87" fmla="*/ 137788 w 469302"/>
                <a:gd name="connsiteY87" fmla="*/ 242508 h 505137"/>
                <a:gd name="connsiteX88" fmla="*/ 148456 w 469302"/>
                <a:gd name="connsiteY88" fmla="*/ 255208 h 505137"/>
                <a:gd name="connsiteX89" fmla="*/ 157727 w 469302"/>
                <a:gd name="connsiteY89" fmla="*/ 267908 h 505137"/>
                <a:gd name="connsiteX90" fmla="*/ 132327 w 469302"/>
                <a:gd name="connsiteY90" fmla="*/ 278576 h 505137"/>
                <a:gd name="connsiteX91" fmla="*/ 120389 w 469302"/>
                <a:gd name="connsiteY91" fmla="*/ 264352 h 505137"/>
                <a:gd name="connsiteX92" fmla="*/ 148202 w 469302"/>
                <a:gd name="connsiteY92" fmla="*/ 255335 h 505137"/>
                <a:gd name="connsiteX93" fmla="*/ 162680 w 469302"/>
                <a:gd name="connsiteY93" fmla="*/ 275782 h 505137"/>
                <a:gd name="connsiteX94" fmla="*/ 168522 w 469302"/>
                <a:gd name="connsiteY94" fmla="*/ 285815 h 505137"/>
                <a:gd name="connsiteX95" fmla="*/ 151631 w 469302"/>
                <a:gd name="connsiteY95" fmla="*/ 309818 h 505137"/>
                <a:gd name="connsiteX96" fmla="*/ 137915 w 469302"/>
                <a:gd name="connsiteY96" fmla="*/ 286450 h 505137"/>
                <a:gd name="connsiteX97" fmla="*/ 163315 w 469302"/>
                <a:gd name="connsiteY97" fmla="*/ 275782 h 505137"/>
                <a:gd name="connsiteX98" fmla="*/ 466591 w 469302"/>
                <a:gd name="connsiteY98" fmla="*/ 70042 h 505137"/>
                <a:gd name="connsiteX99" fmla="*/ 463543 w 469302"/>
                <a:gd name="connsiteY99" fmla="*/ 63819 h 505137"/>
                <a:gd name="connsiteX100" fmla="*/ 430396 w 469302"/>
                <a:gd name="connsiteY100" fmla="*/ 36895 h 505137"/>
                <a:gd name="connsiteX101" fmla="*/ 381374 w 469302"/>
                <a:gd name="connsiteY101" fmla="*/ 1970 h 505137"/>
                <a:gd name="connsiteX102" fmla="*/ 368674 w 469302"/>
                <a:gd name="connsiteY102" fmla="*/ 2859 h 505137"/>
                <a:gd name="connsiteX103" fmla="*/ 181222 w 469302"/>
                <a:gd name="connsiteY103" fmla="*/ 268670 h 505137"/>
                <a:gd name="connsiteX104" fmla="*/ 147186 w 469302"/>
                <a:gd name="connsiteY104" fmla="*/ 224601 h 505137"/>
                <a:gd name="connsiteX105" fmla="*/ 136391 w 469302"/>
                <a:gd name="connsiteY105" fmla="*/ 223839 h 505137"/>
                <a:gd name="connsiteX106" fmla="*/ 75431 w 469302"/>
                <a:gd name="connsiteY106" fmla="*/ 227903 h 505137"/>
                <a:gd name="connsiteX107" fmla="*/ 65017 w 469302"/>
                <a:gd name="connsiteY107" fmla="*/ 230316 h 505137"/>
                <a:gd name="connsiteX108" fmla="*/ 1517 w 469302"/>
                <a:gd name="connsiteY108" fmla="*/ 304357 h 505137"/>
                <a:gd name="connsiteX109" fmla="*/ 2406 w 469302"/>
                <a:gd name="connsiteY109" fmla="*/ 317057 h 505137"/>
                <a:gd name="connsiteX110" fmla="*/ 132200 w 469302"/>
                <a:gd name="connsiteY110" fmla="*/ 499556 h 505137"/>
                <a:gd name="connsiteX111" fmla="*/ 140836 w 469302"/>
                <a:gd name="connsiteY111" fmla="*/ 503493 h 505137"/>
                <a:gd name="connsiteX112" fmla="*/ 143884 w 469302"/>
                <a:gd name="connsiteY112" fmla="*/ 503493 h 505137"/>
                <a:gd name="connsiteX113" fmla="*/ 197986 w 469302"/>
                <a:gd name="connsiteY113" fmla="*/ 504890 h 505137"/>
                <a:gd name="connsiteX114" fmla="*/ 202050 w 469302"/>
                <a:gd name="connsiteY114" fmla="*/ 504890 h 505137"/>
                <a:gd name="connsiteX115" fmla="*/ 211067 w 469302"/>
                <a:gd name="connsiteY115" fmla="*/ 500064 h 505137"/>
                <a:gd name="connsiteX116" fmla="*/ 467988 w 469302"/>
                <a:gd name="connsiteY116" fmla="*/ 79313 h 505137"/>
                <a:gd name="connsiteX117" fmla="*/ 466337 w 469302"/>
                <a:gd name="connsiteY117" fmla="*/ 68899 h 50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69302" h="505137">
                  <a:moveTo>
                    <a:pt x="443985" y="83758"/>
                  </a:moveTo>
                  <a:lnTo>
                    <a:pt x="416299" y="72328"/>
                  </a:lnTo>
                  <a:cubicBezTo>
                    <a:pt x="419601" y="67121"/>
                    <a:pt x="423030" y="62041"/>
                    <a:pt x="426332" y="56961"/>
                  </a:cubicBezTo>
                  <a:cubicBezTo>
                    <a:pt x="433952" y="62930"/>
                    <a:pt x="441826" y="68645"/>
                    <a:pt x="449192" y="75122"/>
                  </a:cubicBezTo>
                  <a:lnTo>
                    <a:pt x="443985" y="83758"/>
                  </a:lnTo>
                  <a:moveTo>
                    <a:pt x="427475" y="111317"/>
                  </a:moveTo>
                  <a:cubicBezTo>
                    <a:pt x="417315" y="108116"/>
                    <a:pt x="406965" y="105526"/>
                    <a:pt x="396487" y="103570"/>
                  </a:cubicBezTo>
                  <a:cubicBezTo>
                    <a:pt x="401567" y="95950"/>
                    <a:pt x="406520" y="88330"/>
                    <a:pt x="411473" y="80710"/>
                  </a:cubicBezTo>
                  <a:lnTo>
                    <a:pt x="439667" y="92394"/>
                  </a:lnTo>
                  <a:lnTo>
                    <a:pt x="427983" y="111825"/>
                  </a:lnTo>
                  <a:moveTo>
                    <a:pt x="406774" y="146369"/>
                  </a:moveTo>
                  <a:cubicBezTo>
                    <a:pt x="406241" y="145696"/>
                    <a:pt x="405542" y="145175"/>
                    <a:pt x="404742" y="144845"/>
                  </a:cubicBezTo>
                  <a:lnTo>
                    <a:pt x="375786" y="135066"/>
                  </a:lnTo>
                  <a:lnTo>
                    <a:pt x="391026" y="111952"/>
                  </a:lnTo>
                  <a:cubicBezTo>
                    <a:pt x="401847" y="113971"/>
                    <a:pt x="412527" y="116651"/>
                    <a:pt x="423030" y="119953"/>
                  </a:cubicBezTo>
                  <a:cubicBezTo>
                    <a:pt x="417696" y="128843"/>
                    <a:pt x="412235" y="137606"/>
                    <a:pt x="406774" y="146369"/>
                  </a:cubicBezTo>
                  <a:moveTo>
                    <a:pt x="384930" y="181548"/>
                  </a:moveTo>
                  <a:cubicBezTo>
                    <a:pt x="374516" y="176544"/>
                    <a:pt x="363442" y="173077"/>
                    <a:pt x="352037" y="171261"/>
                  </a:cubicBezTo>
                  <a:lnTo>
                    <a:pt x="370579" y="143067"/>
                  </a:lnTo>
                  <a:lnTo>
                    <a:pt x="402202" y="153862"/>
                  </a:lnTo>
                  <a:cubicBezTo>
                    <a:pt x="396487" y="163133"/>
                    <a:pt x="390772" y="172404"/>
                    <a:pt x="384930" y="181548"/>
                  </a:cubicBezTo>
                  <a:moveTo>
                    <a:pt x="361181" y="219648"/>
                  </a:moveTo>
                  <a:lnTo>
                    <a:pt x="331209" y="203392"/>
                  </a:lnTo>
                  <a:lnTo>
                    <a:pt x="345687" y="179770"/>
                  </a:lnTo>
                  <a:cubicBezTo>
                    <a:pt x="357257" y="181281"/>
                    <a:pt x="368534" y="184570"/>
                    <a:pt x="379088" y="189549"/>
                  </a:cubicBezTo>
                  <a:lnTo>
                    <a:pt x="360419" y="219394"/>
                  </a:lnTo>
                  <a:moveTo>
                    <a:pt x="343909" y="245429"/>
                  </a:moveTo>
                  <a:cubicBezTo>
                    <a:pt x="332670" y="242051"/>
                    <a:pt x="321722" y="237809"/>
                    <a:pt x="311143" y="232729"/>
                  </a:cubicBezTo>
                  <a:lnTo>
                    <a:pt x="325240" y="210758"/>
                  </a:lnTo>
                  <a:lnTo>
                    <a:pt x="355339" y="227141"/>
                  </a:lnTo>
                  <a:lnTo>
                    <a:pt x="343909" y="245175"/>
                  </a:lnTo>
                  <a:moveTo>
                    <a:pt x="324859" y="275401"/>
                  </a:moveTo>
                  <a:cubicBezTo>
                    <a:pt x="313112" y="272772"/>
                    <a:pt x="301593" y="269152"/>
                    <a:pt x="290442" y="264606"/>
                  </a:cubicBezTo>
                  <a:cubicBezTo>
                    <a:pt x="295649" y="256605"/>
                    <a:pt x="300856" y="248604"/>
                    <a:pt x="305936" y="240603"/>
                  </a:cubicBezTo>
                  <a:cubicBezTo>
                    <a:pt x="316566" y="245657"/>
                    <a:pt x="327564" y="249899"/>
                    <a:pt x="338829" y="253303"/>
                  </a:cubicBezTo>
                  <a:cubicBezTo>
                    <a:pt x="334130" y="260669"/>
                    <a:pt x="329431" y="268035"/>
                    <a:pt x="324859" y="275401"/>
                  </a:cubicBezTo>
                  <a:moveTo>
                    <a:pt x="304285" y="308040"/>
                  </a:moveTo>
                  <a:cubicBezTo>
                    <a:pt x="293109" y="303849"/>
                    <a:pt x="281679" y="299912"/>
                    <a:pt x="270249" y="296483"/>
                  </a:cubicBezTo>
                  <a:cubicBezTo>
                    <a:pt x="275329" y="288482"/>
                    <a:pt x="280282" y="280481"/>
                    <a:pt x="285362" y="272607"/>
                  </a:cubicBezTo>
                  <a:cubicBezTo>
                    <a:pt x="296437" y="277217"/>
                    <a:pt x="307867" y="280963"/>
                    <a:pt x="319525" y="283783"/>
                  </a:cubicBezTo>
                  <a:lnTo>
                    <a:pt x="304285" y="308040"/>
                  </a:lnTo>
                  <a:moveTo>
                    <a:pt x="287013" y="335599"/>
                  </a:moveTo>
                  <a:cubicBezTo>
                    <a:pt x="275672" y="331281"/>
                    <a:pt x="264242" y="327471"/>
                    <a:pt x="252723" y="324169"/>
                  </a:cubicBezTo>
                  <a:cubicBezTo>
                    <a:pt x="256787" y="317565"/>
                    <a:pt x="260978" y="311469"/>
                    <a:pt x="265423" y="304611"/>
                  </a:cubicBezTo>
                  <a:cubicBezTo>
                    <a:pt x="276980" y="308040"/>
                    <a:pt x="288410" y="311850"/>
                    <a:pt x="299586" y="316168"/>
                  </a:cubicBezTo>
                  <a:lnTo>
                    <a:pt x="286886" y="335599"/>
                  </a:lnTo>
                  <a:moveTo>
                    <a:pt x="267455" y="367349"/>
                  </a:moveTo>
                  <a:lnTo>
                    <a:pt x="233673" y="354649"/>
                  </a:lnTo>
                  <a:cubicBezTo>
                    <a:pt x="238245" y="347156"/>
                    <a:pt x="242817" y="339663"/>
                    <a:pt x="247516" y="332170"/>
                  </a:cubicBezTo>
                  <a:cubicBezTo>
                    <a:pt x="259073" y="335472"/>
                    <a:pt x="270630" y="339282"/>
                    <a:pt x="281933" y="343600"/>
                  </a:cubicBezTo>
                  <a:lnTo>
                    <a:pt x="267455" y="367222"/>
                  </a:lnTo>
                  <a:moveTo>
                    <a:pt x="250183" y="395670"/>
                  </a:moveTo>
                  <a:lnTo>
                    <a:pt x="214496" y="385764"/>
                  </a:lnTo>
                  <a:lnTo>
                    <a:pt x="228974" y="362015"/>
                  </a:lnTo>
                  <a:lnTo>
                    <a:pt x="262756" y="374715"/>
                  </a:lnTo>
                  <a:lnTo>
                    <a:pt x="250056" y="395670"/>
                  </a:lnTo>
                  <a:moveTo>
                    <a:pt x="229355" y="430468"/>
                  </a:moveTo>
                  <a:lnTo>
                    <a:pt x="192906" y="421451"/>
                  </a:lnTo>
                  <a:cubicBezTo>
                    <a:pt x="198367" y="412307"/>
                    <a:pt x="203828" y="403163"/>
                    <a:pt x="209416" y="394019"/>
                  </a:cubicBezTo>
                  <a:lnTo>
                    <a:pt x="245103" y="404052"/>
                  </a:lnTo>
                  <a:cubicBezTo>
                    <a:pt x="239769" y="412815"/>
                    <a:pt x="234435" y="421705"/>
                    <a:pt x="229355" y="430468"/>
                  </a:cubicBezTo>
                  <a:moveTo>
                    <a:pt x="211956" y="460694"/>
                  </a:moveTo>
                  <a:lnTo>
                    <a:pt x="211956" y="460694"/>
                  </a:lnTo>
                  <a:cubicBezTo>
                    <a:pt x="199256" y="458916"/>
                    <a:pt x="186556" y="456503"/>
                    <a:pt x="173856" y="453836"/>
                  </a:cubicBezTo>
                  <a:lnTo>
                    <a:pt x="187953" y="429833"/>
                  </a:lnTo>
                  <a:lnTo>
                    <a:pt x="224275" y="438977"/>
                  </a:lnTo>
                  <a:cubicBezTo>
                    <a:pt x="220084" y="446216"/>
                    <a:pt x="216147" y="453455"/>
                    <a:pt x="211575" y="460694"/>
                  </a:cubicBezTo>
                  <a:moveTo>
                    <a:pt x="197224" y="486094"/>
                  </a:moveTo>
                  <a:cubicBezTo>
                    <a:pt x="183622" y="484405"/>
                    <a:pt x="169906" y="483719"/>
                    <a:pt x="156203" y="484062"/>
                  </a:cubicBezTo>
                  <a:cubicBezTo>
                    <a:pt x="160267" y="476823"/>
                    <a:pt x="164458" y="469711"/>
                    <a:pt x="168903" y="462599"/>
                  </a:cubicBezTo>
                  <a:cubicBezTo>
                    <a:pt x="181603" y="465266"/>
                    <a:pt x="194303" y="467679"/>
                    <a:pt x="207003" y="469584"/>
                  </a:cubicBezTo>
                  <a:lnTo>
                    <a:pt x="197605" y="486094"/>
                  </a:lnTo>
                  <a:moveTo>
                    <a:pt x="22091" y="308294"/>
                  </a:moveTo>
                  <a:cubicBezTo>
                    <a:pt x="36861" y="286335"/>
                    <a:pt x="53892" y="265990"/>
                    <a:pt x="72891" y="247588"/>
                  </a:cubicBezTo>
                  <a:cubicBezTo>
                    <a:pt x="78682" y="251093"/>
                    <a:pt x="84169" y="255081"/>
                    <a:pt x="89274" y="259526"/>
                  </a:cubicBezTo>
                  <a:cubicBezTo>
                    <a:pt x="112477" y="278233"/>
                    <a:pt x="130346" y="302719"/>
                    <a:pt x="141090" y="330519"/>
                  </a:cubicBezTo>
                  <a:cubicBezTo>
                    <a:pt x="143503" y="336488"/>
                    <a:pt x="152647" y="340044"/>
                    <a:pt x="156965" y="333694"/>
                  </a:cubicBezTo>
                  <a:lnTo>
                    <a:pt x="377056" y="22036"/>
                  </a:lnTo>
                  <a:cubicBezTo>
                    <a:pt x="388855" y="29110"/>
                    <a:pt x="400259" y="36818"/>
                    <a:pt x="411219" y="45150"/>
                  </a:cubicBezTo>
                  <a:cubicBezTo>
                    <a:pt x="408298" y="48960"/>
                    <a:pt x="405885" y="53278"/>
                    <a:pt x="403345" y="57850"/>
                  </a:cubicBezTo>
                  <a:cubicBezTo>
                    <a:pt x="377183" y="97728"/>
                    <a:pt x="351237" y="137695"/>
                    <a:pt x="325494" y="177738"/>
                  </a:cubicBezTo>
                  <a:cubicBezTo>
                    <a:pt x="261994" y="275909"/>
                    <a:pt x="197859" y="374080"/>
                    <a:pt x="139947" y="475553"/>
                  </a:cubicBezTo>
                  <a:cubicBezTo>
                    <a:pt x="107435" y="414339"/>
                    <a:pt x="76447" y="352490"/>
                    <a:pt x="21583" y="308929"/>
                  </a:cubicBezTo>
                  <a:moveTo>
                    <a:pt x="137661" y="242508"/>
                  </a:moveTo>
                  <a:lnTo>
                    <a:pt x="141852" y="247207"/>
                  </a:lnTo>
                  <a:lnTo>
                    <a:pt x="113404" y="256351"/>
                  </a:lnTo>
                  <a:cubicBezTo>
                    <a:pt x="109340" y="252414"/>
                    <a:pt x="105022" y="248604"/>
                    <a:pt x="100704" y="245048"/>
                  </a:cubicBezTo>
                  <a:lnTo>
                    <a:pt x="137788" y="242508"/>
                  </a:lnTo>
                  <a:moveTo>
                    <a:pt x="148456" y="255208"/>
                  </a:moveTo>
                  <a:cubicBezTo>
                    <a:pt x="151758" y="259272"/>
                    <a:pt x="154806" y="263463"/>
                    <a:pt x="157727" y="267908"/>
                  </a:cubicBezTo>
                  <a:cubicBezTo>
                    <a:pt x="149256" y="271883"/>
                    <a:pt x="140798" y="275439"/>
                    <a:pt x="132327" y="278576"/>
                  </a:cubicBezTo>
                  <a:cubicBezTo>
                    <a:pt x="128593" y="273635"/>
                    <a:pt x="124606" y="268886"/>
                    <a:pt x="120389" y="264352"/>
                  </a:cubicBezTo>
                  <a:lnTo>
                    <a:pt x="148202" y="255335"/>
                  </a:lnTo>
                  <a:moveTo>
                    <a:pt x="162680" y="275782"/>
                  </a:moveTo>
                  <a:cubicBezTo>
                    <a:pt x="164712" y="279084"/>
                    <a:pt x="166744" y="282386"/>
                    <a:pt x="168522" y="285815"/>
                  </a:cubicBezTo>
                  <a:lnTo>
                    <a:pt x="151631" y="309818"/>
                  </a:lnTo>
                  <a:cubicBezTo>
                    <a:pt x="147580" y="301728"/>
                    <a:pt x="142995" y="293930"/>
                    <a:pt x="137915" y="286450"/>
                  </a:cubicBezTo>
                  <a:cubicBezTo>
                    <a:pt x="146386" y="283148"/>
                    <a:pt x="154844" y="279592"/>
                    <a:pt x="163315" y="275782"/>
                  </a:cubicBezTo>
                  <a:moveTo>
                    <a:pt x="466591" y="70042"/>
                  </a:moveTo>
                  <a:cubicBezTo>
                    <a:pt x="466464" y="67641"/>
                    <a:pt x="465359" y="65393"/>
                    <a:pt x="463543" y="63819"/>
                  </a:cubicBezTo>
                  <a:cubicBezTo>
                    <a:pt x="453002" y="54167"/>
                    <a:pt x="441064" y="46420"/>
                    <a:pt x="430396" y="36895"/>
                  </a:cubicBezTo>
                  <a:lnTo>
                    <a:pt x="381374" y="1970"/>
                  </a:lnTo>
                  <a:cubicBezTo>
                    <a:pt x="377513" y="-964"/>
                    <a:pt x="372090" y="-583"/>
                    <a:pt x="368674" y="2859"/>
                  </a:cubicBezTo>
                  <a:lnTo>
                    <a:pt x="181222" y="268670"/>
                  </a:lnTo>
                  <a:cubicBezTo>
                    <a:pt x="171646" y="252693"/>
                    <a:pt x="160216" y="237910"/>
                    <a:pt x="147186" y="224601"/>
                  </a:cubicBezTo>
                  <a:cubicBezTo>
                    <a:pt x="144392" y="221464"/>
                    <a:pt x="139604" y="221121"/>
                    <a:pt x="136391" y="223839"/>
                  </a:cubicBezTo>
                  <a:lnTo>
                    <a:pt x="75431" y="227903"/>
                  </a:lnTo>
                  <a:cubicBezTo>
                    <a:pt x="71786" y="226531"/>
                    <a:pt x="67684" y="227484"/>
                    <a:pt x="65017" y="230316"/>
                  </a:cubicBezTo>
                  <a:cubicBezTo>
                    <a:pt x="43808" y="254827"/>
                    <a:pt x="22472" y="279211"/>
                    <a:pt x="1517" y="304357"/>
                  </a:cubicBezTo>
                  <a:cubicBezTo>
                    <a:pt x="-794" y="308383"/>
                    <a:pt x="-439" y="313399"/>
                    <a:pt x="2406" y="317057"/>
                  </a:cubicBezTo>
                  <a:cubicBezTo>
                    <a:pt x="65906" y="363285"/>
                    <a:pt x="96132" y="432754"/>
                    <a:pt x="132200" y="499556"/>
                  </a:cubicBezTo>
                  <a:cubicBezTo>
                    <a:pt x="133775" y="502756"/>
                    <a:pt x="137382" y="504407"/>
                    <a:pt x="140836" y="503493"/>
                  </a:cubicBezTo>
                  <a:cubicBezTo>
                    <a:pt x="141852" y="503633"/>
                    <a:pt x="142868" y="503633"/>
                    <a:pt x="143884" y="503493"/>
                  </a:cubicBezTo>
                  <a:cubicBezTo>
                    <a:pt x="161918" y="502045"/>
                    <a:pt x="180054" y="502515"/>
                    <a:pt x="197986" y="504890"/>
                  </a:cubicBezTo>
                  <a:cubicBezTo>
                    <a:pt x="199320" y="505220"/>
                    <a:pt x="200717" y="505220"/>
                    <a:pt x="202050" y="504890"/>
                  </a:cubicBezTo>
                  <a:cubicBezTo>
                    <a:pt x="205771" y="505309"/>
                    <a:pt x="209353" y="503391"/>
                    <a:pt x="211067" y="500064"/>
                  </a:cubicBezTo>
                  <a:cubicBezTo>
                    <a:pt x="290569" y="356173"/>
                    <a:pt x="384549" y="220664"/>
                    <a:pt x="467988" y="79313"/>
                  </a:cubicBezTo>
                  <a:cubicBezTo>
                    <a:pt x="470249" y="75947"/>
                    <a:pt x="469525" y="71401"/>
                    <a:pt x="466337" y="68899"/>
                  </a:cubicBezTo>
                </a:path>
              </a:pathLst>
            </a:custGeom>
            <a:solidFill>
              <a:srgbClr val="000000"/>
            </a:solidFill>
            <a:ln w="12682" cap="flat">
              <a:noFill/>
              <a:prstDash val="solid"/>
              <a:miter/>
            </a:ln>
          </p:spPr>
          <p:txBody>
            <a:bodyPr rtlCol="0" anchor="ctr"/>
            <a:lstStyle/>
            <a:p>
              <a:endParaRPr lang="nl-NL"/>
            </a:p>
          </p:txBody>
        </p:sp>
      </p:grpSp>
      <p:grpSp>
        <p:nvGrpSpPr>
          <p:cNvPr id="55" name="Groep 54">
            <a:extLst>
              <a:ext uri="{FF2B5EF4-FFF2-40B4-BE49-F238E27FC236}">
                <a16:creationId xmlns:a16="http://schemas.microsoft.com/office/drawing/2014/main" id="{94EB0493-4766-444D-B34F-56EC22148F38}"/>
              </a:ext>
            </a:extLst>
          </p:cNvPr>
          <p:cNvGrpSpPr/>
          <p:nvPr/>
        </p:nvGrpSpPr>
        <p:grpSpPr>
          <a:xfrm>
            <a:off x="780295" y="3157176"/>
            <a:ext cx="4436738" cy="1034287"/>
            <a:chOff x="1058037" y="1878332"/>
            <a:chExt cx="3896151" cy="1034287"/>
          </a:xfrm>
        </p:grpSpPr>
        <p:sp>
          <p:nvSpPr>
            <p:cNvPr id="56" name="Rechthoek: afgeronde hoeken 55">
              <a:extLst>
                <a:ext uri="{FF2B5EF4-FFF2-40B4-BE49-F238E27FC236}">
                  <a16:creationId xmlns:a16="http://schemas.microsoft.com/office/drawing/2014/main" id="{7E153D19-EF2B-7C47-2956-ED7ED7C002D9}"/>
                </a:ext>
              </a:extLst>
            </p:cNvPr>
            <p:cNvSpPr/>
            <p:nvPr/>
          </p:nvSpPr>
          <p:spPr>
            <a:xfrm>
              <a:off x="1058037" y="1878332"/>
              <a:ext cx="3896151" cy="1034287"/>
            </a:xfrm>
            <a:prstGeom prst="roundRect">
              <a:avLst>
                <a:gd name="adj" fmla="val 13634"/>
              </a:avLst>
            </a:prstGeom>
            <a:solidFill>
              <a:schemeClr val="bg1"/>
            </a:solidFill>
            <a:ln w="12723" cap="flat">
              <a:noFill/>
              <a:prstDash val="solid"/>
              <a:miter/>
            </a:ln>
          </p:spPr>
          <p:txBody>
            <a:bodyPr rot="0" spcFirstLastPara="0" vertOverflow="overflow" horzOverflow="overflow" vert="horz" wrap="square" lIns="1044000" tIns="0" rIns="396000" bIns="0" numCol="1" spcCol="0" rtlCol="0" fromWordArt="0" anchor="ctr" anchorCtr="0" forceAA="0" compatLnSpc="1">
              <a:prstTxWarp prst="textNoShape">
                <a:avLst/>
              </a:prstTxWarp>
              <a:noAutofit/>
            </a:bodyPr>
            <a:lstStyle/>
            <a:p>
              <a:pPr>
                <a:lnSpc>
                  <a:spcPct val="90000"/>
                </a:lnSpc>
              </a:pPr>
              <a:r>
                <a:rPr lang="nl-NL" b="1" dirty="0"/>
                <a:t>Geleidelijke opbouw </a:t>
              </a:r>
              <a:br>
                <a:rPr lang="nl-NL" b="1" dirty="0"/>
              </a:br>
              <a:r>
                <a:rPr lang="nl-NL" b="1" dirty="0"/>
                <a:t>met continue herhaling</a:t>
              </a:r>
            </a:p>
          </p:txBody>
        </p:sp>
        <p:sp>
          <p:nvSpPr>
            <p:cNvPr id="57" name="Vrije vorm: vorm 56">
              <a:extLst>
                <a:ext uri="{FF2B5EF4-FFF2-40B4-BE49-F238E27FC236}">
                  <a16:creationId xmlns:a16="http://schemas.microsoft.com/office/drawing/2014/main" id="{1DA52151-C607-04AC-EDB3-082C93DD83BA}"/>
                </a:ext>
              </a:extLst>
            </p:cNvPr>
            <p:cNvSpPr/>
            <p:nvPr/>
          </p:nvSpPr>
          <p:spPr>
            <a:xfrm>
              <a:off x="1368800" y="2182864"/>
              <a:ext cx="469314" cy="502847"/>
            </a:xfrm>
            <a:custGeom>
              <a:avLst/>
              <a:gdLst>
                <a:gd name="connsiteX0" fmla="*/ 443985 w 469314"/>
                <a:gd name="connsiteY0" fmla="*/ 82150 h 502847"/>
                <a:gd name="connsiteX1" fmla="*/ 416299 w 469314"/>
                <a:gd name="connsiteY1" fmla="*/ 70720 h 502847"/>
                <a:gd name="connsiteX2" fmla="*/ 426332 w 469314"/>
                <a:gd name="connsiteY2" fmla="*/ 55226 h 502847"/>
                <a:gd name="connsiteX3" fmla="*/ 449192 w 469314"/>
                <a:gd name="connsiteY3" fmla="*/ 73387 h 502847"/>
                <a:gd name="connsiteX4" fmla="*/ 443985 w 469314"/>
                <a:gd name="connsiteY4" fmla="*/ 82150 h 502847"/>
                <a:gd name="connsiteX5" fmla="*/ 427475 w 469314"/>
                <a:gd name="connsiteY5" fmla="*/ 109709 h 502847"/>
                <a:gd name="connsiteX6" fmla="*/ 396487 w 469314"/>
                <a:gd name="connsiteY6" fmla="*/ 100819 h 502847"/>
                <a:gd name="connsiteX7" fmla="*/ 411473 w 469314"/>
                <a:gd name="connsiteY7" fmla="*/ 78086 h 502847"/>
                <a:gd name="connsiteX8" fmla="*/ 439667 w 469314"/>
                <a:gd name="connsiteY8" fmla="*/ 89643 h 502847"/>
                <a:gd name="connsiteX9" fmla="*/ 427983 w 469314"/>
                <a:gd name="connsiteY9" fmla="*/ 109201 h 502847"/>
                <a:gd name="connsiteX10" fmla="*/ 406774 w 469314"/>
                <a:gd name="connsiteY10" fmla="*/ 143745 h 502847"/>
                <a:gd name="connsiteX11" fmla="*/ 404742 w 469314"/>
                <a:gd name="connsiteY11" fmla="*/ 142221 h 502847"/>
                <a:gd name="connsiteX12" fmla="*/ 375786 w 469314"/>
                <a:gd name="connsiteY12" fmla="*/ 132442 h 502847"/>
                <a:gd name="connsiteX13" fmla="*/ 391026 w 469314"/>
                <a:gd name="connsiteY13" fmla="*/ 109328 h 502847"/>
                <a:gd name="connsiteX14" fmla="*/ 423030 w 469314"/>
                <a:gd name="connsiteY14" fmla="*/ 117329 h 502847"/>
                <a:gd name="connsiteX15" fmla="*/ 406774 w 469314"/>
                <a:gd name="connsiteY15" fmla="*/ 143745 h 502847"/>
                <a:gd name="connsiteX16" fmla="*/ 384930 w 469314"/>
                <a:gd name="connsiteY16" fmla="*/ 178924 h 502847"/>
                <a:gd name="connsiteX17" fmla="*/ 352037 w 469314"/>
                <a:gd name="connsiteY17" fmla="*/ 168637 h 502847"/>
                <a:gd name="connsiteX18" fmla="*/ 370579 w 469314"/>
                <a:gd name="connsiteY18" fmla="*/ 140443 h 502847"/>
                <a:gd name="connsiteX19" fmla="*/ 402202 w 469314"/>
                <a:gd name="connsiteY19" fmla="*/ 151238 h 502847"/>
                <a:gd name="connsiteX20" fmla="*/ 384930 w 469314"/>
                <a:gd name="connsiteY20" fmla="*/ 178924 h 502847"/>
                <a:gd name="connsiteX21" fmla="*/ 361181 w 469314"/>
                <a:gd name="connsiteY21" fmla="*/ 217024 h 502847"/>
                <a:gd name="connsiteX22" fmla="*/ 331209 w 469314"/>
                <a:gd name="connsiteY22" fmla="*/ 200768 h 502847"/>
                <a:gd name="connsiteX23" fmla="*/ 346449 w 469314"/>
                <a:gd name="connsiteY23" fmla="*/ 177400 h 502847"/>
                <a:gd name="connsiteX24" fmla="*/ 379850 w 469314"/>
                <a:gd name="connsiteY24" fmla="*/ 187179 h 502847"/>
                <a:gd name="connsiteX25" fmla="*/ 361181 w 469314"/>
                <a:gd name="connsiteY25" fmla="*/ 217024 h 502847"/>
                <a:gd name="connsiteX26" fmla="*/ 344671 w 469314"/>
                <a:gd name="connsiteY26" fmla="*/ 243059 h 502847"/>
                <a:gd name="connsiteX27" fmla="*/ 311905 w 469314"/>
                <a:gd name="connsiteY27" fmla="*/ 230359 h 502847"/>
                <a:gd name="connsiteX28" fmla="*/ 326002 w 469314"/>
                <a:gd name="connsiteY28" fmla="*/ 208388 h 502847"/>
                <a:gd name="connsiteX29" fmla="*/ 356101 w 469314"/>
                <a:gd name="connsiteY29" fmla="*/ 224771 h 502847"/>
                <a:gd name="connsiteX30" fmla="*/ 344671 w 469314"/>
                <a:gd name="connsiteY30" fmla="*/ 242805 h 502847"/>
                <a:gd name="connsiteX31" fmla="*/ 325621 w 469314"/>
                <a:gd name="connsiteY31" fmla="*/ 273031 h 502847"/>
                <a:gd name="connsiteX32" fmla="*/ 291204 w 469314"/>
                <a:gd name="connsiteY32" fmla="*/ 262236 h 502847"/>
                <a:gd name="connsiteX33" fmla="*/ 306698 w 469314"/>
                <a:gd name="connsiteY33" fmla="*/ 238233 h 502847"/>
                <a:gd name="connsiteX34" fmla="*/ 339591 w 469314"/>
                <a:gd name="connsiteY34" fmla="*/ 250933 h 502847"/>
                <a:gd name="connsiteX35" fmla="*/ 325621 w 469314"/>
                <a:gd name="connsiteY35" fmla="*/ 273031 h 502847"/>
                <a:gd name="connsiteX36" fmla="*/ 305047 w 469314"/>
                <a:gd name="connsiteY36" fmla="*/ 305670 h 502847"/>
                <a:gd name="connsiteX37" fmla="*/ 271011 w 469314"/>
                <a:gd name="connsiteY37" fmla="*/ 294113 h 502847"/>
                <a:gd name="connsiteX38" fmla="*/ 286124 w 469314"/>
                <a:gd name="connsiteY38" fmla="*/ 270237 h 502847"/>
                <a:gd name="connsiteX39" fmla="*/ 320287 w 469314"/>
                <a:gd name="connsiteY39" fmla="*/ 281413 h 502847"/>
                <a:gd name="connsiteX40" fmla="*/ 305047 w 469314"/>
                <a:gd name="connsiteY40" fmla="*/ 305670 h 502847"/>
                <a:gd name="connsiteX41" fmla="*/ 287775 w 469314"/>
                <a:gd name="connsiteY41" fmla="*/ 333229 h 502847"/>
                <a:gd name="connsiteX42" fmla="*/ 253485 w 469314"/>
                <a:gd name="connsiteY42" fmla="*/ 321799 h 502847"/>
                <a:gd name="connsiteX43" fmla="*/ 266185 w 469314"/>
                <a:gd name="connsiteY43" fmla="*/ 302241 h 502847"/>
                <a:gd name="connsiteX44" fmla="*/ 300348 w 469314"/>
                <a:gd name="connsiteY44" fmla="*/ 313798 h 502847"/>
                <a:gd name="connsiteX45" fmla="*/ 287648 w 469314"/>
                <a:gd name="connsiteY45" fmla="*/ 333229 h 502847"/>
                <a:gd name="connsiteX46" fmla="*/ 268217 w 469314"/>
                <a:gd name="connsiteY46" fmla="*/ 364979 h 502847"/>
                <a:gd name="connsiteX47" fmla="*/ 234435 w 469314"/>
                <a:gd name="connsiteY47" fmla="*/ 352279 h 502847"/>
                <a:gd name="connsiteX48" fmla="*/ 248278 w 469314"/>
                <a:gd name="connsiteY48" fmla="*/ 329800 h 502847"/>
                <a:gd name="connsiteX49" fmla="*/ 282695 w 469314"/>
                <a:gd name="connsiteY49" fmla="*/ 341230 h 502847"/>
                <a:gd name="connsiteX50" fmla="*/ 268217 w 469314"/>
                <a:gd name="connsiteY50" fmla="*/ 364852 h 502847"/>
                <a:gd name="connsiteX51" fmla="*/ 250564 w 469314"/>
                <a:gd name="connsiteY51" fmla="*/ 393935 h 502847"/>
                <a:gd name="connsiteX52" fmla="*/ 214877 w 469314"/>
                <a:gd name="connsiteY52" fmla="*/ 383902 h 502847"/>
                <a:gd name="connsiteX53" fmla="*/ 229355 w 469314"/>
                <a:gd name="connsiteY53" fmla="*/ 360280 h 502847"/>
                <a:gd name="connsiteX54" fmla="*/ 263137 w 469314"/>
                <a:gd name="connsiteY54" fmla="*/ 372980 h 502847"/>
                <a:gd name="connsiteX55" fmla="*/ 250437 w 469314"/>
                <a:gd name="connsiteY55" fmla="*/ 393935 h 502847"/>
                <a:gd name="connsiteX56" fmla="*/ 229736 w 469314"/>
                <a:gd name="connsiteY56" fmla="*/ 428733 h 502847"/>
                <a:gd name="connsiteX57" fmla="*/ 193287 w 469314"/>
                <a:gd name="connsiteY57" fmla="*/ 419716 h 502847"/>
                <a:gd name="connsiteX58" fmla="*/ 209797 w 469314"/>
                <a:gd name="connsiteY58" fmla="*/ 392284 h 502847"/>
                <a:gd name="connsiteX59" fmla="*/ 245484 w 469314"/>
                <a:gd name="connsiteY59" fmla="*/ 402317 h 502847"/>
                <a:gd name="connsiteX60" fmla="*/ 229736 w 469314"/>
                <a:gd name="connsiteY60" fmla="*/ 428733 h 502847"/>
                <a:gd name="connsiteX61" fmla="*/ 212337 w 469314"/>
                <a:gd name="connsiteY61" fmla="*/ 458959 h 502847"/>
                <a:gd name="connsiteX62" fmla="*/ 212337 w 469314"/>
                <a:gd name="connsiteY62" fmla="*/ 458959 h 502847"/>
                <a:gd name="connsiteX63" fmla="*/ 174237 w 469314"/>
                <a:gd name="connsiteY63" fmla="*/ 452101 h 502847"/>
                <a:gd name="connsiteX64" fmla="*/ 188334 w 469314"/>
                <a:gd name="connsiteY64" fmla="*/ 428098 h 502847"/>
                <a:gd name="connsiteX65" fmla="*/ 224656 w 469314"/>
                <a:gd name="connsiteY65" fmla="*/ 437115 h 502847"/>
                <a:gd name="connsiteX66" fmla="*/ 211956 w 469314"/>
                <a:gd name="connsiteY66" fmla="*/ 458959 h 502847"/>
                <a:gd name="connsiteX67" fmla="*/ 197605 w 469314"/>
                <a:gd name="connsiteY67" fmla="*/ 484359 h 502847"/>
                <a:gd name="connsiteX68" fmla="*/ 156584 w 469314"/>
                <a:gd name="connsiteY68" fmla="*/ 482327 h 502847"/>
                <a:gd name="connsiteX69" fmla="*/ 169284 w 469314"/>
                <a:gd name="connsiteY69" fmla="*/ 460737 h 502847"/>
                <a:gd name="connsiteX70" fmla="*/ 207384 w 469314"/>
                <a:gd name="connsiteY70" fmla="*/ 467849 h 502847"/>
                <a:gd name="connsiteX71" fmla="*/ 197986 w 469314"/>
                <a:gd name="connsiteY71" fmla="*/ 484359 h 502847"/>
                <a:gd name="connsiteX72" fmla="*/ 22472 w 469314"/>
                <a:gd name="connsiteY72" fmla="*/ 306559 h 502847"/>
                <a:gd name="connsiteX73" fmla="*/ 73272 w 469314"/>
                <a:gd name="connsiteY73" fmla="*/ 245726 h 502847"/>
                <a:gd name="connsiteX74" fmla="*/ 89655 w 469314"/>
                <a:gd name="connsiteY74" fmla="*/ 258426 h 502847"/>
                <a:gd name="connsiteX75" fmla="*/ 141471 w 469314"/>
                <a:gd name="connsiteY75" fmla="*/ 329419 h 502847"/>
                <a:gd name="connsiteX76" fmla="*/ 157346 w 469314"/>
                <a:gd name="connsiteY76" fmla="*/ 332594 h 502847"/>
                <a:gd name="connsiteX77" fmla="*/ 377437 w 469314"/>
                <a:gd name="connsiteY77" fmla="*/ 20809 h 502847"/>
                <a:gd name="connsiteX78" fmla="*/ 411600 w 469314"/>
                <a:gd name="connsiteY78" fmla="*/ 43923 h 502847"/>
                <a:gd name="connsiteX79" fmla="*/ 403726 w 469314"/>
                <a:gd name="connsiteY79" fmla="*/ 56623 h 502847"/>
                <a:gd name="connsiteX80" fmla="*/ 325875 w 469314"/>
                <a:gd name="connsiteY80" fmla="*/ 176511 h 502847"/>
                <a:gd name="connsiteX81" fmla="*/ 140328 w 469314"/>
                <a:gd name="connsiteY81" fmla="*/ 474326 h 502847"/>
                <a:gd name="connsiteX82" fmla="*/ 21964 w 469314"/>
                <a:gd name="connsiteY82" fmla="*/ 307702 h 502847"/>
                <a:gd name="connsiteX83" fmla="*/ 138042 w 469314"/>
                <a:gd name="connsiteY83" fmla="*/ 241281 h 502847"/>
                <a:gd name="connsiteX84" fmla="*/ 142233 w 469314"/>
                <a:gd name="connsiteY84" fmla="*/ 245853 h 502847"/>
                <a:gd name="connsiteX85" fmla="*/ 113785 w 469314"/>
                <a:gd name="connsiteY85" fmla="*/ 255124 h 502847"/>
                <a:gd name="connsiteX86" fmla="*/ 101085 w 469314"/>
                <a:gd name="connsiteY86" fmla="*/ 243694 h 502847"/>
                <a:gd name="connsiteX87" fmla="*/ 138169 w 469314"/>
                <a:gd name="connsiteY87" fmla="*/ 241281 h 502847"/>
                <a:gd name="connsiteX88" fmla="*/ 148837 w 469314"/>
                <a:gd name="connsiteY88" fmla="*/ 253981 h 502847"/>
                <a:gd name="connsiteX89" fmla="*/ 158108 w 469314"/>
                <a:gd name="connsiteY89" fmla="*/ 266681 h 502847"/>
                <a:gd name="connsiteX90" fmla="*/ 132708 w 469314"/>
                <a:gd name="connsiteY90" fmla="*/ 277349 h 502847"/>
                <a:gd name="connsiteX91" fmla="*/ 120770 w 469314"/>
                <a:gd name="connsiteY91" fmla="*/ 262998 h 502847"/>
                <a:gd name="connsiteX92" fmla="*/ 148583 w 469314"/>
                <a:gd name="connsiteY92" fmla="*/ 254108 h 502847"/>
                <a:gd name="connsiteX93" fmla="*/ 163061 w 469314"/>
                <a:gd name="connsiteY93" fmla="*/ 274428 h 502847"/>
                <a:gd name="connsiteX94" fmla="*/ 168903 w 469314"/>
                <a:gd name="connsiteY94" fmla="*/ 284588 h 502847"/>
                <a:gd name="connsiteX95" fmla="*/ 152012 w 469314"/>
                <a:gd name="connsiteY95" fmla="*/ 308591 h 502847"/>
                <a:gd name="connsiteX96" fmla="*/ 138296 w 469314"/>
                <a:gd name="connsiteY96" fmla="*/ 285096 h 502847"/>
                <a:gd name="connsiteX97" fmla="*/ 163696 w 469314"/>
                <a:gd name="connsiteY97" fmla="*/ 274428 h 502847"/>
                <a:gd name="connsiteX98" fmla="*/ 466972 w 469314"/>
                <a:gd name="connsiteY98" fmla="*/ 68688 h 502847"/>
                <a:gd name="connsiteX99" fmla="*/ 463924 w 469314"/>
                <a:gd name="connsiteY99" fmla="*/ 62465 h 502847"/>
                <a:gd name="connsiteX100" fmla="*/ 430777 w 469314"/>
                <a:gd name="connsiteY100" fmla="*/ 35668 h 502847"/>
                <a:gd name="connsiteX101" fmla="*/ 381628 w 469314"/>
                <a:gd name="connsiteY101" fmla="*/ 2013 h 502847"/>
                <a:gd name="connsiteX102" fmla="*/ 368928 w 469314"/>
                <a:gd name="connsiteY102" fmla="*/ 2902 h 502847"/>
                <a:gd name="connsiteX103" fmla="*/ 181222 w 469314"/>
                <a:gd name="connsiteY103" fmla="*/ 265919 h 502847"/>
                <a:gd name="connsiteX104" fmla="*/ 147186 w 469314"/>
                <a:gd name="connsiteY104" fmla="*/ 221850 h 502847"/>
                <a:gd name="connsiteX105" fmla="*/ 136391 w 469314"/>
                <a:gd name="connsiteY105" fmla="*/ 221088 h 502847"/>
                <a:gd name="connsiteX106" fmla="*/ 75431 w 469314"/>
                <a:gd name="connsiteY106" fmla="*/ 225152 h 502847"/>
                <a:gd name="connsiteX107" fmla="*/ 65017 w 469314"/>
                <a:gd name="connsiteY107" fmla="*/ 227565 h 502847"/>
                <a:gd name="connsiteX108" fmla="*/ 1517 w 469314"/>
                <a:gd name="connsiteY108" fmla="*/ 301606 h 502847"/>
                <a:gd name="connsiteX109" fmla="*/ 2406 w 469314"/>
                <a:gd name="connsiteY109" fmla="*/ 314306 h 502847"/>
                <a:gd name="connsiteX110" fmla="*/ 132200 w 469314"/>
                <a:gd name="connsiteY110" fmla="*/ 496805 h 502847"/>
                <a:gd name="connsiteX111" fmla="*/ 143884 w 469314"/>
                <a:gd name="connsiteY111" fmla="*/ 501123 h 502847"/>
                <a:gd name="connsiteX112" fmla="*/ 197986 w 469314"/>
                <a:gd name="connsiteY112" fmla="*/ 502647 h 502847"/>
                <a:gd name="connsiteX113" fmla="*/ 202050 w 469314"/>
                <a:gd name="connsiteY113" fmla="*/ 502647 h 502847"/>
                <a:gd name="connsiteX114" fmla="*/ 211067 w 469314"/>
                <a:gd name="connsiteY114" fmla="*/ 497821 h 502847"/>
                <a:gd name="connsiteX115" fmla="*/ 467988 w 469314"/>
                <a:gd name="connsiteY115" fmla="*/ 77070 h 502847"/>
                <a:gd name="connsiteX116" fmla="*/ 466337 w 469314"/>
                <a:gd name="connsiteY116" fmla="*/ 66529 h 5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69314" h="502847">
                  <a:moveTo>
                    <a:pt x="443985" y="82150"/>
                  </a:moveTo>
                  <a:lnTo>
                    <a:pt x="416299" y="70720"/>
                  </a:lnTo>
                  <a:lnTo>
                    <a:pt x="426332" y="55226"/>
                  </a:lnTo>
                  <a:cubicBezTo>
                    <a:pt x="433952" y="61322"/>
                    <a:pt x="441826" y="67037"/>
                    <a:pt x="449192" y="73387"/>
                  </a:cubicBezTo>
                  <a:cubicBezTo>
                    <a:pt x="447541" y="76308"/>
                    <a:pt x="445763" y="79229"/>
                    <a:pt x="443985" y="82150"/>
                  </a:cubicBezTo>
                  <a:moveTo>
                    <a:pt x="427475" y="109709"/>
                  </a:moveTo>
                  <a:cubicBezTo>
                    <a:pt x="417328" y="106128"/>
                    <a:pt x="406990" y="103156"/>
                    <a:pt x="396487" y="100819"/>
                  </a:cubicBezTo>
                  <a:cubicBezTo>
                    <a:pt x="401567" y="93326"/>
                    <a:pt x="406520" y="85706"/>
                    <a:pt x="411473" y="78086"/>
                  </a:cubicBezTo>
                  <a:lnTo>
                    <a:pt x="439667" y="89643"/>
                  </a:lnTo>
                  <a:lnTo>
                    <a:pt x="427983" y="109201"/>
                  </a:lnTo>
                  <a:moveTo>
                    <a:pt x="406774" y="143745"/>
                  </a:moveTo>
                  <a:cubicBezTo>
                    <a:pt x="406266" y="143034"/>
                    <a:pt x="405555" y="142500"/>
                    <a:pt x="404742" y="142221"/>
                  </a:cubicBezTo>
                  <a:lnTo>
                    <a:pt x="375786" y="132442"/>
                  </a:lnTo>
                  <a:lnTo>
                    <a:pt x="391026" y="109328"/>
                  </a:lnTo>
                  <a:cubicBezTo>
                    <a:pt x="401872" y="111233"/>
                    <a:pt x="412565" y="113900"/>
                    <a:pt x="423030" y="117329"/>
                  </a:cubicBezTo>
                  <a:cubicBezTo>
                    <a:pt x="417696" y="126219"/>
                    <a:pt x="412235" y="134982"/>
                    <a:pt x="406774" y="143745"/>
                  </a:cubicBezTo>
                  <a:moveTo>
                    <a:pt x="384930" y="178924"/>
                  </a:moveTo>
                  <a:cubicBezTo>
                    <a:pt x="374542" y="173869"/>
                    <a:pt x="363455" y="170402"/>
                    <a:pt x="352037" y="168637"/>
                  </a:cubicBezTo>
                  <a:lnTo>
                    <a:pt x="370579" y="140443"/>
                  </a:lnTo>
                  <a:lnTo>
                    <a:pt x="402202" y="151238"/>
                  </a:lnTo>
                  <a:lnTo>
                    <a:pt x="384930" y="178924"/>
                  </a:lnTo>
                  <a:moveTo>
                    <a:pt x="361181" y="217024"/>
                  </a:moveTo>
                  <a:lnTo>
                    <a:pt x="331209" y="200768"/>
                  </a:lnTo>
                  <a:lnTo>
                    <a:pt x="346449" y="177400"/>
                  </a:lnTo>
                  <a:cubicBezTo>
                    <a:pt x="358019" y="178911"/>
                    <a:pt x="369296" y="182201"/>
                    <a:pt x="379850" y="187179"/>
                  </a:cubicBezTo>
                  <a:lnTo>
                    <a:pt x="361181" y="217024"/>
                  </a:lnTo>
                  <a:moveTo>
                    <a:pt x="344671" y="243059"/>
                  </a:moveTo>
                  <a:cubicBezTo>
                    <a:pt x="333432" y="239681"/>
                    <a:pt x="322484" y="235439"/>
                    <a:pt x="311905" y="230359"/>
                  </a:cubicBezTo>
                  <a:lnTo>
                    <a:pt x="326002" y="208388"/>
                  </a:lnTo>
                  <a:lnTo>
                    <a:pt x="356101" y="224771"/>
                  </a:lnTo>
                  <a:lnTo>
                    <a:pt x="344671" y="242805"/>
                  </a:lnTo>
                  <a:moveTo>
                    <a:pt x="325621" y="273031"/>
                  </a:moveTo>
                  <a:cubicBezTo>
                    <a:pt x="313874" y="270402"/>
                    <a:pt x="302355" y="266782"/>
                    <a:pt x="291204" y="262236"/>
                  </a:cubicBezTo>
                  <a:cubicBezTo>
                    <a:pt x="296411" y="254235"/>
                    <a:pt x="301618" y="246234"/>
                    <a:pt x="306698" y="238233"/>
                  </a:cubicBezTo>
                  <a:cubicBezTo>
                    <a:pt x="317328" y="243288"/>
                    <a:pt x="328326" y="247529"/>
                    <a:pt x="339591" y="250933"/>
                  </a:cubicBezTo>
                  <a:cubicBezTo>
                    <a:pt x="334892" y="258299"/>
                    <a:pt x="330193" y="265665"/>
                    <a:pt x="325621" y="273031"/>
                  </a:cubicBezTo>
                  <a:moveTo>
                    <a:pt x="305047" y="305670"/>
                  </a:moveTo>
                  <a:cubicBezTo>
                    <a:pt x="293871" y="301352"/>
                    <a:pt x="282441" y="297542"/>
                    <a:pt x="271011" y="294113"/>
                  </a:cubicBezTo>
                  <a:cubicBezTo>
                    <a:pt x="276091" y="286112"/>
                    <a:pt x="281044" y="278111"/>
                    <a:pt x="286124" y="270237"/>
                  </a:cubicBezTo>
                  <a:cubicBezTo>
                    <a:pt x="297224" y="274796"/>
                    <a:pt x="308641" y="278530"/>
                    <a:pt x="320287" y="281413"/>
                  </a:cubicBezTo>
                  <a:lnTo>
                    <a:pt x="305047" y="305670"/>
                  </a:lnTo>
                  <a:moveTo>
                    <a:pt x="287775" y="333229"/>
                  </a:moveTo>
                  <a:cubicBezTo>
                    <a:pt x="276434" y="328911"/>
                    <a:pt x="265004" y="325101"/>
                    <a:pt x="253485" y="321799"/>
                  </a:cubicBezTo>
                  <a:cubicBezTo>
                    <a:pt x="257549" y="315195"/>
                    <a:pt x="261740" y="309099"/>
                    <a:pt x="266185" y="302241"/>
                  </a:cubicBezTo>
                  <a:cubicBezTo>
                    <a:pt x="277742" y="305670"/>
                    <a:pt x="289172" y="309480"/>
                    <a:pt x="300348" y="313798"/>
                  </a:cubicBezTo>
                  <a:lnTo>
                    <a:pt x="287648" y="333229"/>
                  </a:lnTo>
                  <a:moveTo>
                    <a:pt x="268217" y="364979"/>
                  </a:moveTo>
                  <a:lnTo>
                    <a:pt x="234435" y="352279"/>
                  </a:lnTo>
                  <a:cubicBezTo>
                    <a:pt x="239007" y="344786"/>
                    <a:pt x="243579" y="337293"/>
                    <a:pt x="248278" y="329800"/>
                  </a:cubicBezTo>
                  <a:cubicBezTo>
                    <a:pt x="259835" y="333102"/>
                    <a:pt x="271392" y="336912"/>
                    <a:pt x="282695" y="341230"/>
                  </a:cubicBezTo>
                  <a:lnTo>
                    <a:pt x="268217" y="364852"/>
                  </a:lnTo>
                  <a:moveTo>
                    <a:pt x="250564" y="393935"/>
                  </a:moveTo>
                  <a:lnTo>
                    <a:pt x="214877" y="383902"/>
                  </a:lnTo>
                  <a:lnTo>
                    <a:pt x="229355" y="360280"/>
                  </a:lnTo>
                  <a:lnTo>
                    <a:pt x="263137" y="372980"/>
                  </a:lnTo>
                  <a:lnTo>
                    <a:pt x="250437" y="393935"/>
                  </a:lnTo>
                  <a:moveTo>
                    <a:pt x="229736" y="428733"/>
                  </a:moveTo>
                  <a:lnTo>
                    <a:pt x="193287" y="419716"/>
                  </a:lnTo>
                  <a:cubicBezTo>
                    <a:pt x="198748" y="410572"/>
                    <a:pt x="204209" y="401428"/>
                    <a:pt x="209797" y="392284"/>
                  </a:cubicBezTo>
                  <a:lnTo>
                    <a:pt x="245484" y="402317"/>
                  </a:lnTo>
                  <a:cubicBezTo>
                    <a:pt x="240150" y="411080"/>
                    <a:pt x="234816" y="419843"/>
                    <a:pt x="229736" y="428733"/>
                  </a:cubicBezTo>
                  <a:moveTo>
                    <a:pt x="212337" y="458959"/>
                  </a:moveTo>
                  <a:lnTo>
                    <a:pt x="212337" y="458959"/>
                  </a:lnTo>
                  <a:cubicBezTo>
                    <a:pt x="199637" y="457181"/>
                    <a:pt x="186937" y="454768"/>
                    <a:pt x="174237" y="452101"/>
                  </a:cubicBezTo>
                  <a:lnTo>
                    <a:pt x="188334" y="428098"/>
                  </a:lnTo>
                  <a:lnTo>
                    <a:pt x="224656" y="437115"/>
                  </a:lnTo>
                  <a:cubicBezTo>
                    <a:pt x="220465" y="444354"/>
                    <a:pt x="216528" y="451720"/>
                    <a:pt x="211956" y="458959"/>
                  </a:cubicBezTo>
                  <a:moveTo>
                    <a:pt x="197605" y="484359"/>
                  </a:moveTo>
                  <a:cubicBezTo>
                    <a:pt x="184003" y="482670"/>
                    <a:pt x="170288" y="481984"/>
                    <a:pt x="156584" y="482327"/>
                  </a:cubicBezTo>
                  <a:cubicBezTo>
                    <a:pt x="160648" y="475088"/>
                    <a:pt x="164839" y="467976"/>
                    <a:pt x="169284" y="460737"/>
                  </a:cubicBezTo>
                  <a:cubicBezTo>
                    <a:pt x="181984" y="463531"/>
                    <a:pt x="194684" y="465944"/>
                    <a:pt x="207384" y="467849"/>
                  </a:cubicBezTo>
                  <a:lnTo>
                    <a:pt x="197986" y="484359"/>
                  </a:lnTo>
                  <a:moveTo>
                    <a:pt x="22472" y="306559"/>
                  </a:moveTo>
                  <a:cubicBezTo>
                    <a:pt x="37268" y="284588"/>
                    <a:pt x="54298" y="264204"/>
                    <a:pt x="73272" y="245726"/>
                  </a:cubicBezTo>
                  <a:cubicBezTo>
                    <a:pt x="79063" y="249510"/>
                    <a:pt x="84537" y="253765"/>
                    <a:pt x="89655" y="258426"/>
                  </a:cubicBezTo>
                  <a:cubicBezTo>
                    <a:pt x="112858" y="277133"/>
                    <a:pt x="130727" y="301619"/>
                    <a:pt x="141471" y="329419"/>
                  </a:cubicBezTo>
                  <a:cubicBezTo>
                    <a:pt x="143884" y="335388"/>
                    <a:pt x="153028" y="338817"/>
                    <a:pt x="157346" y="332594"/>
                  </a:cubicBezTo>
                  <a:cubicBezTo>
                    <a:pt x="230752" y="228708"/>
                    <a:pt x="304120" y="124784"/>
                    <a:pt x="377437" y="20809"/>
                  </a:cubicBezTo>
                  <a:cubicBezTo>
                    <a:pt x="389210" y="27921"/>
                    <a:pt x="400615" y="35642"/>
                    <a:pt x="411600" y="43923"/>
                  </a:cubicBezTo>
                  <a:cubicBezTo>
                    <a:pt x="408679" y="47860"/>
                    <a:pt x="406266" y="52178"/>
                    <a:pt x="403726" y="56623"/>
                  </a:cubicBezTo>
                  <a:cubicBezTo>
                    <a:pt x="377564" y="96501"/>
                    <a:pt x="351618" y="136468"/>
                    <a:pt x="325875" y="176511"/>
                  </a:cubicBezTo>
                  <a:cubicBezTo>
                    <a:pt x="262375" y="274682"/>
                    <a:pt x="198240" y="372853"/>
                    <a:pt x="140328" y="474326"/>
                  </a:cubicBezTo>
                  <a:cubicBezTo>
                    <a:pt x="107816" y="413112"/>
                    <a:pt x="76828" y="351263"/>
                    <a:pt x="21964" y="307702"/>
                  </a:cubicBezTo>
                  <a:moveTo>
                    <a:pt x="138042" y="241281"/>
                  </a:moveTo>
                  <a:lnTo>
                    <a:pt x="142233" y="245853"/>
                  </a:lnTo>
                  <a:lnTo>
                    <a:pt x="113785" y="255124"/>
                  </a:lnTo>
                  <a:cubicBezTo>
                    <a:pt x="109721" y="251187"/>
                    <a:pt x="105403" y="247377"/>
                    <a:pt x="101085" y="243694"/>
                  </a:cubicBezTo>
                  <a:lnTo>
                    <a:pt x="138169" y="241281"/>
                  </a:lnTo>
                  <a:moveTo>
                    <a:pt x="148837" y="253981"/>
                  </a:moveTo>
                  <a:cubicBezTo>
                    <a:pt x="152139" y="258045"/>
                    <a:pt x="155187" y="262236"/>
                    <a:pt x="158108" y="266681"/>
                  </a:cubicBezTo>
                  <a:cubicBezTo>
                    <a:pt x="149853" y="270491"/>
                    <a:pt x="141471" y="274174"/>
                    <a:pt x="132708" y="277349"/>
                  </a:cubicBezTo>
                  <a:cubicBezTo>
                    <a:pt x="128974" y="272370"/>
                    <a:pt x="124987" y="267570"/>
                    <a:pt x="120770" y="262998"/>
                  </a:cubicBezTo>
                  <a:lnTo>
                    <a:pt x="148583" y="254108"/>
                  </a:lnTo>
                  <a:moveTo>
                    <a:pt x="163061" y="274428"/>
                  </a:moveTo>
                  <a:cubicBezTo>
                    <a:pt x="165093" y="277730"/>
                    <a:pt x="167125" y="281159"/>
                    <a:pt x="168903" y="284588"/>
                  </a:cubicBezTo>
                  <a:lnTo>
                    <a:pt x="152012" y="308591"/>
                  </a:lnTo>
                  <a:cubicBezTo>
                    <a:pt x="147961" y="300463"/>
                    <a:pt x="143376" y="292614"/>
                    <a:pt x="138296" y="285096"/>
                  </a:cubicBezTo>
                  <a:cubicBezTo>
                    <a:pt x="146767" y="281959"/>
                    <a:pt x="155225" y="278403"/>
                    <a:pt x="163696" y="274428"/>
                  </a:cubicBezTo>
                  <a:moveTo>
                    <a:pt x="466972" y="68688"/>
                  </a:moveTo>
                  <a:cubicBezTo>
                    <a:pt x="466807" y="66300"/>
                    <a:pt x="465715" y="64065"/>
                    <a:pt x="463924" y="62465"/>
                  </a:cubicBezTo>
                  <a:cubicBezTo>
                    <a:pt x="453383" y="52940"/>
                    <a:pt x="441445" y="45193"/>
                    <a:pt x="430777" y="35668"/>
                  </a:cubicBezTo>
                  <a:lnTo>
                    <a:pt x="381628" y="2013"/>
                  </a:lnTo>
                  <a:cubicBezTo>
                    <a:pt x="377793" y="-984"/>
                    <a:pt x="372306" y="-591"/>
                    <a:pt x="368928" y="2902"/>
                  </a:cubicBezTo>
                  <a:lnTo>
                    <a:pt x="181222" y="265919"/>
                  </a:lnTo>
                  <a:cubicBezTo>
                    <a:pt x="171646" y="249942"/>
                    <a:pt x="160216" y="235160"/>
                    <a:pt x="147186" y="221850"/>
                  </a:cubicBezTo>
                  <a:cubicBezTo>
                    <a:pt x="144392" y="218713"/>
                    <a:pt x="139604" y="218370"/>
                    <a:pt x="136391" y="221088"/>
                  </a:cubicBezTo>
                  <a:lnTo>
                    <a:pt x="75431" y="225152"/>
                  </a:lnTo>
                  <a:cubicBezTo>
                    <a:pt x="71799" y="223755"/>
                    <a:pt x="67671" y="224707"/>
                    <a:pt x="65017" y="227565"/>
                  </a:cubicBezTo>
                  <a:cubicBezTo>
                    <a:pt x="43808" y="252076"/>
                    <a:pt x="22472" y="276460"/>
                    <a:pt x="1517" y="301606"/>
                  </a:cubicBezTo>
                  <a:cubicBezTo>
                    <a:pt x="-794" y="305632"/>
                    <a:pt x="-439" y="310648"/>
                    <a:pt x="2406" y="314306"/>
                  </a:cubicBezTo>
                  <a:cubicBezTo>
                    <a:pt x="65906" y="360407"/>
                    <a:pt x="96132" y="430003"/>
                    <a:pt x="132200" y="496805"/>
                  </a:cubicBezTo>
                  <a:cubicBezTo>
                    <a:pt x="135566" y="499409"/>
                    <a:pt x="139642" y="500907"/>
                    <a:pt x="143884" y="501123"/>
                  </a:cubicBezTo>
                  <a:cubicBezTo>
                    <a:pt x="161918" y="499790"/>
                    <a:pt x="180054" y="500297"/>
                    <a:pt x="197986" y="502647"/>
                  </a:cubicBezTo>
                  <a:cubicBezTo>
                    <a:pt x="199332" y="502914"/>
                    <a:pt x="200704" y="502914"/>
                    <a:pt x="202050" y="502647"/>
                  </a:cubicBezTo>
                  <a:cubicBezTo>
                    <a:pt x="205771" y="503066"/>
                    <a:pt x="209353" y="501148"/>
                    <a:pt x="211067" y="497821"/>
                  </a:cubicBezTo>
                  <a:cubicBezTo>
                    <a:pt x="290569" y="353930"/>
                    <a:pt x="384549" y="218421"/>
                    <a:pt x="467988" y="77070"/>
                  </a:cubicBezTo>
                  <a:cubicBezTo>
                    <a:pt x="470262" y="73666"/>
                    <a:pt x="469550" y="69082"/>
                    <a:pt x="466337" y="66529"/>
                  </a:cubicBezTo>
                </a:path>
              </a:pathLst>
            </a:custGeom>
            <a:solidFill>
              <a:srgbClr val="000000"/>
            </a:solidFill>
            <a:ln w="12682" cap="flat">
              <a:noFill/>
              <a:prstDash val="solid"/>
              <a:miter/>
            </a:ln>
          </p:spPr>
          <p:txBody>
            <a:bodyPr rtlCol="0" anchor="ctr"/>
            <a:lstStyle/>
            <a:p>
              <a:endParaRPr lang="nl-NL"/>
            </a:p>
          </p:txBody>
        </p:sp>
      </p:grpSp>
      <p:pic>
        <p:nvPicPr>
          <p:cNvPr id="59" name="Afbeelding 58">
            <a:extLst>
              <a:ext uri="{FF2B5EF4-FFF2-40B4-BE49-F238E27FC236}">
                <a16:creationId xmlns:a16="http://schemas.microsoft.com/office/drawing/2014/main" id="{685667E4-59DC-B99D-0000-66930574B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3438">
            <a:off x="6663705" y="212148"/>
            <a:ext cx="4738884" cy="6742573"/>
          </a:xfrm>
          <a:prstGeom prst="rect">
            <a:avLst/>
          </a:prstGeom>
        </p:spPr>
      </p:pic>
    </p:spTree>
    <p:extLst>
      <p:ext uri="{BB962C8B-B14F-4D97-AF65-F5344CB8AC3E}">
        <p14:creationId xmlns:p14="http://schemas.microsoft.com/office/powerpoint/2010/main" val="3276258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E4DFC62-C001-41FD-85F9-9D6978550AC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753" b="4753"/>
          <a:stretch/>
        </p:blipFill>
        <p:spPr>
          <a:xfrm>
            <a:off x="-1370" y="641992"/>
            <a:ext cx="12192000" cy="6206071"/>
          </a:xfrm>
          <a:prstGeom prst="rect">
            <a:avLst/>
          </a:prstGeom>
        </p:spPr>
      </p:pic>
      <p:sp>
        <p:nvSpPr>
          <p:cNvPr id="79" name="Vrije vorm: vorm 78">
            <a:extLst>
              <a:ext uri="{FF2B5EF4-FFF2-40B4-BE49-F238E27FC236}">
                <a16:creationId xmlns:a16="http://schemas.microsoft.com/office/drawing/2014/main" id="{3A6A0C0C-32B8-4F5F-BDBA-645D00680BF4}"/>
              </a:ext>
            </a:extLst>
          </p:cNvPr>
          <p:cNvSpPr/>
          <p:nvPr/>
        </p:nvSpPr>
        <p:spPr>
          <a:xfrm>
            <a:off x="22577" y="911916"/>
            <a:ext cx="12678792" cy="4398635"/>
          </a:xfrm>
          <a:custGeom>
            <a:avLst/>
            <a:gdLst>
              <a:gd name="connsiteX0" fmla="*/ 12185143 w 12185142"/>
              <a:gd name="connsiteY0" fmla="*/ 0 h 4495693"/>
              <a:gd name="connsiteX1" fmla="*/ 11451718 w 12185142"/>
              <a:gd name="connsiteY1" fmla="*/ 2226183 h 4495693"/>
              <a:gd name="connsiteX2" fmla="*/ 11781918 w 12185142"/>
              <a:gd name="connsiteY2" fmla="*/ 1718183 h 4495693"/>
              <a:gd name="connsiteX3" fmla="*/ 10618852 w 12185142"/>
              <a:gd name="connsiteY3" fmla="*/ 515112 h 4495693"/>
              <a:gd name="connsiteX4" fmla="*/ 9245220 w 12185142"/>
              <a:gd name="connsiteY4" fmla="*/ 69596 h 4495693"/>
              <a:gd name="connsiteX5" fmla="*/ 7415277 w 12185142"/>
              <a:gd name="connsiteY5" fmla="*/ 812165 h 4495693"/>
              <a:gd name="connsiteX6" fmla="*/ 6192013 w 12185142"/>
              <a:gd name="connsiteY6" fmla="*/ 2431415 h 4495693"/>
              <a:gd name="connsiteX7" fmla="*/ 4642613 w 12185142"/>
              <a:gd name="connsiteY7" fmla="*/ 4110863 h 4495693"/>
              <a:gd name="connsiteX8" fmla="*/ 2896871 w 12185142"/>
              <a:gd name="connsiteY8" fmla="*/ 3977640 h 4495693"/>
              <a:gd name="connsiteX9" fmla="*/ 2693671 w 12185142"/>
              <a:gd name="connsiteY9" fmla="*/ 2425065 h 4495693"/>
              <a:gd name="connsiteX10" fmla="*/ 902336 w 12185142"/>
              <a:gd name="connsiteY10" fmla="*/ 2698115 h 4495693"/>
              <a:gd name="connsiteX11" fmla="*/ 1 w 12185142"/>
              <a:gd name="connsiteY11" fmla="*/ 1544193 h 449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5142" h="4495693">
                <a:moveTo>
                  <a:pt x="12185143" y="0"/>
                </a:moveTo>
                <a:cubicBezTo>
                  <a:pt x="11349609" y="459867"/>
                  <a:pt x="10805160" y="2081403"/>
                  <a:pt x="11451718" y="2226183"/>
                </a:cubicBezTo>
                <a:cubicBezTo>
                  <a:pt x="11807318" y="2305812"/>
                  <a:pt x="11860277" y="1991233"/>
                  <a:pt x="11781918" y="1718183"/>
                </a:cubicBezTo>
                <a:cubicBezTo>
                  <a:pt x="11628247" y="1180084"/>
                  <a:pt x="11063733" y="801370"/>
                  <a:pt x="10618852" y="515112"/>
                </a:cubicBezTo>
                <a:cubicBezTo>
                  <a:pt x="10206991" y="250190"/>
                  <a:pt x="9739758" y="72136"/>
                  <a:pt x="9245220" y="69596"/>
                </a:cubicBezTo>
                <a:cubicBezTo>
                  <a:pt x="8562214" y="66167"/>
                  <a:pt x="7937120" y="395224"/>
                  <a:pt x="7415277" y="812165"/>
                </a:cubicBezTo>
                <a:cubicBezTo>
                  <a:pt x="6878067" y="1241425"/>
                  <a:pt x="6541771" y="1851660"/>
                  <a:pt x="6192013" y="2431415"/>
                </a:cubicBezTo>
                <a:cubicBezTo>
                  <a:pt x="5793868" y="3091815"/>
                  <a:pt x="5323714" y="3724529"/>
                  <a:pt x="4642613" y="4110863"/>
                </a:cubicBezTo>
                <a:cubicBezTo>
                  <a:pt x="4642613" y="4110863"/>
                  <a:pt x="3231262" y="5059680"/>
                  <a:pt x="2896871" y="3977640"/>
                </a:cubicBezTo>
                <a:cubicBezTo>
                  <a:pt x="2758060" y="3642741"/>
                  <a:pt x="3055494" y="2714244"/>
                  <a:pt x="2693671" y="2425065"/>
                </a:cubicBezTo>
                <a:cubicBezTo>
                  <a:pt x="2293240" y="2104263"/>
                  <a:pt x="1565149" y="3033014"/>
                  <a:pt x="902336" y="2698115"/>
                </a:cubicBezTo>
                <a:cubicBezTo>
                  <a:pt x="239523" y="2363216"/>
                  <a:pt x="1" y="1544193"/>
                  <a:pt x="1" y="1544193"/>
                </a:cubicBezTo>
              </a:path>
            </a:pathLst>
          </a:custGeom>
          <a:noFill/>
          <a:ln w="22225" cap="flat">
            <a:solidFill>
              <a:srgbClr val="FFFFFF"/>
            </a:solidFill>
            <a:prstDash val="dash"/>
            <a:miter/>
          </a:ln>
        </p:spPr>
        <p:txBody>
          <a:bodyPr rtlCol="0" anchor="ctr"/>
          <a:lstStyle/>
          <a:p>
            <a:endParaRPr lang="nl-NL" dirty="0"/>
          </a:p>
        </p:txBody>
      </p:sp>
      <p:grpSp>
        <p:nvGrpSpPr>
          <p:cNvPr id="6" name="Groep 5">
            <a:extLst>
              <a:ext uri="{FF2B5EF4-FFF2-40B4-BE49-F238E27FC236}">
                <a16:creationId xmlns:a16="http://schemas.microsoft.com/office/drawing/2014/main" id="{28530C8F-F122-465F-A8FD-CE0656A02D6F}"/>
              </a:ext>
            </a:extLst>
          </p:cNvPr>
          <p:cNvGrpSpPr/>
          <p:nvPr/>
        </p:nvGrpSpPr>
        <p:grpSpPr>
          <a:xfrm>
            <a:off x="14413423" y="580563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75" name="Groep 74">
            <a:extLst>
              <a:ext uri="{FF2B5EF4-FFF2-40B4-BE49-F238E27FC236}">
                <a16:creationId xmlns:a16="http://schemas.microsoft.com/office/drawing/2014/main" id="{4905BFD2-B20E-4F19-BE4B-0D82E4E65DB0}"/>
              </a:ext>
            </a:extLst>
          </p:cNvPr>
          <p:cNvGrpSpPr/>
          <p:nvPr/>
        </p:nvGrpSpPr>
        <p:grpSpPr>
          <a:xfrm>
            <a:off x="9098616" y="1978316"/>
            <a:ext cx="840845" cy="997805"/>
            <a:chOff x="9098616" y="1978316"/>
            <a:chExt cx="840845" cy="997805"/>
          </a:xfrm>
        </p:grpSpPr>
        <p:sp>
          <p:nvSpPr>
            <p:cNvPr id="46" name="Vrije vorm: vorm 45">
              <a:extLst>
                <a:ext uri="{FF2B5EF4-FFF2-40B4-BE49-F238E27FC236}">
                  <a16:creationId xmlns:a16="http://schemas.microsoft.com/office/drawing/2014/main" id="{8E549851-B492-4FB3-AEF1-062E583AC487}"/>
                </a:ext>
              </a:extLst>
            </p:cNvPr>
            <p:cNvSpPr/>
            <p:nvPr/>
          </p:nvSpPr>
          <p:spPr>
            <a:xfrm>
              <a:off x="9098616" y="1978316"/>
              <a:ext cx="840845" cy="997805"/>
            </a:xfrm>
            <a:custGeom>
              <a:avLst/>
              <a:gdLst>
                <a:gd name="connsiteX0" fmla="*/ 818051 w 840845"/>
                <a:gd name="connsiteY0" fmla="*/ 679158 h 997805"/>
                <a:gd name="connsiteX1" fmla="*/ 809669 w 840845"/>
                <a:gd name="connsiteY1" fmla="*/ 672808 h 997805"/>
                <a:gd name="connsiteX2" fmla="*/ 647236 w 840845"/>
                <a:gd name="connsiteY2" fmla="*/ 534505 h 997805"/>
                <a:gd name="connsiteX3" fmla="*/ 640251 w 840845"/>
                <a:gd name="connsiteY3" fmla="*/ 509105 h 997805"/>
                <a:gd name="connsiteX4" fmla="*/ 599865 w 840845"/>
                <a:gd name="connsiteY4" fmla="*/ 133947 h 997805"/>
                <a:gd name="connsiteX5" fmla="*/ 333165 w 840845"/>
                <a:gd name="connsiteY5" fmla="*/ 89 h 997805"/>
                <a:gd name="connsiteX6" fmla="*/ 44621 w 840845"/>
                <a:gd name="connsiteY6" fmla="*/ 170015 h 997805"/>
                <a:gd name="connsiteX7" fmla="*/ 20490 w 840845"/>
                <a:gd name="connsiteY7" fmla="*/ 458305 h 997805"/>
                <a:gd name="connsiteX8" fmla="*/ 206800 w 840845"/>
                <a:gd name="connsiteY8" fmla="*/ 643725 h 997805"/>
                <a:gd name="connsiteX9" fmla="*/ 229278 w 840845"/>
                <a:gd name="connsiteY9" fmla="*/ 680174 h 997805"/>
                <a:gd name="connsiteX10" fmla="*/ 225977 w 840845"/>
                <a:gd name="connsiteY10" fmla="*/ 741769 h 997805"/>
                <a:gd name="connsiteX11" fmla="*/ 218484 w 840845"/>
                <a:gd name="connsiteY11" fmla="*/ 893153 h 997805"/>
                <a:gd name="connsiteX12" fmla="*/ 221913 w 840845"/>
                <a:gd name="connsiteY12" fmla="*/ 974306 h 997805"/>
                <a:gd name="connsiteX13" fmla="*/ 234613 w 840845"/>
                <a:gd name="connsiteY13" fmla="*/ 996531 h 997805"/>
                <a:gd name="connsiteX14" fmla="*/ 241216 w 840845"/>
                <a:gd name="connsiteY14" fmla="*/ 997801 h 997805"/>
                <a:gd name="connsiteX15" fmla="*/ 259886 w 840845"/>
                <a:gd name="connsiteY15" fmla="*/ 990181 h 997805"/>
                <a:gd name="connsiteX16" fmla="*/ 283127 w 840845"/>
                <a:gd name="connsiteY16" fmla="*/ 966051 h 997805"/>
                <a:gd name="connsiteX17" fmla="*/ 330878 w 840845"/>
                <a:gd name="connsiteY17" fmla="*/ 907377 h 997805"/>
                <a:gd name="connsiteX18" fmla="*/ 344722 w 840845"/>
                <a:gd name="connsiteY18" fmla="*/ 890740 h 997805"/>
                <a:gd name="connsiteX19" fmla="*/ 350310 w 840845"/>
                <a:gd name="connsiteY19" fmla="*/ 897344 h 997805"/>
                <a:gd name="connsiteX20" fmla="*/ 371391 w 840845"/>
                <a:gd name="connsiteY20" fmla="*/ 922744 h 997805"/>
                <a:gd name="connsiteX21" fmla="*/ 415461 w 840845"/>
                <a:gd name="connsiteY21" fmla="*/ 971131 h 997805"/>
                <a:gd name="connsiteX22" fmla="*/ 418509 w 840845"/>
                <a:gd name="connsiteY22" fmla="*/ 973798 h 997805"/>
                <a:gd name="connsiteX23" fmla="*/ 450513 w 840845"/>
                <a:gd name="connsiteY23" fmla="*/ 981926 h 997805"/>
                <a:gd name="connsiteX24" fmla="*/ 464228 w 840845"/>
                <a:gd name="connsiteY24" fmla="*/ 951446 h 997805"/>
                <a:gd name="connsiteX25" fmla="*/ 463466 w 840845"/>
                <a:gd name="connsiteY25" fmla="*/ 910679 h 997805"/>
                <a:gd name="connsiteX26" fmla="*/ 463466 w 840845"/>
                <a:gd name="connsiteY26" fmla="*/ 879056 h 997805"/>
                <a:gd name="connsiteX27" fmla="*/ 462324 w 840845"/>
                <a:gd name="connsiteY27" fmla="*/ 738721 h 997805"/>
                <a:gd name="connsiteX28" fmla="*/ 462324 w 840845"/>
                <a:gd name="connsiteY28" fmla="*/ 691350 h 997805"/>
                <a:gd name="connsiteX29" fmla="*/ 466769 w 840845"/>
                <a:gd name="connsiteY29" fmla="*/ 695541 h 997805"/>
                <a:gd name="connsiteX30" fmla="*/ 490645 w 840845"/>
                <a:gd name="connsiteY30" fmla="*/ 718528 h 997805"/>
                <a:gd name="connsiteX31" fmla="*/ 643045 w 840845"/>
                <a:gd name="connsiteY31" fmla="*/ 855942 h 997805"/>
                <a:gd name="connsiteX32" fmla="*/ 682161 w 840845"/>
                <a:gd name="connsiteY32" fmla="*/ 880072 h 997805"/>
                <a:gd name="connsiteX33" fmla="*/ 709974 w 840845"/>
                <a:gd name="connsiteY33" fmla="*/ 881977 h 997805"/>
                <a:gd name="connsiteX34" fmla="*/ 718610 w 840845"/>
                <a:gd name="connsiteY34" fmla="*/ 856577 h 997805"/>
                <a:gd name="connsiteX35" fmla="*/ 716959 w 840845"/>
                <a:gd name="connsiteY35" fmla="*/ 812889 h 997805"/>
                <a:gd name="connsiteX36" fmla="*/ 715689 w 840845"/>
                <a:gd name="connsiteY36" fmla="*/ 784187 h 997805"/>
                <a:gd name="connsiteX37" fmla="*/ 742105 w 840845"/>
                <a:gd name="connsiteY37" fmla="*/ 752437 h 997805"/>
                <a:gd name="connsiteX38" fmla="*/ 785412 w 840845"/>
                <a:gd name="connsiteY38" fmla="*/ 743928 h 997805"/>
                <a:gd name="connsiteX39" fmla="*/ 793666 w 840845"/>
                <a:gd name="connsiteY39" fmla="*/ 742150 h 997805"/>
                <a:gd name="connsiteX40" fmla="*/ 804589 w 840845"/>
                <a:gd name="connsiteY40" fmla="*/ 740753 h 997805"/>
                <a:gd name="connsiteX41" fmla="*/ 839768 w 840845"/>
                <a:gd name="connsiteY41" fmla="*/ 719290 h 997805"/>
                <a:gd name="connsiteX42" fmla="*/ 818051 w 840845"/>
                <a:gd name="connsiteY42" fmla="*/ 679158 h 997805"/>
                <a:gd name="connsiteX43" fmla="*/ 259251 w 840845"/>
                <a:gd name="connsiteY43" fmla="*/ 790918 h 997805"/>
                <a:gd name="connsiteX44" fmla="*/ 262807 w 840845"/>
                <a:gd name="connsiteY44" fmla="*/ 660997 h 997805"/>
                <a:gd name="connsiteX45" fmla="*/ 424605 w 840845"/>
                <a:gd name="connsiteY45" fmla="*/ 653377 h 997805"/>
                <a:gd name="connsiteX46" fmla="*/ 425240 w 840845"/>
                <a:gd name="connsiteY46" fmla="*/ 777837 h 997805"/>
                <a:gd name="connsiteX47" fmla="*/ 427526 w 840845"/>
                <a:gd name="connsiteY47" fmla="*/ 930237 h 997805"/>
                <a:gd name="connsiteX48" fmla="*/ 414826 w 840845"/>
                <a:gd name="connsiteY48" fmla="*/ 917537 h 997805"/>
                <a:gd name="connsiteX49" fmla="*/ 407460 w 840845"/>
                <a:gd name="connsiteY49" fmla="*/ 908774 h 997805"/>
                <a:gd name="connsiteX50" fmla="*/ 389553 w 840845"/>
                <a:gd name="connsiteY50" fmla="*/ 888835 h 997805"/>
                <a:gd name="connsiteX51" fmla="*/ 375456 w 840845"/>
                <a:gd name="connsiteY51" fmla="*/ 873087 h 997805"/>
                <a:gd name="connsiteX52" fmla="*/ 342690 w 840845"/>
                <a:gd name="connsiteY52" fmla="*/ 848576 h 997805"/>
                <a:gd name="connsiteX53" fmla="*/ 312590 w 840845"/>
                <a:gd name="connsiteY53" fmla="*/ 873976 h 997805"/>
                <a:gd name="connsiteX54" fmla="*/ 269030 w 840845"/>
                <a:gd name="connsiteY54" fmla="*/ 925792 h 997805"/>
                <a:gd name="connsiteX55" fmla="*/ 256330 w 840845"/>
                <a:gd name="connsiteY55" fmla="*/ 940905 h 997805"/>
                <a:gd name="connsiteX56" fmla="*/ 259124 w 840845"/>
                <a:gd name="connsiteY56" fmla="*/ 790918 h 997805"/>
                <a:gd name="connsiteX57" fmla="*/ 681272 w 840845"/>
                <a:gd name="connsiteY57" fmla="*/ 759930 h 997805"/>
                <a:gd name="connsiteX58" fmla="*/ 681272 w 840845"/>
                <a:gd name="connsiteY58" fmla="*/ 816572 h 997805"/>
                <a:gd name="connsiteX59" fmla="*/ 681272 w 840845"/>
                <a:gd name="connsiteY59" fmla="*/ 834987 h 997805"/>
                <a:gd name="connsiteX60" fmla="*/ 497503 w 840845"/>
                <a:gd name="connsiteY60" fmla="*/ 671665 h 997805"/>
                <a:gd name="connsiteX61" fmla="*/ 463975 w 840845"/>
                <a:gd name="connsiteY61" fmla="*/ 640169 h 997805"/>
                <a:gd name="connsiteX62" fmla="*/ 605199 w 840845"/>
                <a:gd name="connsiteY62" fmla="*/ 555714 h 997805"/>
                <a:gd name="connsiteX63" fmla="*/ 610787 w 840845"/>
                <a:gd name="connsiteY63" fmla="*/ 551650 h 997805"/>
                <a:gd name="connsiteX64" fmla="*/ 616375 w 840845"/>
                <a:gd name="connsiteY64" fmla="*/ 554698 h 997805"/>
                <a:gd name="connsiteX65" fmla="*/ 749344 w 840845"/>
                <a:gd name="connsiteY65" fmla="*/ 674078 h 997805"/>
                <a:gd name="connsiteX66" fmla="*/ 782745 w 840845"/>
                <a:gd name="connsiteY66" fmla="*/ 703923 h 997805"/>
                <a:gd name="connsiteX67" fmla="*/ 726611 w 840845"/>
                <a:gd name="connsiteY67" fmla="*/ 716623 h 997805"/>
                <a:gd name="connsiteX68" fmla="*/ 717466 w 840845"/>
                <a:gd name="connsiteY68" fmla="*/ 718274 h 997805"/>
                <a:gd name="connsiteX69" fmla="*/ 681145 w 840845"/>
                <a:gd name="connsiteY69" fmla="*/ 759930 h 997805"/>
                <a:gd name="connsiteX70" fmla="*/ 626915 w 840845"/>
                <a:gd name="connsiteY70" fmla="*/ 457670 h 997805"/>
                <a:gd name="connsiteX71" fmla="*/ 511727 w 840845"/>
                <a:gd name="connsiteY71" fmla="*/ 578320 h 997805"/>
                <a:gd name="connsiteX72" fmla="*/ 479341 w 840845"/>
                <a:gd name="connsiteY72" fmla="*/ 591782 h 997805"/>
                <a:gd name="connsiteX73" fmla="*/ 463848 w 840845"/>
                <a:gd name="connsiteY73" fmla="*/ 597624 h 997805"/>
                <a:gd name="connsiteX74" fmla="*/ 463848 w 840845"/>
                <a:gd name="connsiteY74" fmla="*/ 597624 h 997805"/>
                <a:gd name="connsiteX75" fmla="*/ 173018 w 840845"/>
                <a:gd name="connsiteY75" fmla="*/ 587845 h 997805"/>
                <a:gd name="connsiteX76" fmla="*/ 36493 w 840845"/>
                <a:gd name="connsiteY76" fmla="*/ 328003 h 997805"/>
                <a:gd name="connsiteX77" fmla="*/ 132251 w 840845"/>
                <a:gd name="connsiteY77" fmla="*/ 112865 h 997805"/>
                <a:gd name="connsiteX78" fmla="*/ 310051 w 840845"/>
                <a:gd name="connsiteY78" fmla="*/ 35014 h 997805"/>
                <a:gd name="connsiteX79" fmla="*/ 330244 w 840845"/>
                <a:gd name="connsiteY79" fmla="*/ 35776 h 997805"/>
                <a:gd name="connsiteX80" fmla="*/ 612311 w 840845"/>
                <a:gd name="connsiteY80" fmla="*/ 215227 h 997805"/>
                <a:gd name="connsiteX81" fmla="*/ 626789 w 840845"/>
                <a:gd name="connsiteY81" fmla="*/ 457670 h 99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40845" h="997805">
                  <a:moveTo>
                    <a:pt x="818051" y="679158"/>
                  </a:moveTo>
                  <a:cubicBezTo>
                    <a:pt x="815130" y="676999"/>
                    <a:pt x="812209" y="674967"/>
                    <a:pt x="809669" y="672808"/>
                  </a:cubicBezTo>
                  <a:cubicBezTo>
                    <a:pt x="758869" y="628485"/>
                    <a:pt x="703624" y="582003"/>
                    <a:pt x="647236" y="534505"/>
                  </a:cubicBezTo>
                  <a:cubicBezTo>
                    <a:pt x="637076" y="526123"/>
                    <a:pt x="633901" y="522440"/>
                    <a:pt x="640251" y="509105"/>
                  </a:cubicBezTo>
                  <a:cubicBezTo>
                    <a:pt x="706545" y="373977"/>
                    <a:pt x="692956" y="247866"/>
                    <a:pt x="599865" y="133947"/>
                  </a:cubicBezTo>
                  <a:cubicBezTo>
                    <a:pt x="535768" y="51308"/>
                    <a:pt x="437724" y="2109"/>
                    <a:pt x="333165" y="89"/>
                  </a:cubicBezTo>
                  <a:cubicBezTo>
                    <a:pt x="209466" y="-2578"/>
                    <a:pt x="112439" y="54572"/>
                    <a:pt x="44621" y="170015"/>
                  </a:cubicBezTo>
                  <a:cubicBezTo>
                    <a:pt x="-4833" y="258077"/>
                    <a:pt x="-13634" y="363258"/>
                    <a:pt x="20490" y="458305"/>
                  </a:cubicBezTo>
                  <a:cubicBezTo>
                    <a:pt x="51377" y="545084"/>
                    <a:pt x="119868" y="613245"/>
                    <a:pt x="206800" y="643725"/>
                  </a:cubicBezTo>
                  <a:cubicBezTo>
                    <a:pt x="230803" y="652234"/>
                    <a:pt x="230803" y="652234"/>
                    <a:pt x="229278" y="680174"/>
                  </a:cubicBezTo>
                  <a:cubicBezTo>
                    <a:pt x="228263" y="700748"/>
                    <a:pt x="227120" y="721195"/>
                    <a:pt x="225977" y="741769"/>
                  </a:cubicBezTo>
                  <a:cubicBezTo>
                    <a:pt x="223183" y="791299"/>
                    <a:pt x="220389" y="842607"/>
                    <a:pt x="218484" y="893153"/>
                  </a:cubicBezTo>
                  <a:cubicBezTo>
                    <a:pt x="217823" y="920255"/>
                    <a:pt x="218979" y="947357"/>
                    <a:pt x="221913" y="974306"/>
                  </a:cubicBezTo>
                  <a:cubicBezTo>
                    <a:pt x="221836" y="983463"/>
                    <a:pt x="226688" y="991959"/>
                    <a:pt x="234613" y="996531"/>
                  </a:cubicBezTo>
                  <a:cubicBezTo>
                    <a:pt x="236696" y="997420"/>
                    <a:pt x="238956" y="997852"/>
                    <a:pt x="241216" y="997801"/>
                  </a:cubicBezTo>
                  <a:cubicBezTo>
                    <a:pt x="248075" y="997268"/>
                    <a:pt x="254602" y="994601"/>
                    <a:pt x="259886" y="990181"/>
                  </a:cubicBezTo>
                  <a:cubicBezTo>
                    <a:pt x="268598" y="983133"/>
                    <a:pt x="276408" y="975017"/>
                    <a:pt x="283127" y="966051"/>
                  </a:cubicBezTo>
                  <a:cubicBezTo>
                    <a:pt x="299002" y="946874"/>
                    <a:pt x="314623" y="927951"/>
                    <a:pt x="330878" y="907377"/>
                  </a:cubicBezTo>
                  <a:lnTo>
                    <a:pt x="344722" y="890740"/>
                  </a:lnTo>
                  <a:lnTo>
                    <a:pt x="350310" y="897344"/>
                  </a:lnTo>
                  <a:cubicBezTo>
                    <a:pt x="357676" y="906234"/>
                    <a:pt x="364661" y="914489"/>
                    <a:pt x="371391" y="922744"/>
                  </a:cubicBezTo>
                  <a:cubicBezTo>
                    <a:pt x="384536" y="940219"/>
                    <a:pt x="399294" y="956412"/>
                    <a:pt x="415461" y="971131"/>
                  </a:cubicBezTo>
                  <a:lnTo>
                    <a:pt x="418509" y="973798"/>
                  </a:lnTo>
                  <a:cubicBezTo>
                    <a:pt x="426002" y="980529"/>
                    <a:pt x="436035" y="989673"/>
                    <a:pt x="450513" y="981926"/>
                  </a:cubicBezTo>
                  <a:cubicBezTo>
                    <a:pt x="460444" y="975144"/>
                    <a:pt x="465753" y="963371"/>
                    <a:pt x="464228" y="951446"/>
                  </a:cubicBezTo>
                  <a:cubicBezTo>
                    <a:pt x="464228" y="937857"/>
                    <a:pt x="464228" y="924268"/>
                    <a:pt x="463466" y="910679"/>
                  </a:cubicBezTo>
                  <a:cubicBezTo>
                    <a:pt x="463466" y="900138"/>
                    <a:pt x="463466" y="889597"/>
                    <a:pt x="463466" y="879056"/>
                  </a:cubicBezTo>
                  <a:cubicBezTo>
                    <a:pt x="463466" y="833082"/>
                    <a:pt x="462705" y="787235"/>
                    <a:pt x="462324" y="738721"/>
                  </a:cubicBezTo>
                  <a:lnTo>
                    <a:pt x="462324" y="691350"/>
                  </a:lnTo>
                  <a:lnTo>
                    <a:pt x="466769" y="695541"/>
                  </a:lnTo>
                  <a:cubicBezTo>
                    <a:pt x="475913" y="704177"/>
                    <a:pt x="483406" y="711289"/>
                    <a:pt x="490645" y="718528"/>
                  </a:cubicBezTo>
                  <a:cubicBezTo>
                    <a:pt x="539540" y="766788"/>
                    <a:pt x="590975" y="813143"/>
                    <a:pt x="643045" y="855942"/>
                  </a:cubicBezTo>
                  <a:cubicBezTo>
                    <a:pt x="654742" y="865988"/>
                    <a:pt x="667937" y="874129"/>
                    <a:pt x="682161" y="880072"/>
                  </a:cubicBezTo>
                  <a:cubicBezTo>
                    <a:pt x="690581" y="885152"/>
                    <a:pt x="700944" y="885863"/>
                    <a:pt x="709974" y="881977"/>
                  </a:cubicBezTo>
                  <a:cubicBezTo>
                    <a:pt x="716743" y="875373"/>
                    <a:pt x="719956" y="865937"/>
                    <a:pt x="718610" y="856577"/>
                  </a:cubicBezTo>
                  <a:cubicBezTo>
                    <a:pt x="718610" y="841972"/>
                    <a:pt x="717848" y="827240"/>
                    <a:pt x="716959" y="812889"/>
                  </a:cubicBezTo>
                  <a:cubicBezTo>
                    <a:pt x="716959" y="803364"/>
                    <a:pt x="715943" y="793712"/>
                    <a:pt x="715689" y="784187"/>
                  </a:cubicBezTo>
                  <a:cubicBezTo>
                    <a:pt x="714927" y="756501"/>
                    <a:pt x="714927" y="756501"/>
                    <a:pt x="742105" y="752437"/>
                  </a:cubicBezTo>
                  <a:cubicBezTo>
                    <a:pt x="756710" y="750151"/>
                    <a:pt x="771315" y="746976"/>
                    <a:pt x="785412" y="743928"/>
                  </a:cubicBezTo>
                  <a:lnTo>
                    <a:pt x="793666" y="742150"/>
                  </a:lnTo>
                  <a:cubicBezTo>
                    <a:pt x="797096" y="741515"/>
                    <a:pt x="800778" y="741134"/>
                    <a:pt x="804589" y="740753"/>
                  </a:cubicBezTo>
                  <a:cubicBezTo>
                    <a:pt x="817289" y="739610"/>
                    <a:pt x="834688" y="738086"/>
                    <a:pt x="839768" y="719290"/>
                  </a:cubicBezTo>
                  <a:cubicBezTo>
                    <a:pt x="845102" y="698589"/>
                    <a:pt x="829481" y="687540"/>
                    <a:pt x="818051" y="679158"/>
                  </a:cubicBezTo>
                  <a:close/>
                  <a:moveTo>
                    <a:pt x="259251" y="790918"/>
                  </a:moveTo>
                  <a:cubicBezTo>
                    <a:pt x="261537" y="748500"/>
                    <a:pt x="263950" y="704685"/>
                    <a:pt x="262807" y="660997"/>
                  </a:cubicBezTo>
                  <a:cubicBezTo>
                    <a:pt x="316782" y="667754"/>
                    <a:pt x="371506" y="665175"/>
                    <a:pt x="424605" y="653377"/>
                  </a:cubicBezTo>
                  <a:cubicBezTo>
                    <a:pt x="426128" y="695541"/>
                    <a:pt x="425621" y="737324"/>
                    <a:pt x="425240" y="777837"/>
                  </a:cubicBezTo>
                  <a:cubicBezTo>
                    <a:pt x="425240" y="829907"/>
                    <a:pt x="424224" y="879437"/>
                    <a:pt x="427526" y="930237"/>
                  </a:cubicBezTo>
                  <a:cubicBezTo>
                    <a:pt x="422446" y="926948"/>
                    <a:pt x="418115" y="922617"/>
                    <a:pt x="414826" y="917537"/>
                  </a:cubicBezTo>
                  <a:cubicBezTo>
                    <a:pt x="412540" y="914477"/>
                    <a:pt x="410076" y="911556"/>
                    <a:pt x="407460" y="908774"/>
                  </a:cubicBezTo>
                  <a:cubicBezTo>
                    <a:pt x="401237" y="902424"/>
                    <a:pt x="394760" y="896074"/>
                    <a:pt x="389553" y="888835"/>
                  </a:cubicBezTo>
                  <a:cubicBezTo>
                    <a:pt x="384346" y="881596"/>
                    <a:pt x="380282" y="878167"/>
                    <a:pt x="375456" y="873087"/>
                  </a:cubicBezTo>
                  <a:cubicBezTo>
                    <a:pt x="360089" y="856450"/>
                    <a:pt x="352341" y="847687"/>
                    <a:pt x="342690" y="848576"/>
                  </a:cubicBezTo>
                  <a:cubicBezTo>
                    <a:pt x="333038" y="849465"/>
                    <a:pt x="326561" y="856958"/>
                    <a:pt x="312590" y="873976"/>
                  </a:cubicBezTo>
                  <a:cubicBezTo>
                    <a:pt x="298621" y="890994"/>
                    <a:pt x="284651" y="907377"/>
                    <a:pt x="269030" y="925792"/>
                  </a:cubicBezTo>
                  <a:lnTo>
                    <a:pt x="256330" y="940905"/>
                  </a:lnTo>
                  <a:cubicBezTo>
                    <a:pt x="254616" y="890893"/>
                    <a:pt x="255543" y="840829"/>
                    <a:pt x="259124" y="790918"/>
                  </a:cubicBezTo>
                  <a:close/>
                  <a:moveTo>
                    <a:pt x="681272" y="759930"/>
                  </a:moveTo>
                  <a:cubicBezTo>
                    <a:pt x="681272" y="778091"/>
                    <a:pt x="681272" y="795871"/>
                    <a:pt x="681272" y="816572"/>
                  </a:cubicBezTo>
                  <a:cubicBezTo>
                    <a:pt x="681272" y="822541"/>
                    <a:pt x="681272" y="829272"/>
                    <a:pt x="681272" y="834987"/>
                  </a:cubicBezTo>
                  <a:cubicBezTo>
                    <a:pt x="615866" y="783425"/>
                    <a:pt x="558209" y="729069"/>
                    <a:pt x="497503" y="671665"/>
                  </a:cubicBezTo>
                  <a:lnTo>
                    <a:pt x="463975" y="640169"/>
                  </a:lnTo>
                  <a:cubicBezTo>
                    <a:pt x="519982" y="618071"/>
                    <a:pt x="568496" y="597497"/>
                    <a:pt x="605199" y="555714"/>
                  </a:cubicBezTo>
                  <a:cubicBezTo>
                    <a:pt x="606723" y="553936"/>
                    <a:pt x="608882" y="551777"/>
                    <a:pt x="610787" y="551650"/>
                  </a:cubicBezTo>
                  <a:cubicBezTo>
                    <a:pt x="612958" y="551968"/>
                    <a:pt x="614939" y="553047"/>
                    <a:pt x="616375" y="554698"/>
                  </a:cubicBezTo>
                  <a:cubicBezTo>
                    <a:pt x="660316" y="594322"/>
                    <a:pt x="704386" y="633819"/>
                    <a:pt x="749344" y="674078"/>
                  </a:cubicBezTo>
                  <a:lnTo>
                    <a:pt x="782745" y="703923"/>
                  </a:lnTo>
                  <a:cubicBezTo>
                    <a:pt x="764343" y="709448"/>
                    <a:pt x="745597" y="713690"/>
                    <a:pt x="726611" y="716623"/>
                  </a:cubicBezTo>
                  <a:lnTo>
                    <a:pt x="717466" y="718274"/>
                  </a:lnTo>
                  <a:cubicBezTo>
                    <a:pt x="684828" y="723354"/>
                    <a:pt x="682161" y="726529"/>
                    <a:pt x="681145" y="759930"/>
                  </a:cubicBezTo>
                  <a:close/>
                  <a:moveTo>
                    <a:pt x="626915" y="457670"/>
                  </a:moveTo>
                  <a:cubicBezTo>
                    <a:pt x="612057" y="508470"/>
                    <a:pt x="576115" y="545173"/>
                    <a:pt x="511727" y="578320"/>
                  </a:cubicBezTo>
                  <a:cubicBezTo>
                    <a:pt x="501186" y="583400"/>
                    <a:pt x="490378" y="587896"/>
                    <a:pt x="479341" y="591782"/>
                  </a:cubicBezTo>
                  <a:lnTo>
                    <a:pt x="463848" y="597624"/>
                  </a:lnTo>
                  <a:lnTo>
                    <a:pt x="463848" y="597624"/>
                  </a:lnTo>
                  <a:cubicBezTo>
                    <a:pt x="362248" y="643471"/>
                    <a:pt x="264712" y="640169"/>
                    <a:pt x="173018" y="587845"/>
                  </a:cubicBezTo>
                  <a:cubicBezTo>
                    <a:pt x="77640" y="533489"/>
                    <a:pt x="31794" y="445986"/>
                    <a:pt x="36493" y="328003"/>
                  </a:cubicBezTo>
                  <a:cubicBezTo>
                    <a:pt x="39540" y="248882"/>
                    <a:pt x="71799" y="176492"/>
                    <a:pt x="132251" y="112865"/>
                  </a:cubicBezTo>
                  <a:cubicBezTo>
                    <a:pt x="177945" y="63081"/>
                    <a:pt x="242474" y="34824"/>
                    <a:pt x="310051" y="35014"/>
                  </a:cubicBezTo>
                  <a:cubicBezTo>
                    <a:pt x="316655" y="35014"/>
                    <a:pt x="323386" y="35268"/>
                    <a:pt x="330244" y="35776"/>
                  </a:cubicBezTo>
                  <a:cubicBezTo>
                    <a:pt x="463848" y="45936"/>
                    <a:pt x="558844" y="106261"/>
                    <a:pt x="612311" y="215227"/>
                  </a:cubicBezTo>
                  <a:cubicBezTo>
                    <a:pt x="647744" y="287871"/>
                    <a:pt x="652697" y="369278"/>
                    <a:pt x="626789" y="457670"/>
                  </a:cubicBezTo>
                  <a:close/>
                </a:path>
              </a:pathLst>
            </a:custGeom>
            <a:solidFill>
              <a:srgbClr val="000000"/>
            </a:solidFill>
            <a:ln w="12692"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00EB2426-3723-4B69-AF77-B7208D69CFA2}"/>
                </a:ext>
              </a:extLst>
            </p:cNvPr>
            <p:cNvSpPr/>
            <p:nvPr/>
          </p:nvSpPr>
          <p:spPr>
            <a:xfrm>
              <a:off x="9192115" y="2077530"/>
              <a:ext cx="499895" cy="482535"/>
            </a:xfrm>
            <a:custGeom>
              <a:avLst/>
              <a:gdLst>
                <a:gd name="connsiteX0" fmla="*/ 388510 w 499895"/>
                <a:gd name="connsiteY0" fmla="*/ 39940 h 482535"/>
                <a:gd name="connsiteX1" fmla="*/ 248810 w 499895"/>
                <a:gd name="connsiteY1" fmla="*/ 951 h 482535"/>
                <a:gd name="connsiteX2" fmla="*/ 46499 w 499895"/>
                <a:gd name="connsiteY2" fmla="*/ 96201 h 482535"/>
                <a:gd name="connsiteX3" fmla="*/ 21099 w 499895"/>
                <a:gd name="connsiteY3" fmla="*/ 345629 h 482535"/>
                <a:gd name="connsiteX4" fmla="*/ 239031 w 499895"/>
                <a:gd name="connsiteY4" fmla="*/ 482535 h 482535"/>
                <a:gd name="connsiteX5" fmla="*/ 350283 w 499895"/>
                <a:gd name="connsiteY5" fmla="*/ 461326 h 482535"/>
                <a:gd name="connsiteX6" fmla="*/ 350283 w 499895"/>
                <a:gd name="connsiteY6" fmla="*/ 461326 h 482535"/>
                <a:gd name="connsiteX7" fmla="*/ 492015 w 499895"/>
                <a:gd name="connsiteY7" fmla="*/ 283526 h 482535"/>
                <a:gd name="connsiteX8" fmla="*/ 388510 w 499895"/>
                <a:gd name="connsiteY8" fmla="*/ 39940 h 482535"/>
                <a:gd name="connsiteX9" fmla="*/ 453153 w 499895"/>
                <a:gd name="connsiteY9" fmla="*/ 261936 h 482535"/>
                <a:gd name="connsiteX10" fmla="*/ 369587 w 499895"/>
                <a:gd name="connsiteY10" fmla="*/ 398969 h 482535"/>
                <a:gd name="connsiteX11" fmla="*/ 133748 w 499895"/>
                <a:gd name="connsiteY11" fmla="*/ 69150 h 482535"/>
                <a:gd name="connsiteX12" fmla="*/ 40276 w 499895"/>
                <a:gd name="connsiteY12" fmla="*/ 213295 h 482535"/>
                <a:gd name="connsiteX13" fmla="*/ 133748 w 499895"/>
                <a:gd name="connsiteY13" fmla="*/ 69150 h 482535"/>
                <a:gd name="connsiteX14" fmla="*/ 49547 w 499895"/>
                <a:gd name="connsiteY14" fmla="*/ 253046 h 482535"/>
                <a:gd name="connsiteX15" fmla="*/ 181881 w 499895"/>
                <a:gd name="connsiteY15" fmla="*/ 52513 h 482535"/>
                <a:gd name="connsiteX16" fmla="*/ 207281 w 499895"/>
                <a:gd name="connsiteY16" fmla="*/ 38035 h 482535"/>
                <a:gd name="connsiteX17" fmla="*/ 208932 w 499895"/>
                <a:gd name="connsiteY17" fmla="*/ 38035 h 482535"/>
                <a:gd name="connsiteX18" fmla="*/ 43832 w 499895"/>
                <a:gd name="connsiteY18" fmla="*/ 293686 h 482535"/>
                <a:gd name="connsiteX19" fmla="*/ 49547 w 499895"/>
                <a:gd name="connsiteY19" fmla="*/ 253046 h 482535"/>
                <a:gd name="connsiteX20" fmla="*/ 266971 w 499895"/>
                <a:gd name="connsiteY20" fmla="*/ 37146 h 482535"/>
                <a:gd name="connsiteX21" fmla="*/ 186199 w 499895"/>
                <a:gd name="connsiteY21" fmla="*/ 166178 h 482535"/>
                <a:gd name="connsiteX22" fmla="*/ 70375 w 499895"/>
                <a:gd name="connsiteY22" fmla="*/ 355535 h 482535"/>
                <a:gd name="connsiteX23" fmla="*/ 64279 w 499895"/>
                <a:gd name="connsiteY23" fmla="*/ 315276 h 482535"/>
                <a:gd name="connsiteX24" fmla="*/ 130191 w 499895"/>
                <a:gd name="connsiteY24" fmla="*/ 214565 h 482535"/>
                <a:gd name="connsiteX25" fmla="*/ 235221 w 499895"/>
                <a:gd name="connsiteY25" fmla="*/ 53275 h 482535"/>
                <a:gd name="connsiteX26" fmla="*/ 258589 w 499895"/>
                <a:gd name="connsiteY26" fmla="*/ 35749 h 482535"/>
                <a:gd name="connsiteX27" fmla="*/ 266971 w 499895"/>
                <a:gd name="connsiteY27" fmla="*/ 37019 h 482535"/>
                <a:gd name="connsiteX28" fmla="*/ 185183 w 499895"/>
                <a:gd name="connsiteY28" fmla="*/ 439609 h 482535"/>
                <a:gd name="connsiteX29" fmla="*/ 226204 w 499895"/>
                <a:gd name="connsiteY29" fmla="*/ 372553 h 482535"/>
                <a:gd name="connsiteX30" fmla="*/ 407179 w 499895"/>
                <a:gd name="connsiteY30" fmla="*/ 98868 h 482535"/>
                <a:gd name="connsiteX31" fmla="*/ 415307 w 499895"/>
                <a:gd name="connsiteY31" fmla="*/ 105980 h 482535"/>
                <a:gd name="connsiteX32" fmla="*/ 422165 w 499895"/>
                <a:gd name="connsiteY32" fmla="*/ 112965 h 482535"/>
                <a:gd name="connsiteX33" fmla="*/ 424578 w 499895"/>
                <a:gd name="connsiteY33" fmla="*/ 128459 h 482535"/>
                <a:gd name="connsiteX34" fmla="*/ 415179 w 499895"/>
                <a:gd name="connsiteY34" fmla="*/ 143699 h 482535"/>
                <a:gd name="connsiteX35" fmla="*/ 403369 w 499895"/>
                <a:gd name="connsiteY35" fmla="*/ 162622 h 482535"/>
                <a:gd name="connsiteX36" fmla="*/ 349775 w 499895"/>
                <a:gd name="connsiteY36" fmla="*/ 246188 h 482535"/>
                <a:gd name="connsiteX37" fmla="*/ 239031 w 499895"/>
                <a:gd name="connsiteY37" fmla="*/ 419416 h 482535"/>
                <a:gd name="connsiteX38" fmla="*/ 237888 w 499895"/>
                <a:gd name="connsiteY38" fmla="*/ 421194 h 482535"/>
                <a:gd name="connsiteX39" fmla="*/ 185183 w 499895"/>
                <a:gd name="connsiteY39" fmla="*/ 439482 h 482535"/>
                <a:gd name="connsiteX40" fmla="*/ 89679 w 499895"/>
                <a:gd name="connsiteY40" fmla="*/ 382713 h 482535"/>
                <a:gd name="connsiteX41" fmla="*/ 100092 w 499895"/>
                <a:gd name="connsiteY41" fmla="*/ 361123 h 482535"/>
                <a:gd name="connsiteX42" fmla="*/ 284497 w 499895"/>
                <a:gd name="connsiteY42" fmla="*/ 69023 h 482535"/>
                <a:gd name="connsiteX43" fmla="*/ 307611 w 499895"/>
                <a:gd name="connsiteY43" fmla="*/ 45782 h 482535"/>
                <a:gd name="connsiteX44" fmla="*/ 334789 w 499895"/>
                <a:gd name="connsiteY44" fmla="*/ 56577 h 482535"/>
                <a:gd name="connsiteX45" fmla="*/ 198645 w 499895"/>
                <a:gd name="connsiteY45" fmla="*/ 261682 h 482535"/>
                <a:gd name="connsiteX46" fmla="*/ 111015 w 499895"/>
                <a:gd name="connsiteY46" fmla="*/ 398461 h 482535"/>
                <a:gd name="connsiteX47" fmla="*/ 89679 w 499895"/>
                <a:gd name="connsiteY47" fmla="*/ 382586 h 482535"/>
                <a:gd name="connsiteX48" fmla="*/ 380382 w 499895"/>
                <a:gd name="connsiteY48" fmla="*/ 83501 h 482535"/>
                <a:gd name="connsiteX49" fmla="*/ 173626 w 499895"/>
                <a:gd name="connsiteY49" fmla="*/ 404684 h 482535"/>
                <a:gd name="connsiteX50" fmla="*/ 156862 w 499895"/>
                <a:gd name="connsiteY50" fmla="*/ 427036 h 482535"/>
                <a:gd name="connsiteX51" fmla="*/ 131462 w 499895"/>
                <a:gd name="connsiteY51" fmla="*/ 415225 h 482535"/>
                <a:gd name="connsiteX52" fmla="*/ 211853 w 499895"/>
                <a:gd name="connsiteY52" fmla="*/ 290130 h 482535"/>
                <a:gd name="connsiteX53" fmla="*/ 350791 w 499895"/>
                <a:gd name="connsiteY53" fmla="*/ 84009 h 482535"/>
                <a:gd name="connsiteX54" fmla="*/ 363491 w 499895"/>
                <a:gd name="connsiteY54" fmla="*/ 70420 h 482535"/>
                <a:gd name="connsiteX55" fmla="*/ 381398 w 499895"/>
                <a:gd name="connsiteY55" fmla="*/ 79818 h 482535"/>
                <a:gd name="connsiteX56" fmla="*/ 380382 w 499895"/>
                <a:gd name="connsiteY56" fmla="*/ 83374 h 482535"/>
                <a:gd name="connsiteX57" fmla="*/ 449089 w 499895"/>
                <a:gd name="connsiteY57" fmla="*/ 209866 h 482535"/>
                <a:gd name="connsiteX58" fmla="*/ 417085 w 499895"/>
                <a:gd name="connsiteY58" fmla="*/ 262952 h 482535"/>
                <a:gd name="connsiteX59" fmla="*/ 334789 w 499895"/>
                <a:gd name="connsiteY59" fmla="*/ 404430 h 482535"/>
                <a:gd name="connsiteX60" fmla="*/ 267987 w 499895"/>
                <a:gd name="connsiteY60" fmla="*/ 449007 h 482535"/>
                <a:gd name="connsiteX61" fmla="*/ 262653 w 499895"/>
                <a:gd name="connsiteY61" fmla="*/ 449769 h 482535"/>
                <a:gd name="connsiteX62" fmla="*/ 249953 w 499895"/>
                <a:gd name="connsiteY62" fmla="*/ 449769 h 482535"/>
                <a:gd name="connsiteX63" fmla="*/ 444644 w 499895"/>
                <a:gd name="connsiteY63" fmla="*/ 151065 h 482535"/>
                <a:gd name="connsiteX64" fmla="*/ 449089 w 499895"/>
                <a:gd name="connsiteY64" fmla="*/ 209739 h 48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99895" h="482535">
                  <a:moveTo>
                    <a:pt x="388510" y="39940"/>
                  </a:moveTo>
                  <a:cubicBezTo>
                    <a:pt x="345546" y="16407"/>
                    <a:pt x="297743" y="3072"/>
                    <a:pt x="248810" y="951"/>
                  </a:cubicBezTo>
                  <a:cubicBezTo>
                    <a:pt x="169067" y="-6478"/>
                    <a:pt x="91584" y="30009"/>
                    <a:pt x="46499" y="96201"/>
                  </a:cubicBezTo>
                  <a:cubicBezTo>
                    <a:pt x="-4695" y="169303"/>
                    <a:pt x="-14309" y="263714"/>
                    <a:pt x="21099" y="345629"/>
                  </a:cubicBezTo>
                  <a:cubicBezTo>
                    <a:pt x="65803" y="443927"/>
                    <a:pt x="152416" y="482535"/>
                    <a:pt x="239031" y="482535"/>
                  </a:cubicBezTo>
                  <a:cubicBezTo>
                    <a:pt x="277093" y="482269"/>
                    <a:pt x="314786" y="475080"/>
                    <a:pt x="350283" y="461326"/>
                  </a:cubicBezTo>
                  <a:lnTo>
                    <a:pt x="350283" y="461326"/>
                  </a:lnTo>
                  <a:cubicBezTo>
                    <a:pt x="420133" y="430973"/>
                    <a:pt x="470425" y="367600"/>
                    <a:pt x="492015" y="283526"/>
                  </a:cubicBezTo>
                  <a:cubicBezTo>
                    <a:pt x="517923" y="183577"/>
                    <a:pt x="479061" y="93026"/>
                    <a:pt x="388510" y="39940"/>
                  </a:cubicBezTo>
                  <a:close/>
                  <a:moveTo>
                    <a:pt x="453153" y="261936"/>
                  </a:moveTo>
                  <a:cubicBezTo>
                    <a:pt x="448073" y="312736"/>
                    <a:pt x="419116" y="359853"/>
                    <a:pt x="369587" y="398969"/>
                  </a:cubicBezTo>
                  <a:close/>
                  <a:moveTo>
                    <a:pt x="133748" y="69150"/>
                  </a:moveTo>
                  <a:lnTo>
                    <a:pt x="40276" y="213295"/>
                  </a:lnTo>
                  <a:cubicBezTo>
                    <a:pt x="50563" y="145096"/>
                    <a:pt x="81297" y="97725"/>
                    <a:pt x="133748" y="69150"/>
                  </a:cubicBezTo>
                  <a:close/>
                  <a:moveTo>
                    <a:pt x="49547" y="253046"/>
                  </a:moveTo>
                  <a:cubicBezTo>
                    <a:pt x="92219" y="189546"/>
                    <a:pt x="138447" y="120585"/>
                    <a:pt x="181881" y="52513"/>
                  </a:cubicBezTo>
                  <a:cubicBezTo>
                    <a:pt x="186783" y="43128"/>
                    <a:pt x="196715" y="37477"/>
                    <a:pt x="207281" y="38035"/>
                  </a:cubicBezTo>
                  <a:lnTo>
                    <a:pt x="208932" y="38035"/>
                  </a:lnTo>
                  <a:lnTo>
                    <a:pt x="43832" y="293686"/>
                  </a:lnTo>
                  <a:cubicBezTo>
                    <a:pt x="38307" y="280097"/>
                    <a:pt x="40491" y="264591"/>
                    <a:pt x="49547" y="253046"/>
                  </a:cubicBezTo>
                  <a:close/>
                  <a:moveTo>
                    <a:pt x="266971" y="37146"/>
                  </a:moveTo>
                  <a:cubicBezTo>
                    <a:pt x="240682" y="80834"/>
                    <a:pt x="212996" y="124141"/>
                    <a:pt x="186199" y="166178"/>
                  </a:cubicBezTo>
                  <a:cubicBezTo>
                    <a:pt x="147083" y="227519"/>
                    <a:pt x="106570" y="290765"/>
                    <a:pt x="70375" y="355535"/>
                  </a:cubicBezTo>
                  <a:cubicBezTo>
                    <a:pt x="50944" y="335850"/>
                    <a:pt x="51960" y="334326"/>
                    <a:pt x="64279" y="315276"/>
                  </a:cubicBezTo>
                  <a:cubicBezTo>
                    <a:pt x="86123" y="281405"/>
                    <a:pt x="108094" y="247839"/>
                    <a:pt x="130191" y="214565"/>
                  </a:cubicBezTo>
                  <a:cubicBezTo>
                    <a:pt x="164736" y="161860"/>
                    <a:pt x="200550" y="107250"/>
                    <a:pt x="235221" y="53275"/>
                  </a:cubicBezTo>
                  <a:cubicBezTo>
                    <a:pt x="242967" y="41337"/>
                    <a:pt x="249826" y="35749"/>
                    <a:pt x="258589" y="35749"/>
                  </a:cubicBezTo>
                  <a:cubicBezTo>
                    <a:pt x="261434" y="35762"/>
                    <a:pt x="264253" y="36194"/>
                    <a:pt x="266971" y="37019"/>
                  </a:cubicBezTo>
                  <a:close/>
                  <a:moveTo>
                    <a:pt x="185183" y="439609"/>
                  </a:moveTo>
                  <a:cubicBezTo>
                    <a:pt x="199026" y="417257"/>
                    <a:pt x="212615" y="394778"/>
                    <a:pt x="226204" y="372553"/>
                  </a:cubicBezTo>
                  <a:cubicBezTo>
                    <a:pt x="284878" y="276160"/>
                    <a:pt x="340504" y="184974"/>
                    <a:pt x="407179" y="98868"/>
                  </a:cubicBezTo>
                  <a:cubicBezTo>
                    <a:pt x="410367" y="100634"/>
                    <a:pt x="413135" y="103059"/>
                    <a:pt x="415307" y="105980"/>
                  </a:cubicBezTo>
                  <a:cubicBezTo>
                    <a:pt x="417364" y="108520"/>
                    <a:pt x="419663" y="110857"/>
                    <a:pt x="422165" y="112965"/>
                  </a:cubicBezTo>
                  <a:cubicBezTo>
                    <a:pt x="428641" y="118045"/>
                    <a:pt x="429150" y="121220"/>
                    <a:pt x="424578" y="128459"/>
                  </a:cubicBezTo>
                  <a:cubicBezTo>
                    <a:pt x="421403" y="133539"/>
                    <a:pt x="418228" y="138619"/>
                    <a:pt x="415179" y="143699"/>
                  </a:cubicBezTo>
                  <a:cubicBezTo>
                    <a:pt x="412132" y="148779"/>
                    <a:pt x="407433" y="156399"/>
                    <a:pt x="403369" y="162622"/>
                  </a:cubicBezTo>
                  <a:lnTo>
                    <a:pt x="349775" y="246188"/>
                  </a:lnTo>
                  <a:cubicBezTo>
                    <a:pt x="312691" y="303846"/>
                    <a:pt x="275772" y="361593"/>
                    <a:pt x="239031" y="419416"/>
                  </a:cubicBezTo>
                  <a:lnTo>
                    <a:pt x="237888" y="421194"/>
                  </a:lnTo>
                  <a:cubicBezTo>
                    <a:pt x="219600" y="450023"/>
                    <a:pt x="218457" y="451801"/>
                    <a:pt x="185183" y="439482"/>
                  </a:cubicBezTo>
                  <a:close/>
                  <a:moveTo>
                    <a:pt x="89679" y="382713"/>
                  </a:moveTo>
                  <a:cubicBezTo>
                    <a:pt x="88790" y="379284"/>
                    <a:pt x="94251" y="370013"/>
                    <a:pt x="100092" y="361123"/>
                  </a:cubicBezTo>
                  <a:cubicBezTo>
                    <a:pt x="166006" y="255713"/>
                    <a:pt x="226331" y="160082"/>
                    <a:pt x="284497" y="69023"/>
                  </a:cubicBezTo>
                  <a:cubicBezTo>
                    <a:pt x="294657" y="53021"/>
                    <a:pt x="299229" y="45782"/>
                    <a:pt x="307611" y="45782"/>
                  </a:cubicBezTo>
                  <a:cubicBezTo>
                    <a:pt x="317313" y="47484"/>
                    <a:pt x="326559" y="51155"/>
                    <a:pt x="334789" y="56577"/>
                  </a:cubicBezTo>
                  <a:cubicBezTo>
                    <a:pt x="285259" y="122490"/>
                    <a:pt x="241190" y="193229"/>
                    <a:pt x="198645" y="261682"/>
                  </a:cubicBezTo>
                  <a:cubicBezTo>
                    <a:pt x="170451" y="306894"/>
                    <a:pt x="141367" y="353630"/>
                    <a:pt x="111015" y="398461"/>
                  </a:cubicBezTo>
                  <a:cubicBezTo>
                    <a:pt x="98823" y="390968"/>
                    <a:pt x="90567" y="386142"/>
                    <a:pt x="89679" y="382586"/>
                  </a:cubicBezTo>
                  <a:close/>
                  <a:moveTo>
                    <a:pt x="380382" y="83501"/>
                  </a:moveTo>
                  <a:cubicBezTo>
                    <a:pt x="315993" y="172401"/>
                    <a:pt x="252239" y="271461"/>
                    <a:pt x="173626" y="404684"/>
                  </a:cubicBezTo>
                  <a:cubicBezTo>
                    <a:pt x="166641" y="416495"/>
                    <a:pt x="160926" y="425893"/>
                    <a:pt x="156862" y="427036"/>
                  </a:cubicBezTo>
                  <a:cubicBezTo>
                    <a:pt x="152798" y="428179"/>
                    <a:pt x="144162" y="423099"/>
                    <a:pt x="131462" y="415225"/>
                  </a:cubicBezTo>
                  <a:cubicBezTo>
                    <a:pt x="159402" y="373696"/>
                    <a:pt x="186072" y="331278"/>
                    <a:pt x="211853" y="290130"/>
                  </a:cubicBezTo>
                  <a:cubicBezTo>
                    <a:pt x="255160" y="221042"/>
                    <a:pt x="299991" y="149541"/>
                    <a:pt x="350791" y="84009"/>
                  </a:cubicBezTo>
                  <a:cubicBezTo>
                    <a:pt x="356760" y="76262"/>
                    <a:pt x="361204" y="70547"/>
                    <a:pt x="363491" y="70420"/>
                  </a:cubicBezTo>
                  <a:cubicBezTo>
                    <a:pt x="365777" y="70293"/>
                    <a:pt x="372635" y="74103"/>
                    <a:pt x="381398" y="79818"/>
                  </a:cubicBezTo>
                  <a:cubicBezTo>
                    <a:pt x="381207" y="81038"/>
                    <a:pt x="380865" y="82231"/>
                    <a:pt x="380382" y="83374"/>
                  </a:cubicBezTo>
                  <a:close/>
                  <a:moveTo>
                    <a:pt x="449089" y="209866"/>
                  </a:moveTo>
                  <a:cubicBezTo>
                    <a:pt x="438548" y="227646"/>
                    <a:pt x="427753" y="245299"/>
                    <a:pt x="417085" y="262952"/>
                  </a:cubicBezTo>
                  <a:cubicBezTo>
                    <a:pt x="389145" y="308799"/>
                    <a:pt x="360316" y="356170"/>
                    <a:pt x="334789" y="404430"/>
                  </a:cubicBezTo>
                  <a:cubicBezTo>
                    <a:pt x="323042" y="430973"/>
                    <a:pt x="297006" y="448347"/>
                    <a:pt x="267987" y="449007"/>
                  </a:cubicBezTo>
                  <a:cubicBezTo>
                    <a:pt x="266209" y="449007"/>
                    <a:pt x="264558" y="449007"/>
                    <a:pt x="262653" y="449769"/>
                  </a:cubicBezTo>
                  <a:cubicBezTo>
                    <a:pt x="258512" y="451014"/>
                    <a:pt x="254093" y="451014"/>
                    <a:pt x="249953" y="449769"/>
                  </a:cubicBezTo>
                  <a:lnTo>
                    <a:pt x="444644" y="151065"/>
                  </a:lnTo>
                  <a:cubicBezTo>
                    <a:pt x="460709" y="166699"/>
                    <a:pt x="462615" y="191858"/>
                    <a:pt x="449089" y="209739"/>
                  </a:cubicBezTo>
                  <a:close/>
                </a:path>
              </a:pathLst>
            </a:custGeom>
            <a:solidFill>
              <a:srgbClr val="000000"/>
            </a:solidFill>
            <a:ln w="12692" cap="flat">
              <a:noFill/>
              <a:prstDash val="solid"/>
              <a:miter/>
            </a:ln>
          </p:spPr>
          <p:txBody>
            <a:bodyPr rtlCol="0" anchor="ctr"/>
            <a:lstStyle/>
            <a:p>
              <a:endParaRPr lang="nl-NL"/>
            </a:p>
          </p:txBody>
        </p:sp>
      </p:grpSp>
      <p:pic>
        <p:nvPicPr>
          <p:cNvPr id="141" name="Graphic 140">
            <a:extLst>
              <a:ext uri="{FF2B5EF4-FFF2-40B4-BE49-F238E27FC236}">
                <a16:creationId xmlns:a16="http://schemas.microsoft.com/office/drawing/2014/main" id="{A3373297-CE11-4378-B015-A8C4E6E282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24688" y="2439035"/>
            <a:ext cx="337308" cy="350281"/>
          </a:xfrm>
          <a:prstGeom prst="rect">
            <a:avLst/>
          </a:prstGeom>
        </p:spPr>
      </p:pic>
      <p:pic>
        <p:nvPicPr>
          <p:cNvPr id="143" name="Graphic 142">
            <a:extLst>
              <a:ext uri="{FF2B5EF4-FFF2-40B4-BE49-F238E27FC236}">
                <a16:creationId xmlns:a16="http://schemas.microsoft.com/office/drawing/2014/main" id="{F22CFBFF-FB30-4FDE-B09F-BEF3A70502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419" y="2143963"/>
            <a:ext cx="262680" cy="272783"/>
          </a:xfrm>
          <a:prstGeom prst="rect">
            <a:avLst/>
          </a:prstGeom>
        </p:spPr>
      </p:pic>
      <p:sp>
        <p:nvSpPr>
          <p:cNvPr id="62" name="Vrije vorm: vorm 61">
            <a:extLst>
              <a:ext uri="{FF2B5EF4-FFF2-40B4-BE49-F238E27FC236}">
                <a16:creationId xmlns:a16="http://schemas.microsoft.com/office/drawing/2014/main" id="{8AE4BD19-01BF-4D57-980E-41ADF0755036}"/>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63" name="Vrije vorm: vorm 4">
            <a:extLst>
              <a:ext uri="{FF2B5EF4-FFF2-40B4-BE49-F238E27FC236}">
                <a16:creationId xmlns:a16="http://schemas.microsoft.com/office/drawing/2014/main" id="{AAFF9199-B7CC-42B8-9144-149A88A2D85C}"/>
              </a:ext>
            </a:extLst>
          </p:cNvPr>
          <p:cNvSpPr/>
          <p:nvPr/>
        </p:nvSpPr>
        <p:spPr>
          <a:xfrm>
            <a:off x="2989385" y="189563"/>
            <a:ext cx="4380792" cy="452429"/>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Geleidelijke opbouw met continue herhaling</a:t>
            </a:r>
            <a:endParaRPr lang="nl-NL" sz="1500" b="1" dirty="0">
              <a:solidFill>
                <a:schemeClr val="bg1"/>
              </a:solidFill>
              <a:cs typeface="Calibri"/>
            </a:endParaRPr>
          </a:p>
        </p:txBody>
      </p:sp>
      <p:grpSp>
        <p:nvGrpSpPr>
          <p:cNvPr id="64" name="Groep 63">
            <a:extLst>
              <a:ext uri="{FF2B5EF4-FFF2-40B4-BE49-F238E27FC236}">
                <a16:creationId xmlns:a16="http://schemas.microsoft.com/office/drawing/2014/main" id="{03D27ED3-D9EF-461D-8D05-8A41FEBFBDDC}"/>
              </a:ext>
            </a:extLst>
          </p:cNvPr>
          <p:cNvGrpSpPr/>
          <p:nvPr/>
        </p:nvGrpSpPr>
        <p:grpSpPr>
          <a:xfrm>
            <a:off x="455979" y="192506"/>
            <a:ext cx="2533406" cy="450000"/>
            <a:chOff x="476884" y="201930"/>
            <a:chExt cx="3265909" cy="450000"/>
          </a:xfrm>
        </p:grpSpPr>
        <p:sp>
          <p:nvSpPr>
            <p:cNvPr id="68" name="Vrije vorm: vorm 64">
              <a:hlinkClick r:id="" action="ppaction://noaction"/>
              <a:extLst>
                <a:ext uri="{FF2B5EF4-FFF2-40B4-BE49-F238E27FC236}">
                  <a16:creationId xmlns:a16="http://schemas.microsoft.com/office/drawing/2014/main" id="{0274D3DE-491C-42D6-B523-C07026BD2556}"/>
                </a:ext>
              </a:extLst>
            </p:cNvPr>
            <p:cNvSpPr/>
            <p:nvPr/>
          </p:nvSpPr>
          <p:spPr>
            <a:xfrm>
              <a:off x="476884" y="201930"/>
              <a:ext cx="3265909"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Werkwoordspelling</a:t>
              </a:r>
            </a:p>
          </p:txBody>
        </p:sp>
        <p:sp>
          <p:nvSpPr>
            <p:cNvPr id="69" name="Vrije vorm: vorm 68">
              <a:hlinkClick r:id="" action="ppaction://noaction"/>
              <a:extLst>
                <a:ext uri="{FF2B5EF4-FFF2-40B4-BE49-F238E27FC236}">
                  <a16:creationId xmlns:a16="http://schemas.microsoft.com/office/drawing/2014/main" id="{D7187F66-715D-4C50-AD90-3CB5C246C31D}"/>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 name="Tekstvak 1">
            <a:extLst>
              <a:ext uri="{FF2B5EF4-FFF2-40B4-BE49-F238E27FC236}">
                <a16:creationId xmlns:a16="http://schemas.microsoft.com/office/drawing/2014/main" id="{CE32B984-655C-44E3-0E5D-EFCC811B540C}"/>
              </a:ext>
            </a:extLst>
          </p:cNvPr>
          <p:cNvSpPr txBox="1"/>
          <p:nvPr/>
        </p:nvSpPr>
        <p:spPr>
          <a:xfrm>
            <a:off x="2540000" y="1422400"/>
            <a:ext cx="5612902" cy="369332"/>
          </a:xfrm>
          <a:prstGeom prst="rect">
            <a:avLst/>
          </a:prstGeom>
          <a:noFill/>
        </p:spPr>
        <p:txBody>
          <a:bodyPr wrap="square" rtlCol="0">
            <a:spAutoFit/>
          </a:bodyPr>
          <a:lstStyle/>
          <a:p>
            <a:r>
              <a:rPr lang="nl-NL" dirty="0"/>
              <a:t>-</a:t>
            </a:r>
          </a:p>
        </p:txBody>
      </p:sp>
      <p:graphicFrame>
        <p:nvGraphicFramePr>
          <p:cNvPr id="38" name="Tabel 37">
            <a:extLst>
              <a:ext uri="{FF2B5EF4-FFF2-40B4-BE49-F238E27FC236}">
                <a16:creationId xmlns:a16="http://schemas.microsoft.com/office/drawing/2014/main" id="{09C17F94-FE19-6C33-549D-B8ECEA8836A4}"/>
              </a:ext>
            </a:extLst>
          </p:cNvPr>
          <p:cNvGraphicFramePr>
            <a:graphicFrameLocks noGrp="1"/>
          </p:cNvGraphicFramePr>
          <p:nvPr/>
        </p:nvGraphicFramePr>
        <p:xfrm>
          <a:off x="2989385" y="1345049"/>
          <a:ext cx="7818777" cy="4595932"/>
        </p:xfrm>
        <a:graphic>
          <a:graphicData uri="http://schemas.openxmlformats.org/drawingml/2006/table">
            <a:tbl>
              <a:tblPr/>
              <a:tblGrid>
                <a:gridCol w="7818777">
                  <a:extLst>
                    <a:ext uri="{9D8B030D-6E8A-4147-A177-3AD203B41FA5}">
                      <a16:colId xmlns:a16="http://schemas.microsoft.com/office/drawing/2014/main" val="40190970"/>
                    </a:ext>
                  </a:extLst>
                </a:gridCol>
              </a:tblGrid>
              <a:tr h="504264">
                <a:tc>
                  <a:txBody>
                    <a:bodyPr/>
                    <a:lstStyle/>
                    <a:p>
                      <a:pPr algn="ctr" fontAlgn="ctr"/>
                      <a:r>
                        <a:rPr lang="nl-NL" sz="1800" b="1" i="0" u="none" strike="noStrike" dirty="0">
                          <a:solidFill>
                            <a:srgbClr val="FFFFFF"/>
                          </a:solidFill>
                          <a:effectLst/>
                          <a:latin typeface="Calibri" panose="020F0502020204030204" pitchFamily="34" charset="0"/>
                        </a:rPr>
                        <a:t>tegenwoordige tijd</a:t>
                      </a:r>
                    </a:p>
                  </a:txBody>
                  <a:tcPr marL="0" marR="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5007E"/>
                    </a:solidFill>
                  </a:tcPr>
                </a:tc>
                <a:extLst>
                  <a:ext uri="{0D108BD9-81ED-4DB2-BD59-A6C34878D82A}">
                    <a16:rowId xmlns:a16="http://schemas.microsoft.com/office/drawing/2014/main" val="284554036"/>
                  </a:ext>
                </a:extLst>
              </a:tr>
              <a:tr h="504264">
                <a:tc>
                  <a:txBody>
                    <a:bodyPr/>
                    <a:lstStyle/>
                    <a:p>
                      <a:pPr algn="ctr" fontAlgn="ctr"/>
                      <a:r>
                        <a:rPr lang="nl-NL" sz="1800" b="1" i="0" u="none" strike="noStrike">
                          <a:solidFill>
                            <a:srgbClr val="000000"/>
                          </a:solidFill>
                          <a:effectLst/>
                          <a:latin typeface="Calibri" panose="020F0502020204030204" pitchFamily="34" charset="0"/>
                        </a:rPr>
                        <a:t>herhalen tegenwoordige tijd</a:t>
                      </a:r>
                    </a:p>
                  </a:txBody>
                  <a:tcPr marL="0" marR="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775595443"/>
                  </a:ext>
                </a:extLst>
              </a:tr>
              <a:tr h="504264">
                <a:tc>
                  <a:txBody>
                    <a:bodyPr/>
                    <a:lstStyle/>
                    <a:p>
                      <a:pPr algn="ctr" fontAlgn="ctr"/>
                      <a:r>
                        <a:rPr lang="nl-NL" sz="1800" b="1" i="0" u="none" strike="noStrike" dirty="0">
                          <a:solidFill>
                            <a:srgbClr val="000000"/>
                          </a:solidFill>
                          <a:effectLst/>
                          <a:latin typeface="Calibri" panose="020F0502020204030204" pitchFamily="34" charset="0"/>
                        </a:rPr>
                        <a:t>verleden tijd zwakke werkwoorden,</a:t>
                      </a:r>
                    </a:p>
                  </a:txBody>
                  <a:tcPr marL="0" marR="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36317734"/>
                  </a:ext>
                </a:extLst>
              </a:tr>
              <a:tr h="504264">
                <a:tc>
                  <a:txBody>
                    <a:bodyPr/>
                    <a:lstStyle/>
                    <a:p>
                      <a:pPr algn="ctr" fontAlgn="ctr"/>
                      <a:r>
                        <a:rPr lang="nl-NL" sz="1800" b="1" i="0" u="none" strike="noStrike" dirty="0">
                          <a:solidFill>
                            <a:srgbClr val="000000"/>
                          </a:solidFill>
                          <a:effectLst/>
                          <a:latin typeface="Calibri" panose="020F0502020204030204" pitchFamily="34" charset="0"/>
                        </a:rPr>
                        <a:t>verleden tijd sterke werkwoorden</a:t>
                      </a:r>
                    </a:p>
                  </a:txBody>
                  <a:tcPr marL="0" marR="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77637709"/>
                  </a:ext>
                </a:extLst>
              </a:tr>
              <a:tr h="504264">
                <a:tc>
                  <a:txBody>
                    <a:bodyPr/>
                    <a:lstStyle/>
                    <a:p>
                      <a:pPr algn="ctr" fontAlgn="ctr"/>
                      <a:r>
                        <a:rPr lang="nl-NL" sz="1800" b="1" i="0" u="none" strike="noStrike" dirty="0">
                          <a:solidFill>
                            <a:srgbClr val="000000"/>
                          </a:solidFill>
                          <a:effectLst/>
                          <a:latin typeface="Calibri" panose="020F0502020204030204" pitchFamily="34" charset="0"/>
                        </a:rPr>
                        <a:t>’t kofschip x</a:t>
                      </a:r>
                    </a:p>
                  </a:txBody>
                  <a:tcPr marL="0" marR="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68131032"/>
                  </a:ext>
                </a:extLst>
              </a:tr>
              <a:tr h="504264">
                <a:tc>
                  <a:txBody>
                    <a:bodyPr/>
                    <a:lstStyle/>
                    <a:p>
                      <a:pPr algn="ctr" fontAlgn="ctr"/>
                      <a:r>
                        <a:rPr lang="nl-NL" sz="1800" b="1" i="0" u="none" strike="noStrike">
                          <a:solidFill>
                            <a:srgbClr val="000000"/>
                          </a:solidFill>
                          <a:effectLst/>
                          <a:latin typeface="Calibri" panose="020F0502020204030204" pitchFamily="34" charset="0"/>
                        </a:rPr>
                        <a:t>voltooid deelwoord</a:t>
                      </a:r>
                    </a:p>
                  </a:txBody>
                  <a:tcPr marL="0" marR="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07104228"/>
                  </a:ext>
                </a:extLst>
              </a:tr>
              <a:tr h="561820">
                <a:tc>
                  <a:txBody>
                    <a:bodyPr/>
                    <a:lstStyle/>
                    <a:p>
                      <a:pPr algn="ctr" fontAlgn="ctr"/>
                      <a:r>
                        <a:rPr lang="nl-NL" sz="1800" b="1" i="0" u="none" strike="noStrike" dirty="0">
                          <a:solidFill>
                            <a:srgbClr val="000000"/>
                          </a:solidFill>
                          <a:effectLst/>
                          <a:latin typeface="Calibri" panose="020F0502020204030204" pitchFamily="34" charset="0"/>
                        </a:rPr>
                        <a:t>herhalen tegenwoordige tijd en verleden tijd</a:t>
                      </a:r>
                    </a:p>
                  </a:txBody>
                  <a:tcPr marL="0" marR="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8110421"/>
                  </a:ext>
                </a:extLst>
              </a:tr>
              <a:tr h="504264">
                <a:tc>
                  <a:txBody>
                    <a:bodyPr/>
                    <a:lstStyle/>
                    <a:p>
                      <a:pPr algn="ctr" fontAlgn="ctr"/>
                      <a:r>
                        <a:rPr lang="nl-NL" sz="1800" b="1" i="0" u="none" strike="noStrike">
                          <a:solidFill>
                            <a:srgbClr val="000000"/>
                          </a:solidFill>
                          <a:effectLst/>
                          <a:latin typeface="Calibri" panose="020F0502020204030204" pitchFamily="34" charset="0"/>
                        </a:rPr>
                        <a:t>gebiedende wijs</a:t>
                      </a:r>
                    </a:p>
                  </a:txBody>
                  <a:tcPr marL="0" marR="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632263893"/>
                  </a:ext>
                </a:extLst>
              </a:tr>
              <a:tr h="504264">
                <a:tc>
                  <a:txBody>
                    <a:bodyPr/>
                    <a:lstStyle/>
                    <a:p>
                      <a:pPr algn="ctr" fontAlgn="ctr"/>
                      <a:r>
                        <a:rPr lang="nl-NL" sz="1800" b="1" i="0" u="none" strike="noStrike" dirty="0">
                          <a:solidFill>
                            <a:srgbClr val="000000"/>
                          </a:solidFill>
                          <a:effectLst/>
                          <a:latin typeface="Calibri" panose="020F0502020204030204" pitchFamily="34" charset="0"/>
                        </a:rPr>
                        <a:t>bijvoeglijk gebruikt voltooid deelwoord</a:t>
                      </a:r>
                    </a:p>
                  </a:txBody>
                  <a:tcPr marL="0" marR="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92664768"/>
                  </a:ext>
                </a:extLst>
              </a:tr>
            </a:tbl>
          </a:graphicData>
        </a:graphic>
      </p:graphicFrame>
      <p:cxnSp>
        <p:nvCxnSpPr>
          <p:cNvPr id="27" name="Rechte verbindingslijn met pijl 26">
            <a:extLst>
              <a:ext uri="{FF2B5EF4-FFF2-40B4-BE49-F238E27FC236}">
                <a16:creationId xmlns:a16="http://schemas.microsoft.com/office/drawing/2014/main" id="{32C9A2FA-7841-4E22-EBD0-89AEBB3B815D}"/>
              </a:ext>
            </a:extLst>
          </p:cNvPr>
          <p:cNvCxnSpPr>
            <a:cxnSpLocks/>
          </p:cNvCxnSpPr>
          <p:nvPr/>
        </p:nvCxnSpPr>
        <p:spPr>
          <a:xfrm flipH="1">
            <a:off x="3654181" y="1476893"/>
            <a:ext cx="1714786" cy="4332243"/>
          </a:xfrm>
          <a:prstGeom prst="straightConnector1">
            <a:avLst/>
          </a:prstGeom>
          <a:ln w="76200">
            <a:solidFill>
              <a:srgbClr val="E5007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9027B8AD-8E79-0809-725A-ED41C3BD86E8}"/>
              </a:ext>
            </a:extLst>
          </p:cNvPr>
          <p:cNvCxnSpPr>
            <a:cxnSpLocks/>
          </p:cNvCxnSpPr>
          <p:nvPr/>
        </p:nvCxnSpPr>
        <p:spPr>
          <a:xfrm>
            <a:off x="8284889" y="1410501"/>
            <a:ext cx="2146955" cy="4398635"/>
          </a:xfrm>
          <a:prstGeom prst="straightConnector1">
            <a:avLst/>
          </a:prstGeom>
          <a:ln w="76200">
            <a:solidFill>
              <a:srgbClr val="E5007E"/>
            </a:solidFill>
            <a:tailEnd type="triangle"/>
          </a:ln>
        </p:spPr>
        <p:style>
          <a:lnRef idx="1">
            <a:schemeClr val="accent1"/>
          </a:lnRef>
          <a:fillRef idx="0">
            <a:schemeClr val="accent1"/>
          </a:fillRef>
          <a:effectRef idx="0">
            <a:schemeClr val="accent1"/>
          </a:effectRef>
          <a:fontRef idx="minor">
            <a:schemeClr val="tx1"/>
          </a:fontRef>
        </p:style>
      </p:cxnSp>
      <p:sp>
        <p:nvSpPr>
          <p:cNvPr id="49" name="Tekstvak 48">
            <a:extLst>
              <a:ext uri="{FF2B5EF4-FFF2-40B4-BE49-F238E27FC236}">
                <a16:creationId xmlns:a16="http://schemas.microsoft.com/office/drawing/2014/main" id="{D641B4EB-34AF-8FCD-B85C-CD807057314E}"/>
              </a:ext>
            </a:extLst>
          </p:cNvPr>
          <p:cNvSpPr txBox="1"/>
          <p:nvPr/>
        </p:nvSpPr>
        <p:spPr>
          <a:xfrm>
            <a:off x="1895159" y="1912216"/>
            <a:ext cx="1074388" cy="369332"/>
          </a:xfrm>
          <a:prstGeom prst="rect">
            <a:avLst/>
          </a:prstGeom>
          <a:noFill/>
        </p:spPr>
        <p:txBody>
          <a:bodyPr wrap="square" rtlCol="0">
            <a:spAutoFit/>
          </a:bodyPr>
          <a:lstStyle/>
          <a:p>
            <a:r>
              <a:rPr lang="nl-NL" b="1" dirty="0">
                <a:solidFill>
                  <a:schemeClr val="bg1"/>
                </a:solidFill>
              </a:rPr>
              <a:t>groep 6</a:t>
            </a:r>
          </a:p>
        </p:txBody>
      </p:sp>
      <p:sp>
        <p:nvSpPr>
          <p:cNvPr id="50" name="Tekstvak 49">
            <a:extLst>
              <a:ext uri="{FF2B5EF4-FFF2-40B4-BE49-F238E27FC236}">
                <a16:creationId xmlns:a16="http://schemas.microsoft.com/office/drawing/2014/main" id="{D5632F36-0FA3-89A5-BAEE-AF1D5EC13237}"/>
              </a:ext>
            </a:extLst>
          </p:cNvPr>
          <p:cNvSpPr txBox="1"/>
          <p:nvPr/>
        </p:nvSpPr>
        <p:spPr>
          <a:xfrm>
            <a:off x="1895159" y="2410817"/>
            <a:ext cx="1074388" cy="369332"/>
          </a:xfrm>
          <a:prstGeom prst="rect">
            <a:avLst/>
          </a:prstGeom>
          <a:noFill/>
        </p:spPr>
        <p:txBody>
          <a:bodyPr wrap="square" rtlCol="0">
            <a:spAutoFit/>
          </a:bodyPr>
          <a:lstStyle/>
          <a:p>
            <a:r>
              <a:rPr lang="nl-NL" b="1" dirty="0">
                <a:solidFill>
                  <a:schemeClr val="bg1"/>
                </a:solidFill>
              </a:rPr>
              <a:t>groep 7</a:t>
            </a:r>
          </a:p>
        </p:txBody>
      </p:sp>
      <p:sp>
        <p:nvSpPr>
          <p:cNvPr id="51" name="Tekstvak 50">
            <a:extLst>
              <a:ext uri="{FF2B5EF4-FFF2-40B4-BE49-F238E27FC236}">
                <a16:creationId xmlns:a16="http://schemas.microsoft.com/office/drawing/2014/main" id="{43D2F96A-FC84-FFFB-6D75-EF78F6D9C6BB}"/>
              </a:ext>
            </a:extLst>
          </p:cNvPr>
          <p:cNvSpPr txBox="1"/>
          <p:nvPr/>
        </p:nvSpPr>
        <p:spPr>
          <a:xfrm>
            <a:off x="1895159" y="4502985"/>
            <a:ext cx="1074388" cy="369332"/>
          </a:xfrm>
          <a:prstGeom prst="rect">
            <a:avLst/>
          </a:prstGeom>
          <a:noFill/>
        </p:spPr>
        <p:txBody>
          <a:bodyPr wrap="square" rtlCol="0">
            <a:spAutoFit/>
          </a:bodyPr>
          <a:lstStyle/>
          <a:p>
            <a:r>
              <a:rPr lang="nl-NL" b="1" dirty="0">
                <a:solidFill>
                  <a:schemeClr val="bg1"/>
                </a:solidFill>
              </a:rPr>
              <a:t>groep 8</a:t>
            </a:r>
          </a:p>
        </p:txBody>
      </p:sp>
    </p:spTree>
    <p:extLst>
      <p:ext uri="{BB962C8B-B14F-4D97-AF65-F5344CB8AC3E}">
        <p14:creationId xmlns:p14="http://schemas.microsoft.com/office/powerpoint/2010/main" val="25651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C905F0D-F230-1743-82B0-52652C6EC8F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872797" y="652640"/>
            <a:ext cx="7087738" cy="6206070"/>
          </a:xfrm>
          <a:prstGeom prst="rect">
            <a:avLst/>
          </a:prstGeom>
        </p:spPr>
      </p:pic>
      <p:sp>
        <p:nvSpPr>
          <p:cNvPr id="49" name="Vrije vorm: vorm 4">
            <a:extLst>
              <a:ext uri="{FF2B5EF4-FFF2-40B4-BE49-F238E27FC236}">
                <a16:creationId xmlns:a16="http://schemas.microsoft.com/office/drawing/2014/main" id="{13C1182D-269B-5D4D-A6F5-3E3CE835F4A7}"/>
              </a:ext>
            </a:extLst>
          </p:cNvPr>
          <p:cNvSpPr/>
          <p:nvPr/>
        </p:nvSpPr>
        <p:spPr>
          <a:xfrm>
            <a:off x="2607733" y="201930"/>
            <a:ext cx="4206819"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rPr>
              <a:t>Wat maakt Taaljacht zo bijzonder?</a:t>
            </a:r>
          </a:p>
        </p:txBody>
      </p:sp>
      <p:sp>
        <p:nvSpPr>
          <p:cNvPr id="54" name="Vrije vorm: vorm 64">
            <a:hlinkClick r:id="rId4" action="ppaction://hlinksldjump"/>
            <a:extLst>
              <a:ext uri="{FF2B5EF4-FFF2-40B4-BE49-F238E27FC236}">
                <a16:creationId xmlns:a16="http://schemas.microsoft.com/office/drawing/2014/main" id="{B5712EC5-D6E8-4B97-A620-6803627024C6}"/>
              </a:ext>
            </a:extLst>
          </p:cNvPr>
          <p:cNvSpPr/>
          <p:nvPr/>
        </p:nvSpPr>
        <p:spPr>
          <a:xfrm>
            <a:off x="476885" y="201930"/>
            <a:ext cx="2130848"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rPr>
              <a:t>Samenvatting</a:t>
            </a:r>
          </a:p>
        </p:txBody>
      </p:sp>
      <p:pic>
        <p:nvPicPr>
          <p:cNvPr id="60" name="Graphic 59">
            <a:extLst>
              <a:ext uri="{FF2B5EF4-FFF2-40B4-BE49-F238E27FC236}">
                <a16:creationId xmlns:a16="http://schemas.microsoft.com/office/drawing/2014/main" id="{B0EFFD4E-AC72-4E36-AD7C-F689E4582B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5" y="639240"/>
            <a:ext cx="6882652" cy="6232871"/>
          </a:xfrm>
          <a:prstGeom prst="rect">
            <a:avLst/>
          </a:prstGeom>
        </p:spPr>
      </p:pic>
      <p:grpSp>
        <p:nvGrpSpPr>
          <p:cNvPr id="61" name="Groep 60">
            <a:extLst>
              <a:ext uri="{FF2B5EF4-FFF2-40B4-BE49-F238E27FC236}">
                <a16:creationId xmlns:a16="http://schemas.microsoft.com/office/drawing/2014/main" id="{1F9AC102-FBD4-4EC0-899D-4B19C0BB82C3}"/>
              </a:ext>
            </a:extLst>
          </p:cNvPr>
          <p:cNvGrpSpPr/>
          <p:nvPr/>
        </p:nvGrpSpPr>
        <p:grpSpPr>
          <a:xfrm>
            <a:off x="529504" y="889201"/>
            <a:ext cx="5934794" cy="1034287"/>
            <a:chOff x="1058036" y="1348740"/>
            <a:chExt cx="5151427" cy="1034287"/>
          </a:xfrm>
        </p:grpSpPr>
        <p:sp>
          <p:nvSpPr>
            <p:cNvPr id="62" name="Rechthoek: afgeronde hoeken 61">
              <a:extLst>
                <a:ext uri="{FF2B5EF4-FFF2-40B4-BE49-F238E27FC236}">
                  <a16:creationId xmlns:a16="http://schemas.microsoft.com/office/drawing/2014/main" id="{E7F498CE-037F-4509-A2BF-A1A7EF0117FA}"/>
                </a:ext>
              </a:extLst>
            </p:cNvPr>
            <p:cNvSpPr/>
            <p:nvPr/>
          </p:nvSpPr>
          <p:spPr>
            <a:xfrm>
              <a:off x="1058036" y="1348740"/>
              <a:ext cx="5151427" cy="1034287"/>
            </a:xfrm>
            <a:prstGeom prst="roundRect">
              <a:avLst/>
            </a:prstGeom>
            <a:solidFill>
              <a:schemeClr val="bg1"/>
            </a:solidFill>
            <a:ln w="12723" cap="flat">
              <a:noFill/>
              <a:prstDash val="solid"/>
              <a:miter/>
            </a:ln>
          </p:spPr>
          <p:txBody>
            <a:bodyPr lIns="1044000" tIns="0" rIns="39600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Coöperatief leren </a:t>
              </a:r>
              <a:endPar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Vrije vorm: vorm 62">
              <a:extLst>
                <a:ext uri="{FF2B5EF4-FFF2-40B4-BE49-F238E27FC236}">
                  <a16:creationId xmlns:a16="http://schemas.microsoft.com/office/drawing/2014/main" id="{999FD41E-DE52-4F8E-8E78-454EBA6F30A7}"/>
                </a:ext>
              </a:extLst>
            </p:cNvPr>
            <p:cNvSpPr/>
            <p:nvPr/>
          </p:nvSpPr>
          <p:spPr>
            <a:xfrm>
              <a:off x="1368187" y="1616052"/>
              <a:ext cx="470447"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7" name="Groep 66">
            <a:extLst>
              <a:ext uri="{FF2B5EF4-FFF2-40B4-BE49-F238E27FC236}">
                <a16:creationId xmlns:a16="http://schemas.microsoft.com/office/drawing/2014/main" id="{03E7B34C-8AE4-4792-A2B9-BDE61CC90D7B}"/>
              </a:ext>
            </a:extLst>
          </p:cNvPr>
          <p:cNvGrpSpPr/>
          <p:nvPr/>
        </p:nvGrpSpPr>
        <p:grpSpPr>
          <a:xfrm>
            <a:off x="529505" y="2014652"/>
            <a:ext cx="5934794" cy="1034287"/>
            <a:chOff x="1058037" y="1222016"/>
            <a:chExt cx="4080778" cy="1034287"/>
          </a:xfrm>
        </p:grpSpPr>
        <p:sp>
          <p:nvSpPr>
            <p:cNvPr id="72" name="Rechthoek: afgeronde hoeken 71">
              <a:extLst>
                <a:ext uri="{FF2B5EF4-FFF2-40B4-BE49-F238E27FC236}">
                  <a16:creationId xmlns:a16="http://schemas.microsoft.com/office/drawing/2014/main" id="{6BF9E594-ABDF-439E-97D8-76756ABC6F6B}"/>
                </a:ext>
              </a:extLst>
            </p:cNvPr>
            <p:cNvSpPr/>
            <p:nvPr/>
          </p:nvSpPr>
          <p:spPr>
            <a:xfrm>
              <a:off x="1058037" y="1222016"/>
              <a:ext cx="4080778" cy="1034287"/>
            </a:xfrm>
            <a:prstGeom prst="roundRect">
              <a:avLst>
                <a:gd name="adj" fmla="val 13634"/>
              </a:avLst>
            </a:prstGeom>
            <a:solidFill>
              <a:schemeClr val="bg1"/>
            </a:solidFill>
            <a:ln w="12723" cap="flat">
              <a:noFill/>
              <a:prstDash val="solid"/>
              <a:miter/>
            </a:ln>
          </p:spPr>
          <p:txBody>
            <a:bodyPr rot="0" spcFirstLastPara="0" vertOverflow="overflow" horzOverflow="overflow" vert="horz" wrap="square" lIns="1044000" tIns="0" rIns="39600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Calibri"/>
                </a:rPr>
                <a:t>Eigenaarschap</a:t>
              </a:r>
              <a:endPar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73" name="Vrije vorm: vorm 72">
              <a:extLst>
                <a:ext uri="{FF2B5EF4-FFF2-40B4-BE49-F238E27FC236}">
                  <a16:creationId xmlns:a16="http://schemas.microsoft.com/office/drawing/2014/main" id="{E76EBD0F-C145-4491-A507-7E355FA521AD}"/>
                </a:ext>
              </a:extLst>
            </p:cNvPr>
            <p:cNvSpPr/>
            <p:nvPr/>
          </p:nvSpPr>
          <p:spPr>
            <a:xfrm>
              <a:off x="1337009" y="1487375"/>
              <a:ext cx="370543" cy="502847"/>
            </a:xfrm>
            <a:custGeom>
              <a:avLst/>
              <a:gdLst>
                <a:gd name="connsiteX0" fmla="*/ 443985 w 469314"/>
                <a:gd name="connsiteY0" fmla="*/ 82150 h 502847"/>
                <a:gd name="connsiteX1" fmla="*/ 416299 w 469314"/>
                <a:gd name="connsiteY1" fmla="*/ 70720 h 502847"/>
                <a:gd name="connsiteX2" fmla="*/ 426332 w 469314"/>
                <a:gd name="connsiteY2" fmla="*/ 55226 h 502847"/>
                <a:gd name="connsiteX3" fmla="*/ 449192 w 469314"/>
                <a:gd name="connsiteY3" fmla="*/ 73387 h 502847"/>
                <a:gd name="connsiteX4" fmla="*/ 443985 w 469314"/>
                <a:gd name="connsiteY4" fmla="*/ 82150 h 502847"/>
                <a:gd name="connsiteX5" fmla="*/ 427475 w 469314"/>
                <a:gd name="connsiteY5" fmla="*/ 109709 h 502847"/>
                <a:gd name="connsiteX6" fmla="*/ 396487 w 469314"/>
                <a:gd name="connsiteY6" fmla="*/ 100819 h 502847"/>
                <a:gd name="connsiteX7" fmla="*/ 411473 w 469314"/>
                <a:gd name="connsiteY7" fmla="*/ 78086 h 502847"/>
                <a:gd name="connsiteX8" fmla="*/ 439667 w 469314"/>
                <a:gd name="connsiteY8" fmla="*/ 89643 h 502847"/>
                <a:gd name="connsiteX9" fmla="*/ 427983 w 469314"/>
                <a:gd name="connsiteY9" fmla="*/ 109201 h 502847"/>
                <a:gd name="connsiteX10" fmla="*/ 406774 w 469314"/>
                <a:gd name="connsiteY10" fmla="*/ 143745 h 502847"/>
                <a:gd name="connsiteX11" fmla="*/ 404742 w 469314"/>
                <a:gd name="connsiteY11" fmla="*/ 142221 h 502847"/>
                <a:gd name="connsiteX12" fmla="*/ 375786 w 469314"/>
                <a:gd name="connsiteY12" fmla="*/ 132442 h 502847"/>
                <a:gd name="connsiteX13" fmla="*/ 391026 w 469314"/>
                <a:gd name="connsiteY13" fmla="*/ 109328 h 502847"/>
                <a:gd name="connsiteX14" fmla="*/ 423030 w 469314"/>
                <a:gd name="connsiteY14" fmla="*/ 117329 h 502847"/>
                <a:gd name="connsiteX15" fmla="*/ 406774 w 469314"/>
                <a:gd name="connsiteY15" fmla="*/ 143745 h 502847"/>
                <a:gd name="connsiteX16" fmla="*/ 384930 w 469314"/>
                <a:gd name="connsiteY16" fmla="*/ 178924 h 502847"/>
                <a:gd name="connsiteX17" fmla="*/ 352037 w 469314"/>
                <a:gd name="connsiteY17" fmla="*/ 168637 h 502847"/>
                <a:gd name="connsiteX18" fmla="*/ 370579 w 469314"/>
                <a:gd name="connsiteY18" fmla="*/ 140443 h 502847"/>
                <a:gd name="connsiteX19" fmla="*/ 402202 w 469314"/>
                <a:gd name="connsiteY19" fmla="*/ 151238 h 502847"/>
                <a:gd name="connsiteX20" fmla="*/ 384930 w 469314"/>
                <a:gd name="connsiteY20" fmla="*/ 178924 h 502847"/>
                <a:gd name="connsiteX21" fmla="*/ 361181 w 469314"/>
                <a:gd name="connsiteY21" fmla="*/ 217024 h 502847"/>
                <a:gd name="connsiteX22" fmla="*/ 331209 w 469314"/>
                <a:gd name="connsiteY22" fmla="*/ 200768 h 502847"/>
                <a:gd name="connsiteX23" fmla="*/ 346449 w 469314"/>
                <a:gd name="connsiteY23" fmla="*/ 177400 h 502847"/>
                <a:gd name="connsiteX24" fmla="*/ 379850 w 469314"/>
                <a:gd name="connsiteY24" fmla="*/ 187179 h 502847"/>
                <a:gd name="connsiteX25" fmla="*/ 361181 w 469314"/>
                <a:gd name="connsiteY25" fmla="*/ 217024 h 502847"/>
                <a:gd name="connsiteX26" fmla="*/ 344671 w 469314"/>
                <a:gd name="connsiteY26" fmla="*/ 243059 h 502847"/>
                <a:gd name="connsiteX27" fmla="*/ 311905 w 469314"/>
                <a:gd name="connsiteY27" fmla="*/ 230359 h 502847"/>
                <a:gd name="connsiteX28" fmla="*/ 326002 w 469314"/>
                <a:gd name="connsiteY28" fmla="*/ 208388 h 502847"/>
                <a:gd name="connsiteX29" fmla="*/ 356101 w 469314"/>
                <a:gd name="connsiteY29" fmla="*/ 224771 h 502847"/>
                <a:gd name="connsiteX30" fmla="*/ 344671 w 469314"/>
                <a:gd name="connsiteY30" fmla="*/ 242805 h 502847"/>
                <a:gd name="connsiteX31" fmla="*/ 325621 w 469314"/>
                <a:gd name="connsiteY31" fmla="*/ 273031 h 502847"/>
                <a:gd name="connsiteX32" fmla="*/ 291204 w 469314"/>
                <a:gd name="connsiteY32" fmla="*/ 262236 h 502847"/>
                <a:gd name="connsiteX33" fmla="*/ 306698 w 469314"/>
                <a:gd name="connsiteY33" fmla="*/ 238233 h 502847"/>
                <a:gd name="connsiteX34" fmla="*/ 339591 w 469314"/>
                <a:gd name="connsiteY34" fmla="*/ 250933 h 502847"/>
                <a:gd name="connsiteX35" fmla="*/ 325621 w 469314"/>
                <a:gd name="connsiteY35" fmla="*/ 273031 h 502847"/>
                <a:gd name="connsiteX36" fmla="*/ 305047 w 469314"/>
                <a:gd name="connsiteY36" fmla="*/ 305670 h 502847"/>
                <a:gd name="connsiteX37" fmla="*/ 271011 w 469314"/>
                <a:gd name="connsiteY37" fmla="*/ 294113 h 502847"/>
                <a:gd name="connsiteX38" fmla="*/ 286124 w 469314"/>
                <a:gd name="connsiteY38" fmla="*/ 270237 h 502847"/>
                <a:gd name="connsiteX39" fmla="*/ 320287 w 469314"/>
                <a:gd name="connsiteY39" fmla="*/ 281413 h 502847"/>
                <a:gd name="connsiteX40" fmla="*/ 305047 w 469314"/>
                <a:gd name="connsiteY40" fmla="*/ 305670 h 502847"/>
                <a:gd name="connsiteX41" fmla="*/ 287775 w 469314"/>
                <a:gd name="connsiteY41" fmla="*/ 333229 h 502847"/>
                <a:gd name="connsiteX42" fmla="*/ 253485 w 469314"/>
                <a:gd name="connsiteY42" fmla="*/ 321799 h 502847"/>
                <a:gd name="connsiteX43" fmla="*/ 266185 w 469314"/>
                <a:gd name="connsiteY43" fmla="*/ 302241 h 502847"/>
                <a:gd name="connsiteX44" fmla="*/ 300348 w 469314"/>
                <a:gd name="connsiteY44" fmla="*/ 313798 h 502847"/>
                <a:gd name="connsiteX45" fmla="*/ 287648 w 469314"/>
                <a:gd name="connsiteY45" fmla="*/ 333229 h 502847"/>
                <a:gd name="connsiteX46" fmla="*/ 268217 w 469314"/>
                <a:gd name="connsiteY46" fmla="*/ 364979 h 502847"/>
                <a:gd name="connsiteX47" fmla="*/ 234435 w 469314"/>
                <a:gd name="connsiteY47" fmla="*/ 352279 h 502847"/>
                <a:gd name="connsiteX48" fmla="*/ 248278 w 469314"/>
                <a:gd name="connsiteY48" fmla="*/ 329800 h 502847"/>
                <a:gd name="connsiteX49" fmla="*/ 282695 w 469314"/>
                <a:gd name="connsiteY49" fmla="*/ 341230 h 502847"/>
                <a:gd name="connsiteX50" fmla="*/ 268217 w 469314"/>
                <a:gd name="connsiteY50" fmla="*/ 364852 h 502847"/>
                <a:gd name="connsiteX51" fmla="*/ 250564 w 469314"/>
                <a:gd name="connsiteY51" fmla="*/ 393935 h 502847"/>
                <a:gd name="connsiteX52" fmla="*/ 214877 w 469314"/>
                <a:gd name="connsiteY52" fmla="*/ 383902 h 502847"/>
                <a:gd name="connsiteX53" fmla="*/ 229355 w 469314"/>
                <a:gd name="connsiteY53" fmla="*/ 360280 h 502847"/>
                <a:gd name="connsiteX54" fmla="*/ 263137 w 469314"/>
                <a:gd name="connsiteY54" fmla="*/ 372980 h 502847"/>
                <a:gd name="connsiteX55" fmla="*/ 250437 w 469314"/>
                <a:gd name="connsiteY55" fmla="*/ 393935 h 502847"/>
                <a:gd name="connsiteX56" fmla="*/ 229736 w 469314"/>
                <a:gd name="connsiteY56" fmla="*/ 428733 h 502847"/>
                <a:gd name="connsiteX57" fmla="*/ 193287 w 469314"/>
                <a:gd name="connsiteY57" fmla="*/ 419716 h 502847"/>
                <a:gd name="connsiteX58" fmla="*/ 209797 w 469314"/>
                <a:gd name="connsiteY58" fmla="*/ 392284 h 502847"/>
                <a:gd name="connsiteX59" fmla="*/ 245484 w 469314"/>
                <a:gd name="connsiteY59" fmla="*/ 402317 h 502847"/>
                <a:gd name="connsiteX60" fmla="*/ 229736 w 469314"/>
                <a:gd name="connsiteY60" fmla="*/ 428733 h 502847"/>
                <a:gd name="connsiteX61" fmla="*/ 212337 w 469314"/>
                <a:gd name="connsiteY61" fmla="*/ 458959 h 502847"/>
                <a:gd name="connsiteX62" fmla="*/ 212337 w 469314"/>
                <a:gd name="connsiteY62" fmla="*/ 458959 h 502847"/>
                <a:gd name="connsiteX63" fmla="*/ 174237 w 469314"/>
                <a:gd name="connsiteY63" fmla="*/ 452101 h 502847"/>
                <a:gd name="connsiteX64" fmla="*/ 188334 w 469314"/>
                <a:gd name="connsiteY64" fmla="*/ 428098 h 502847"/>
                <a:gd name="connsiteX65" fmla="*/ 224656 w 469314"/>
                <a:gd name="connsiteY65" fmla="*/ 437115 h 502847"/>
                <a:gd name="connsiteX66" fmla="*/ 211956 w 469314"/>
                <a:gd name="connsiteY66" fmla="*/ 458959 h 502847"/>
                <a:gd name="connsiteX67" fmla="*/ 197605 w 469314"/>
                <a:gd name="connsiteY67" fmla="*/ 484359 h 502847"/>
                <a:gd name="connsiteX68" fmla="*/ 156584 w 469314"/>
                <a:gd name="connsiteY68" fmla="*/ 482327 h 502847"/>
                <a:gd name="connsiteX69" fmla="*/ 169284 w 469314"/>
                <a:gd name="connsiteY69" fmla="*/ 460737 h 502847"/>
                <a:gd name="connsiteX70" fmla="*/ 207384 w 469314"/>
                <a:gd name="connsiteY70" fmla="*/ 467849 h 502847"/>
                <a:gd name="connsiteX71" fmla="*/ 197986 w 469314"/>
                <a:gd name="connsiteY71" fmla="*/ 484359 h 502847"/>
                <a:gd name="connsiteX72" fmla="*/ 22472 w 469314"/>
                <a:gd name="connsiteY72" fmla="*/ 306559 h 502847"/>
                <a:gd name="connsiteX73" fmla="*/ 73272 w 469314"/>
                <a:gd name="connsiteY73" fmla="*/ 245726 h 502847"/>
                <a:gd name="connsiteX74" fmla="*/ 89655 w 469314"/>
                <a:gd name="connsiteY74" fmla="*/ 258426 h 502847"/>
                <a:gd name="connsiteX75" fmla="*/ 141471 w 469314"/>
                <a:gd name="connsiteY75" fmla="*/ 329419 h 502847"/>
                <a:gd name="connsiteX76" fmla="*/ 157346 w 469314"/>
                <a:gd name="connsiteY76" fmla="*/ 332594 h 502847"/>
                <a:gd name="connsiteX77" fmla="*/ 377437 w 469314"/>
                <a:gd name="connsiteY77" fmla="*/ 20809 h 502847"/>
                <a:gd name="connsiteX78" fmla="*/ 411600 w 469314"/>
                <a:gd name="connsiteY78" fmla="*/ 43923 h 502847"/>
                <a:gd name="connsiteX79" fmla="*/ 403726 w 469314"/>
                <a:gd name="connsiteY79" fmla="*/ 56623 h 502847"/>
                <a:gd name="connsiteX80" fmla="*/ 325875 w 469314"/>
                <a:gd name="connsiteY80" fmla="*/ 176511 h 502847"/>
                <a:gd name="connsiteX81" fmla="*/ 140328 w 469314"/>
                <a:gd name="connsiteY81" fmla="*/ 474326 h 502847"/>
                <a:gd name="connsiteX82" fmla="*/ 21964 w 469314"/>
                <a:gd name="connsiteY82" fmla="*/ 307702 h 502847"/>
                <a:gd name="connsiteX83" fmla="*/ 138042 w 469314"/>
                <a:gd name="connsiteY83" fmla="*/ 241281 h 502847"/>
                <a:gd name="connsiteX84" fmla="*/ 142233 w 469314"/>
                <a:gd name="connsiteY84" fmla="*/ 245853 h 502847"/>
                <a:gd name="connsiteX85" fmla="*/ 113785 w 469314"/>
                <a:gd name="connsiteY85" fmla="*/ 255124 h 502847"/>
                <a:gd name="connsiteX86" fmla="*/ 101085 w 469314"/>
                <a:gd name="connsiteY86" fmla="*/ 243694 h 502847"/>
                <a:gd name="connsiteX87" fmla="*/ 138169 w 469314"/>
                <a:gd name="connsiteY87" fmla="*/ 241281 h 502847"/>
                <a:gd name="connsiteX88" fmla="*/ 148837 w 469314"/>
                <a:gd name="connsiteY88" fmla="*/ 253981 h 502847"/>
                <a:gd name="connsiteX89" fmla="*/ 158108 w 469314"/>
                <a:gd name="connsiteY89" fmla="*/ 266681 h 502847"/>
                <a:gd name="connsiteX90" fmla="*/ 132708 w 469314"/>
                <a:gd name="connsiteY90" fmla="*/ 277349 h 502847"/>
                <a:gd name="connsiteX91" fmla="*/ 120770 w 469314"/>
                <a:gd name="connsiteY91" fmla="*/ 262998 h 502847"/>
                <a:gd name="connsiteX92" fmla="*/ 148583 w 469314"/>
                <a:gd name="connsiteY92" fmla="*/ 254108 h 502847"/>
                <a:gd name="connsiteX93" fmla="*/ 163061 w 469314"/>
                <a:gd name="connsiteY93" fmla="*/ 274428 h 502847"/>
                <a:gd name="connsiteX94" fmla="*/ 168903 w 469314"/>
                <a:gd name="connsiteY94" fmla="*/ 284588 h 502847"/>
                <a:gd name="connsiteX95" fmla="*/ 152012 w 469314"/>
                <a:gd name="connsiteY95" fmla="*/ 308591 h 502847"/>
                <a:gd name="connsiteX96" fmla="*/ 138296 w 469314"/>
                <a:gd name="connsiteY96" fmla="*/ 285096 h 502847"/>
                <a:gd name="connsiteX97" fmla="*/ 163696 w 469314"/>
                <a:gd name="connsiteY97" fmla="*/ 274428 h 502847"/>
                <a:gd name="connsiteX98" fmla="*/ 466972 w 469314"/>
                <a:gd name="connsiteY98" fmla="*/ 68688 h 502847"/>
                <a:gd name="connsiteX99" fmla="*/ 463924 w 469314"/>
                <a:gd name="connsiteY99" fmla="*/ 62465 h 502847"/>
                <a:gd name="connsiteX100" fmla="*/ 430777 w 469314"/>
                <a:gd name="connsiteY100" fmla="*/ 35668 h 502847"/>
                <a:gd name="connsiteX101" fmla="*/ 381628 w 469314"/>
                <a:gd name="connsiteY101" fmla="*/ 2013 h 502847"/>
                <a:gd name="connsiteX102" fmla="*/ 368928 w 469314"/>
                <a:gd name="connsiteY102" fmla="*/ 2902 h 502847"/>
                <a:gd name="connsiteX103" fmla="*/ 181222 w 469314"/>
                <a:gd name="connsiteY103" fmla="*/ 265919 h 502847"/>
                <a:gd name="connsiteX104" fmla="*/ 147186 w 469314"/>
                <a:gd name="connsiteY104" fmla="*/ 221850 h 502847"/>
                <a:gd name="connsiteX105" fmla="*/ 136391 w 469314"/>
                <a:gd name="connsiteY105" fmla="*/ 221088 h 502847"/>
                <a:gd name="connsiteX106" fmla="*/ 75431 w 469314"/>
                <a:gd name="connsiteY106" fmla="*/ 225152 h 502847"/>
                <a:gd name="connsiteX107" fmla="*/ 65017 w 469314"/>
                <a:gd name="connsiteY107" fmla="*/ 227565 h 502847"/>
                <a:gd name="connsiteX108" fmla="*/ 1517 w 469314"/>
                <a:gd name="connsiteY108" fmla="*/ 301606 h 502847"/>
                <a:gd name="connsiteX109" fmla="*/ 2406 w 469314"/>
                <a:gd name="connsiteY109" fmla="*/ 314306 h 502847"/>
                <a:gd name="connsiteX110" fmla="*/ 132200 w 469314"/>
                <a:gd name="connsiteY110" fmla="*/ 496805 h 502847"/>
                <a:gd name="connsiteX111" fmla="*/ 143884 w 469314"/>
                <a:gd name="connsiteY111" fmla="*/ 501123 h 502847"/>
                <a:gd name="connsiteX112" fmla="*/ 197986 w 469314"/>
                <a:gd name="connsiteY112" fmla="*/ 502647 h 502847"/>
                <a:gd name="connsiteX113" fmla="*/ 202050 w 469314"/>
                <a:gd name="connsiteY113" fmla="*/ 502647 h 502847"/>
                <a:gd name="connsiteX114" fmla="*/ 211067 w 469314"/>
                <a:gd name="connsiteY114" fmla="*/ 497821 h 502847"/>
                <a:gd name="connsiteX115" fmla="*/ 467988 w 469314"/>
                <a:gd name="connsiteY115" fmla="*/ 77070 h 502847"/>
                <a:gd name="connsiteX116" fmla="*/ 466337 w 469314"/>
                <a:gd name="connsiteY116" fmla="*/ 66529 h 5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69314" h="502847">
                  <a:moveTo>
                    <a:pt x="443985" y="82150"/>
                  </a:moveTo>
                  <a:lnTo>
                    <a:pt x="416299" y="70720"/>
                  </a:lnTo>
                  <a:lnTo>
                    <a:pt x="426332" y="55226"/>
                  </a:lnTo>
                  <a:cubicBezTo>
                    <a:pt x="433952" y="61322"/>
                    <a:pt x="441826" y="67037"/>
                    <a:pt x="449192" y="73387"/>
                  </a:cubicBezTo>
                  <a:cubicBezTo>
                    <a:pt x="447541" y="76308"/>
                    <a:pt x="445763" y="79229"/>
                    <a:pt x="443985" y="82150"/>
                  </a:cubicBezTo>
                  <a:moveTo>
                    <a:pt x="427475" y="109709"/>
                  </a:moveTo>
                  <a:cubicBezTo>
                    <a:pt x="417328" y="106128"/>
                    <a:pt x="406990" y="103156"/>
                    <a:pt x="396487" y="100819"/>
                  </a:cubicBezTo>
                  <a:cubicBezTo>
                    <a:pt x="401567" y="93326"/>
                    <a:pt x="406520" y="85706"/>
                    <a:pt x="411473" y="78086"/>
                  </a:cubicBezTo>
                  <a:lnTo>
                    <a:pt x="439667" y="89643"/>
                  </a:lnTo>
                  <a:lnTo>
                    <a:pt x="427983" y="109201"/>
                  </a:lnTo>
                  <a:moveTo>
                    <a:pt x="406774" y="143745"/>
                  </a:moveTo>
                  <a:cubicBezTo>
                    <a:pt x="406266" y="143034"/>
                    <a:pt x="405555" y="142500"/>
                    <a:pt x="404742" y="142221"/>
                  </a:cubicBezTo>
                  <a:lnTo>
                    <a:pt x="375786" y="132442"/>
                  </a:lnTo>
                  <a:lnTo>
                    <a:pt x="391026" y="109328"/>
                  </a:lnTo>
                  <a:cubicBezTo>
                    <a:pt x="401872" y="111233"/>
                    <a:pt x="412565" y="113900"/>
                    <a:pt x="423030" y="117329"/>
                  </a:cubicBezTo>
                  <a:cubicBezTo>
                    <a:pt x="417696" y="126219"/>
                    <a:pt x="412235" y="134982"/>
                    <a:pt x="406774" y="143745"/>
                  </a:cubicBezTo>
                  <a:moveTo>
                    <a:pt x="384930" y="178924"/>
                  </a:moveTo>
                  <a:cubicBezTo>
                    <a:pt x="374542" y="173869"/>
                    <a:pt x="363455" y="170402"/>
                    <a:pt x="352037" y="168637"/>
                  </a:cubicBezTo>
                  <a:lnTo>
                    <a:pt x="370579" y="140443"/>
                  </a:lnTo>
                  <a:lnTo>
                    <a:pt x="402202" y="151238"/>
                  </a:lnTo>
                  <a:lnTo>
                    <a:pt x="384930" y="178924"/>
                  </a:lnTo>
                  <a:moveTo>
                    <a:pt x="361181" y="217024"/>
                  </a:moveTo>
                  <a:lnTo>
                    <a:pt x="331209" y="200768"/>
                  </a:lnTo>
                  <a:lnTo>
                    <a:pt x="346449" y="177400"/>
                  </a:lnTo>
                  <a:cubicBezTo>
                    <a:pt x="358019" y="178911"/>
                    <a:pt x="369296" y="182201"/>
                    <a:pt x="379850" y="187179"/>
                  </a:cubicBezTo>
                  <a:lnTo>
                    <a:pt x="361181" y="217024"/>
                  </a:lnTo>
                  <a:moveTo>
                    <a:pt x="344671" y="243059"/>
                  </a:moveTo>
                  <a:cubicBezTo>
                    <a:pt x="333432" y="239681"/>
                    <a:pt x="322484" y="235439"/>
                    <a:pt x="311905" y="230359"/>
                  </a:cubicBezTo>
                  <a:lnTo>
                    <a:pt x="326002" y="208388"/>
                  </a:lnTo>
                  <a:lnTo>
                    <a:pt x="356101" y="224771"/>
                  </a:lnTo>
                  <a:lnTo>
                    <a:pt x="344671" y="242805"/>
                  </a:lnTo>
                  <a:moveTo>
                    <a:pt x="325621" y="273031"/>
                  </a:moveTo>
                  <a:cubicBezTo>
                    <a:pt x="313874" y="270402"/>
                    <a:pt x="302355" y="266782"/>
                    <a:pt x="291204" y="262236"/>
                  </a:cubicBezTo>
                  <a:cubicBezTo>
                    <a:pt x="296411" y="254235"/>
                    <a:pt x="301618" y="246234"/>
                    <a:pt x="306698" y="238233"/>
                  </a:cubicBezTo>
                  <a:cubicBezTo>
                    <a:pt x="317328" y="243288"/>
                    <a:pt x="328326" y="247529"/>
                    <a:pt x="339591" y="250933"/>
                  </a:cubicBezTo>
                  <a:cubicBezTo>
                    <a:pt x="334892" y="258299"/>
                    <a:pt x="330193" y="265665"/>
                    <a:pt x="325621" y="273031"/>
                  </a:cubicBezTo>
                  <a:moveTo>
                    <a:pt x="305047" y="305670"/>
                  </a:moveTo>
                  <a:cubicBezTo>
                    <a:pt x="293871" y="301352"/>
                    <a:pt x="282441" y="297542"/>
                    <a:pt x="271011" y="294113"/>
                  </a:cubicBezTo>
                  <a:cubicBezTo>
                    <a:pt x="276091" y="286112"/>
                    <a:pt x="281044" y="278111"/>
                    <a:pt x="286124" y="270237"/>
                  </a:cubicBezTo>
                  <a:cubicBezTo>
                    <a:pt x="297224" y="274796"/>
                    <a:pt x="308641" y="278530"/>
                    <a:pt x="320287" y="281413"/>
                  </a:cubicBezTo>
                  <a:lnTo>
                    <a:pt x="305047" y="305670"/>
                  </a:lnTo>
                  <a:moveTo>
                    <a:pt x="287775" y="333229"/>
                  </a:moveTo>
                  <a:cubicBezTo>
                    <a:pt x="276434" y="328911"/>
                    <a:pt x="265004" y="325101"/>
                    <a:pt x="253485" y="321799"/>
                  </a:cubicBezTo>
                  <a:cubicBezTo>
                    <a:pt x="257549" y="315195"/>
                    <a:pt x="261740" y="309099"/>
                    <a:pt x="266185" y="302241"/>
                  </a:cubicBezTo>
                  <a:cubicBezTo>
                    <a:pt x="277742" y="305670"/>
                    <a:pt x="289172" y="309480"/>
                    <a:pt x="300348" y="313798"/>
                  </a:cubicBezTo>
                  <a:lnTo>
                    <a:pt x="287648" y="333229"/>
                  </a:lnTo>
                  <a:moveTo>
                    <a:pt x="268217" y="364979"/>
                  </a:moveTo>
                  <a:lnTo>
                    <a:pt x="234435" y="352279"/>
                  </a:lnTo>
                  <a:cubicBezTo>
                    <a:pt x="239007" y="344786"/>
                    <a:pt x="243579" y="337293"/>
                    <a:pt x="248278" y="329800"/>
                  </a:cubicBezTo>
                  <a:cubicBezTo>
                    <a:pt x="259835" y="333102"/>
                    <a:pt x="271392" y="336912"/>
                    <a:pt x="282695" y="341230"/>
                  </a:cubicBezTo>
                  <a:lnTo>
                    <a:pt x="268217" y="364852"/>
                  </a:lnTo>
                  <a:moveTo>
                    <a:pt x="250564" y="393935"/>
                  </a:moveTo>
                  <a:lnTo>
                    <a:pt x="214877" y="383902"/>
                  </a:lnTo>
                  <a:lnTo>
                    <a:pt x="229355" y="360280"/>
                  </a:lnTo>
                  <a:lnTo>
                    <a:pt x="263137" y="372980"/>
                  </a:lnTo>
                  <a:lnTo>
                    <a:pt x="250437" y="393935"/>
                  </a:lnTo>
                  <a:moveTo>
                    <a:pt x="229736" y="428733"/>
                  </a:moveTo>
                  <a:lnTo>
                    <a:pt x="193287" y="419716"/>
                  </a:lnTo>
                  <a:cubicBezTo>
                    <a:pt x="198748" y="410572"/>
                    <a:pt x="204209" y="401428"/>
                    <a:pt x="209797" y="392284"/>
                  </a:cubicBezTo>
                  <a:lnTo>
                    <a:pt x="245484" y="402317"/>
                  </a:lnTo>
                  <a:cubicBezTo>
                    <a:pt x="240150" y="411080"/>
                    <a:pt x="234816" y="419843"/>
                    <a:pt x="229736" y="428733"/>
                  </a:cubicBezTo>
                  <a:moveTo>
                    <a:pt x="212337" y="458959"/>
                  </a:moveTo>
                  <a:lnTo>
                    <a:pt x="212337" y="458959"/>
                  </a:lnTo>
                  <a:cubicBezTo>
                    <a:pt x="199637" y="457181"/>
                    <a:pt x="186937" y="454768"/>
                    <a:pt x="174237" y="452101"/>
                  </a:cubicBezTo>
                  <a:lnTo>
                    <a:pt x="188334" y="428098"/>
                  </a:lnTo>
                  <a:lnTo>
                    <a:pt x="224656" y="437115"/>
                  </a:lnTo>
                  <a:cubicBezTo>
                    <a:pt x="220465" y="444354"/>
                    <a:pt x="216528" y="451720"/>
                    <a:pt x="211956" y="458959"/>
                  </a:cubicBezTo>
                  <a:moveTo>
                    <a:pt x="197605" y="484359"/>
                  </a:moveTo>
                  <a:cubicBezTo>
                    <a:pt x="184003" y="482670"/>
                    <a:pt x="170288" y="481984"/>
                    <a:pt x="156584" y="482327"/>
                  </a:cubicBezTo>
                  <a:cubicBezTo>
                    <a:pt x="160648" y="475088"/>
                    <a:pt x="164839" y="467976"/>
                    <a:pt x="169284" y="460737"/>
                  </a:cubicBezTo>
                  <a:cubicBezTo>
                    <a:pt x="181984" y="463531"/>
                    <a:pt x="194684" y="465944"/>
                    <a:pt x="207384" y="467849"/>
                  </a:cubicBezTo>
                  <a:lnTo>
                    <a:pt x="197986" y="484359"/>
                  </a:lnTo>
                  <a:moveTo>
                    <a:pt x="22472" y="306559"/>
                  </a:moveTo>
                  <a:cubicBezTo>
                    <a:pt x="37268" y="284588"/>
                    <a:pt x="54298" y="264204"/>
                    <a:pt x="73272" y="245726"/>
                  </a:cubicBezTo>
                  <a:cubicBezTo>
                    <a:pt x="79063" y="249510"/>
                    <a:pt x="84537" y="253765"/>
                    <a:pt x="89655" y="258426"/>
                  </a:cubicBezTo>
                  <a:cubicBezTo>
                    <a:pt x="112858" y="277133"/>
                    <a:pt x="130727" y="301619"/>
                    <a:pt x="141471" y="329419"/>
                  </a:cubicBezTo>
                  <a:cubicBezTo>
                    <a:pt x="143884" y="335388"/>
                    <a:pt x="153028" y="338817"/>
                    <a:pt x="157346" y="332594"/>
                  </a:cubicBezTo>
                  <a:cubicBezTo>
                    <a:pt x="230752" y="228708"/>
                    <a:pt x="304120" y="124784"/>
                    <a:pt x="377437" y="20809"/>
                  </a:cubicBezTo>
                  <a:cubicBezTo>
                    <a:pt x="389210" y="27921"/>
                    <a:pt x="400615" y="35642"/>
                    <a:pt x="411600" y="43923"/>
                  </a:cubicBezTo>
                  <a:cubicBezTo>
                    <a:pt x="408679" y="47860"/>
                    <a:pt x="406266" y="52178"/>
                    <a:pt x="403726" y="56623"/>
                  </a:cubicBezTo>
                  <a:cubicBezTo>
                    <a:pt x="377564" y="96501"/>
                    <a:pt x="351618" y="136468"/>
                    <a:pt x="325875" y="176511"/>
                  </a:cubicBezTo>
                  <a:cubicBezTo>
                    <a:pt x="262375" y="274682"/>
                    <a:pt x="198240" y="372853"/>
                    <a:pt x="140328" y="474326"/>
                  </a:cubicBezTo>
                  <a:cubicBezTo>
                    <a:pt x="107816" y="413112"/>
                    <a:pt x="76828" y="351263"/>
                    <a:pt x="21964" y="307702"/>
                  </a:cubicBezTo>
                  <a:moveTo>
                    <a:pt x="138042" y="241281"/>
                  </a:moveTo>
                  <a:lnTo>
                    <a:pt x="142233" y="245853"/>
                  </a:lnTo>
                  <a:lnTo>
                    <a:pt x="113785" y="255124"/>
                  </a:lnTo>
                  <a:cubicBezTo>
                    <a:pt x="109721" y="251187"/>
                    <a:pt x="105403" y="247377"/>
                    <a:pt x="101085" y="243694"/>
                  </a:cubicBezTo>
                  <a:lnTo>
                    <a:pt x="138169" y="241281"/>
                  </a:lnTo>
                  <a:moveTo>
                    <a:pt x="148837" y="253981"/>
                  </a:moveTo>
                  <a:cubicBezTo>
                    <a:pt x="152139" y="258045"/>
                    <a:pt x="155187" y="262236"/>
                    <a:pt x="158108" y="266681"/>
                  </a:cubicBezTo>
                  <a:cubicBezTo>
                    <a:pt x="149853" y="270491"/>
                    <a:pt x="141471" y="274174"/>
                    <a:pt x="132708" y="277349"/>
                  </a:cubicBezTo>
                  <a:cubicBezTo>
                    <a:pt x="128974" y="272370"/>
                    <a:pt x="124987" y="267570"/>
                    <a:pt x="120770" y="262998"/>
                  </a:cubicBezTo>
                  <a:lnTo>
                    <a:pt x="148583" y="254108"/>
                  </a:lnTo>
                  <a:moveTo>
                    <a:pt x="163061" y="274428"/>
                  </a:moveTo>
                  <a:cubicBezTo>
                    <a:pt x="165093" y="277730"/>
                    <a:pt x="167125" y="281159"/>
                    <a:pt x="168903" y="284588"/>
                  </a:cubicBezTo>
                  <a:lnTo>
                    <a:pt x="152012" y="308591"/>
                  </a:lnTo>
                  <a:cubicBezTo>
                    <a:pt x="147961" y="300463"/>
                    <a:pt x="143376" y="292614"/>
                    <a:pt x="138296" y="285096"/>
                  </a:cubicBezTo>
                  <a:cubicBezTo>
                    <a:pt x="146767" y="281959"/>
                    <a:pt x="155225" y="278403"/>
                    <a:pt x="163696" y="274428"/>
                  </a:cubicBezTo>
                  <a:moveTo>
                    <a:pt x="466972" y="68688"/>
                  </a:moveTo>
                  <a:cubicBezTo>
                    <a:pt x="466807" y="66300"/>
                    <a:pt x="465715" y="64065"/>
                    <a:pt x="463924" y="62465"/>
                  </a:cubicBezTo>
                  <a:cubicBezTo>
                    <a:pt x="453383" y="52940"/>
                    <a:pt x="441445" y="45193"/>
                    <a:pt x="430777" y="35668"/>
                  </a:cubicBezTo>
                  <a:lnTo>
                    <a:pt x="381628" y="2013"/>
                  </a:lnTo>
                  <a:cubicBezTo>
                    <a:pt x="377793" y="-984"/>
                    <a:pt x="372306" y="-591"/>
                    <a:pt x="368928" y="2902"/>
                  </a:cubicBezTo>
                  <a:lnTo>
                    <a:pt x="181222" y="265919"/>
                  </a:lnTo>
                  <a:cubicBezTo>
                    <a:pt x="171646" y="249942"/>
                    <a:pt x="160216" y="235160"/>
                    <a:pt x="147186" y="221850"/>
                  </a:cubicBezTo>
                  <a:cubicBezTo>
                    <a:pt x="144392" y="218713"/>
                    <a:pt x="139604" y="218370"/>
                    <a:pt x="136391" y="221088"/>
                  </a:cubicBezTo>
                  <a:lnTo>
                    <a:pt x="75431" y="225152"/>
                  </a:lnTo>
                  <a:cubicBezTo>
                    <a:pt x="71799" y="223755"/>
                    <a:pt x="67671" y="224707"/>
                    <a:pt x="65017" y="227565"/>
                  </a:cubicBezTo>
                  <a:cubicBezTo>
                    <a:pt x="43808" y="252076"/>
                    <a:pt x="22472" y="276460"/>
                    <a:pt x="1517" y="301606"/>
                  </a:cubicBezTo>
                  <a:cubicBezTo>
                    <a:pt x="-794" y="305632"/>
                    <a:pt x="-439" y="310648"/>
                    <a:pt x="2406" y="314306"/>
                  </a:cubicBezTo>
                  <a:cubicBezTo>
                    <a:pt x="65906" y="360407"/>
                    <a:pt x="96132" y="430003"/>
                    <a:pt x="132200" y="496805"/>
                  </a:cubicBezTo>
                  <a:cubicBezTo>
                    <a:pt x="135566" y="499409"/>
                    <a:pt x="139642" y="500907"/>
                    <a:pt x="143884" y="501123"/>
                  </a:cubicBezTo>
                  <a:cubicBezTo>
                    <a:pt x="161918" y="499790"/>
                    <a:pt x="180054" y="500297"/>
                    <a:pt x="197986" y="502647"/>
                  </a:cubicBezTo>
                  <a:cubicBezTo>
                    <a:pt x="199332" y="502914"/>
                    <a:pt x="200704" y="502914"/>
                    <a:pt x="202050" y="502647"/>
                  </a:cubicBezTo>
                  <a:cubicBezTo>
                    <a:pt x="205771" y="503066"/>
                    <a:pt x="209353" y="501148"/>
                    <a:pt x="211067" y="497821"/>
                  </a:cubicBezTo>
                  <a:cubicBezTo>
                    <a:pt x="290569" y="353930"/>
                    <a:pt x="384549" y="218421"/>
                    <a:pt x="467988" y="77070"/>
                  </a:cubicBezTo>
                  <a:cubicBezTo>
                    <a:pt x="470262" y="73666"/>
                    <a:pt x="469550" y="69082"/>
                    <a:pt x="466337" y="66529"/>
                  </a:cubicBezTo>
                </a:path>
              </a:pathLst>
            </a:custGeom>
            <a:solidFill>
              <a:srgbClr val="000000"/>
            </a:solidFill>
            <a:ln w="126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 name="Vrije vorm: vorm 49">
            <a:extLst>
              <a:ext uri="{FF2B5EF4-FFF2-40B4-BE49-F238E27FC236}">
                <a16:creationId xmlns:a16="http://schemas.microsoft.com/office/drawing/2014/main" id="{770E6FFA-812D-474A-8109-43B5764C268F}"/>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ep 1">
            <a:extLst>
              <a:ext uri="{FF2B5EF4-FFF2-40B4-BE49-F238E27FC236}">
                <a16:creationId xmlns:a16="http://schemas.microsoft.com/office/drawing/2014/main" id="{EA47CA50-D4BB-4C21-8A5F-33F42345E58C}"/>
              </a:ext>
            </a:extLst>
          </p:cNvPr>
          <p:cNvGrpSpPr/>
          <p:nvPr/>
        </p:nvGrpSpPr>
        <p:grpSpPr>
          <a:xfrm>
            <a:off x="9488802" y="6045696"/>
            <a:ext cx="2372199" cy="813829"/>
            <a:chOff x="9488802" y="6045696"/>
            <a:chExt cx="2372199" cy="813829"/>
          </a:xfrm>
        </p:grpSpPr>
        <p:sp>
          <p:nvSpPr>
            <p:cNvPr id="77" name="Vrije vorm: vorm 76">
              <a:extLst>
                <a:ext uri="{FF2B5EF4-FFF2-40B4-BE49-F238E27FC236}">
                  <a16:creationId xmlns:a16="http://schemas.microsoft.com/office/drawing/2014/main" id="{86A0D294-C79A-494A-9DB9-4597EBC84A6B}"/>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8" name="Groep 77">
              <a:extLst>
                <a:ext uri="{FF2B5EF4-FFF2-40B4-BE49-F238E27FC236}">
                  <a16:creationId xmlns:a16="http://schemas.microsoft.com/office/drawing/2014/main" id="{8455C9EF-4389-436E-9EF5-52E2E5E41E7B}"/>
                </a:ext>
              </a:extLst>
            </p:cNvPr>
            <p:cNvGrpSpPr/>
            <p:nvPr/>
          </p:nvGrpSpPr>
          <p:grpSpPr>
            <a:xfrm>
              <a:off x="10175349" y="6438915"/>
              <a:ext cx="998980" cy="273298"/>
              <a:chOff x="10175349" y="6438915"/>
              <a:chExt cx="998980" cy="273298"/>
            </a:xfrm>
          </p:grpSpPr>
          <p:sp>
            <p:nvSpPr>
              <p:cNvPr id="79" name="Vrije vorm: vorm 78">
                <a:extLst>
                  <a:ext uri="{FF2B5EF4-FFF2-40B4-BE49-F238E27FC236}">
                    <a16:creationId xmlns:a16="http://schemas.microsoft.com/office/drawing/2014/main" id="{182DB2A4-ED1E-4E98-B89E-181BCE39886D}"/>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Vrije vorm: vorm 79">
                <a:extLst>
                  <a:ext uri="{FF2B5EF4-FFF2-40B4-BE49-F238E27FC236}">
                    <a16:creationId xmlns:a16="http://schemas.microsoft.com/office/drawing/2014/main" id="{E204A183-68A5-41AF-96E1-2687895F97E0}"/>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Vrije vorm: vorm 80">
                <a:extLst>
                  <a:ext uri="{FF2B5EF4-FFF2-40B4-BE49-F238E27FC236}">
                    <a16:creationId xmlns:a16="http://schemas.microsoft.com/office/drawing/2014/main" id="{AC65549E-A55C-4FA2-8A88-2842E82F01C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Vrije vorm: vorm 81">
                <a:extLst>
                  <a:ext uri="{FF2B5EF4-FFF2-40B4-BE49-F238E27FC236}">
                    <a16:creationId xmlns:a16="http://schemas.microsoft.com/office/drawing/2014/main" id="{838F206C-0C6C-44FF-9ACB-5565BEB0C121}"/>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Vrije vorm: vorm 82">
                <a:extLst>
                  <a:ext uri="{FF2B5EF4-FFF2-40B4-BE49-F238E27FC236}">
                    <a16:creationId xmlns:a16="http://schemas.microsoft.com/office/drawing/2014/main" id="{87D9F92C-0A02-42A8-9E98-7957098C807C}"/>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Vrije vorm: vorm 83">
                <a:extLst>
                  <a:ext uri="{FF2B5EF4-FFF2-40B4-BE49-F238E27FC236}">
                    <a16:creationId xmlns:a16="http://schemas.microsoft.com/office/drawing/2014/main" id="{059E341B-9543-4154-8FF0-454D53707635}"/>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Vrije vorm: vorm 84">
                <a:extLst>
                  <a:ext uri="{FF2B5EF4-FFF2-40B4-BE49-F238E27FC236}">
                    <a16:creationId xmlns:a16="http://schemas.microsoft.com/office/drawing/2014/main" id="{D416B16D-2AED-44B5-8EAF-3C76BD4EA3A4}"/>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Vrije vorm: vorm 85">
                <a:extLst>
                  <a:ext uri="{FF2B5EF4-FFF2-40B4-BE49-F238E27FC236}">
                    <a16:creationId xmlns:a16="http://schemas.microsoft.com/office/drawing/2014/main" id="{13BEF475-AB6C-41C2-9209-E67631F7B0DF}"/>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Vrije vorm: vorm 86">
                <a:extLst>
                  <a:ext uri="{FF2B5EF4-FFF2-40B4-BE49-F238E27FC236}">
                    <a16:creationId xmlns:a16="http://schemas.microsoft.com/office/drawing/2014/main" id="{479FCFC0-EEDE-4DBE-822B-B1EB7E29BD41}"/>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Vrije vorm: vorm 87">
                <a:extLst>
                  <a:ext uri="{FF2B5EF4-FFF2-40B4-BE49-F238E27FC236}">
                    <a16:creationId xmlns:a16="http://schemas.microsoft.com/office/drawing/2014/main" id="{5235134C-9D17-41A0-8398-F830A7DC31AB}"/>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Vrije vorm: vorm 88">
                <a:extLst>
                  <a:ext uri="{FF2B5EF4-FFF2-40B4-BE49-F238E27FC236}">
                    <a16:creationId xmlns:a16="http://schemas.microsoft.com/office/drawing/2014/main" id="{4998A8D0-7061-4B79-A82F-7A005F9E85AB}"/>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Vrije vorm: vorm 89">
                <a:extLst>
                  <a:ext uri="{FF2B5EF4-FFF2-40B4-BE49-F238E27FC236}">
                    <a16:creationId xmlns:a16="http://schemas.microsoft.com/office/drawing/2014/main" id="{8BBAFEFD-9ADE-4D51-A5BB-962AFA066E74}"/>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Vrije vorm: vorm 90">
                <a:extLst>
                  <a:ext uri="{FF2B5EF4-FFF2-40B4-BE49-F238E27FC236}">
                    <a16:creationId xmlns:a16="http://schemas.microsoft.com/office/drawing/2014/main" id="{19360D3F-8469-4623-8D3F-0B8C54303B1D}"/>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 name="Groep 34">
            <a:extLst>
              <a:ext uri="{FF2B5EF4-FFF2-40B4-BE49-F238E27FC236}">
                <a16:creationId xmlns:a16="http://schemas.microsoft.com/office/drawing/2014/main" id="{4A11D29B-CFA2-4744-9FE9-F6F9A98C0968}"/>
              </a:ext>
            </a:extLst>
          </p:cNvPr>
          <p:cNvGrpSpPr/>
          <p:nvPr/>
        </p:nvGrpSpPr>
        <p:grpSpPr>
          <a:xfrm>
            <a:off x="476884" y="3169616"/>
            <a:ext cx="5987415" cy="1034287"/>
            <a:chOff x="707184" y="2619621"/>
            <a:chExt cx="4791468" cy="1034287"/>
          </a:xfrm>
        </p:grpSpPr>
        <p:sp>
          <p:nvSpPr>
            <p:cNvPr id="36" name="Rechthoek: afgeronde hoeken 71">
              <a:extLst>
                <a:ext uri="{FF2B5EF4-FFF2-40B4-BE49-F238E27FC236}">
                  <a16:creationId xmlns:a16="http://schemas.microsoft.com/office/drawing/2014/main" id="{CB3AE033-E16B-2D43-A3BC-43AA77A85B65}"/>
                </a:ext>
              </a:extLst>
            </p:cNvPr>
            <p:cNvSpPr/>
            <p:nvPr/>
          </p:nvSpPr>
          <p:spPr>
            <a:xfrm>
              <a:off x="707184" y="2619621"/>
              <a:ext cx="4791468" cy="1034287"/>
            </a:xfrm>
            <a:prstGeom prst="roundRect">
              <a:avLst>
                <a:gd name="adj" fmla="val 13634"/>
              </a:avLst>
            </a:prstGeom>
            <a:solidFill>
              <a:schemeClr val="bg1"/>
            </a:solidFill>
            <a:ln w="12723" cap="flat">
              <a:noFill/>
              <a:prstDash val="solid"/>
              <a:miter/>
            </a:ln>
          </p:spPr>
          <p:txBody>
            <a:bodyPr rot="0" spcFirstLastPara="0" vertOverflow="overflow" horzOverflow="overflow" vert="horz" wrap="square" lIns="1044000" tIns="0" rIns="39600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Calibri"/>
                </a:rPr>
                <a:t>Sterke samenhang </a:t>
              </a:r>
              <a:endPar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37" name="Vrije vorm: vorm 72">
              <a:extLst>
                <a:ext uri="{FF2B5EF4-FFF2-40B4-BE49-F238E27FC236}">
                  <a16:creationId xmlns:a16="http://schemas.microsoft.com/office/drawing/2014/main" id="{E6699454-C401-1C40-BAF6-7F9E39A59000}"/>
                </a:ext>
              </a:extLst>
            </p:cNvPr>
            <p:cNvSpPr/>
            <p:nvPr/>
          </p:nvSpPr>
          <p:spPr>
            <a:xfrm>
              <a:off x="1012166" y="2908556"/>
              <a:ext cx="456800" cy="502847"/>
            </a:xfrm>
            <a:custGeom>
              <a:avLst/>
              <a:gdLst>
                <a:gd name="connsiteX0" fmla="*/ 443985 w 469314"/>
                <a:gd name="connsiteY0" fmla="*/ 82150 h 502847"/>
                <a:gd name="connsiteX1" fmla="*/ 416299 w 469314"/>
                <a:gd name="connsiteY1" fmla="*/ 70720 h 502847"/>
                <a:gd name="connsiteX2" fmla="*/ 426332 w 469314"/>
                <a:gd name="connsiteY2" fmla="*/ 55226 h 502847"/>
                <a:gd name="connsiteX3" fmla="*/ 449192 w 469314"/>
                <a:gd name="connsiteY3" fmla="*/ 73387 h 502847"/>
                <a:gd name="connsiteX4" fmla="*/ 443985 w 469314"/>
                <a:gd name="connsiteY4" fmla="*/ 82150 h 502847"/>
                <a:gd name="connsiteX5" fmla="*/ 427475 w 469314"/>
                <a:gd name="connsiteY5" fmla="*/ 109709 h 502847"/>
                <a:gd name="connsiteX6" fmla="*/ 396487 w 469314"/>
                <a:gd name="connsiteY6" fmla="*/ 100819 h 502847"/>
                <a:gd name="connsiteX7" fmla="*/ 411473 w 469314"/>
                <a:gd name="connsiteY7" fmla="*/ 78086 h 502847"/>
                <a:gd name="connsiteX8" fmla="*/ 439667 w 469314"/>
                <a:gd name="connsiteY8" fmla="*/ 89643 h 502847"/>
                <a:gd name="connsiteX9" fmla="*/ 427983 w 469314"/>
                <a:gd name="connsiteY9" fmla="*/ 109201 h 502847"/>
                <a:gd name="connsiteX10" fmla="*/ 406774 w 469314"/>
                <a:gd name="connsiteY10" fmla="*/ 143745 h 502847"/>
                <a:gd name="connsiteX11" fmla="*/ 404742 w 469314"/>
                <a:gd name="connsiteY11" fmla="*/ 142221 h 502847"/>
                <a:gd name="connsiteX12" fmla="*/ 375786 w 469314"/>
                <a:gd name="connsiteY12" fmla="*/ 132442 h 502847"/>
                <a:gd name="connsiteX13" fmla="*/ 391026 w 469314"/>
                <a:gd name="connsiteY13" fmla="*/ 109328 h 502847"/>
                <a:gd name="connsiteX14" fmla="*/ 423030 w 469314"/>
                <a:gd name="connsiteY14" fmla="*/ 117329 h 502847"/>
                <a:gd name="connsiteX15" fmla="*/ 406774 w 469314"/>
                <a:gd name="connsiteY15" fmla="*/ 143745 h 502847"/>
                <a:gd name="connsiteX16" fmla="*/ 384930 w 469314"/>
                <a:gd name="connsiteY16" fmla="*/ 178924 h 502847"/>
                <a:gd name="connsiteX17" fmla="*/ 352037 w 469314"/>
                <a:gd name="connsiteY17" fmla="*/ 168637 h 502847"/>
                <a:gd name="connsiteX18" fmla="*/ 370579 w 469314"/>
                <a:gd name="connsiteY18" fmla="*/ 140443 h 502847"/>
                <a:gd name="connsiteX19" fmla="*/ 402202 w 469314"/>
                <a:gd name="connsiteY19" fmla="*/ 151238 h 502847"/>
                <a:gd name="connsiteX20" fmla="*/ 384930 w 469314"/>
                <a:gd name="connsiteY20" fmla="*/ 178924 h 502847"/>
                <a:gd name="connsiteX21" fmla="*/ 361181 w 469314"/>
                <a:gd name="connsiteY21" fmla="*/ 217024 h 502847"/>
                <a:gd name="connsiteX22" fmla="*/ 331209 w 469314"/>
                <a:gd name="connsiteY22" fmla="*/ 200768 h 502847"/>
                <a:gd name="connsiteX23" fmla="*/ 346449 w 469314"/>
                <a:gd name="connsiteY23" fmla="*/ 177400 h 502847"/>
                <a:gd name="connsiteX24" fmla="*/ 379850 w 469314"/>
                <a:gd name="connsiteY24" fmla="*/ 187179 h 502847"/>
                <a:gd name="connsiteX25" fmla="*/ 361181 w 469314"/>
                <a:gd name="connsiteY25" fmla="*/ 217024 h 502847"/>
                <a:gd name="connsiteX26" fmla="*/ 344671 w 469314"/>
                <a:gd name="connsiteY26" fmla="*/ 243059 h 502847"/>
                <a:gd name="connsiteX27" fmla="*/ 311905 w 469314"/>
                <a:gd name="connsiteY27" fmla="*/ 230359 h 502847"/>
                <a:gd name="connsiteX28" fmla="*/ 326002 w 469314"/>
                <a:gd name="connsiteY28" fmla="*/ 208388 h 502847"/>
                <a:gd name="connsiteX29" fmla="*/ 356101 w 469314"/>
                <a:gd name="connsiteY29" fmla="*/ 224771 h 502847"/>
                <a:gd name="connsiteX30" fmla="*/ 344671 w 469314"/>
                <a:gd name="connsiteY30" fmla="*/ 242805 h 502847"/>
                <a:gd name="connsiteX31" fmla="*/ 325621 w 469314"/>
                <a:gd name="connsiteY31" fmla="*/ 273031 h 502847"/>
                <a:gd name="connsiteX32" fmla="*/ 291204 w 469314"/>
                <a:gd name="connsiteY32" fmla="*/ 262236 h 502847"/>
                <a:gd name="connsiteX33" fmla="*/ 306698 w 469314"/>
                <a:gd name="connsiteY33" fmla="*/ 238233 h 502847"/>
                <a:gd name="connsiteX34" fmla="*/ 339591 w 469314"/>
                <a:gd name="connsiteY34" fmla="*/ 250933 h 502847"/>
                <a:gd name="connsiteX35" fmla="*/ 325621 w 469314"/>
                <a:gd name="connsiteY35" fmla="*/ 273031 h 502847"/>
                <a:gd name="connsiteX36" fmla="*/ 305047 w 469314"/>
                <a:gd name="connsiteY36" fmla="*/ 305670 h 502847"/>
                <a:gd name="connsiteX37" fmla="*/ 271011 w 469314"/>
                <a:gd name="connsiteY37" fmla="*/ 294113 h 502847"/>
                <a:gd name="connsiteX38" fmla="*/ 286124 w 469314"/>
                <a:gd name="connsiteY38" fmla="*/ 270237 h 502847"/>
                <a:gd name="connsiteX39" fmla="*/ 320287 w 469314"/>
                <a:gd name="connsiteY39" fmla="*/ 281413 h 502847"/>
                <a:gd name="connsiteX40" fmla="*/ 305047 w 469314"/>
                <a:gd name="connsiteY40" fmla="*/ 305670 h 502847"/>
                <a:gd name="connsiteX41" fmla="*/ 287775 w 469314"/>
                <a:gd name="connsiteY41" fmla="*/ 333229 h 502847"/>
                <a:gd name="connsiteX42" fmla="*/ 253485 w 469314"/>
                <a:gd name="connsiteY42" fmla="*/ 321799 h 502847"/>
                <a:gd name="connsiteX43" fmla="*/ 266185 w 469314"/>
                <a:gd name="connsiteY43" fmla="*/ 302241 h 502847"/>
                <a:gd name="connsiteX44" fmla="*/ 300348 w 469314"/>
                <a:gd name="connsiteY44" fmla="*/ 313798 h 502847"/>
                <a:gd name="connsiteX45" fmla="*/ 287648 w 469314"/>
                <a:gd name="connsiteY45" fmla="*/ 333229 h 502847"/>
                <a:gd name="connsiteX46" fmla="*/ 268217 w 469314"/>
                <a:gd name="connsiteY46" fmla="*/ 364979 h 502847"/>
                <a:gd name="connsiteX47" fmla="*/ 234435 w 469314"/>
                <a:gd name="connsiteY47" fmla="*/ 352279 h 502847"/>
                <a:gd name="connsiteX48" fmla="*/ 248278 w 469314"/>
                <a:gd name="connsiteY48" fmla="*/ 329800 h 502847"/>
                <a:gd name="connsiteX49" fmla="*/ 282695 w 469314"/>
                <a:gd name="connsiteY49" fmla="*/ 341230 h 502847"/>
                <a:gd name="connsiteX50" fmla="*/ 268217 w 469314"/>
                <a:gd name="connsiteY50" fmla="*/ 364852 h 502847"/>
                <a:gd name="connsiteX51" fmla="*/ 250564 w 469314"/>
                <a:gd name="connsiteY51" fmla="*/ 393935 h 502847"/>
                <a:gd name="connsiteX52" fmla="*/ 214877 w 469314"/>
                <a:gd name="connsiteY52" fmla="*/ 383902 h 502847"/>
                <a:gd name="connsiteX53" fmla="*/ 229355 w 469314"/>
                <a:gd name="connsiteY53" fmla="*/ 360280 h 502847"/>
                <a:gd name="connsiteX54" fmla="*/ 263137 w 469314"/>
                <a:gd name="connsiteY54" fmla="*/ 372980 h 502847"/>
                <a:gd name="connsiteX55" fmla="*/ 250437 w 469314"/>
                <a:gd name="connsiteY55" fmla="*/ 393935 h 502847"/>
                <a:gd name="connsiteX56" fmla="*/ 229736 w 469314"/>
                <a:gd name="connsiteY56" fmla="*/ 428733 h 502847"/>
                <a:gd name="connsiteX57" fmla="*/ 193287 w 469314"/>
                <a:gd name="connsiteY57" fmla="*/ 419716 h 502847"/>
                <a:gd name="connsiteX58" fmla="*/ 209797 w 469314"/>
                <a:gd name="connsiteY58" fmla="*/ 392284 h 502847"/>
                <a:gd name="connsiteX59" fmla="*/ 245484 w 469314"/>
                <a:gd name="connsiteY59" fmla="*/ 402317 h 502847"/>
                <a:gd name="connsiteX60" fmla="*/ 229736 w 469314"/>
                <a:gd name="connsiteY60" fmla="*/ 428733 h 502847"/>
                <a:gd name="connsiteX61" fmla="*/ 212337 w 469314"/>
                <a:gd name="connsiteY61" fmla="*/ 458959 h 502847"/>
                <a:gd name="connsiteX62" fmla="*/ 212337 w 469314"/>
                <a:gd name="connsiteY62" fmla="*/ 458959 h 502847"/>
                <a:gd name="connsiteX63" fmla="*/ 174237 w 469314"/>
                <a:gd name="connsiteY63" fmla="*/ 452101 h 502847"/>
                <a:gd name="connsiteX64" fmla="*/ 188334 w 469314"/>
                <a:gd name="connsiteY64" fmla="*/ 428098 h 502847"/>
                <a:gd name="connsiteX65" fmla="*/ 224656 w 469314"/>
                <a:gd name="connsiteY65" fmla="*/ 437115 h 502847"/>
                <a:gd name="connsiteX66" fmla="*/ 211956 w 469314"/>
                <a:gd name="connsiteY66" fmla="*/ 458959 h 502847"/>
                <a:gd name="connsiteX67" fmla="*/ 197605 w 469314"/>
                <a:gd name="connsiteY67" fmla="*/ 484359 h 502847"/>
                <a:gd name="connsiteX68" fmla="*/ 156584 w 469314"/>
                <a:gd name="connsiteY68" fmla="*/ 482327 h 502847"/>
                <a:gd name="connsiteX69" fmla="*/ 169284 w 469314"/>
                <a:gd name="connsiteY69" fmla="*/ 460737 h 502847"/>
                <a:gd name="connsiteX70" fmla="*/ 207384 w 469314"/>
                <a:gd name="connsiteY70" fmla="*/ 467849 h 502847"/>
                <a:gd name="connsiteX71" fmla="*/ 197986 w 469314"/>
                <a:gd name="connsiteY71" fmla="*/ 484359 h 502847"/>
                <a:gd name="connsiteX72" fmla="*/ 22472 w 469314"/>
                <a:gd name="connsiteY72" fmla="*/ 306559 h 502847"/>
                <a:gd name="connsiteX73" fmla="*/ 73272 w 469314"/>
                <a:gd name="connsiteY73" fmla="*/ 245726 h 502847"/>
                <a:gd name="connsiteX74" fmla="*/ 89655 w 469314"/>
                <a:gd name="connsiteY74" fmla="*/ 258426 h 502847"/>
                <a:gd name="connsiteX75" fmla="*/ 141471 w 469314"/>
                <a:gd name="connsiteY75" fmla="*/ 329419 h 502847"/>
                <a:gd name="connsiteX76" fmla="*/ 157346 w 469314"/>
                <a:gd name="connsiteY76" fmla="*/ 332594 h 502847"/>
                <a:gd name="connsiteX77" fmla="*/ 377437 w 469314"/>
                <a:gd name="connsiteY77" fmla="*/ 20809 h 502847"/>
                <a:gd name="connsiteX78" fmla="*/ 411600 w 469314"/>
                <a:gd name="connsiteY78" fmla="*/ 43923 h 502847"/>
                <a:gd name="connsiteX79" fmla="*/ 403726 w 469314"/>
                <a:gd name="connsiteY79" fmla="*/ 56623 h 502847"/>
                <a:gd name="connsiteX80" fmla="*/ 325875 w 469314"/>
                <a:gd name="connsiteY80" fmla="*/ 176511 h 502847"/>
                <a:gd name="connsiteX81" fmla="*/ 140328 w 469314"/>
                <a:gd name="connsiteY81" fmla="*/ 474326 h 502847"/>
                <a:gd name="connsiteX82" fmla="*/ 21964 w 469314"/>
                <a:gd name="connsiteY82" fmla="*/ 307702 h 502847"/>
                <a:gd name="connsiteX83" fmla="*/ 138042 w 469314"/>
                <a:gd name="connsiteY83" fmla="*/ 241281 h 502847"/>
                <a:gd name="connsiteX84" fmla="*/ 142233 w 469314"/>
                <a:gd name="connsiteY84" fmla="*/ 245853 h 502847"/>
                <a:gd name="connsiteX85" fmla="*/ 113785 w 469314"/>
                <a:gd name="connsiteY85" fmla="*/ 255124 h 502847"/>
                <a:gd name="connsiteX86" fmla="*/ 101085 w 469314"/>
                <a:gd name="connsiteY86" fmla="*/ 243694 h 502847"/>
                <a:gd name="connsiteX87" fmla="*/ 138169 w 469314"/>
                <a:gd name="connsiteY87" fmla="*/ 241281 h 502847"/>
                <a:gd name="connsiteX88" fmla="*/ 148837 w 469314"/>
                <a:gd name="connsiteY88" fmla="*/ 253981 h 502847"/>
                <a:gd name="connsiteX89" fmla="*/ 158108 w 469314"/>
                <a:gd name="connsiteY89" fmla="*/ 266681 h 502847"/>
                <a:gd name="connsiteX90" fmla="*/ 132708 w 469314"/>
                <a:gd name="connsiteY90" fmla="*/ 277349 h 502847"/>
                <a:gd name="connsiteX91" fmla="*/ 120770 w 469314"/>
                <a:gd name="connsiteY91" fmla="*/ 262998 h 502847"/>
                <a:gd name="connsiteX92" fmla="*/ 148583 w 469314"/>
                <a:gd name="connsiteY92" fmla="*/ 254108 h 502847"/>
                <a:gd name="connsiteX93" fmla="*/ 163061 w 469314"/>
                <a:gd name="connsiteY93" fmla="*/ 274428 h 502847"/>
                <a:gd name="connsiteX94" fmla="*/ 168903 w 469314"/>
                <a:gd name="connsiteY94" fmla="*/ 284588 h 502847"/>
                <a:gd name="connsiteX95" fmla="*/ 152012 w 469314"/>
                <a:gd name="connsiteY95" fmla="*/ 308591 h 502847"/>
                <a:gd name="connsiteX96" fmla="*/ 138296 w 469314"/>
                <a:gd name="connsiteY96" fmla="*/ 285096 h 502847"/>
                <a:gd name="connsiteX97" fmla="*/ 163696 w 469314"/>
                <a:gd name="connsiteY97" fmla="*/ 274428 h 502847"/>
                <a:gd name="connsiteX98" fmla="*/ 466972 w 469314"/>
                <a:gd name="connsiteY98" fmla="*/ 68688 h 502847"/>
                <a:gd name="connsiteX99" fmla="*/ 463924 w 469314"/>
                <a:gd name="connsiteY99" fmla="*/ 62465 h 502847"/>
                <a:gd name="connsiteX100" fmla="*/ 430777 w 469314"/>
                <a:gd name="connsiteY100" fmla="*/ 35668 h 502847"/>
                <a:gd name="connsiteX101" fmla="*/ 381628 w 469314"/>
                <a:gd name="connsiteY101" fmla="*/ 2013 h 502847"/>
                <a:gd name="connsiteX102" fmla="*/ 368928 w 469314"/>
                <a:gd name="connsiteY102" fmla="*/ 2902 h 502847"/>
                <a:gd name="connsiteX103" fmla="*/ 181222 w 469314"/>
                <a:gd name="connsiteY103" fmla="*/ 265919 h 502847"/>
                <a:gd name="connsiteX104" fmla="*/ 147186 w 469314"/>
                <a:gd name="connsiteY104" fmla="*/ 221850 h 502847"/>
                <a:gd name="connsiteX105" fmla="*/ 136391 w 469314"/>
                <a:gd name="connsiteY105" fmla="*/ 221088 h 502847"/>
                <a:gd name="connsiteX106" fmla="*/ 75431 w 469314"/>
                <a:gd name="connsiteY106" fmla="*/ 225152 h 502847"/>
                <a:gd name="connsiteX107" fmla="*/ 65017 w 469314"/>
                <a:gd name="connsiteY107" fmla="*/ 227565 h 502847"/>
                <a:gd name="connsiteX108" fmla="*/ 1517 w 469314"/>
                <a:gd name="connsiteY108" fmla="*/ 301606 h 502847"/>
                <a:gd name="connsiteX109" fmla="*/ 2406 w 469314"/>
                <a:gd name="connsiteY109" fmla="*/ 314306 h 502847"/>
                <a:gd name="connsiteX110" fmla="*/ 132200 w 469314"/>
                <a:gd name="connsiteY110" fmla="*/ 496805 h 502847"/>
                <a:gd name="connsiteX111" fmla="*/ 143884 w 469314"/>
                <a:gd name="connsiteY111" fmla="*/ 501123 h 502847"/>
                <a:gd name="connsiteX112" fmla="*/ 197986 w 469314"/>
                <a:gd name="connsiteY112" fmla="*/ 502647 h 502847"/>
                <a:gd name="connsiteX113" fmla="*/ 202050 w 469314"/>
                <a:gd name="connsiteY113" fmla="*/ 502647 h 502847"/>
                <a:gd name="connsiteX114" fmla="*/ 211067 w 469314"/>
                <a:gd name="connsiteY114" fmla="*/ 497821 h 502847"/>
                <a:gd name="connsiteX115" fmla="*/ 467988 w 469314"/>
                <a:gd name="connsiteY115" fmla="*/ 77070 h 502847"/>
                <a:gd name="connsiteX116" fmla="*/ 466337 w 469314"/>
                <a:gd name="connsiteY116" fmla="*/ 66529 h 5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69314" h="502847">
                  <a:moveTo>
                    <a:pt x="443985" y="82150"/>
                  </a:moveTo>
                  <a:lnTo>
                    <a:pt x="416299" y="70720"/>
                  </a:lnTo>
                  <a:lnTo>
                    <a:pt x="426332" y="55226"/>
                  </a:lnTo>
                  <a:cubicBezTo>
                    <a:pt x="433952" y="61322"/>
                    <a:pt x="441826" y="67037"/>
                    <a:pt x="449192" y="73387"/>
                  </a:cubicBezTo>
                  <a:cubicBezTo>
                    <a:pt x="447541" y="76308"/>
                    <a:pt x="445763" y="79229"/>
                    <a:pt x="443985" y="82150"/>
                  </a:cubicBezTo>
                  <a:moveTo>
                    <a:pt x="427475" y="109709"/>
                  </a:moveTo>
                  <a:cubicBezTo>
                    <a:pt x="417328" y="106128"/>
                    <a:pt x="406990" y="103156"/>
                    <a:pt x="396487" y="100819"/>
                  </a:cubicBezTo>
                  <a:cubicBezTo>
                    <a:pt x="401567" y="93326"/>
                    <a:pt x="406520" y="85706"/>
                    <a:pt x="411473" y="78086"/>
                  </a:cubicBezTo>
                  <a:lnTo>
                    <a:pt x="439667" y="89643"/>
                  </a:lnTo>
                  <a:lnTo>
                    <a:pt x="427983" y="109201"/>
                  </a:lnTo>
                  <a:moveTo>
                    <a:pt x="406774" y="143745"/>
                  </a:moveTo>
                  <a:cubicBezTo>
                    <a:pt x="406266" y="143034"/>
                    <a:pt x="405555" y="142500"/>
                    <a:pt x="404742" y="142221"/>
                  </a:cubicBezTo>
                  <a:lnTo>
                    <a:pt x="375786" y="132442"/>
                  </a:lnTo>
                  <a:lnTo>
                    <a:pt x="391026" y="109328"/>
                  </a:lnTo>
                  <a:cubicBezTo>
                    <a:pt x="401872" y="111233"/>
                    <a:pt x="412565" y="113900"/>
                    <a:pt x="423030" y="117329"/>
                  </a:cubicBezTo>
                  <a:cubicBezTo>
                    <a:pt x="417696" y="126219"/>
                    <a:pt x="412235" y="134982"/>
                    <a:pt x="406774" y="143745"/>
                  </a:cubicBezTo>
                  <a:moveTo>
                    <a:pt x="384930" y="178924"/>
                  </a:moveTo>
                  <a:cubicBezTo>
                    <a:pt x="374542" y="173869"/>
                    <a:pt x="363455" y="170402"/>
                    <a:pt x="352037" y="168637"/>
                  </a:cubicBezTo>
                  <a:lnTo>
                    <a:pt x="370579" y="140443"/>
                  </a:lnTo>
                  <a:lnTo>
                    <a:pt x="402202" y="151238"/>
                  </a:lnTo>
                  <a:lnTo>
                    <a:pt x="384930" y="178924"/>
                  </a:lnTo>
                  <a:moveTo>
                    <a:pt x="361181" y="217024"/>
                  </a:moveTo>
                  <a:lnTo>
                    <a:pt x="331209" y="200768"/>
                  </a:lnTo>
                  <a:lnTo>
                    <a:pt x="346449" y="177400"/>
                  </a:lnTo>
                  <a:cubicBezTo>
                    <a:pt x="358019" y="178911"/>
                    <a:pt x="369296" y="182201"/>
                    <a:pt x="379850" y="187179"/>
                  </a:cubicBezTo>
                  <a:lnTo>
                    <a:pt x="361181" y="217024"/>
                  </a:lnTo>
                  <a:moveTo>
                    <a:pt x="344671" y="243059"/>
                  </a:moveTo>
                  <a:cubicBezTo>
                    <a:pt x="333432" y="239681"/>
                    <a:pt x="322484" y="235439"/>
                    <a:pt x="311905" y="230359"/>
                  </a:cubicBezTo>
                  <a:lnTo>
                    <a:pt x="326002" y="208388"/>
                  </a:lnTo>
                  <a:lnTo>
                    <a:pt x="356101" y="224771"/>
                  </a:lnTo>
                  <a:lnTo>
                    <a:pt x="344671" y="242805"/>
                  </a:lnTo>
                  <a:moveTo>
                    <a:pt x="325621" y="273031"/>
                  </a:moveTo>
                  <a:cubicBezTo>
                    <a:pt x="313874" y="270402"/>
                    <a:pt x="302355" y="266782"/>
                    <a:pt x="291204" y="262236"/>
                  </a:cubicBezTo>
                  <a:cubicBezTo>
                    <a:pt x="296411" y="254235"/>
                    <a:pt x="301618" y="246234"/>
                    <a:pt x="306698" y="238233"/>
                  </a:cubicBezTo>
                  <a:cubicBezTo>
                    <a:pt x="317328" y="243288"/>
                    <a:pt x="328326" y="247529"/>
                    <a:pt x="339591" y="250933"/>
                  </a:cubicBezTo>
                  <a:cubicBezTo>
                    <a:pt x="334892" y="258299"/>
                    <a:pt x="330193" y="265665"/>
                    <a:pt x="325621" y="273031"/>
                  </a:cubicBezTo>
                  <a:moveTo>
                    <a:pt x="305047" y="305670"/>
                  </a:moveTo>
                  <a:cubicBezTo>
                    <a:pt x="293871" y="301352"/>
                    <a:pt x="282441" y="297542"/>
                    <a:pt x="271011" y="294113"/>
                  </a:cubicBezTo>
                  <a:cubicBezTo>
                    <a:pt x="276091" y="286112"/>
                    <a:pt x="281044" y="278111"/>
                    <a:pt x="286124" y="270237"/>
                  </a:cubicBezTo>
                  <a:cubicBezTo>
                    <a:pt x="297224" y="274796"/>
                    <a:pt x="308641" y="278530"/>
                    <a:pt x="320287" y="281413"/>
                  </a:cubicBezTo>
                  <a:lnTo>
                    <a:pt x="305047" y="305670"/>
                  </a:lnTo>
                  <a:moveTo>
                    <a:pt x="287775" y="333229"/>
                  </a:moveTo>
                  <a:cubicBezTo>
                    <a:pt x="276434" y="328911"/>
                    <a:pt x="265004" y="325101"/>
                    <a:pt x="253485" y="321799"/>
                  </a:cubicBezTo>
                  <a:cubicBezTo>
                    <a:pt x="257549" y="315195"/>
                    <a:pt x="261740" y="309099"/>
                    <a:pt x="266185" y="302241"/>
                  </a:cubicBezTo>
                  <a:cubicBezTo>
                    <a:pt x="277742" y="305670"/>
                    <a:pt x="289172" y="309480"/>
                    <a:pt x="300348" y="313798"/>
                  </a:cubicBezTo>
                  <a:lnTo>
                    <a:pt x="287648" y="333229"/>
                  </a:lnTo>
                  <a:moveTo>
                    <a:pt x="268217" y="364979"/>
                  </a:moveTo>
                  <a:lnTo>
                    <a:pt x="234435" y="352279"/>
                  </a:lnTo>
                  <a:cubicBezTo>
                    <a:pt x="239007" y="344786"/>
                    <a:pt x="243579" y="337293"/>
                    <a:pt x="248278" y="329800"/>
                  </a:cubicBezTo>
                  <a:cubicBezTo>
                    <a:pt x="259835" y="333102"/>
                    <a:pt x="271392" y="336912"/>
                    <a:pt x="282695" y="341230"/>
                  </a:cubicBezTo>
                  <a:lnTo>
                    <a:pt x="268217" y="364852"/>
                  </a:lnTo>
                  <a:moveTo>
                    <a:pt x="250564" y="393935"/>
                  </a:moveTo>
                  <a:lnTo>
                    <a:pt x="214877" y="383902"/>
                  </a:lnTo>
                  <a:lnTo>
                    <a:pt x="229355" y="360280"/>
                  </a:lnTo>
                  <a:lnTo>
                    <a:pt x="263137" y="372980"/>
                  </a:lnTo>
                  <a:lnTo>
                    <a:pt x="250437" y="393935"/>
                  </a:lnTo>
                  <a:moveTo>
                    <a:pt x="229736" y="428733"/>
                  </a:moveTo>
                  <a:lnTo>
                    <a:pt x="193287" y="419716"/>
                  </a:lnTo>
                  <a:cubicBezTo>
                    <a:pt x="198748" y="410572"/>
                    <a:pt x="204209" y="401428"/>
                    <a:pt x="209797" y="392284"/>
                  </a:cubicBezTo>
                  <a:lnTo>
                    <a:pt x="245484" y="402317"/>
                  </a:lnTo>
                  <a:cubicBezTo>
                    <a:pt x="240150" y="411080"/>
                    <a:pt x="234816" y="419843"/>
                    <a:pt x="229736" y="428733"/>
                  </a:cubicBezTo>
                  <a:moveTo>
                    <a:pt x="212337" y="458959"/>
                  </a:moveTo>
                  <a:lnTo>
                    <a:pt x="212337" y="458959"/>
                  </a:lnTo>
                  <a:cubicBezTo>
                    <a:pt x="199637" y="457181"/>
                    <a:pt x="186937" y="454768"/>
                    <a:pt x="174237" y="452101"/>
                  </a:cubicBezTo>
                  <a:lnTo>
                    <a:pt x="188334" y="428098"/>
                  </a:lnTo>
                  <a:lnTo>
                    <a:pt x="224656" y="437115"/>
                  </a:lnTo>
                  <a:cubicBezTo>
                    <a:pt x="220465" y="444354"/>
                    <a:pt x="216528" y="451720"/>
                    <a:pt x="211956" y="458959"/>
                  </a:cubicBezTo>
                  <a:moveTo>
                    <a:pt x="197605" y="484359"/>
                  </a:moveTo>
                  <a:cubicBezTo>
                    <a:pt x="184003" y="482670"/>
                    <a:pt x="170288" y="481984"/>
                    <a:pt x="156584" y="482327"/>
                  </a:cubicBezTo>
                  <a:cubicBezTo>
                    <a:pt x="160648" y="475088"/>
                    <a:pt x="164839" y="467976"/>
                    <a:pt x="169284" y="460737"/>
                  </a:cubicBezTo>
                  <a:cubicBezTo>
                    <a:pt x="181984" y="463531"/>
                    <a:pt x="194684" y="465944"/>
                    <a:pt x="207384" y="467849"/>
                  </a:cubicBezTo>
                  <a:lnTo>
                    <a:pt x="197986" y="484359"/>
                  </a:lnTo>
                  <a:moveTo>
                    <a:pt x="22472" y="306559"/>
                  </a:moveTo>
                  <a:cubicBezTo>
                    <a:pt x="37268" y="284588"/>
                    <a:pt x="54298" y="264204"/>
                    <a:pt x="73272" y="245726"/>
                  </a:cubicBezTo>
                  <a:cubicBezTo>
                    <a:pt x="79063" y="249510"/>
                    <a:pt x="84537" y="253765"/>
                    <a:pt x="89655" y="258426"/>
                  </a:cubicBezTo>
                  <a:cubicBezTo>
                    <a:pt x="112858" y="277133"/>
                    <a:pt x="130727" y="301619"/>
                    <a:pt x="141471" y="329419"/>
                  </a:cubicBezTo>
                  <a:cubicBezTo>
                    <a:pt x="143884" y="335388"/>
                    <a:pt x="153028" y="338817"/>
                    <a:pt x="157346" y="332594"/>
                  </a:cubicBezTo>
                  <a:cubicBezTo>
                    <a:pt x="230752" y="228708"/>
                    <a:pt x="304120" y="124784"/>
                    <a:pt x="377437" y="20809"/>
                  </a:cubicBezTo>
                  <a:cubicBezTo>
                    <a:pt x="389210" y="27921"/>
                    <a:pt x="400615" y="35642"/>
                    <a:pt x="411600" y="43923"/>
                  </a:cubicBezTo>
                  <a:cubicBezTo>
                    <a:pt x="408679" y="47860"/>
                    <a:pt x="406266" y="52178"/>
                    <a:pt x="403726" y="56623"/>
                  </a:cubicBezTo>
                  <a:cubicBezTo>
                    <a:pt x="377564" y="96501"/>
                    <a:pt x="351618" y="136468"/>
                    <a:pt x="325875" y="176511"/>
                  </a:cubicBezTo>
                  <a:cubicBezTo>
                    <a:pt x="262375" y="274682"/>
                    <a:pt x="198240" y="372853"/>
                    <a:pt x="140328" y="474326"/>
                  </a:cubicBezTo>
                  <a:cubicBezTo>
                    <a:pt x="107816" y="413112"/>
                    <a:pt x="76828" y="351263"/>
                    <a:pt x="21964" y="307702"/>
                  </a:cubicBezTo>
                  <a:moveTo>
                    <a:pt x="138042" y="241281"/>
                  </a:moveTo>
                  <a:lnTo>
                    <a:pt x="142233" y="245853"/>
                  </a:lnTo>
                  <a:lnTo>
                    <a:pt x="113785" y="255124"/>
                  </a:lnTo>
                  <a:cubicBezTo>
                    <a:pt x="109721" y="251187"/>
                    <a:pt x="105403" y="247377"/>
                    <a:pt x="101085" y="243694"/>
                  </a:cubicBezTo>
                  <a:lnTo>
                    <a:pt x="138169" y="241281"/>
                  </a:lnTo>
                  <a:moveTo>
                    <a:pt x="148837" y="253981"/>
                  </a:moveTo>
                  <a:cubicBezTo>
                    <a:pt x="152139" y="258045"/>
                    <a:pt x="155187" y="262236"/>
                    <a:pt x="158108" y="266681"/>
                  </a:cubicBezTo>
                  <a:cubicBezTo>
                    <a:pt x="149853" y="270491"/>
                    <a:pt x="141471" y="274174"/>
                    <a:pt x="132708" y="277349"/>
                  </a:cubicBezTo>
                  <a:cubicBezTo>
                    <a:pt x="128974" y="272370"/>
                    <a:pt x="124987" y="267570"/>
                    <a:pt x="120770" y="262998"/>
                  </a:cubicBezTo>
                  <a:lnTo>
                    <a:pt x="148583" y="254108"/>
                  </a:lnTo>
                  <a:moveTo>
                    <a:pt x="163061" y="274428"/>
                  </a:moveTo>
                  <a:cubicBezTo>
                    <a:pt x="165093" y="277730"/>
                    <a:pt x="167125" y="281159"/>
                    <a:pt x="168903" y="284588"/>
                  </a:cubicBezTo>
                  <a:lnTo>
                    <a:pt x="152012" y="308591"/>
                  </a:lnTo>
                  <a:cubicBezTo>
                    <a:pt x="147961" y="300463"/>
                    <a:pt x="143376" y="292614"/>
                    <a:pt x="138296" y="285096"/>
                  </a:cubicBezTo>
                  <a:cubicBezTo>
                    <a:pt x="146767" y="281959"/>
                    <a:pt x="155225" y="278403"/>
                    <a:pt x="163696" y="274428"/>
                  </a:cubicBezTo>
                  <a:moveTo>
                    <a:pt x="466972" y="68688"/>
                  </a:moveTo>
                  <a:cubicBezTo>
                    <a:pt x="466807" y="66300"/>
                    <a:pt x="465715" y="64065"/>
                    <a:pt x="463924" y="62465"/>
                  </a:cubicBezTo>
                  <a:cubicBezTo>
                    <a:pt x="453383" y="52940"/>
                    <a:pt x="441445" y="45193"/>
                    <a:pt x="430777" y="35668"/>
                  </a:cubicBezTo>
                  <a:lnTo>
                    <a:pt x="381628" y="2013"/>
                  </a:lnTo>
                  <a:cubicBezTo>
                    <a:pt x="377793" y="-984"/>
                    <a:pt x="372306" y="-591"/>
                    <a:pt x="368928" y="2902"/>
                  </a:cubicBezTo>
                  <a:lnTo>
                    <a:pt x="181222" y="265919"/>
                  </a:lnTo>
                  <a:cubicBezTo>
                    <a:pt x="171646" y="249942"/>
                    <a:pt x="160216" y="235160"/>
                    <a:pt x="147186" y="221850"/>
                  </a:cubicBezTo>
                  <a:cubicBezTo>
                    <a:pt x="144392" y="218713"/>
                    <a:pt x="139604" y="218370"/>
                    <a:pt x="136391" y="221088"/>
                  </a:cubicBezTo>
                  <a:lnTo>
                    <a:pt x="75431" y="225152"/>
                  </a:lnTo>
                  <a:cubicBezTo>
                    <a:pt x="71799" y="223755"/>
                    <a:pt x="67671" y="224707"/>
                    <a:pt x="65017" y="227565"/>
                  </a:cubicBezTo>
                  <a:cubicBezTo>
                    <a:pt x="43808" y="252076"/>
                    <a:pt x="22472" y="276460"/>
                    <a:pt x="1517" y="301606"/>
                  </a:cubicBezTo>
                  <a:cubicBezTo>
                    <a:pt x="-794" y="305632"/>
                    <a:pt x="-439" y="310648"/>
                    <a:pt x="2406" y="314306"/>
                  </a:cubicBezTo>
                  <a:cubicBezTo>
                    <a:pt x="65906" y="360407"/>
                    <a:pt x="96132" y="430003"/>
                    <a:pt x="132200" y="496805"/>
                  </a:cubicBezTo>
                  <a:cubicBezTo>
                    <a:pt x="135566" y="499409"/>
                    <a:pt x="139642" y="500907"/>
                    <a:pt x="143884" y="501123"/>
                  </a:cubicBezTo>
                  <a:cubicBezTo>
                    <a:pt x="161918" y="499790"/>
                    <a:pt x="180054" y="500297"/>
                    <a:pt x="197986" y="502647"/>
                  </a:cubicBezTo>
                  <a:cubicBezTo>
                    <a:pt x="199332" y="502914"/>
                    <a:pt x="200704" y="502914"/>
                    <a:pt x="202050" y="502647"/>
                  </a:cubicBezTo>
                  <a:cubicBezTo>
                    <a:pt x="205771" y="503066"/>
                    <a:pt x="209353" y="501148"/>
                    <a:pt x="211067" y="497821"/>
                  </a:cubicBezTo>
                  <a:cubicBezTo>
                    <a:pt x="290569" y="353930"/>
                    <a:pt x="384549" y="218421"/>
                    <a:pt x="467988" y="77070"/>
                  </a:cubicBezTo>
                  <a:cubicBezTo>
                    <a:pt x="470262" y="73666"/>
                    <a:pt x="469550" y="69082"/>
                    <a:pt x="466337" y="66529"/>
                  </a:cubicBezTo>
                </a:path>
              </a:pathLst>
            </a:custGeom>
            <a:solidFill>
              <a:srgbClr val="000000"/>
            </a:solidFill>
            <a:ln w="126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Ster: 5 punten 3">
            <a:extLst>
              <a:ext uri="{FF2B5EF4-FFF2-40B4-BE49-F238E27FC236}">
                <a16:creationId xmlns:a16="http://schemas.microsoft.com/office/drawing/2014/main" id="{51027EA6-DAED-3EB2-21C1-8EBDC553F309}"/>
              </a:ext>
            </a:extLst>
          </p:cNvPr>
          <p:cNvSpPr/>
          <p:nvPr/>
        </p:nvSpPr>
        <p:spPr>
          <a:xfrm rot="453941">
            <a:off x="5501397" y="534647"/>
            <a:ext cx="1984048" cy="138071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Uniek in NL!</a:t>
            </a:r>
          </a:p>
        </p:txBody>
      </p:sp>
      <p:grpSp>
        <p:nvGrpSpPr>
          <p:cNvPr id="3" name="Groep 2">
            <a:extLst>
              <a:ext uri="{FF2B5EF4-FFF2-40B4-BE49-F238E27FC236}">
                <a16:creationId xmlns:a16="http://schemas.microsoft.com/office/drawing/2014/main" id="{770654ED-746C-DEE6-EE0E-E0F111D6286F}"/>
              </a:ext>
            </a:extLst>
          </p:cNvPr>
          <p:cNvGrpSpPr/>
          <p:nvPr/>
        </p:nvGrpSpPr>
        <p:grpSpPr>
          <a:xfrm>
            <a:off x="506006" y="4321668"/>
            <a:ext cx="5987415" cy="1034287"/>
            <a:chOff x="709435" y="2642835"/>
            <a:chExt cx="4791468" cy="1034287"/>
          </a:xfrm>
        </p:grpSpPr>
        <p:sp>
          <p:nvSpPr>
            <p:cNvPr id="6" name="Rechthoek: afgeronde hoeken 71">
              <a:extLst>
                <a:ext uri="{FF2B5EF4-FFF2-40B4-BE49-F238E27FC236}">
                  <a16:creationId xmlns:a16="http://schemas.microsoft.com/office/drawing/2014/main" id="{216CE08B-73BC-79A0-8EBD-2CE8EB087DD4}"/>
                </a:ext>
              </a:extLst>
            </p:cNvPr>
            <p:cNvSpPr/>
            <p:nvPr/>
          </p:nvSpPr>
          <p:spPr>
            <a:xfrm>
              <a:off x="709435" y="2642835"/>
              <a:ext cx="4791468" cy="1034287"/>
            </a:xfrm>
            <a:prstGeom prst="roundRect">
              <a:avLst>
                <a:gd name="adj" fmla="val 13634"/>
              </a:avLst>
            </a:prstGeom>
            <a:solidFill>
              <a:schemeClr val="bg1"/>
            </a:solidFill>
            <a:ln w="12723" cap="flat">
              <a:noFill/>
              <a:prstDash val="solid"/>
              <a:miter/>
            </a:ln>
          </p:spPr>
          <p:txBody>
            <a:bodyPr rot="0" spcFirstLastPara="0" vertOverflow="overflow" horzOverflow="overflow" vert="horz" wrap="square" lIns="1044000" tIns="0" rIns="39600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Calibri"/>
                </a:rPr>
                <a:t>Sterke spellingdidaktiek </a:t>
              </a:r>
              <a:endPar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7" name="Vrije vorm: vorm 72">
              <a:extLst>
                <a:ext uri="{FF2B5EF4-FFF2-40B4-BE49-F238E27FC236}">
                  <a16:creationId xmlns:a16="http://schemas.microsoft.com/office/drawing/2014/main" id="{D42A2692-09EF-17DB-A892-1D4E8FE3986B}"/>
                </a:ext>
              </a:extLst>
            </p:cNvPr>
            <p:cNvSpPr/>
            <p:nvPr/>
          </p:nvSpPr>
          <p:spPr>
            <a:xfrm>
              <a:off x="1012166" y="2908556"/>
              <a:ext cx="456800" cy="502847"/>
            </a:xfrm>
            <a:custGeom>
              <a:avLst/>
              <a:gdLst>
                <a:gd name="connsiteX0" fmla="*/ 443985 w 469314"/>
                <a:gd name="connsiteY0" fmla="*/ 82150 h 502847"/>
                <a:gd name="connsiteX1" fmla="*/ 416299 w 469314"/>
                <a:gd name="connsiteY1" fmla="*/ 70720 h 502847"/>
                <a:gd name="connsiteX2" fmla="*/ 426332 w 469314"/>
                <a:gd name="connsiteY2" fmla="*/ 55226 h 502847"/>
                <a:gd name="connsiteX3" fmla="*/ 449192 w 469314"/>
                <a:gd name="connsiteY3" fmla="*/ 73387 h 502847"/>
                <a:gd name="connsiteX4" fmla="*/ 443985 w 469314"/>
                <a:gd name="connsiteY4" fmla="*/ 82150 h 502847"/>
                <a:gd name="connsiteX5" fmla="*/ 427475 w 469314"/>
                <a:gd name="connsiteY5" fmla="*/ 109709 h 502847"/>
                <a:gd name="connsiteX6" fmla="*/ 396487 w 469314"/>
                <a:gd name="connsiteY6" fmla="*/ 100819 h 502847"/>
                <a:gd name="connsiteX7" fmla="*/ 411473 w 469314"/>
                <a:gd name="connsiteY7" fmla="*/ 78086 h 502847"/>
                <a:gd name="connsiteX8" fmla="*/ 439667 w 469314"/>
                <a:gd name="connsiteY8" fmla="*/ 89643 h 502847"/>
                <a:gd name="connsiteX9" fmla="*/ 427983 w 469314"/>
                <a:gd name="connsiteY9" fmla="*/ 109201 h 502847"/>
                <a:gd name="connsiteX10" fmla="*/ 406774 w 469314"/>
                <a:gd name="connsiteY10" fmla="*/ 143745 h 502847"/>
                <a:gd name="connsiteX11" fmla="*/ 404742 w 469314"/>
                <a:gd name="connsiteY11" fmla="*/ 142221 h 502847"/>
                <a:gd name="connsiteX12" fmla="*/ 375786 w 469314"/>
                <a:gd name="connsiteY12" fmla="*/ 132442 h 502847"/>
                <a:gd name="connsiteX13" fmla="*/ 391026 w 469314"/>
                <a:gd name="connsiteY13" fmla="*/ 109328 h 502847"/>
                <a:gd name="connsiteX14" fmla="*/ 423030 w 469314"/>
                <a:gd name="connsiteY14" fmla="*/ 117329 h 502847"/>
                <a:gd name="connsiteX15" fmla="*/ 406774 w 469314"/>
                <a:gd name="connsiteY15" fmla="*/ 143745 h 502847"/>
                <a:gd name="connsiteX16" fmla="*/ 384930 w 469314"/>
                <a:gd name="connsiteY16" fmla="*/ 178924 h 502847"/>
                <a:gd name="connsiteX17" fmla="*/ 352037 w 469314"/>
                <a:gd name="connsiteY17" fmla="*/ 168637 h 502847"/>
                <a:gd name="connsiteX18" fmla="*/ 370579 w 469314"/>
                <a:gd name="connsiteY18" fmla="*/ 140443 h 502847"/>
                <a:gd name="connsiteX19" fmla="*/ 402202 w 469314"/>
                <a:gd name="connsiteY19" fmla="*/ 151238 h 502847"/>
                <a:gd name="connsiteX20" fmla="*/ 384930 w 469314"/>
                <a:gd name="connsiteY20" fmla="*/ 178924 h 502847"/>
                <a:gd name="connsiteX21" fmla="*/ 361181 w 469314"/>
                <a:gd name="connsiteY21" fmla="*/ 217024 h 502847"/>
                <a:gd name="connsiteX22" fmla="*/ 331209 w 469314"/>
                <a:gd name="connsiteY22" fmla="*/ 200768 h 502847"/>
                <a:gd name="connsiteX23" fmla="*/ 346449 w 469314"/>
                <a:gd name="connsiteY23" fmla="*/ 177400 h 502847"/>
                <a:gd name="connsiteX24" fmla="*/ 379850 w 469314"/>
                <a:gd name="connsiteY24" fmla="*/ 187179 h 502847"/>
                <a:gd name="connsiteX25" fmla="*/ 361181 w 469314"/>
                <a:gd name="connsiteY25" fmla="*/ 217024 h 502847"/>
                <a:gd name="connsiteX26" fmla="*/ 344671 w 469314"/>
                <a:gd name="connsiteY26" fmla="*/ 243059 h 502847"/>
                <a:gd name="connsiteX27" fmla="*/ 311905 w 469314"/>
                <a:gd name="connsiteY27" fmla="*/ 230359 h 502847"/>
                <a:gd name="connsiteX28" fmla="*/ 326002 w 469314"/>
                <a:gd name="connsiteY28" fmla="*/ 208388 h 502847"/>
                <a:gd name="connsiteX29" fmla="*/ 356101 w 469314"/>
                <a:gd name="connsiteY29" fmla="*/ 224771 h 502847"/>
                <a:gd name="connsiteX30" fmla="*/ 344671 w 469314"/>
                <a:gd name="connsiteY30" fmla="*/ 242805 h 502847"/>
                <a:gd name="connsiteX31" fmla="*/ 325621 w 469314"/>
                <a:gd name="connsiteY31" fmla="*/ 273031 h 502847"/>
                <a:gd name="connsiteX32" fmla="*/ 291204 w 469314"/>
                <a:gd name="connsiteY32" fmla="*/ 262236 h 502847"/>
                <a:gd name="connsiteX33" fmla="*/ 306698 w 469314"/>
                <a:gd name="connsiteY33" fmla="*/ 238233 h 502847"/>
                <a:gd name="connsiteX34" fmla="*/ 339591 w 469314"/>
                <a:gd name="connsiteY34" fmla="*/ 250933 h 502847"/>
                <a:gd name="connsiteX35" fmla="*/ 325621 w 469314"/>
                <a:gd name="connsiteY35" fmla="*/ 273031 h 502847"/>
                <a:gd name="connsiteX36" fmla="*/ 305047 w 469314"/>
                <a:gd name="connsiteY36" fmla="*/ 305670 h 502847"/>
                <a:gd name="connsiteX37" fmla="*/ 271011 w 469314"/>
                <a:gd name="connsiteY37" fmla="*/ 294113 h 502847"/>
                <a:gd name="connsiteX38" fmla="*/ 286124 w 469314"/>
                <a:gd name="connsiteY38" fmla="*/ 270237 h 502847"/>
                <a:gd name="connsiteX39" fmla="*/ 320287 w 469314"/>
                <a:gd name="connsiteY39" fmla="*/ 281413 h 502847"/>
                <a:gd name="connsiteX40" fmla="*/ 305047 w 469314"/>
                <a:gd name="connsiteY40" fmla="*/ 305670 h 502847"/>
                <a:gd name="connsiteX41" fmla="*/ 287775 w 469314"/>
                <a:gd name="connsiteY41" fmla="*/ 333229 h 502847"/>
                <a:gd name="connsiteX42" fmla="*/ 253485 w 469314"/>
                <a:gd name="connsiteY42" fmla="*/ 321799 h 502847"/>
                <a:gd name="connsiteX43" fmla="*/ 266185 w 469314"/>
                <a:gd name="connsiteY43" fmla="*/ 302241 h 502847"/>
                <a:gd name="connsiteX44" fmla="*/ 300348 w 469314"/>
                <a:gd name="connsiteY44" fmla="*/ 313798 h 502847"/>
                <a:gd name="connsiteX45" fmla="*/ 287648 w 469314"/>
                <a:gd name="connsiteY45" fmla="*/ 333229 h 502847"/>
                <a:gd name="connsiteX46" fmla="*/ 268217 w 469314"/>
                <a:gd name="connsiteY46" fmla="*/ 364979 h 502847"/>
                <a:gd name="connsiteX47" fmla="*/ 234435 w 469314"/>
                <a:gd name="connsiteY47" fmla="*/ 352279 h 502847"/>
                <a:gd name="connsiteX48" fmla="*/ 248278 w 469314"/>
                <a:gd name="connsiteY48" fmla="*/ 329800 h 502847"/>
                <a:gd name="connsiteX49" fmla="*/ 282695 w 469314"/>
                <a:gd name="connsiteY49" fmla="*/ 341230 h 502847"/>
                <a:gd name="connsiteX50" fmla="*/ 268217 w 469314"/>
                <a:gd name="connsiteY50" fmla="*/ 364852 h 502847"/>
                <a:gd name="connsiteX51" fmla="*/ 250564 w 469314"/>
                <a:gd name="connsiteY51" fmla="*/ 393935 h 502847"/>
                <a:gd name="connsiteX52" fmla="*/ 214877 w 469314"/>
                <a:gd name="connsiteY52" fmla="*/ 383902 h 502847"/>
                <a:gd name="connsiteX53" fmla="*/ 229355 w 469314"/>
                <a:gd name="connsiteY53" fmla="*/ 360280 h 502847"/>
                <a:gd name="connsiteX54" fmla="*/ 263137 w 469314"/>
                <a:gd name="connsiteY54" fmla="*/ 372980 h 502847"/>
                <a:gd name="connsiteX55" fmla="*/ 250437 w 469314"/>
                <a:gd name="connsiteY55" fmla="*/ 393935 h 502847"/>
                <a:gd name="connsiteX56" fmla="*/ 229736 w 469314"/>
                <a:gd name="connsiteY56" fmla="*/ 428733 h 502847"/>
                <a:gd name="connsiteX57" fmla="*/ 193287 w 469314"/>
                <a:gd name="connsiteY57" fmla="*/ 419716 h 502847"/>
                <a:gd name="connsiteX58" fmla="*/ 209797 w 469314"/>
                <a:gd name="connsiteY58" fmla="*/ 392284 h 502847"/>
                <a:gd name="connsiteX59" fmla="*/ 245484 w 469314"/>
                <a:gd name="connsiteY59" fmla="*/ 402317 h 502847"/>
                <a:gd name="connsiteX60" fmla="*/ 229736 w 469314"/>
                <a:gd name="connsiteY60" fmla="*/ 428733 h 502847"/>
                <a:gd name="connsiteX61" fmla="*/ 212337 w 469314"/>
                <a:gd name="connsiteY61" fmla="*/ 458959 h 502847"/>
                <a:gd name="connsiteX62" fmla="*/ 212337 w 469314"/>
                <a:gd name="connsiteY62" fmla="*/ 458959 h 502847"/>
                <a:gd name="connsiteX63" fmla="*/ 174237 w 469314"/>
                <a:gd name="connsiteY63" fmla="*/ 452101 h 502847"/>
                <a:gd name="connsiteX64" fmla="*/ 188334 w 469314"/>
                <a:gd name="connsiteY64" fmla="*/ 428098 h 502847"/>
                <a:gd name="connsiteX65" fmla="*/ 224656 w 469314"/>
                <a:gd name="connsiteY65" fmla="*/ 437115 h 502847"/>
                <a:gd name="connsiteX66" fmla="*/ 211956 w 469314"/>
                <a:gd name="connsiteY66" fmla="*/ 458959 h 502847"/>
                <a:gd name="connsiteX67" fmla="*/ 197605 w 469314"/>
                <a:gd name="connsiteY67" fmla="*/ 484359 h 502847"/>
                <a:gd name="connsiteX68" fmla="*/ 156584 w 469314"/>
                <a:gd name="connsiteY68" fmla="*/ 482327 h 502847"/>
                <a:gd name="connsiteX69" fmla="*/ 169284 w 469314"/>
                <a:gd name="connsiteY69" fmla="*/ 460737 h 502847"/>
                <a:gd name="connsiteX70" fmla="*/ 207384 w 469314"/>
                <a:gd name="connsiteY70" fmla="*/ 467849 h 502847"/>
                <a:gd name="connsiteX71" fmla="*/ 197986 w 469314"/>
                <a:gd name="connsiteY71" fmla="*/ 484359 h 502847"/>
                <a:gd name="connsiteX72" fmla="*/ 22472 w 469314"/>
                <a:gd name="connsiteY72" fmla="*/ 306559 h 502847"/>
                <a:gd name="connsiteX73" fmla="*/ 73272 w 469314"/>
                <a:gd name="connsiteY73" fmla="*/ 245726 h 502847"/>
                <a:gd name="connsiteX74" fmla="*/ 89655 w 469314"/>
                <a:gd name="connsiteY74" fmla="*/ 258426 h 502847"/>
                <a:gd name="connsiteX75" fmla="*/ 141471 w 469314"/>
                <a:gd name="connsiteY75" fmla="*/ 329419 h 502847"/>
                <a:gd name="connsiteX76" fmla="*/ 157346 w 469314"/>
                <a:gd name="connsiteY76" fmla="*/ 332594 h 502847"/>
                <a:gd name="connsiteX77" fmla="*/ 377437 w 469314"/>
                <a:gd name="connsiteY77" fmla="*/ 20809 h 502847"/>
                <a:gd name="connsiteX78" fmla="*/ 411600 w 469314"/>
                <a:gd name="connsiteY78" fmla="*/ 43923 h 502847"/>
                <a:gd name="connsiteX79" fmla="*/ 403726 w 469314"/>
                <a:gd name="connsiteY79" fmla="*/ 56623 h 502847"/>
                <a:gd name="connsiteX80" fmla="*/ 325875 w 469314"/>
                <a:gd name="connsiteY80" fmla="*/ 176511 h 502847"/>
                <a:gd name="connsiteX81" fmla="*/ 140328 w 469314"/>
                <a:gd name="connsiteY81" fmla="*/ 474326 h 502847"/>
                <a:gd name="connsiteX82" fmla="*/ 21964 w 469314"/>
                <a:gd name="connsiteY82" fmla="*/ 307702 h 502847"/>
                <a:gd name="connsiteX83" fmla="*/ 138042 w 469314"/>
                <a:gd name="connsiteY83" fmla="*/ 241281 h 502847"/>
                <a:gd name="connsiteX84" fmla="*/ 142233 w 469314"/>
                <a:gd name="connsiteY84" fmla="*/ 245853 h 502847"/>
                <a:gd name="connsiteX85" fmla="*/ 113785 w 469314"/>
                <a:gd name="connsiteY85" fmla="*/ 255124 h 502847"/>
                <a:gd name="connsiteX86" fmla="*/ 101085 w 469314"/>
                <a:gd name="connsiteY86" fmla="*/ 243694 h 502847"/>
                <a:gd name="connsiteX87" fmla="*/ 138169 w 469314"/>
                <a:gd name="connsiteY87" fmla="*/ 241281 h 502847"/>
                <a:gd name="connsiteX88" fmla="*/ 148837 w 469314"/>
                <a:gd name="connsiteY88" fmla="*/ 253981 h 502847"/>
                <a:gd name="connsiteX89" fmla="*/ 158108 w 469314"/>
                <a:gd name="connsiteY89" fmla="*/ 266681 h 502847"/>
                <a:gd name="connsiteX90" fmla="*/ 132708 w 469314"/>
                <a:gd name="connsiteY90" fmla="*/ 277349 h 502847"/>
                <a:gd name="connsiteX91" fmla="*/ 120770 w 469314"/>
                <a:gd name="connsiteY91" fmla="*/ 262998 h 502847"/>
                <a:gd name="connsiteX92" fmla="*/ 148583 w 469314"/>
                <a:gd name="connsiteY92" fmla="*/ 254108 h 502847"/>
                <a:gd name="connsiteX93" fmla="*/ 163061 w 469314"/>
                <a:gd name="connsiteY93" fmla="*/ 274428 h 502847"/>
                <a:gd name="connsiteX94" fmla="*/ 168903 w 469314"/>
                <a:gd name="connsiteY94" fmla="*/ 284588 h 502847"/>
                <a:gd name="connsiteX95" fmla="*/ 152012 w 469314"/>
                <a:gd name="connsiteY95" fmla="*/ 308591 h 502847"/>
                <a:gd name="connsiteX96" fmla="*/ 138296 w 469314"/>
                <a:gd name="connsiteY96" fmla="*/ 285096 h 502847"/>
                <a:gd name="connsiteX97" fmla="*/ 163696 w 469314"/>
                <a:gd name="connsiteY97" fmla="*/ 274428 h 502847"/>
                <a:gd name="connsiteX98" fmla="*/ 466972 w 469314"/>
                <a:gd name="connsiteY98" fmla="*/ 68688 h 502847"/>
                <a:gd name="connsiteX99" fmla="*/ 463924 w 469314"/>
                <a:gd name="connsiteY99" fmla="*/ 62465 h 502847"/>
                <a:gd name="connsiteX100" fmla="*/ 430777 w 469314"/>
                <a:gd name="connsiteY100" fmla="*/ 35668 h 502847"/>
                <a:gd name="connsiteX101" fmla="*/ 381628 w 469314"/>
                <a:gd name="connsiteY101" fmla="*/ 2013 h 502847"/>
                <a:gd name="connsiteX102" fmla="*/ 368928 w 469314"/>
                <a:gd name="connsiteY102" fmla="*/ 2902 h 502847"/>
                <a:gd name="connsiteX103" fmla="*/ 181222 w 469314"/>
                <a:gd name="connsiteY103" fmla="*/ 265919 h 502847"/>
                <a:gd name="connsiteX104" fmla="*/ 147186 w 469314"/>
                <a:gd name="connsiteY104" fmla="*/ 221850 h 502847"/>
                <a:gd name="connsiteX105" fmla="*/ 136391 w 469314"/>
                <a:gd name="connsiteY105" fmla="*/ 221088 h 502847"/>
                <a:gd name="connsiteX106" fmla="*/ 75431 w 469314"/>
                <a:gd name="connsiteY106" fmla="*/ 225152 h 502847"/>
                <a:gd name="connsiteX107" fmla="*/ 65017 w 469314"/>
                <a:gd name="connsiteY107" fmla="*/ 227565 h 502847"/>
                <a:gd name="connsiteX108" fmla="*/ 1517 w 469314"/>
                <a:gd name="connsiteY108" fmla="*/ 301606 h 502847"/>
                <a:gd name="connsiteX109" fmla="*/ 2406 w 469314"/>
                <a:gd name="connsiteY109" fmla="*/ 314306 h 502847"/>
                <a:gd name="connsiteX110" fmla="*/ 132200 w 469314"/>
                <a:gd name="connsiteY110" fmla="*/ 496805 h 502847"/>
                <a:gd name="connsiteX111" fmla="*/ 143884 w 469314"/>
                <a:gd name="connsiteY111" fmla="*/ 501123 h 502847"/>
                <a:gd name="connsiteX112" fmla="*/ 197986 w 469314"/>
                <a:gd name="connsiteY112" fmla="*/ 502647 h 502847"/>
                <a:gd name="connsiteX113" fmla="*/ 202050 w 469314"/>
                <a:gd name="connsiteY113" fmla="*/ 502647 h 502847"/>
                <a:gd name="connsiteX114" fmla="*/ 211067 w 469314"/>
                <a:gd name="connsiteY114" fmla="*/ 497821 h 502847"/>
                <a:gd name="connsiteX115" fmla="*/ 467988 w 469314"/>
                <a:gd name="connsiteY115" fmla="*/ 77070 h 502847"/>
                <a:gd name="connsiteX116" fmla="*/ 466337 w 469314"/>
                <a:gd name="connsiteY116" fmla="*/ 66529 h 5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69314" h="502847">
                  <a:moveTo>
                    <a:pt x="443985" y="82150"/>
                  </a:moveTo>
                  <a:lnTo>
                    <a:pt x="416299" y="70720"/>
                  </a:lnTo>
                  <a:lnTo>
                    <a:pt x="426332" y="55226"/>
                  </a:lnTo>
                  <a:cubicBezTo>
                    <a:pt x="433952" y="61322"/>
                    <a:pt x="441826" y="67037"/>
                    <a:pt x="449192" y="73387"/>
                  </a:cubicBezTo>
                  <a:cubicBezTo>
                    <a:pt x="447541" y="76308"/>
                    <a:pt x="445763" y="79229"/>
                    <a:pt x="443985" y="82150"/>
                  </a:cubicBezTo>
                  <a:moveTo>
                    <a:pt x="427475" y="109709"/>
                  </a:moveTo>
                  <a:cubicBezTo>
                    <a:pt x="417328" y="106128"/>
                    <a:pt x="406990" y="103156"/>
                    <a:pt x="396487" y="100819"/>
                  </a:cubicBezTo>
                  <a:cubicBezTo>
                    <a:pt x="401567" y="93326"/>
                    <a:pt x="406520" y="85706"/>
                    <a:pt x="411473" y="78086"/>
                  </a:cubicBezTo>
                  <a:lnTo>
                    <a:pt x="439667" y="89643"/>
                  </a:lnTo>
                  <a:lnTo>
                    <a:pt x="427983" y="109201"/>
                  </a:lnTo>
                  <a:moveTo>
                    <a:pt x="406774" y="143745"/>
                  </a:moveTo>
                  <a:cubicBezTo>
                    <a:pt x="406266" y="143034"/>
                    <a:pt x="405555" y="142500"/>
                    <a:pt x="404742" y="142221"/>
                  </a:cubicBezTo>
                  <a:lnTo>
                    <a:pt x="375786" y="132442"/>
                  </a:lnTo>
                  <a:lnTo>
                    <a:pt x="391026" y="109328"/>
                  </a:lnTo>
                  <a:cubicBezTo>
                    <a:pt x="401872" y="111233"/>
                    <a:pt x="412565" y="113900"/>
                    <a:pt x="423030" y="117329"/>
                  </a:cubicBezTo>
                  <a:cubicBezTo>
                    <a:pt x="417696" y="126219"/>
                    <a:pt x="412235" y="134982"/>
                    <a:pt x="406774" y="143745"/>
                  </a:cubicBezTo>
                  <a:moveTo>
                    <a:pt x="384930" y="178924"/>
                  </a:moveTo>
                  <a:cubicBezTo>
                    <a:pt x="374542" y="173869"/>
                    <a:pt x="363455" y="170402"/>
                    <a:pt x="352037" y="168637"/>
                  </a:cubicBezTo>
                  <a:lnTo>
                    <a:pt x="370579" y="140443"/>
                  </a:lnTo>
                  <a:lnTo>
                    <a:pt x="402202" y="151238"/>
                  </a:lnTo>
                  <a:lnTo>
                    <a:pt x="384930" y="178924"/>
                  </a:lnTo>
                  <a:moveTo>
                    <a:pt x="361181" y="217024"/>
                  </a:moveTo>
                  <a:lnTo>
                    <a:pt x="331209" y="200768"/>
                  </a:lnTo>
                  <a:lnTo>
                    <a:pt x="346449" y="177400"/>
                  </a:lnTo>
                  <a:cubicBezTo>
                    <a:pt x="358019" y="178911"/>
                    <a:pt x="369296" y="182201"/>
                    <a:pt x="379850" y="187179"/>
                  </a:cubicBezTo>
                  <a:lnTo>
                    <a:pt x="361181" y="217024"/>
                  </a:lnTo>
                  <a:moveTo>
                    <a:pt x="344671" y="243059"/>
                  </a:moveTo>
                  <a:cubicBezTo>
                    <a:pt x="333432" y="239681"/>
                    <a:pt x="322484" y="235439"/>
                    <a:pt x="311905" y="230359"/>
                  </a:cubicBezTo>
                  <a:lnTo>
                    <a:pt x="326002" y="208388"/>
                  </a:lnTo>
                  <a:lnTo>
                    <a:pt x="356101" y="224771"/>
                  </a:lnTo>
                  <a:lnTo>
                    <a:pt x="344671" y="242805"/>
                  </a:lnTo>
                  <a:moveTo>
                    <a:pt x="325621" y="273031"/>
                  </a:moveTo>
                  <a:cubicBezTo>
                    <a:pt x="313874" y="270402"/>
                    <a:pt x="302355" y="266782"/>
                    <a:pt x="291204" y="262236"/>
                  </a:cubicBezTo>
                  <a:cubicBezTo>
                    <a:pt x="296411" y="254235"/>
                    <a:pt x="301618" y="246234"/>
                    <a:pt x="306698" y="238233"/>
                  </a:cubicBezTo>
                  <a:cubicBezTo>
                    <a:pt x="317328" y="243288"/>
                    <a:pt x="328326" y="247529"/>
                    <a:pt x="339591" y="250933"/>
                  </a:cubicBezTo>
                  <a:cubicBezTo>
                    <a:pt x="334892" y="258299"/>
                    <a:pt x="330193" y="265665"/>
                    <a:pt x="325621" y="273031"/>
                  </a:cubicBezTo>
                  <a:moveTo>
                    <a:pt x="305047" y="305670"/>
                  </a:moveTo>
                  <a:cubicBezTo>
                    <a:pt x="293871" y="301352"/>
                    <a:pt x="282441" y="297542"/>
                    <a:pt x="271011" y="294113"/>
                  </a:cubicBezTo>
                  <a:cubicBezTo>
                    <a:pt x="276091" y="286112"/>
                    <a:pt x="281044" y="278111"/>
                    <a:pt x="286124" y="270237"/>
                  </a:cubicBezTo>
                  <a:cubicBezTo>
                    <a:pt x="297224" y="274796"/>
                    <a:pt x="308641" y="278530"/>
                    <a:pt x="320287" y="281413"/>
                  </a:cubicBezTo>
                  <a:lnTo>
                    <a:pt x="305047" y="305670"/>
                  </a:lnTo>
                  <a:moveTo>
                    <a:pt x="287775" y="333229"/>
                  </a:moveTo>
                  <a:cubicBezTo>
                    <a:pt x="276434" y="328911"/>
                    <a:pt x="265004" y="325101"/>
                    <a:pt x="253485" y="321799"/>
                  </a:cubicBezTo>
                  <a:cubicBezTo>
                    <a:pt x="257549" y="315195"/>
                    <a:pt x="261740" y="309099"/>
                    <a:pt x="266185" y="302241"/>
                  </a:cubicBezTo>
                  <a:cubicBezTo>
                    <a:pt x="277742" y="305670"/>
                    <a:pt x="289172" y="309480"/>
                    <a:pt x="300348" y="313798"/>
                  </a:cubicBezTo>
                  <a:lnTo>
                    <a:pt x="287648" y="333229"/>
                  </a:lnTo>
                  <a:moveTo>
                    <a:pt x="268217" y="364979"/>
                  </a:moveTo>
                  <a:lnTo>
                    <a:pt x="234435" y="352279"/>
                  </a:lnTo>
                  <a:cubicBezTo>
                    <a:pt x="239007" y="344786"/>
                    <a:pt x="243579" y="337293"/>
                    <a:pt x="248278" y="329800"/>
                  </a:cubicBezTo>
                  <a:cubicBezTo>
                    <a:pt x="259835" y="333102"/>
                    <a:pt x="271392" y="336912"/>
                    <a:pt x="282695" y="341230"/>
                  </a:cubicBezTo>
                  <a:lnTo>
                    <a:pt x="268217" y="364852"/>
                  </a:lnTo>
                  <a:moveTo>
                    <a:pt x="250564" y="393935"/>
                  </a:moveTo>
                  <a:lnTo>
                    <a:pt x="214877" y="383902"/>
                  </a:lnTo>
                  <a:lnTo>
                    <a:pt x="229355" y="360280"/>
                  </a:lnTo>
                  <a:lnTo>
                    <a:pt x="263137" y="372980"/>
                  </a:lnTo>
                  <a:lnTo>
                    <a:pt x="250437" y="393935"/>
                  </a:lnTo>
                  <a:moveTo>
                    <a:pt x="229736" y="428733"/>
                  </a:moveTo>
                  <a:lnTo>
                    <a:pt x="193287" y="419716"/>
                  </a:lnTo>
                  <a:cubicBezTo>
                    <a:pt x="198748" y="410572"/>
                    <a:pt x="204209" y="401428"/>
                    <a:pt x="209797" y="392284"/>
                  </a:cubicBezTo>
                  <a:lnTo>
                    <a:pt x="245484" y="402317"/>
                  </a:lnTo>
                  <a:cubicBezTo>
                    <a:pt x="240150" y="411080"/>
                    <a:pt x="234816" y="419843"/>
                    <a:pt x="229736" y="428733"/>
                  </a:cubicBezTo>
                  <a:moveTo>
                    <a:pt x="212337" y="458959"/>
                  </a:moveTo>
                  <a:lnTo>
                    <a:pt x="212337" y="458959"/>
                  </a:lnTo>
                  <a:cubicBezTo>
                    <a:pt x="199637" y="457181"/>
                    <a:pt x="186937" y="454768"/>
                    <a:pt x="174237" y="452101"/>
                  </a:cubicBezTo>
                  <a:lnTo>
                    <a:pt x="188334" y="428098"/>
                  </a:lnTo>
                  <a:lnTo>
                    <a:pt x="224656" y="437115"/>
                  </a:lnTo>
                  <a:cubicBezTo>
                    <a:pt x="220465" y="444354"/>
                    <a:pt x="216528" y="451720"/>
                    <a:pt x="211956" y="458959"/>
                  </a:cubicBezTo>
                  <a:moveTo>
                    <a:pt x="197605" y="484359"/>
                  </a:moveTo>
                  <a:cubicBezTo>
                    <a:pt x="184003" y="482670"/>
                    <a:pt x="170288" y="481984"/>
                    <a:pt x="156584" y="482327"/>
                  </a:cubicBezTo>
                  <a:cubicBezTo>
                    <a:pt x="160648" y="475088"/>
                    <a:pt x="164839" y="467976"/>
                    <a:pt x="169284" y="460737"/>
                  </a:cubicBezTo>
                  <a:cubicBezTo>
                    <a:pt x="181984" y="463531"/>
                    <a:pt x="194684" y="465944"/>
                    <a:pt x="207384" y="467849"/>
                  </a:cubicBezTo>
                  <a:lnTo>
                    <a:pt x="197986" y="484359"/>
                  </a:lnTo>
                  <a:moveTo>
                    <a:pt x="22472" y="306559"/>
                  </a:moveTo>
                  <a:cubicBezTo>
                    <a:pt x="37268" y="284588"/>
                    <a:pt x="54298" y="264204"/>
                    <a:pt x="73272" y="245726"/>
                  </a:cubicBezTo>
                  <a:cubicBezTo>
                    <a:pt x="79063" y="249510"/>
                    <a:pt x="84537" y="253765"/>
                    <a:pt x="89655" y="258426"/>
                  </a:cubicBezTo>
                  <a:cubicBezTo>
                    <a:pt x="112858" y="277133"/>
                    <a:pt x="130727" y="301619"/>
                    <a:pt x="141471" y="329419"/>
                  </a:cubicBezTo>
                  <a:cubicBezTo>
                    <a:pt x="143884" y="335388"/>
                    <a:pt x="153028" y="338817"/>
                    <a:pt x="157346" y="332594"/>
                  </a:cubicBezTo>
                  <a:cubicBezTo>
                    <a:pt x="230752" y="228708"/>
                    <a:pt x="304120" y="124784"/>
                    <a:pt x="377437" y="20809"/>
                  </a:cubicBezTo>
                  <a:cubicBezTo>
                    <a:pt x="389210" y="27921"/>
                    <a:pt x="400615" y="35642"/>
                    <a:pt x="411600" y="43923"/>
                  </a:cubicBezTo>
                  <a:cubicBezTo>
                    <a:pt x="408679" y="47860"/>
                    <a:pt x="406266" y="52178"/>
                    <a:pt x="403726" y="56623"/>
                  </a:cubicBezTo>
                  <a:cubicBezTo>
                    <a:pt x="377564" y="96501"/>
                    <a:pt x="351618" y="136468"/>
                    <a:pt x="325875" y="176511"/>
                  </a:cubicBezTo>
                  <a:cubicBezTo>
                    <a:pt x="262375" y="274682"/>
                    <a:pt x="198240" y="372853"/>
                    <a:pt x="140328" y="474326"/>
                  </a:cubicBezTo>
                  <a:cubicBezTo>
                    <a:pt x="107816" y="413112"/>
                    <a:pt x="76828" y="351263"/>
                    <a:pt x="21964" y="307702"/>
                  </a:cubicBezTo>
                  <a:moveTo>
                    <a:pt x="138042" y="241281"/>
                  </a:moveTo>
                  <a:lnTo>
                    <a:pt x="142233" y="245853"/>
                  </a:lnTo>
                  <a:lnTo>
                    <a:pt x="113785" y="255124"/>
                  </a:lnTo>
                  <a:cubicBezTo>
                    <a:pt x="109721" y="251187"/>
                    <a:pt x="105403" y="247377"/>
                    <a:pt x="101085" y="243694"/>
                  </a:cubicBezTo>
                  <a:lnTo>
                    <a:pt x="138169" y="241281"/>
                  </a:lnTo>
                  <a:moveTo>
                    <a:pt x="148837" y="253981"/>
                  </a:moveTo>
                  <a:cubicBezTo>
                    <a:pt x="152139" y="258045"/>
                    <a:pt x="155187" y="262236"/>
                    <a:pt x="158108" y="266681"/>
                  </a:cubicBezTo>
                  <a:cubicBezTo>
                    <a:pt x="149853" y="270491"/>
                    <a:pt x="141471" y="274174"/>
                    <a:pt x="132708" y="277349"/>
                  </a:cubicBezTo>
                  <a:cubicBezTo>
                    <a:pt x="128974" y="272370"/>
                    <a:pt x="124987" y="267570"/>
                    <a:pt x="120770" y="262998"/>
                  </a:cubicBezTo>
                  <a:lnTo>
                    <a:pt x="148583" y="254108"/>
                  </a:lnTo>
                  <a:moveTo>
                    <a:pt x="163061" y="274428"/>
                  </a:moveTo>
                  <a:cubicBezTo>
                    <a:pt x="165093" y="277730"/>
                    <a:pt x="167125" y="281159"/>
                    <a:pt x="168903" y="284588"/>
                  </a:cubicBezTo>
                  <a:lnTo>
                    <a:pt x="152012" y="308591"/>
                  </a:lnTo>
                  <a:cubicBezTo>
                    <a:pt x="147961" y="300463"/>
                    <a:pt x="143376" y="292614"/>
                    <a:pt x="138296" y="285096"/>
                  </a:cubicBezTo>
                  <a:cubicBezTo>
                    <a:pt x="146767" y="281959"/>
                    <a:pt x="155225" y="278403"/>
                    <a:pt x="163696" y="274428"/>
                  </a:cubicBezTo>
                  <a:moveTo>
                    <a:pt x="466972" y="68688"/>
                  </a:moveTo>
                  <a:cubicBezTo>
                    <a:pt x="466807" y="66300"/>
                    <a:pt x="465715" y="64065"/>
                    <a:pt x="463924" y="62465"/>
                  </a:cubicBezTo>
                  <a:cubicBezTo>
                    <a:pt x="453383" y="52940"/>
                    <a:pt x="441445" y="45193"/>
                    <a:pt x="430777" y="35668"/>
                  </a:cubicBezTo>
                  <a:lnTo>
                    <a:pt x="381628" y="2013"/>
                  </a:lnTo>
                  <a:cubicBezTo>
                    <a:pt x="377793" y="-984"/>
                    <a:pt x="372306" y="-591"/>
                    <a:pt x="368928" y="2902"/>
                  </a:cubicBezTo>
                  <a:lnTo>
                    <a:pt x="181222" y="265919"/>
                  </a:lnTo>
                  <a:cubicBezTo>
                    <a:pt x="171646" y="249942"/>
                    <a:pt x="160216" y="235160"/>
                    <a:pt x="147186" y="221850"/>
                  </a:cubicBezTo>
                  <a:cubicBezTo>
                    <a:pt x="144392" y="218713"/>
                    <a:pt x="139604" y="218370"/>
                    <a:pt x="136391" y="221088"/>
                  </a:cubicBezTo>
                  <a:lnTo>
                    <a:pt x="75431" y="225152"/>
                  </a:lnTo>
                  <a:cubicBezTo>
                    <a:pt x="71799" y="223755"/>
                    <a:pt x="67671" y="224707"/>
                    <a:pt x="65017" y="227565"/>
                  </a:cubicBezTo>
                  <a:cubicBezTo>
                    <a:pt x="43808" y="252076"/>
                    <a:pt x="22472" y="276460"/>
                    <a:pt x="1517" y="301606"/>
                  </a:cubicBezTo>
                  <a:cubicBezTo>
                    <a:pt x="-794" y="305632"/>
                    <a:pt x="-439" y="310648"/>
                    <a:pt x="2406" y="314306"/>
                  </a:cubicBezTo>
                  <a:cubicBezTo>
                    <a:pt x="65906" y="360407"/>
                    <a:pt x="96132" y="430003"/>
                    <a:pt x="132200" y="496805"/>
                  </a:cubicBezTo>
                  <a:cubicBezTo>
                    <a:pt x="135566" y="499409"/>
                    <a:pt x="139642" y="500907"/>
                    <a:pt x="143884" y="501123"/>
                  </a:cubicBezTo>
                  <a:cubicBezTo>
                    <a:pt x="161918" y="499790"/>
                    <a:pt x="180054" y="500297"/>
                    <a:pt x="197986" y="502647"/>
                  </a:cubicBezTo>
                  <a:cubicBezTo>
                    <a:pt x="199332" y="502914"/>
                    <a:pt x="200704" y="502914"/>
                    <a:pt x="202050" y="502647"/>
                  </a:cubicBezTo>
                  <a:cubicBezTo>
                    <a:pt x="205771" y="503066"/>
                    <a:pt x="209353" y="501148"/>
                    <a:pt x="211067" y="497821"/>
                  </a:cubicBezTo>
                  <a:cubicBezTo>
                    <a:pt x="290569" y="353930"/>
                    <a:pt x="384549" y="218421"/>
                    <a:pt x="467988" y="77070"/>
                  </a:cubicBezTo>
                  <a:cubicBezTo>
                    <a:pt x="470262" y="73666"/>
                    <a:pt x="469550" y="69082"/>
                    <a:pt x="466337" y="66529"/>
                  </a:cubicBezTo>
                </a:path>
              </a:pathLst>
            </a:custGeom>
            <a:solidFill>
              <a:srgbClr val="000000"/>
            </a:solidFill>
            <a:ln w="126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oep 10">
            <a:extLst>
              <a:ext uri="{FF2B5EF4-FFF2-40B4-BE49-F238E27FC236}">
                <a16:creationId xmlns:a16="http://schemas.microsoft.com/office/drawing/2014/main" id="{CAC23592-9730-1051-E2DC-21271FDEF7E2}"/>
              </a:ext>
            </a:extLst>
          </p:cNvPr>
          <p:cNvGrpSpPr/>
          <p:nvPr/>
        </p:nvGrpSpPr>
        <p:grpSpPr>
          <a:xfrm>
            <a:off x="494774" y="5473720"/>
            <a:ext cx="5987415" cy="1034287"/>
            <a:chOff x="707184" y="2619621"/>
            <a:chExt cx="4791468" cy="1034287"/>
          </a:xfrm>
        </p:grpSpPr>
        <p:sp>
          <p:nvSpPr>
            <p:cNvPr id="12" name="Rechthoek: afgeronde hoeken 71">
              <a:extLst>
                <a:ext uri="{FF2B5EF4-FFF2-40B4-BE49-F238E27FC236}">
                  <a16:creationId xmlns:a16="http://schemas.microsoft.com/office/drawing/2014/main" id="{1F177619-B0FD-0962-3489-685CA6829BB4}"/>
                </a:ext>
              </a:extLst>
            </p:cNvPr>
            <p:cNvSpPr/>
            <p:nvPr/>
          </p:nvSpPr>
          <p:spPr>
            <a:xfrm>
              <a:off x="707184" y="2619621"/>
              <a:ext cx="4791468" cy="1034287"/>
            </a:xfrm>
            <a:prstGeom prst="roundRect">
              <a:avLst>
                <a:gd name="adj" fmla="val 13634"/>
              </a:avLst>
            </a:prstGeom>
            <a:solidFill>
              <a:schemeClr val="bg1"/>
            </a:solidFill>
            <a:ln w="12723" cap="flat">
              <a:noFill/>
              <a:prstDash val="solid"/>
              <a:miter/>
            </a:ln>
          </p:spPr>
          <p:txBody>
            <a:bodyPr rot="0" spcFirstLastPara="0" vertOverflow="overflow" horzOverflow="overflow" vert="horz" wrap="square" lIns="1044000" tIns="0" rIns="39600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Calibri"/>
                </a:rPr>
                <a:t>Aandacht voor meertaligheid</a:t>
              </a:r>
              <a:endPar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3" name="Vrije vorm: vorm 72">
              <a:extLst>
                <a:ext uri="{FF2B5EF4-FFF2-40B4-BE49-F238E27FC236}">
                  <a16:creationId xmlns:a16="http://schemas.microsoft.com/office/drawing/2014/main" id="{EBE35089-8513-F405-A3D4-E717C2236DD6}"/>
                </a:ext>
              </a:extLst>
            </p:cNvPr>
            <p:cNvSpPr/>
            <p:nvPr/>
          </p:nvSpPr>
          <p:spPr>
            <a:xfrm>
              <a:off x="1012166" y="2908556"/>
              <a:ext cx="456800" cy="502847"/>
            </a:xfrm>
            <a:custGeom>
              <a:avLst/>
              <a:gdLst>
                <a:gd name="connsiteX0" fmla="*/ 443985 w 469314"/>
                <a:gd name="connsiteY0" fmla="*/ 82150 h 502847"/>
                <a:gd name="connsiteX1" fmla="*/ 416299 w 469314"/>
                <a:gd name="connsiteY1" fmla="*/ 70720 h 502847"/>
                <a:gd name="connsiteX2" fmla="*/ 426332 w 469314"/>
                <a:gd name="connsiteY2" fmla="*/ 55226 h 502847"/>
                <a:gd name="connsiteX3" fmla="*/ 449192 w 469314"/>
                <a:gd name="connsiteY3" fmla="*/ 73387 h 502847"/>
                <a:gd name="connsiteX4" fmla="*/ 443985 w 469314"/>
                <a:gd name="connsiteY4" fmla="*/ 82150 h 502847"/>
                <a:gd name="connsiteX5" fmla="*/ 427475 w 469314"/>
                <a:gd name="connsiteY5" fmla="*/ 109709 h 502847"/>
                <a:gd name="connsiteX6" fmla="*/ 396487 w 469314"/>
                <a:gd name="connsiteY6" fmla="*/ 100819 h 502847"/>
                <a:gd name="connsiteX7" fmla="*/ 411473 w 469314"/>
                <a:gd name="connsiteY7" fmla="*/ 78086 h 502847"/>
                <a:gd name="connsiteX8" fmla="*/ 439667 w 469314"/>
                <a:gd name="connsiteY8" fmla="*/ 89643 h 502847"/>
                <a:gd name="connsiteX9" fmla="*/ 427983 w 469314"/>
                <a:gd name="connsiteY9" fmla="*/ 109201 h 502847"/>
                <a:gd name="connsiteX10" fmla="*/ 406774 w 469314"/>
                <a:gd name="connsiteY10" fmla="*/ 143745 h 502847"/>
                <a:gd name="connsiteX11" fmla="*/ 404742 w 469314"/>
                <a:gd name="connsiteY11" fmla="*/ 142221 h 502847"/>
                <a:gd name="connsiteX12" fmla="*/ 375786 w 469314"/>
                <a:gd name="connsiteY12" fmla="*/ 132442 h 502847"/>
                <a:gd name="connsiteX13" fmla="*/ 391026 w 469314"/>
                <a:gd name="connsiteY13" fmla="*/ 109328 h 502847"/>
                <a:gd name="connsiteX14" fmla="*/ 423030 w 469314"/>
                <a:gd name="connsiteY14" fmla="*/ 117329 h 502847"/>
                <a:gd name="connsiteX15" fmla="*/ 406774 w 469314"/>
                <a:gd name="connsiteY15" fmla="*/ 143745 h 502847"/>
                <a:gd name="connsiteX16" fmla="*/ 384930 w 469314"/>
                <a:gd name="connsiteY16" fmla="*/ 178924 h 502847"/>
                <a:gd name="connsiteX17" fmla="*/ 352037 w 469314"/>
                <a:gd name="connsiteY17" fmla="*/ 168637 h 502847"/>
                <a:gd name="connsiteX18" fmla="*/ 370579 w 469314"/>
                <a:gd name="connsiteY18" fmla="*/ 140443 h 502847"/>
                <a:gd name="connsiteX19" fmla="*/ 402202 w 469314"/>
                <a:gd name="connsiteY19" fmla="*/ 151238 h 502847"/>
                <a:gd name="connsiteX20" fmla="*/ 384930 w 469314"/>
                <a:gd name="connsiteY20" fmla="*/ 178924 h 502847"/>
                <a:gd name="connsiteX21" fmla="*/ 361181 w 469314"/>
                <a:gd name="connsiteY21" fmla="*/ 217024 h 502847"/>
                <a:gd name="connsiteX22" fmla="*/ 331209 w 469314"/>
                <a:gd name="connsiteY22" fmla="*/ 200768 h 502847"/>
                <a:gd name="connsiteX23" fmla="*/ 346449 w 469314"/>
                <a:gd name="connsiteY23" fmla="*/ 177400 h 502847"/>
                <a:gd name="connsiteX24" fmla="*/ 379850 w 469314"/>
                <a:gd name="connsiteY24" fmla="*/ 187179 h 502847"/>
                <a:gd name="connsiteX25" fmla="*/ 361181 w 469314"/>
                <a:gd name="connsiteY25" fmla="*/ 217024 h 502847"/>
                <a:gd name="connsiteX26" fmla="*/ 344671 w 469314"/>
                <a:gd name="connsiteY26" fmla="*/ 243059 h 502847"/>
                <a:gd name="connsiteX27" fmla="*/ 311905 w 469314"/>
                <a:gd name="connsiteY27" fmla="*/ 230359 h 502847"/>
                <a:gd name="connsiteX28" fmla="*/ 326002 w 469314"/>
                <a:gd name="connsiteY28" fmla="*/ 208388 h 502847"/>
                <a:gd name="connsiteX29" fmla="*/ 356101 w 469314"/>
                <a:gd name="connsiteY29" fmla="*/ 224771 h 502847"/>
                <a:gd name="connsiteX30" fmla="*/ 344671 w 469314"/>
                <a:gd name="connsiteY30" fmla="*/ 242805 h 502847"/>
                <a:gd name="connsiteX31" fmla="*/ 325621 w 469314"/>
                <a:gd name="connsiteY31" fmla="*/ 273031 h 502847"/>
                <a:gd name="connsiteX32" fmla="*/ 291204 w 469314"/>
                <a:gd name="connsiteY32" fmla="*/ 262236 h 502847"/>
                <a:gd name="connsiteX33" fmla="*/ 306698 w 469314"/>
                <a:gd name="connsiteY33" fmla="*/ 238233 h 502847"/>
                <a:gd name="connsiteX34" fmla="*/ 339591 w 469314"/>
                <a:gd name="connsiteY34" fmla="*/ 250933 h 502847"/>
                <a:gd name="connsiteX35" fmla="*/ 325621 w 469314"/>
                <a:gd name="connsiteY35" fmla="*/ 273031 h 502847"/>
                <a:gd name="connsiteX36" fmla="*/ 305047 w 469314"/>
                <a:gd name="connsiteY36" fmla="*/ 305670 h 502847"/>
                <a:gd name="connsiteX37" fmla="*/ 271011 w 469314"/>
                <a:gd name="connsiteY37" fmla="*/ 294113 h 502847"/>
                <a:gd name="connsiteX38" fmla="*/ 286124 w 469314"/>
                <a:gd name="connsiteY38" fmla="*/ 270237 h 502847"/>
                <a:gd name="connsiteX39" fmla="*/ 320287 w 469314"/>
                <a:gd name="connsiteY39" fmla="*/ 281413 h 502847"/>
                <a:gd name="connsiteX40" fmla="*/ 305047 w 469314"/>
                <a:gd name="connsiteY40" fmla="*/ 305670 h 502847"/>
                <a:gd name="connsiteX41" fmla="*/ 287775 w 469314"/>
                <a:gd name="connsiteY41" fmla="*/ 333229 h 502847"/>
                <a:gd name="connsiteX42" fmla="*/ 253485 w 469314"/>
                <a:gd name="connsiteY42" fmla="*/ 321799 h 502847"/>
                <a:gd name="connsiteX43" fmla="*/ 266185 w 469314"/>
                <a:gd name="connsiteY43" fmla="*/ 302241 h 502847"/>
                <a:gd name="connsiteX44" fmla="*/ 300348 w 469314"/>
                <a:gd name="connsiteY44" fmla="*/ 313798 h 502847"/>
                <a:gd name="connsiteX45" fmla="*/ 287648 w 469314"/>
                <a:gd name="connsiteY45" fmla="*/ 333229 h 502847"/>
                <a:gd name="connsiteX46" fmla="*/ 268217 w 469314"/>
                <a:gd name="connsiteY46" fmla="*/ 364979 h 502847"/>
                <a:gd name="connsiteX47" fmla="*/ 234435 w 469314"/>
                <a:gd name="connsiteY47" fmla="*/ 352279 h 502847"/>
                <a:gd name="connsiteX48" fmla="*/ 248278 w 469314"/>
                <a:gd name="connsiteY48" fmla="*/ 329800 h 502847"/>
                <a:gd name="connsiteX49" fmla="*/ 282695 w 469314"/>
                <a:gd name="connsiteY49" fmla="*/ 341230 h 502847"/>
                <a:gd name="connsiteX50" fmla="*/ 268217 w 469314"/>
                <a:gd name="connsiteY50" fmla="*/ 364852 h 502847"/>
                <a:gd name="connsiteX51" fmla="*/ 250564 w 469314"/>
                <a:gd name="connsiteY51" fmla="*/ 393935 h 502847"/>
                <a:gd name="connsiteX52" fmla="*/ 214877 w 469314"/>
                <a:gd name="connsiteY52" fmla="*/ 383902 h 502847"/>
                <a:gd name="connsiteX53" fmla="*/ 229355 w 469314"/>
                <a:gd name="connsiteY53" fmla="*/ 360280 h 502847"/>
                <a:gd name="connsiteX54" fmla="*/ 263137 w 469314"/>
                <a:gd name="connsiteY54" fmla="*/ 372980 h 502847"/>
                <a:gd name="connsiteX55" fmla="*/ 250437 w 469314"/>
                <a:gd name="connsiteY55" fmla="*/ 393935 h 502847"/>
                <a:gd name="connsiteX56" fmla="*/ 229736 w 469314"/>
                <a:gd name="connsiteY56" fmla="*/ 428733 h 502847"/>
                <a:gd name="connsiteX57" fmla="*/ 193287 w 469314"/>
                <a:gd name="connsiteY57" fmla="*/ 419716 h 502847"/>
                <a:gd name="connsiteX58" fmla="*/ 209797 w 469314"/>
                <a:gd name="connsiteY58" fmla="*/ 392284 h 502847"/>
                <a:gd name="connsiteX59" fmla="*/ 245484 w 469314"/>
                <a:gd name="connsiteY59" fmla="*/ 402317 h 502847"/>
                <a:gd name="connsiteX60" fmla="*/ 229736 w 469314"/>
                <a:gd name="connsiteY60" fmla="*/ 428733 h 502847"/>
                <a:gd name="connsiteX61" fmla="*/ 212337 w 469314"/>
                <a:gd name="connsiteY61" fmla="*/ 458959 h 502847"/>
                <a:gd name="connsiteX62" fmla="*/ 212337 w 469314"/>
                <a:gd name="connsiteY62" fmla="*/ 458959 h 502847"/>
                <a:gd name="connsiteX63" fmla="*/ 174237 w 469314"/>
                <a:gd name="connsiteY63" fmla="*/ 452101 h 502847"/>
                <a:gd name="connsiteX64" fmla="*/ 188334 w 469314"/>
                <a:gd name="connsiteY64" fmla="*/ 428098 h 502847"/>
                <a:gd name="connsiteX65" fmla="*/ 224656 w 469314"/>
                <a:gd name="connsiteY65" fmla="*/ 437115 h 502847"/>
                <a:gd name="connsiteX66" fmla="*/ 211956 w 469314"/>
                <a:gd name="connsiteY66" fmla="*/ 458959 h 502847"/>
                <a:gd name="connsiteX67" fmla="*/ 197605 w 469314"/>
                <a:gd name="connsiteY67" fmla="*/ 484359 h 502847"/>
                <a:gd name="connsiteX68" fmla="*/ 156584 w 469314"/>
                <a:gd name="connsiteY68" fmla="*/ 482327 h 502847"/>
                <a:gd name="connsiteX69" fmla="*/ 169284 w 469314"/>
                <a:gd name="connsiteY69" fmla="*/ 460737 h 502847"/>
                <a:gd name="connsiteX70" fmla="*/ 207384 w 469314"/>
                <a:gd name="connsiteY70" fmla="*/ 467849 h 502847"/>
                <a:gd name="connsiteX71" fmla="*/ 197986 w 469314"/>
                <a:gd name="connsiteY71" fmla="*/ 484359 h 502847"/>
                <a:gd name="connsiteX72" fmla="*/ 22472 w 469314"/>
                <a:gd name="connsiteY72" fmla="*/ 306559 h 502847"/>
                <a:gd name="connsiteX73" fmla="*/ 73272 w 469314"/>
                <a:gd name="connsiteY73" fmla="*/ 245726 h 502847"/>
                <a:gd name="connsiteX74" fmla="*/ 89655 w 469314"/>
                <a:gd name="connsiteY74" fmla="*/ 258426 h 502847"/>
                <a:gd name="connsiteX75" fmla="*/ 141471 w 469314"/>
                <a:gd name="connsiteY75" fmla="*/ 329419 h 502847"/>
                <a:gd name="connsiteX76" fmla="*/ 157346 w 469314"/>
                <a:gd name="connsiteY76" fmla="*/ 332594 h 502847"/>
                <a:gd name="connsiteX77" fmla="*/ 377437 w 469314"/>
                <a:gd name="connsiteY77" fmla="*/ 20809 h 502847"/>
                <a:gd name="connsiteX78" fmla="*/ 411600 w 469314"/>
                <a:gd name="connsiteY78" fmla="*/ 43923 h 502847"/>
                <a:gd name="connsiteX79" fmla="*/ 403726 w 469314"/>
                <a:gd name="connsiteY79" fmla="*/ 56623 h 502847"/>
                <a:gd name="connsiteX80" fmla="*/ 325875 w 469314"/>
                <a:gd name="connsiteY80" fmla="*/ 176511 h 502847"/>
                <a:gd name="connsiteX81" fmla="*/ 140328 w 469314"/>
                <a:gd name="connsiteY81" fmla="*/ 474326 h 502847"/>
                <a:gd name="connsiteX82" fmla="*/ 21964 w 469314"/>
                <a:gd name="connsiteY82" fmla="*/ 307702 h 502847"/>
                <a:gd name="connsiteX83" fmla="*/ 138042 w 469314"/>
                <a:gd name="connsiteY83" fmla="*/ 241281 h 502847"/>
                <a:gd name="connsiteX84" fmla="*/ 142233 w 469314"/>
                <a:gd name="connsiteY84" fmla="*/ 245853 h 502847"/>
                <a:gd name="connsiteX85" fmla="*/ 113785 w 469314"/>
                <a:gd name="connsiteY85" fmla="*/ 255124 h 502847"/>
                <a:gd name="connsiteX86" fmla="*/ 101085 w 469314"/>
                <a:gd name="connsiteY86" fmla="*/ 243694 h 502847"/>
                <a:gd name="connsiteX87" fmla="*/ 138169 w 469314"/>
                <a:gd name="connsiteY87" fmla="*/ 241281 h 502847"/>
                <a:gd name="connsiteX88" fmla="*/ 148837 w 469314"/>
                <a:gd name="connsiteY88" fmla="*/ 253981 h 502847"/>
                <a:gd name="connsiteX89" fmla="*/ 158108 w 469314"/>
                <a:gd name="connsiteY89" fmla="*/ 266681 h 502847"/>
                <a:gd name="connsiteX90" fmla="*/ 132708 w 469314"/>
                <a:gd name="connsiteY90" fmla="*/ 277349 h 502847"/>
                <a:gd name="connsiteX91" fmla="*/ 120770 w 469314"/>
                <a:gd name="connsiteY91" fmla="*/ 262998 h 502847"/>
                <a:gd name="connsiteX92" fmla="*/ 148583 w 469314"/>
                <a:gd name="connsiteY92" fmla="*/ 254108 h 502847"/>
                <a:gd name="connsiteX93" fmla="*/ 163061 w 469314"/>
                <a:gd name="connsiteY93" fmla="*/ 274428 h 502847"/>
                <a:gd name="connsiteX94" fmla="*/ 168903 w 469314"/>
                <a:gd name="connsiteY94" fmla="*/ 284588 h 502847"/>
                <a:gd name="connsiteX95" fmla="*/ 152012 w 469314"/>
                <a:gd name="connsiteY95" fmla="*/ 308591 h 502847"/>
                <a:gd name="connsiteX96" fmla="*/ 138296 w 469314"/>
                <a:gd name="connsiteY96" fmla="*/ 285096 h 502847"/>
                <a:gd name="connsiteX97" fmla="*/ 163696 w 469314"/>
                <a:gd name="connsiteY97" fmla="*/ 274428 h 502847"/>
                <a:gd name="connsiteX98" fmla="*/ 466972 w 469314"/>
                <a:gd name="connsiteY98" fmla="*/ 68688 h 502847"/>
                <a:gd name="connsiteX99" fmla="*/ 463924 w 469314"/>
                <a:gd name="connsiteY99" fmla="*/ 62465 h 502847"/>
                <a:gd name="connsiteX100" fmla="*/ 430777 w 469314"/>
                <a:gd name="connsiteY100" fmla="*/ 35668 h 502847"/>
                <a:gd name="connsiteX101" fmla="*/ 381628 w 469314"/>
                <a:gd name="connsiteY101" fmla="*/ 2013 h 502847"/>
                <a:gd name="connsiteX102" fmla="*/ 368928 w 469314"/>
                <a:gd name="connsiteY102" fmla="*/ 2902 h 502847"/>
                <a:gd name="connsiteX103" fmla="*/ 181222 w 469314"/>
                <a:gd name="connsiteY103" fmla="*/ 265919 h 502847"/>
                <a:gd name="connsiteX104" fmla="*/ 147186 w 469314"/>
                <a:gd name="connsiteY104" fmla="*/ 221850 h 502847"/>
                <a:gd name="connsiteX105" fmla="*/ 136391 w 469314"/>
                <a:gd name="connsiteY105" fmla="*/ 221088 h 502847"/>
                <a:gd name="connsiteX106" fmla="*/ 75431 w 469314"/>
                <a:gd name="connsiteY106" fmla="*/ 225152 h 502847"/>
                <a:gd name="connsiteX107" fmla="*/ 65017 w 469314"/>
                <a:gd name="connsiteY107" fmla="*/ 227565 h 502847"/>
                <a:gd name="connsiteX108" fmla="*/ 1517 w 469314"/>
                <a:gd name="connsiteY108" fmla="*/ 301606 h 502847"/>
                <a:gd name="connsiteX109" fmla="*/ 2406 w 469314"/>
                <a:gd name="connsiteY109" fmla="*/ 314306 h 502847"/>
                <a:gd name="connsiteX110" fmla="*/ 132200 w 469314"/>
                <a:gd name="connsiteY110" fmla="*/ 496805 h 502847"/>
                <a:gd name="connsiteX111" fmla="*/ 143884 w 469314"/>
                <a:gd name="connsiteY111" fmla="*/ 501123 h 502847"/>
                <a:gd name="connsiteX112" fmla="*/ 197986 w 469314"/>
                <a:gd name="connsiteY112" fmla="*/ 502647 h 502847"/>
                <a:gd name="connsiteX113" fmla="*/ 202050 w 469314"/>
                <a:gd name="connsiteY113" fmla="*/ 502647 h 502847"/>
                <a:gd name="connsiteX114" fmla="*/ 211067 w 469314"/>
                <a:gd name="connsiteY114" fmla="*/ 497821 h 502847"/>
                <a:gd name="connsiteX115" fmla="*/ 467988 w 469314"/>
                <a:gd name="connsiteY115" fmla="*/ 77070 h 502847"/>
                <a:gd name="connsiteX116" fmla="*/ 466337 w 469314"/>
                <a:gd name="connsiteY116" fmla="*/ 66529 h 50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69314" h="502847">
                  <a:moveTo>
                    <a:pt x="443985" y="82150"/>
                  </a:moveTo>
                  <a:lnTo>
                    <a:pt x="416299" y="70720"/>
                  </a:lnTo>
                  <a:lnTo>
                    <a:pt x="426332" y="55226"/>
                  </a:lnTo>
                  <a:cubicBezTo>
                    <a:pt x="433952" y="61322"/>
                    <a:pt x="441826" y="67037"/>
                    <a:pt x="449192" y="73387"/>
                  </a:cubicBezTo>
                  <a:cubicBezTo>
                    <a:pt x="447541" y="76308"/>
                    <a:pt x="445763" y="79229"/>
                    <a:pt x="443985" y="82150"/>
                  </a:cubicBezTo>
                  <a:moveTo>
                    <a:pt x="427475" y="109709"/>
                  </a:moveTo>
                  <a:cubicBezTo>
                    <a:pt x="417328" y="106128"/>
                    <a:pt x="406990" y="103156"/>
                    <a:pt x="396487" y="100819"/>
                  </a:cubicBezTo>
                  <a:cubicBezTo>
                    <a:pt x="401567" y="93326"/>
                    <a:pt x="406520" y="85706"/>
                    <a:pt x="411473" y="78086"/>
                  </a:cubicBezTo>
                  <a:lnTo>
                    <a:pt x="439667" y="89643"/>
                  </a:lnTo>
                  <a:lnTo>
                    <a:pt x="427983" y="109201"/>
                  </a:lnTo>
                  <a:moveTo>
                    <a:pt x="406774" y="143745"/>
                  </a:moveTo>
                  <a:cubicBezTo>
                    <a:pt x="406266" y="143034"/>
                    <a:pt x="405555" y="142500"/>
                    <a:pt x="404742" y="142221"/>
                  </a:cubicBezTo>
                  <a:lnTo>
                    <a:pt x="375786" y="132442"/>
                  </a:lnTo>
                  <a:lnTo>
                    <a:pt x="391026" y="109328"/>
                  </a:lnTo>
                  <a:cubicBezTo>
                    <a:pt x="401872" y="111233"/>
                    <a:pt x="412565" y="113900"/>
                    <a:pt x="423030" y="117329"/>
                  </a:cubicBezTo>
                  <a:cubicBezTo>
                    <a:pt x="417696" y="126219"/>
                    <a:pt x="412235" y="134982"/>
                    <a:pt x="406774" y="143745"/>
                  </a:cubicBezTo>
                  <a:moveTo>
                    <a:pt x="384930" y="178924"/>
                  </a:moveTo>
                  <a:cubicBezTo>
                    <a:pt x="374542" y="173869"/>
                    <a:pt x="363455" y="170402"/>
                    <a:pt x="352037" y="168637"/>
                  </a:cubicBezTo>
                  <a:lnTo>
                    <a:pt x="370579" y="140443"/>
                  </a:lnTo>
                  <a:lnTo>
                    <a:pt x="402202" y="151238"/>
                  </a:lnTo>
                  <a:lnTo>
                    <a:pt x="384930" y="178924"/>
                  </a:lnTo>
                  <a:moveTo>
                    <a:pt x="361181" y="217024"/>
                  </a:moveTo>
                  <a:lnTo>
                    <a:pt x="331209" y="200768"/>
                  </a:lnTo>
                  <a:lnTo>
                    <a:pt x="346449" y="177400"/>
                  </a:lnTo>
                  <a:cubicBezTo>
                    <a:pt x="358019" y="178911"/>
                    <a:pt x="369296" y="182201"/>
                    <a:pt x="379850" y="187179"/>
                  </a:cubicBezTo>
                  <a:lnTo>
                    <a:pt x="361181" y="217024"/>
                  </a:lnTo>
                  <a:moveTo>
                    <a:pt x="344671" y="243059"/>
                  </a:moveTo>
                  <a:cubicBezTo>
                    <a:pt x="333432" y="239681"/>
                    <a:pt x="322484" y="235439"/>
                    <a:pt x="311905" y="230359"/>
                  </a:cubicBezTo>
                  <a:lnTo>
                    <a:pt x="326002" y="208388"/>
                  </a:lnTo>
                  <a:lnTo>
                    <a:pt x="356101" y="224771"/>
                  </a:lnTo>
                  <a:lnTo>
                    <a:pt x="344671" y="242805"/>
                  </a:lnTo>
                  <a:moveTo>
                    <a:pt x="325621" y="273031"/>
                  </a:moveTo>
                  <a:cubicBezTo>
                    <a:pt x="313874" y="270402"/>
                    <a:pt x="302355" y="266782"/>
                    <a:pt x="291204" y="262236"/>
                  </a:cubicBezTo>
                  <a:cubicBezTo>
                    <a:pt x="296411" y="254235"/>
                    <a:pt x="301618" y="246234"/>
                    <a:pt x="306698" y="238233"/>
                  </a:cubicBezTo>
                  <a:cubicBezTo>
                    <a:pt x="317328" y="243288"/>
                    <a:pt x="328326" y="247529"/>
                    <a:pt x="339591" y="250933"/>
                  </a:cubicBezTo>
                  <a:cubicBezTo>
                    <a:pt x="334892" y="258299"/>
                    <a:pt x="330193" y="265665"/>
                    <a:pt x="325621" y="273031"/>
                  </a:cubicBezTo>
                  <a:moveTo>
                    <a:pt x="305047" y="305670"/>
                  </a:moveTo>
                  <a:cubicBezTo>
                    <a:pt x="293871" y="301352"/>
                    <a:pt x="282441" y="297542"/>
                    <a:pt x="271011" y="294113"/>
                  </a:cubicBezTo>
                  <a:cubicBezTo>
                    <a:pt x="276091" y="286112"/>
                    <a:pt x="281044" y="278111"/>
                    <a:pt x="286124" y="270237"/>
                  </a:cubicBezTo>
                  <a:cubicBezTo>
                    <a:pt x="297224" y="274796"/>
                    <a:pt x="308641" y="278530"/>
                    <a:pt x="320287" y="281413"/>
                  </a:cubicBezTo>
                  <a:lnTo>
                    <a:pt x="305047" y="305670"/>
                  </a:lnTo>
                  <a:moveTo>
                    <a:pt x="287775" y="333229"/>
                  </a:moveTo>
                  <a:cubicBezTo>
                    <a:pt x="276434" y="328911"/>
                    <a:pt x="265004" y="325101"/>
                    <a:pt x="253485" y="321799"/>
                  </a:cubicBezTo>
                  <a:cubicBezTo>
                    <a:pt x="257549" y="315195"/>
                    <a:pt x="261740" y="309099"/>
                    <a:pt x="266185" y="302241"/>
                  </a:cubicBezTo>
                  <a:cubicBezTo>
                    <a:pt x="277742" y="305670"/>
                    <a:pt x="289172" y="309480"/>
                    <a:pt x="300348" y="313798"/>
                  </a:cubicBezTo>
                  <a:lnTo>
                    <a:pt x="287648" y="333229"/>
                  </a:lnTo>
                  <a:moveTo>
                    <a:pt x="268217" y="364979"/>
                  </a:moveTo>
                  <a:lnTo>
                    <a:pt x="234435" y="352279"/>
                  </a:lnTo>
                  <a:cubicBezTo>
                    <a:pt x="239007" y="344786"/>
                    <a:pt x="243579" y="337293"/>
                    <a:pt x="248278" y="329800"/>
                  </a:cubicBezTo>
                  <a:cubicBezTo>
                    <a:pt x="259835" y="333102"/>
                    <a:pt x="271392" y="336912"/>
                    <a:pt x="282695" y="341230"/>
                  </a:cubicBezTo>
                  <a:lnTo>
                    <a:pt x="268217" y="364852"/>
                  </a:lnTo>
                  <a:moveTo>
                    <a:pt x="250564" y="393935"/>
                  </a:moveTo>
                  <a:lnTo>
                    <a:pt x="214877" y="383902"/>
                  </a:lnTo>
                  <a:lnTo>
                    <a:pt x="229355" y="360280"/>
                  </a:lnTo>
                  <a:lnTo>
                    <a:pt x="263137" y="372980"/>
                  </a:lnTo>
                  <a:lnTo>
                    <a:pt x="250437" y="393935"/>
                  </a:lnTo>
                  <a:moveTo>
                    <a:pt x="229736" y="428733"/>
                  </a:moveTo>
                  <a:lnTo>
                    <a:pt x="193287" y="419716"/>
                  </a:lnTo>
                  <a:cubicBezTo>
                    <a:pt x="198748" y="410572"/>
                    <a:pt x="204209" y="401428"/>
                    <a:pt x="209797" y="392284"/>
                  </a:cubicBezTo>
                  <a:lnTo>
                    <a:pt x="245484" y="402317"/>
                  </a:lnTo>
                  <a:cubicBezTo>
                    <a:pt x="240150" y="411080"/>
                    <a:pt x="234816" y="419843"/>
                    <a:pt x="229736" y="428733"/>
                  </a:cubicBezTo>
                  <a:moveTo>
                    <a:pt x="212337" y="458959"/>
                  </a:moveTo>
                  <a:lnTo>
                    <a:pt x="212337" y="458959"/>
                  </a:lnTo>
                  <a:cubicBezTo>
                    <a:pt x="199637" y="457181"/>
                    <a:pt x="186937" y="454768"/>
                    <a:pt x="174237" y="452101"/>
                  </a:cubicBezTo>
                  <a:lnTo>
                    <a:pt x="188334" y="428098"/>
                  </a:lnTo>
                  <a:lnTo>
                    <a:pt x="224656" y="437115"/>
                  </a:lnTo>
                  <a:cubicBezTo>
                    <a:pt x="220465" y="444354"/>
                    <a:pt x="216528" y="451720"/>
                    <a:pt x="211956" y="458959"/>
                  </a:cubicBezTo>
                  <a:moveTo>
                    <a:pt x="197605" y="484359"/>
                  </a:moveTo>
                  <a:cubicBezTo>
                    <a:pt x="184003" y="482670"/>
                    <a:pt x="170288" y="481984"/>
                    <a:pt x="156584" y="482327"/>
                  </a:cubicBezTo>
                  <a:cubicBezTo>
                    <a:pt x="160648" y="475088"/>
                    <a:pt x="164839" y="467976"/>
                    <a:pt x="169284" y="460737"/>
                  </a:cubicBezTo>
                  <a:cubicBezTo>
                    <a:pt x="181984" y="463531"/>
                    <a:pt x="194684" y="465944"/>
                    <a:pt x="207384" y="467849"/>
                  </a:cubicBezTo>
                  <a:lnTo>
                    <a:pt x="197986" y="484359"/>
                  </a:lnTo>
                  <a:moveTo>
                    <a:pt x="22472" y="306559"/>
                  </a:moveTo>
                  <a:cubicBezTo>
                    <a:pt x="37268" y="284588"/>
                    <a:pt x="54298" y="264204"/>
                    <a:pt x="73272" y="245726"/>
                  </a:cubicBezTo>
                  <a:cubicBezTo>
                    <a:pt x="79063" y="249510"/>
                    <a:pt x="84537" y="253765"/>
                    <a:pt x="89655" y="258426"/>
                  </a:cubicBezTo>
                  <a:cubicBezTo>
                    <a:pt x="112858" y="277133"/>
                    <a:pt x="130727" y="301619"/>
                    <a:pt x="141471" y="329419"/>
                  </a:cubicBezTo>
                  <a:cubicBezTo>
                    <a:pt x="143884" y="335388"/>
                    <a:pt x="153028" y="338817"/>
                    <a:pt x="157346" y="332594"/>
                  </a:cubicBezTo>
                  <a:cubicBezTo>
                    <a:pt x="230752" y="228708"/>
                    <a:pt x="304120" y="124784"/>
                    <a:pt x="377437" y="20809"/>
                  </a:cubicBezTo>
                  <a:cubicBezTo>
                    <a:pt x="389210" y="27921"/>
                    <a:pt x="400615" y="35642"/>
                    <a:pt x="411600" y="43923"/>
                  </a:cubicBezTo>
                  <a:cubicBezTo>
                    <a:pt x="408679" y="47860"/>
                    <a:pt x="406266" y="52178"/>
                    <a:pt x="403726" y="56623"/>
                  </a:cubicBezTo>
                  <a:cubicBezTo>
                    <a:pt x="377564" y="96501"/>
                    <a:pt x="351618" y="136468"/>
                    <a:pt x="325875" y="176511"/>
                  </a:cubicBezTo>
                  <a:cubicBezTo>
                    <a:pt x="262375" y="274682"/>
                    <a:pt x="198240" y="372853"/>
                    <a:pt x="140328" y="474326"/>
                  </a:cubicBezTo>
                  <a:cubicBezTo>
                    <a:pt x="107816" y="413112"/>
                    <a:pt x="76828" y="351263"/>
                    <a:pt x="21964" y="307702"/>
                  </a:cubicBezTo>
                  <a:moveTo>
                    <a:pt x="138042" y="241281"/>
                  </a:moveTo>
                  <a:lnTo>
                    <a:pt x="142233" y="245853"/>
                  </a:lnTo>
                  <a:lnTo>
                    <a:pt x="113785" y="255124"/>
                  </a:lnTo>
                  <a:cubicBezTo>
                    <a:pt x="109721" y="251187"/>
                    <a:pt x="105403" y="247377"/>
                    <a:pt x="101085" y="243694"/>
                  </a:cubicBezTo>
                  <a:lnTo>
                    <a:pt x="138169" y="241281"/>
                  </a:lnTo>
                  <a:moveTo>
                    <a:pt x="148837" y="253981"/>
                  </a:moveTo>
                  <a:cubicBezTo>
                    <a:pt x="152139" y="258045"/>
                    <a:pt x="155187" y="262236"/>
                    <a:pt x="158108" y="266681"/>
                  </a:cubicBezTo>
                  <a:cubicBezTo>
                    <a:pt x="149853" y="270491"/>
                    <a:pt x="141471" y="274174"/>
                    <a:pt x="132708" y="277349"/>
                  </a:cubicBezTo>
                  <a:cubicBezTo>
                    <a:pt x="128974" y="272370"/>
                    <a:pt x="124987" y="267570"/>
                    <a:pt x="120770" y="262998"/>
                  </a:cubicBezTo>
                  <a:lnTo>
                    <a:pt x="148583" y="254108"/>
                  </a:lnTo>
                  <a:moveTo>
                    <a:pt x="163061" y="274428"/>
                  </a:moveTo>
                  <a:cubicBezTo>
                    <a:pt x="165093" y="277730"/>
                    <a:pt x="167125" y="281159"/>
                    <a:pt x="168903" y="284588"/>
                  </a:cubicBezTo>
                  <a:lnTo>
                    <a:pt x="152012" y="308591"/>
                  </a:lnTo>
                  <a:cubicBezTo>
                    <a:pt x="147961" y="300463"/>
                    <a:pt x="143376" y="292614"/>
                    <a:pt x="138296" y="285096"/>
                  </a:cubicBezTo>
                  <a:cubicBezTo>
                    <a:pt x="146767" y="281959"/>
                    <a:pt x="155225" y="278403"/>
                    <a:pt x="163696" y="274428"/>
                  </a:cubicBezTo>
                  <a:moveTo>
                    <a:pt x="466972" y="68688"/>
                  </a:moveTo>
                  <a:cubicBezTo>
                    <a:pt x="466807" y="66300"/>
                    <a:pt x="465715" y="64065"/>
                    <a:pt x="463924" y="62465"/>
                  </a:cubicBezTo>
                  <a:cubicBezTo>
                    <a:pt x="453383" y="52940"/>
                    <a:pt x="441445" y="45193"/>
                    <a:pt x="430777" y="35668"/>
                  </a:cubicBezTo>
                  <a:lnTo>
                    <a:pt x="381628" y="2013"/>
                  </a:lnTo>
                  <a:cubicBezTo>
                    <a:pt x="377793" y="-984"/>
                    <a:pt x="372306" y="-591"/>
                    <a:pt x="368928" y="2902"/>
                  </a:cubicBezTo>
                  <a:lnTo>
                    <a:pt x="181222" y="265919"/>
                  </a:lnTo>
                  <a:cubicBezTo>
                    <a:pt x="171646" y="249942"/>
                    <a:pt x="160216" y="235160"/>
                    <a:pt x="147186" y="221850"/>
                  </a:cubicBezTo>
                  <a:cubicBezTo>
                    <a:pt x="144392" y="218713"/>
                    <a:pt x="139604" y="218370"/>
                    <a:pt x="136391" y="221088"/>
                  </a:cubicBezTo>
                  <a:lnTo>
                    <a:pt x="75431" y="225152"/>
                  </a:lnTo>
                  <a:cubicBezTo>
                    <a:pt x="71799" y="223755"/>
                    <a:pt x="67671" y="224707"/>
                    <a:pt x="65017" y="227565"/>
                  </a:cubicBezTo>
                  <a:cubicBezTo>
                    <a:pt x="43808" y="252076"/>
                    <a:pt x="22472" y="276460"/>
                    <a:pt x="1517" y="301606"/>
                  </a:cubicBezTo>
                  <a:cubicBezTo>
                    <a:pt x="-794" y="305632"/>
                    <a:pt x="-439" y="310648"/>
                    <a:pt x="2406" y="314306"/>
                  </a:cubicBezTo>
                  <a:cubicBezTo>
                    <a:pt x="65906" y="360407"/>
                    <a:pt x="96132" y="430003"/>
                    <a:pt x="132200" y="496805"/>
                  </a:cubicBezTo>
                  <a:cubicBezTo>
                    <a:pt x="135566" y="499409"/>
                    <a:pt x="139642" y="500907"/>
                    <a:pt x="143884" y="501123"/>
                  </a:cubicBezTo>
                  <a:cubicBezTo>
                    <a:pt x="161918" y="499790"/>
                    <a:pt x="180054" y="500297"/>
                    <a:pt x="197986" y="502647"/>
                  </a:cubicBezTo>
                  <a:cubicBezTo>
                    <a:pt x="199332" y="502914"/>
                    <a:pt x="200704" y="502914"/>
                    <a:pt x="202050" y="502647"/>
                  </a:cubicBezTo>
                  <a:cubicBezTo>
                    <a:pt x="205771" y="503066"/>
                    <a:pt x="209353" y="501148"/>
                    <a:pt x="211067" y="497821"/>
                  </a:cubicBezTo>
                  <a:cubicBezTo>
                    <a:pt x="290569" y="353930"/>
                    <a:pt x="384549" y="218421"/>
                    <a:pt x="467988" y="77070"/>
                  </a:cubicBezTo>
                  <a:cubicBezTo>
                    <a:pt x="470262" y="73666"/>
                    <a:pt x="469550" y="69082"/>
                    <a:pt x="466337" y="66529"/>
                  </a:cubicBezTo>
                </a:path>
              </a:pathLst>
            </a:custGeom>
            <a:solidFill>
              <a:srgbClr val="000000"/>
            </a:solidFill>
            <a:ln w="126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0435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rije vorm: vorm 26">
            <a:extLst>
              <a:ext uri="{FF2B5EF4-FFF2-40B4-BE49-F238E27FC236}">
                <a16:creationId xmlns:a16="http://schemas.microsoft.com/office/drawing/2014/main" id="{05454E23-BD38-5645-B28D-9DEA34AB7B68}"/>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grpSp>
        <p:nvGrpSpPr>
          <p:cNvPr id="3" name="Groep 2">
            <a:extLst>
              <a:ext uri="{FF2B5EF4-FFF2-40B4-BE49-F238E27FC236}">
                <a16:creationId xmlns:a16="http://schemas.microsoft.com/office/drawing/2014/main" id="{81F45791-BE24-0246-B1E2-F055E12A02FB}"/>
              </a:ext>
            </a:extLst>
          </p:cNvPr>
          <p:cNvGrpSpPr/>
          <p:nvPr/>
        </p:nvGrpSpPr>
        <p:grpSpPr>
          <a:xfrm>
            <a:off x="9488802" y="6045696"/>
            <a:ext cx="2372199" cy="813829"/>
            <a:chOff x="9488802" y="6045696"/>
            <a:chExt cx="2372199" cy="813829"/>
          </a:xfrm>
        </p:grpSpPr>
        <p:sp>
          <p:nvSpPr>
            <p:cNvPr id="4" name="Vrije vorm: vorm 6">
              <a:extLst>
                <a:ext uri="{FF2B5EF4-FFF2-40B4-BE49-F238E27FC236}">
                  <a16:creationId xmlns:a16="http://schemas.microsoft.com/office/drawing/2014/main" id="{BFE19E5E-85B3-2848-B821-D41B2277225D}"/>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5" name="Groep 4">
              <a:extLst>
                <a:ext uri="{FF2B5EF4-FFF2-40B4-BE49-F238E27FC236}">
                  <a16:creationId xmlns:a16="http://schemas.microsoft.com/office/drawing/2014/main" id="{22FCEBBD-7FE3-E94A-99D2-9581533770DC}"/>
                </a:ext>
              </a:extLst>
            </p:cNvPr>
            <p:cNvGrpSpPr/>
            <p:nvPr/>
          </p:nvGrpSpPr>
          <p:grpSpPr>
            <a:xfrm>
              <a:off x="10175349" y="6438915"/>
              <a:ext cx="998980" cy="273298"/>
              <a:chOff x="10175349" y="6438915"/>
              <a:chExt cx="998980" cy="273298"/>
            </a:xfrm>
          </p:grpSpPr>
          <p:sp>
            <p:nvSpPr>
              <p:cNvPr id="6" name="Vrije vorm: vorm 8">
                <a:extLst>
                  <a:ext uri="{FF2B5EF4-FFF2-40B4-BE49-F238E27FC236}">
                    <a16:creationId xmlns:a16="http://schemas.microsoft.com/office/drawing/2014/main" id="{056D14A5-2744-354E-BB27-B1E7B1F400CE}"/>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7" name="Vrije vorm: vorm 9">
                <a:extLst>
                  <a:ext uri="{FF2B5EF4-FFF2-40B4-BE49-F238E27FC236}">
                    <a16:creationId xmlns:a16="http://schemas.microsoft.com/office/drawing/2014/main" id="{F797E957-8285-D547-B4F6-90B7A0EE9BF7}"/>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 name="Vrije vorm: vorm 10">
                <a:extLst>
                  <a:ext uri="{FF2B5EF4-FFF2-40B4-BE49-F238E27FC236}">
                    <a16:creationId xmlns:a16="http://schemas.microsoft.com/office/drawing/2014/main" id="{C0FEAA00-5040-144D-A578-540F30354FCF}"/>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9" name="Vrije vorm: vorm 11">
                <a:extLst>
                  <a:ext uri="{FF2B5EF4-FFF2-40B4-BE49-F238E27FC236}">
                    <a16:creationId xmlns:a16="http://schemas.microsoft.com/office/drawing/2014/main" id="{3E5C21FA-9FC8-EE4F-8413-B6DE70E4388E}"/>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0" name="Vrije vorm: vorm 12">
                <a:extLst>
                  <a:ext uri="{FF2B5EF4-FFF2-40B4-BE49-F238E27FC236}">
                    <a16:creationId xmlns:a16="http://schemas.microsoft.com/office/drawing/2014/main" id="{580F42C9-990A-1546-9239-979EEC05A0EE}"/>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1" name="Vrije vorm: vorm 13">
                <a:extLst>
                  <a:ext uri="{FF2B5EF4-FFF2-40B4-BE49-F238E27FC236}">
                    <a16:creationId xmlns:a16="http://schemas.microsoft.com/office/drawing/2014/main" id="{58C0C86A-856E-7B46-9BCF-A1AF3240E842}"/>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2" name="Vrije vorm: vorm 14">
                <a:extLst>
                  <a:ext uri="{FF2B5EF4-FFF2-40B4-BE49-F238E27FC236}">
                    <a16:creationId xmlns:a16="http://schemas.microsoft.com/office/drawing/2014/main" id="{50DE785A-D20C-8646-BECF-D1E2813ABC53}"/>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3" name="Vrije vorm: vorm 15">
                <a:extLst>
                  <a:ext uri="{FF2B5EF4-FFF2-40B4-BE49-F238E27FC236}">
                    <a16:creationId xmlns:a16="http://schemas.microsoft.com/office/drawing/2014/main" id="{D8866DA7-016C-F840-951A-3C4444366618}"/>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4" name="Vrije vorm: vorm 16">
                <a:extLst>
                  <a:ext uri="{FF2B5EF4-FFF2-40B4-BE49-F238E27FC236}">
                    <a16:creationId xmlns:a16="http://schemas.microsoft.com/office/drawing/2014/main" id="{572C90F9-8453-F147-8215-DAA0D8C92076}"/>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5" name="Vrije vorm: vorm 17">
                <a:extLst>
                  <a:ext uri="{FF2B5EF4-FFF2-40B4-BE49-F238E27FC236}">
                    <a16:creationId xmlns:a16="http://schemas.microsoft.com/office/drawing/2014/main" id="{0E778108-A610-564A-9961-BEBA8FC2AED7}"/>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6" name="Vrije vorm: vorm 18">
                <a:extLst>
                  <a:ext uri="{FF2B5EF4-FFF2-40B4-BE49-F238E27FC236}">
                    <a16:creationId xmlns:a16="http://schemas.microsoft.com/office/drawing/2014/main" id="{77B0DC04-8D4D-5E4E-AB9B-15EB822E3A69}"/>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7" name="Vrije vorm: vorm 19">
                <a:extLst>
                  <a:ext uri="{FF2B5EF4-FFF2-40B4-BE49-F238E27FC236}">
                    <a16:creationId xmlns:a16="http://schemas.microsoft.com/office/drawing/2014/main" id="{3B65B0BA-70F5-BD44-9833-85DFD97B555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8" name="Vrije vorm: vorm 20">
                <a:extLst>
                  <a:ext uri="{FF2B5EF4-FFF2-40B4-BE49-F238E27FC236}">
                    <a16:creationId xmlns:a16="http://schemas.microsoft.com/office/drawing/2014/main" id="{2F8E7689-E6A2-564D-8EC5-E1B90FF73749}"/>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26" name="Vrije vorm: vorm 25">
            <a:extLst>
              <a:ext uri="{FF2B5EF4-FFF2-40B4-BE49-F238E27FC236}">
                <a16:creationId xmlns:a16="http://schemas.microsoft.com/office/drawing/2014/main" id="{071CCF1C-E894-49AE-877F-B01FE1083632}"/>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33" name="Groep 32">
            <a:extLst>
              <a:ext uri="{FF2B5EF4-FFF2-40B4-BE49-F238E27FC236}">
                <a16:creationId xmlns:a16="http://schemas.microsoft.com/office/drawing/2014/main" id="{D47F1292-E4A3-4DA6-9A8E-A85938125346}"/>
              </a:ext>
            </a:extLst>
          </p:cNvPr>
          <p:cNvGrpSpPr/>
          <p:nvPr/>
        </p:nvGrpSpPr>
        <p:grpSpPr>
          <a:xfrm>
            <a:off x="0" y="1084387"/>
            <a:ext cx="12055724" cy="4801973"/>
            <a:chOff x="6349" y="1481963"/>
            <a:chExt cx="11919451" cy="4622682"/>
          </a:xfrm>
        </p:grpSpPr>
        <p:sp>
          <p:nvSpPr>
            <p:cNvPr id="34" name="Vrije vorm: vorm 33">
              <a:extLst>
                <a:ext uri="{FF2B5EF4-FFF2-40B4-BE49-F238E27FC236}">
                  <a16:creationId xmlns:a16="http://schemas.microsoft.com/office/drawing/2014/main" id="{6E7C1BE4-D233-4B7A-923E-8BEFD09DC4E2}"/>
                </a:ext>
              </a:extLst>
            </p:cNvPr>
            <p:cNvSpPr/>
            <p:nvPr/>
          </p:nvSpPr>
          <p:spPr>
            <a:xfrm>
              <a:off x="6349" y="1481963"/>
              <a:ext cx="11919451" cy="4622682"/>
            </a:xfrm>
            <a:custGeom>
              <a:avLst/>
              <a:gdLst>
                <a:gd name="connsiteX0" fmla="*/ 11825605 w 11919451"/>
                <a:gd name="connsiteY0" fmla="*/ 2265299 h 4622682"/>
                <a:gd name="connsiteX1" fmla="*/ 11780266 w 11919451"/>
                <a:gd name="connsiteY1" fmla="*/ 3551428 h 4622682"/>
                <a:gd name="connsiteX2" fmla="*/ 11049381 w 11919451"/>
                <a:gd name="connsiteY2" fmla="*/ 4381119 h 4622682"/>
                <a:gd name="connsiteX3" fmla="*/ 9735947 w 11919451"/>
                <a:gd name="connsiteY3" fmla="*/ 4622292 h 4622682"/>
                <a:gd name="connsiteX4" fmla="*/ 7546086 w 11919451"/>
                <a:gd name="connsiteY4" fmla="*/ 4110990 h 4622682"/>
                <a:gd name="connsiteX5" fmla="*/ 5995416 w 11919451"/>
                <a:gd name="connsiteY5" fmla="*/ 2431415 h 4622682"/>
                <a:gd name="connsiteX6" fmla="*/ 4771644 w 11919451"/>
                <a:gd name="connsiteY6" fmla="*/ 812165 h 4622682"/>
                <a:gd name="connsiteX7" fmla="*/ 2941447 w 11919451"/>
                <a:gd name="connsiteY7" fmla="*/ 69596 h 4622682"/>
                <a:gd name="connsiteX8" fmla="*/ 1567180 w 11919451"/>
                <a:gd name="connsiteY8" fmla="*/ 515112 h 4622682"/>
                <a:gd name="connsiteX9" fmla="*/ 403606 w 11919451"/>
                <a:gd name="connsiteY9" fmla="*/ 1718183 h 4622682"/>
                <a:gd name="connsiteX10" fmla="*/ 733806 w 11919451"/>
                <a:gd name="connsiteY10" fmla="*/ 2226183 h 4622682"/>
                <a:gd name="connsiteX11" fmla="*/ 0 w 11919451"/>
                <a:gd name="connsiteY11" fmla="*/ 0 h 46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9451" h="4622682">
                  <a:moveTo>
                    <a:pt x="11825605" y="2265299"/>
                  </a:moveTo>
                  <a:cubicBezTo>
                    <a:pt x="11967718" y="2677414"/>
                    <a:pt x="11945112" y="3148965"/>
                    <a:pt x="11780266" y="3551428"/>
                  </a:cubicBezTo>
                  <a:cubicBezTo>
                    <a:pt x="11637772" y="3899281"/>
                    <a:pt x="11379581" y="4201668"/>
                    <a:pt x="11049381" y="4381119"/>
                  </a:cubicBezTo>
                  <a:cubicBezTo>
                    <a:pt x="10654157" y="4596130"/>
                    <a:pt x="10186416" y="4626737"/>
                    <a:pt x="9735947" y="4622292"/>
                  </a:cubicBezTo>
                  <a:cubicBezTo>
                    <a:pt x="8979535" y="4614926"/>
                    <a:pt x="8211947" y="4488053"/>
                    <a:pt x="7546086" y="4110990"/>
                  </a:cubicBezTo>
                  <a:cubicBezTo>
                    <a:pt x="6864223" y="3724529"/>
                    <a:pt x="6393815" y="3091561"/>
                    <a:pt x="5995416" y="2431415"/>
                  </a:cubicBezTo>
                  <a:cubicBezTo>
                    <a:pt x="5645658" y="1851660"/>
                    <a:pt x="5309616" y="1241425"/>
                    <a:pt x="4771644" y="812165"/>
                  </a:cubicBezTo>
                  <a:cubicBezTo>
                    <a:pt x="4249547" y="395224"/>
                    <a:pt x="3624834" y="66167"/>
                    <a:pt x="2941447" y="69596"/>
                  </a:cubicBezTo>
                  <a:cubicBezTo>
                    <a:pt x="2446147" y="72136"/>
                    <a:pt x="1979168" y="250190"/>
                    <a:pt x="1567180" y="515112"/>
                  </a:cubicBezTo>
                  <a:cubicBezTo>
                    <a:pt x="1122680" y="801370"/>
                    <a:pt x="557403" y="1180084"/>
                    <a:pt x="403606" y="1718183"/>
                  </a:cubicBezTo>
                  <a:cubicBezTo>
                    <a:pt x="325501" y="1991487"/>
                    <a:pt x="378206" y="2306066"/>
                    <a:pt x="733806" y="2226183"/>
                  </a:cubicBezTo>
                  <a:cubicBezTo>
                    <a:pt x="1380490" y="2081403"/>
                    <a:pt x="835406" y="459867"/>
                    <a:pt x="0" y="0"/>
                  </a:cubicBezTo>
                </a:path>
              </a:pathLst>
            </a:custGeom>
            <a:noFill/>
            <a:ln w="22225" cap="flat">
              <a:solidFill>
                <a:srgbClr val="4AA9E2"/>
              </a:solidFill>
              <a:prstDash val="dash"/>
              <a:miter/>
            </a:ln>
          </p:spPr>
          <p:txBody>
            <a:bodyPr rtlCol="0" anchor="ctr"/>
            <a:lstStyle/>
            <a:p>
              <a:endParaRPr lang="nl-NL"/>
            </a:p>
          </p:txBody>
        </p:sp>
        <p:sp>
          <p:nvSpPr>
            <p:cNvPr id="35" name="Vrije vorm: vorm 34">
              <a:extLst>
                <a:ext uri="{FF2B5EF4-FFF2-40B4-BE49-F238E27FC236}">
                  <a16:creationId xmlns:a16="http://schemas.microsoft.com/office/drawing/2014/main" id="{A5A41F16-AEFE-4853-ABDD-EB9802BC7A00}"/>
                </a:ext>
              </a:extLst>
            </p:cNvPr>
            <p:cNvSpPr/>
            <p:nvPr/>
          </p:nvSpPr>
          <p:spPr>
            <a:xfrm>
              <a:off x="11644503" y="3536950"/>
              <a:ext cx="209041" cy="215646"/>
            </a:xfrm>
            <a:custGeom>
              <a:avLst/>
              <a:gdLst>
                <a:gd name="connsiteX0" fmla="*/ 0 w 209041"/>
                <a:gd name="connsiteY0" fmla="*/ 0 h 215646"/>
                <a:gd name="connsiteX1" fmla="*/ 209042 w 209041"/>
                <a:gd name="connsiteY1" fmla="*/ 100076 h 215646"/>
                <a:gd name="connsiteX2" fmla="*/ 85344 w 209041"/>
                <a:gd name="connsiteY2" fmla="*/ 215646 h 215646"/>
                <a:gd name="connsiteX3" fmla="*/ 0 w 209041"/>
                <a:gd name="connsiteY3" fmla="*/ 0 h 215646"/>
              </a:gdLst>
              <a:ahLst/>
              <a:cxnLst>
                <a:cxn ang="0">
                  <a:pos x="connsiteX0" y="connsiteY0"/>
                </a:cxn>
                <a:cxn ang="0">
                  <a:pos x="connsiteX1" y="connsiteY1"/>
                </a:cxn>
                <a:cxn ang="0">
                  <a:pos x="connsiteX2" y="connsiteY2"/>
                </a:cxn>
                <a:cxn ang="0">
                  <a:pos x="connsiteX3" y="connsiteY3"/>
                </a:cxn>
              </a:cxnLst>
              <a:rect l="l" t="t" r="r" b="b"/>
              <a:pathLst>
                <a:path w="209041" h="215646">
                  <a:moveTo>
                    <a:pt x="0" y="0"/>
                  </a:moveTo>
                  <a:lnTo>
                    <a:pt x="209042" y="100076"/>
                  </a:lnTo>
                  <a:lnTo>
                    <a:pt x="85344" y="215646"/>
                  </a:lnTo>
                  <a:lnTo>
                    <a:pt x="0" y="0"/>
                  </a:lnTo>
                  <a:close/>
                </a:path>
              </a:pathLst>
            </a:custGeom>
            <a:solidFill>
              <a:srgbClr val="4AA9E2"/>
            </a:solidFill>
            <a:ln w="12697" cap="flat">
              <a:noFill/>
              <a:prstDash val="solid"/>
              <a:miter/>
            </a:ln>
          </p:spPr>
          <p:txBody>
            <a:bodyPr rtlCol="0" anchor="ctr"/>
            <a:lstStyle/>
            <a:p>
              <a:endParaRPr lang="nl-NL"/>
            </a:p>
          </p:txBody>
        </p:sp>
      </p:grpSp>
      <p:pic>
        <p:nvPicPr>
          <p:cNvPr id="31" name="Graphic 30">
            <a:extLst>
              <a:ext uri="{FF2B5EF4-FFF2-40B4-BE49-F238E27FC236}">
                <a16:creationId xmlns:a16="http://schemas.microsoft.com/office/drawing/2014/main" id="{64521059-4F9A-435B-94D1-CF2149AF55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9620" y="4367627"/>
            <a:ext cx="630928" cy="860356"/>
          </a:xfrm>
          <a:prstGeom prst="rect">
            <a:avLst/>
          </a:prstGeom>
        </p:spPr>
      </p:pic>
      <p:sp>
        <p:nvSpPr>
          <p:cNvPr id="19" name="Vrije vorm: vorm 4">
            <a:extLst>
              <a:ext uri="{FF2B5EF4-FFF2-40B4-BE49-F238E27FC236}">
                <a16:creationId xmlns:a16="http://schemas.microsoft.com/office/drawing/2014/main" id="{230ED810-243D-977B-9C70-CAD38FF2EF00}"/>
              </a:ext>
            </a:extLst>
          </p:cNvPr>
          <p:cNvSpPr/>
          <p:nvPr/>
        </p:nvSpPr>
        <p:spPr>
          <a:xfrm>
            <a:off x="2989385" y="192507"/>
            <a:ext cx="4380792" cy="449486"/>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Werken met stappenplan</a:t>
            </a:r>
            <a:endParaRPr lang="nl-NL" sz="1500" b="1" dirty="0">
              <a:solidFill>
                <a:schemeClr val="bg1"/>
              </a:solidFill>
              <a:cs typeface="Calibri"/>
            </a:endParaRPr>
          </a:p>
        </p:txBody>
      </p:sp>
      <p:grpSp>
        <p:nvGrpSpPr>
          <p:cNvPr id="21" name="Groep 20">
            <a:extLst>
              <a:ext uri="{FF2B5EF4-FFF2-40B4-BE49-F238E27FC236}">
                <a16:creationId xmlns:a16="http://schemas.microsoft.com/office/drawing/2014/main" id="{D39040B6-0319-DBEC-05A2-9A74A8357F0F}"/>
              </a:ext>
            </a:extLst>
          </p:cNvPr>
          <p:cNvGrpSpPr/>
          <p:nvPr/>
        </p:nvGrpSpPr>
        <p:grpSpPr>
          <a:xfrm>
            <a:off x="455979" y="192506"/>
            <a:ext cx="2533406" cy="450000"/>
            <a:chOff x="476884" y="201930"/>
            <a:chExt cx="3265909" cy="450000"/>
          </a:xfrm>
        </p:grpSpPr>
        <p:sp>
          <p:nvSpPr>
            <p:cNvPr id="22" name="Vrije vorm: vorm 64">
              <a:hlinkClick r:id="" action="ppaction://noaction"/>
              <a:extLst>
                <a:ext uri="{FF2B5EF4-FFF2-40B4-BE49-F238E27FC236}">
                  <a16:creationId xmlns:a16="http://schemas.microsoft.com/office/drawing/2014/main" id="{3324D321-B755-5ED3-38B8-23E2020BE271}"/>
                </a:ext>
              </a:extLst>
            </p:cNvPr>
            <p:cNvSpPr/>
            <p:nvPr/>
          </p:nvSpPr>
          <p:spPr>
            <a:xfrm>
              <a:off x="476884" y="201930"/>
              <a:ext cx="3265909"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Werkwoordspelling</a:t>
              </a:r>
            </a:p>
          </p:txBody>
        </p:sp>
        <p:sp>
          <p:nvSpPr>
            <p:cNvPr id="23" name="Vrije vorm: vorm 22">
              <a:hlinkClick r:id="" action="ppaction://noaction"/>
              <a:extLst>
                <a:ext uri="{FF2B5EF4-FFF2-40B4-BE49-F238E27FC236}">
                  <a16:creationId xmlns:a16="http://schemas.microsoft.com/office/drawing/2014/main" id="{92B0E0A1-172F-0FB3-E43A-4BCA74BD52C8}"/>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pic>
        <p:nvPicPr>
          <p:cNvPr id="39" name="Afbeelding 38">
            <a:extLst>
              <a:ext uri="{FF2B5EF4-FFF2-40B4-BE49-F238E27FC236}">
                <a16:creationId xmlns:a16="http://schemas.microsoft.com/office/drawing/2014/main" id="{9544274F-8289-E4BC-3231-947DEA60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79" y="1160365"/>
            <a:ext cx="5640021" cy="4395066"/>
          </a:xfrm>
          <a:prstGeom prst="rect">
            <a:avLst/>
          </a:prstGeom>
        </p:spPr>
      </p:pic>
      <p:pic>
        <p:nvPicPr>
          <p:cNvPr id="41" name="Afbeelding 40">
            <a:extLst>
              <a:ext uri="{FF2B5EF4-FFF2-40B4-BE49-F238E27FC236}">
                <a16:creationId xmlns:a16="http://schemas.microsoft.com/office/drawing/2014/main" id="{DF46E235-5943-C0F1-C17A-634CCB810F6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187763" y="1160365"/>
            <a:ext cx="5384484" cy="3805327"/>
          </a:xfrm>
          <a:prstGeom prst="rect">
            <a:avLst/>
          </a:prstGeom>
        </p:spPr>
      </p:pic>
      <p:sp>
        <p:nvSpPr>
          <p:cNvPr id="42" name="Ovaal 41">
            <a:extLst>
              <a:ext uri="{FF2B5EF4-FFF2-40B4-BE49-F238E27FC236}">
                <a16:creationId xmlns:a16="http://schemas.microsoft.com/office/drawing/2014/main" id="{0AF8E4F8-0B63-6A97-23D1-C66ED115BF25}"/>
              </a:ext>
            </a:extLst>
          </p:cNvPr>
          <p:cNvSpPr/>
          <p:nvPr/>
        </p:nvSpPr>
        <p:spPr>
          <a:xfrm>
            <a:off x="10382578" y="4475284"/>
            <a:ext cx="1600064" cy="1411838"/>
          </a:xfrm>
          <a:prstGeom prst="ellipse">
            <a:avLst/>
          </a:prstGeom>
          <a:solidFill>
            <a:srgbClr val="E5007E"/>
          </a:solidFill>
          <a:ln w="22225">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dirty="0">
                <a:solidFill>
                  <a:schemeClr val="bg1"/>
                </a:solidFill>
              </a:rPr>
              <a:t>Stam</a:t>
            </a:r>
            <a:r>
              <a:rPr lang="nl-NL" sz="3200" dirty="0">
                <a:solidFill>
                  <a:schemeClr val="bg1"/>
                </a:solidFill>
              </a:rPr>
              <a:t> </a:t>
            </a:r>
          </a:p>
        </p:txBody>
      </p:sp>
      <p:cxnSp>
        <p:nvCxnSpPr>
          <p:cNvPr id="43" name="Rechte verbindingslijn 42">
            <a:extLst>
              <a:ext uri="{FF2B5EF4-FFF2-40B4-BE49-F238E27FC236}">
                <a16:creationId xmlns:a16="http://schemas.microsoft.com/office/drawing/2014/main" id="{28678F87-1F1A-D542-BB40-8A1EB6A0A48B}"/>
              </a:ext>
            </a:extLst>
          </p:cNvPr>
          <p:cNvCxnSpPr>
            <a:cxnSpLocks/>
          </p:cNvCxnSpPr>
          <p:nvPr/>
        </p:nvCxnSpPr>
        <p:spPr>
          <a:xfrm>
            <a:off x="10806557" y="4844812"/>
            <a:ext cx="725860" cy="66451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40D10916-48CD-1F9C-208E-775B6CF8B54B}"/>
              </a:ext>
            </a:extLst>
          </p:cNvPr>
          <p:cNvCxnSpPr>
            <a:cxnSpLocks/>
          </p:cNvCxnSpPr>
          <p:nvPr/>
        </p:nvCxnSpPr>
        <p:spPr>
          <a:xfrm flipH="1">
            <a:off x="10765836" y="4866469"/>
            <a:ext cx="807301" cy="6460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642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rije vorm: vorm 26">
            <a:extLst>
              <a:ext uri="{FF2B5EF4-FFF2-40B4-BE49-F238E27FC236}">
                <a16:creationId xmlns:a16="http://schemas.microsoft.com/office/drawing/2014/main" id="{05454E23-BD38-5645-B28D-9DEA34AB7B68}"/>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071CCF1C-E894-49AE-877F-B01FE1083632}"/>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33" name="Groep 32">
            <a:extLst>
              <a:ext uri="{FF2B5EF4-FFF2-40B4-BE49-F238E27FC236}">
                <a16:creationId xmlns:a16="http://schemas.microsoft.com/office/drawing/2014/main" id="{D47F1292-E4A3-4DA6-9A8E-A85938125346}"/>
              </a:ext>
            </a:extLst>
          </p:cNvPr>
          <p:cNvGrpSpPr/>
          <p:nvPr/>
        </p:nvGrpSpPr>
        <p:grpSpPr>
          <a:xfrm>
            <a:off x="-1320800" y="1324422"/>
            <a:ext cx="12055724" cy="4801973"/>
            <a:chOff x="6349" y="1481963"/>
            <a:chExt cx="11919451" cy="4622682"/>
          </a:xfrm>
        </p:grpSpPr>
        <p:sp>
          <p:nvSpPr>
            <p:cNvPr id="34" name="Vrije vorm: vorm 33">
              <a:extLst>
                <a:ext uri="{FF2B5EF4-FFF2-40B4-BE49-F238E27FC236}">
                  <a16:creationId xmlns:a16="http://schemas.microsoft.com/office/drawing/2014/main" id="{6E7C1BE4-D233-4B7A-923E-8BEFD09DC4E2}"/>
                </a:ext>
              </a:extLst>
            </p:cNvPr>
            <p:cNvSpPr/>
            <p:nvPr/>
          </p:nvSpPr>
          <p:spPr>
            <a:xfrm>
              <a:off x="6349" y="1481963"/>
              <a:ext cx="11919451" cy="4622682"/>
            </a:xfrm>
            <a:custGeom>
              <a:avLst/>
              <a:gdLst>
                <a:gd name="connsiteX0" fmla="*/ 11825605 w 11919451"/>
                <a:gd name="connsiteY0" fmla="*/ 2265299 h 4622682"/>
                <a:gd name="connsiteX1" fmla="*/ 11780266 w 11919451"/>
                <a:gd name="connsiteY1" fmla="*/ 3551428 h 4622682"/>
                <a:gd name="connsiteX2" fmla="*/ 11049381 w 11919451"/>
                <a:gd name="connsiteY2" fmla="*/ 4381119 h 4622682"/>
                <a:gd name="connsiteX3" fmla="*/ 9735947 w 11919451"/>
                <a:gd name="connsiteY3" fmla="*/ 4622292 h 4622682"/>
                <a:gd name="connsiteX4" fmla="*/ 7546086 w 11919451"/>
                <a:gd name="connsiteY4" fmla="*/ 4110990 h 4622682"/>
                <a:gd name="connsiteX5" fmla="*/ 5995416 w 11919451"/>
                <a:gd name="connsiteY5" fmla="*/ 2431415 h 4622682"/>
                <a:gd name="connsiteX6" fmla="*/ 4771644 w 11919451"/>
                <a:gd name="connsiteY6" fmla="*/ 812165 h 4622682"/>
                <a:gd name="connsiteX7" fmla="*/ 2941447 w 11919451"/>
                <a:gd name="connsiteY7" fmla="*/ 69596 h 4622682"/>
                <a:gd name="connsiteX8" fmla="*/ 1567180 w 11919451"/>
                <a:gd name="connsiteY8" fmla="*/ 515112 h 4622682"/>
                <a:gd name="connsiteX9" fmla="*/ 403606 w 11919451"/>
                <a:gd name="connsiteY9" fmla="*/ 1718183 h 4622682"/>
                <a:gd name="connsiteX10" fmla="*/ 733806 w 11919451"/>
                <a:gd name="connsiteY10" fmla="*/ 2226183 h 4622682"/>
                <a:gd name="connsiteX11" fmla="*/ 0 w 11919451"/>
                <a:gd name="connsiteY11" fmla="*/ 0 h 46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9451" h="4622682">
                  <a:moveTo>
                    <a:pt x="11825605" y="2265299"/>
                  </a:moveTo>
                  <a:cubicBezTo>
                    <a:pt x="11967718" y="2677414"/>
                    <a:pt x="11945112" y="3148965"/>
                    <a:pt x="11780266" y="3551428"/>
                  </a:cubicBezTo>
                  <a:cubicBezTo>
                    <a:pt x="11637772" y="3899281"/>
                    <a:pt x="11379581" y="4201668"/>
                    <a:pt x="11049381" y="4381119"/>
                  </a:cubicBezTo>
                  <a:cubicBezTo>
                    <a:pt x="10654157" y="4596130"/>
                    <a:pt x="10186416" y="4626737"/>
                    <a:pt x="9735947" y="4622292"/>
                  </a:cubicBezTo>
                  <a:cubicBezTo>
                    <a:pt x="8979535" y="4614926"/>
                    <a:pt x="8211947" y="4488053"/>
                    <a:pt x="7546086" y="4110990"/>
                  </a:cubicBezTo>
                  <a:cubicBezTo>
                    <a:pt x="6864223" y="3724529"/>
                    <a:pt x="6393815" y="3091561"/>
                    <a:pt x="5995416" y="2431415"/>
                  </a:cubicBezTo>
                  <a:cubicBezTo>
                    <a:pt x="5645658" y="1851660"/>
                    <a:pt x="5309616" y="1241425"/>
                    <a:pt x="4771644" y="812165"/>
                  </a:cubicBezTo>
                  <a:cubicBezTo>
                    <a:pt x="4249547" y="395224"/>
                    <a:pt x="3624834" y="66167"/>
                    <a:pt x="2941447" y="69596"/>
                  </a:cubicBezTo>
                  <a:cubicBezTo>
                    <a:pt x="2446147" y="72136"/>
                    <a:pt x="1979168" y="250190"/>
                    <a:pt x="1567180" y="515112"/>
                  </a:cubicBezTo>
                  <a:cubicBezTo>
                    <a:pt x="1122680" y="801370"/>
                    <a:pt x="557403" y="1180084"/>
                    <a:pt x="403606" y="1718183"/>
                  </a:cubicBezTo>
                  <a:cubicBezTo>
                    <a:pt x="325501" y="1991487"/>
                    <a:pt x="378206" y="2306066"/>
                    <a:pt x="733806" y="2226183"/>
                  </a:cubicBezTo>
                  <a:cubicBezTo>
                    <a:pt x="1380490" y="2081403"/>
                    <a:pt x="835406" y="459867"/>
                    <a:pt x="0" y="0"/>
                  </a:cubicBezTo>
                </a:path>
              </a:pathLst>
            </a:custGeom>
            <a:noFill/>
            <a:ln w="22225" cap="flat">
              <a:solidFill>
                <a:srgbClr val="4AA9E2"/>
              </a:solidFill>
              <a:prstDash val="dash"/>
              <a:miter/>
            </a:ln>
          </p:spPr>
          <p:txBody>
            <a:bodyPr rtlCol="0" anchor="ctr"/>
            <a:lstStyle/>
            <a:p>
              <a:endParaRPr lang="nl-NL"/>
            </a:p>
          </p:txBody>
        </p:sp>
        <p:sp>
          <p:nvSpPr>
            <p:cNvPr id="35" name="Vrije vorm: vorm 34">
              <a:extLst>
                <a:ext uri="{FF2B5EF4-FFF2-40B4-BE49-F238E27FC236}">
                  <a16:creationId xmlns:a16="http://schemas.microsoft.com/office/drawing/2014/main" id="{A5A41F16-AEFE-4853-ABDD-EB9802BC7A00}"/>
                </a:ext>
              </a:extLst>
            </p:cNvPr>
            <p:cNvSpPr/>
            <p:nvPr/>
          </p:nvSpPr>
          <p:spPr>
            <a:xfrm>
              <a:off x="11644503" y="3536950"/>
              <a:ext cx="209041" cy="215646"/>
            </a:xfrm>
            <a:custGeom>
              <a:avLst/>
              <a:gdLst>
                <a:gd name="connsiteX0" fmla="*/ 0 w 209041"/>
                <a:gd name="connsiteY0" fmla="*/ 0 h 215646"/>
                <a:gd name="connsiteX1" fmla="*/ 209042 w 209041"/>
                <a:gd name="connsiteY1" fmla="*/ 100076 h 215646"/>
                <a:gd name="connsiteX2" fmla="*/ 85344 w 209041"/>
                <a:gd name="connsiteY2" fmla="*/ 215646 h 215646"/>
                <a:gd name="connsiteX3" fmla="*/ 0 w 209041"/>
                <a:gd name="connsiteY3" fmla="*/ 0 h 215646"/>
              </a:gdLst>
              <a:ahLst/>
              <a:cxnLst>
                <a:cxn ang="0">
                  <a:pos x="connsiteX0" y="connsiteY0"/>
                </a:cxn>
                <a:cxn ang="0">
                  <a:pos x="connsiteX1" y="connsiteY1"/>
                </a:cxn>
                <a:cxn ang="0">
                  <a:pos x="connsiteX2" y="connsiteY2"/>
                </a:cxn>
                <a:cxn ang="0">
                  <a:pos x="connsiteX3" y="connsiteY3"/>
                </a:cxn>
              </a:cxnLst>
              <a:rect l="l" t="t" r="r" b="b"/>
              <a:pathLst>
                <a:path w="209041" h="215646">
                  <a:moveTo>
                    <a:pt x="0" y="0"/>
                  </a:moveTo>
                  <a:lnTo>
                    <a:pt x="209042" y="100076"/>
                  </a:lnTo>
                  <a:lnTo>
                    <a:pt x="85344" y="215646"/>
                  </a:lnTo>
                  <a:lnTo>
                    <a:pt x="0" y="0"/>
                  </a:lnTo>
                  <a:close/>
                </a:path>
              </a:pathLst>
            </a:custGeom>
            <a:solidFill>
              <a:srgbClr val="4AA9E2"/>
            </a:solidFill>
            <a:ln w="12697" cap="flat">
              <a:noFill/>
              <a:prstDash val="solid"/>
              <a:miter/>
            </a:ln>
          </p:spPr>
          <p:txBody>
            <a:bodyPr rtlCol="0" anchor="ctr"/>
            <a:lstStyle/>
            <a:p>
              <a:endParaRPr lang="nl-NL"/>
            </a:p>
          </p:txBody>
        </p:sp>
      </p:grpSp>
      <p:sp>
        <p:nvSpPr>
          <p:cNvPr id="19" name="Vrije vorm: vorm 4">
            <a:extLst>
              <a:ext uri="{FF2B5EF4-FFF2-40B4-BE49-F238E27FC236}">
                <a16:creationId xmlns:a16="http://schemas.microsoft.com/office/drawing/2014/main" id="{230ED810-243D-977B-9C70-CAD38FF2EF00}"/>
              </a:ext>
            </a:extLst>
          </p:cNvPr>
          <p:cNvSpPr/>
          <p:nvPr/>
        </p:nvSpPr>
        <p:spPr>
          <a:xfrm>
            <a:off x="2989385" y="189563"/>
            <a:ext cx="4380792" cy="452429"/>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Toepassen</a:t>
            </a:r>
            <a:endParaRPr lang="nl-NL" sz="1500" b="1" dirty="0">
              <a:solidFill>
                <a:schemeClr val="bg1"/>
              </a:solidFill>
              <a:cs typeface="Calibri"/>
            </a:endParaRPr>
          </a:p>
        </p:txBody>
      </p:sp>
      <p:grpSp>
        <p:nvGrpSpPr>
          <p:cNvPr id="21" name="Groep 20">
            <a:extLst>
              <a:ext uri="{FF2B5EF4-FFF2-40B4-BE49-F238E27FC236}">
                <a16:creationId xmlns:a16="http://schemas.microsoft.com/office/drawing/2014/main" id="{D39040B6-0319-DBEC-05A2-9A74A8357F0F}"/>
              </a:ext>
            </a:extLst>
          </p:cNvPr>
          <p:cNvGrpSpPr/>
          <p:nvPr/>
        </p:nvGrpSpPr>
        <p:grpSpPr>
          <a:xfrm>
            <a:off x="455979" y="192506"/>
            <a:ext cx="2533406" cy="450000"/>
            <a:chOff x="476884" y="201930"/>
            <a:chExt cx="3265909" cy="450000"/>
          </a:xfrm>
        </p:grpSpPr>
        <p:sp>
          <p:nvSpPr>
            <p:cNvPr id="22" name="Vrije vorm: vorm 64">
              <a:hlinkClick r:id="" action="ppaction://noaction"/>
              <a:extLst>
                <a:ext uri="{FF2B5EF4-FFF2-40B4-BE49-F238E27FC236}">
                  <a16:creationId xmlns:a16="http://schemas.microsoft.com/office/drawing/2014/main" id="{3324D321-B755-5ED3-38B8-23E2020BE271}"/>
                </a:ext>
              </a:extLst>
            </p:cNvPr>
            <p:cNvSpPr/>
            <p:nvPr/>
          </p:nvSpPr>
          <p:spPr>
            <a:xfrm>
              <a:off x="476884" y="201930"/>
              <a:ext cx="3265909"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Spelling</a:t>
              </a:r>
            </a:p>
          </p:txBody>
        </p:sp>
        <p:sp>
          <p:nvSpPr>
            <p:cNvPr id="23" name="Vrije vorm: vorm 22">
              <a:hlinkClick r:id="" action="ppaction://noaction"/>
              <a:extLst>
                <a:ext uri="{FF2B5EF4-FFF2-40B4-BE49-F238E27FC236}">
                  <a16:creationId xmlns:a16="http://schemas.microsoft.com/office/drawing/2014/main" id="{92B0E0A1-172F-0FB3-E43A-4BCA74BD52C8}"/>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pic>
        <p:nvPicPr>
          <p:cNvPr id="13" name="Afbeelding 12">
            <a:extLst>
              <a:ext uri="{FF2B5EF4-FFF2-40B4-BE49-F238E27FC236}">
                <a16:creationId xmlns:a16="http://schemas.microsoft.com/office/drawing/2014/main" id="{41B3363A-5A3A-DF95-413F-BEE95DF89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79" y="835941"/>
            <a:ext cx="4337316" cy="6022059"/>
          </a:xfrm>
          <a:prstGeom prst="rect">
            <a:avLst/>
          </a:prstGeom>
        </p:spPr>
      </p:pic>
      <p:pic>
        <p:nvPicPr>
          <p:cNvPr id="15" name="Afbeelding 14">
            <a:extLst>
              <a:ext uri="{FF2B5EF4-FFF2-40B4-BE49-F238E27FC236}">
                <a16:creationId xmlns:a16="http://schemas.microsoft.com/office/drawing/2014/main" id="{EBA41933-22F4-776D-71E1-C8928665E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95" y="835940"/>
            <a:ext cx="4304297" cy="6022058"/>
          </a:xfrm>
          <a:prstGeom prst="rect">
            <a:avLst/>
          </a:prstGeom>
        </p:spPr>
      </p:pic>
    </p:spTree>
    <p:extLst>
      <p:ext uri="{BB962C8B-B14F-4D97-AF65-F5344CB8AC3E}">
        <p14:creationId xmlns:p14="http://schemas.microsoft.com/office/powerpoint/2010/main" val="2669343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Vrije vorm: vorm 67">
            <a:extLst>
              <a:ext uri="{FF2B5EF4-FFF2-40B4-BE49-F238E27FC236}">
                <a16:creationId xmlns:a16="http://schemas.microsoft.com/office/drawing/2014/main" id="{6FED3802-E72E-4D4D-8F16-A8F8437EBFD2}"/>
              </a:ext>
            </a:extLst>
          </p:cNvPr>
          <p:cNvSpPr/>
          <p:nvPr/>
        </p:nvSpPr>
        <p:spPr>
          <a:xfrm>
            <a:off x="2521744" y="201930"/>
            <a:ext cx="1878491" cy="449415"/>
          </a:xfrm>
          <a:custGeom>
            <a:avLst/>
            <a:gdLst>
              <a:gd name="connsiteX0" fmla="*/ 0 w 2896616"/>
              <a:gd name="connsiteY0" fmla="*/ 0 h 708406"/>
              <a:gd name="connsiteX1" fmla="*/ 2896616 w 2896616"/>
              <a:gd name="connsiteY1" fmla="*/ 0 h 708406"/>
              <a:gd name="connsiteX2" fmla="*/ 2896616 w 2896616"/>
              <a:gd name="connsiteY2" fmla="*/ 708406 h 708406"/>
              <a:gd name="connsiteX3" fmla="*/ 0 w 2896616"/>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96616" h="708406">
                <a:moveTo>
                  <a:pt x="0" y="0"/>
                </a:moveTo>
                <a:lnTo>
                  <a:pt x="2896616" y="0"/>
                </a:lnTo>
                <a:lnTo>
                  <a:pt x="2896616" y="708406"/>
                </a:lnTo>
                <a:lnTo>
                  <a:pt x="0" y="708406"/>
                </a:lnTo>
                <a:close/>
              </a:path>
            </a:pathLst>
          </a:custGeom>
          <a:solidFill>
            <a:srgbClr val="E5007E"/>
          </a:solidFill>
          <a:ln w="12700" cap="flat">
            <a:noFill/>
            <a:prstDash val="solid"/>
            <a:miter/>
          </a:ln>
        </p:spPr>
        <p:txBody>
          <a:bodyPr lIns="324000" rtlCol="0" anchor="ctr"/>
          <a:lstStyle/>
          <a:p>
            <a:r>
              <a:rPr lang="nl-NL" sz="1500" b="1" dirty="0">
                <a:solidFill>
                  <a:schemeClr val="bg1"/>
                </a:solidFill>
              </a:rPr>
              <a:t>Passie voor taal</a:t>
            </a:r>
          </a:p>
        </p:txBody>
      </p:sp>
      <p:grpSp>
        <p:nvGrpSpPr>
          <p:cNvPr id="61" name="Groep 60">
            <a:extLst>
              <a:ext uri="{FF2B5EF4-FFF2-40B4-BE49-F238E27FC236}">
                <a16:creationId xmlns:a16="http://schemas.microsoft.com/office/drawing/2014/main" id="{CA10BBE8-A23F-4132-A5BD-FC1E08CDD7DE}"/>
              </a:ext>
            </a:extLst>
          </p:cNvPr>
          <p:cNvGrpSpPr/>
          <p:nvPr/>
        </p:nvGrpSpPr>
        <p:grpSpPr>
          <a:xfrm>
            <a:off x="476757" y="201930"/>
            <a:ext cx="2044987" cy="450000"/>
            <a:chOff x="476757" y="205232"/>
            <a:chExt cx="2044987" cy="450000"/>
          </a:xfrm>
        </p:grpSpPr>
        <p:sp>
          <p:nvSpPr>
            <p:cNvPr id="62" name="Vrije vorm: vorm 61">
              <a:hlinkClick r:id="rId3" action="ppaction://hlinksldjump"/>
              <a:extLst>
                <a:ext uri="{FF2B5EF4-FFF2-40B4-BE49-F238E27FC236}">
                  <a16:creationId xmlns:a16="http://schemas.microsoft.com/office/drawing/2014/main" id="{93D69B24-25AC-4E52-A083-7AD8E56E16B6}"/>
                </a:ext>
              </a:extLst>
            </p:cNvPr>
            <p:cNvSpPr/>
            <p:nvPr/>
          </p:nvSpPr>
          <p:spPr>
            <a:xfrm>
              <a:off x="476757" y="205232"/>
              <a:ext cx="2044987"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rtlCol="0" anchor="ctr"/>
            <a:lstStyle/>
            <a:p>
              <a:r>
                <a:rPr lang="nl-NL" sz="1500" b="1" dirty="0">
                  <a:solidFill>
                    <a:schemeClr val="bg1"/>
                  </a:solidFill>
                </a:rPr>
                <a:t>Verwondering </a:t>
              </a:r>
            </a:p>
          </p:txBody>
        </p:sp>
        <p:sp>
          <p:nvSpPr>
            <p:cNvPr id="63" name="Vrije vorm: vorm 62">
              <a:hlinkClick r:id="rId3" action="ppaction://hlinksldjump"/>
              <a:extLst>
                <a:ext uri="{FF2B5EF4-FFF2-40B4-BE49-F238E27FC236}">
                  <a16:creationId xmlns:a16="http://schemas.microsoft.com/office/drawing/2014/main" id="{EF155969-3958-413F-890D-B3806978A59D}"/>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9" name="Vrije vorm: vorm 8">
            <a:extLst>
              <a:ext uri="{FF2B5EF4-FFF2-40B4-BE49-F238E27FC236}">
                <a16:creationId xmlns:a16="http://schemas.microsoft.com/office/drawing/2014/main" id="{B2871973-D409-49EF-BCED-55E855D54E22}"/>
              </a:ext>
            </a:extLst>
          </p:cNvPr>
          <p:cNvSpPr/>
          <p:nvPr/>
        </p:nvSpPr>
        <p:spPr>
          <a:xfrm>
            <a:off x="5291074" y="651345"/>
            <a:ext cx="6900926" cy="6206656"/>
          </a:xfrm>
          <a:custGeom>
            <a:avLst/>
            <a:gdLst>
              <a:gd name="connsiteX0" fmla="*/ 0 w 6900926"/>
              <a:gd name="connsiteY0" fmla="*/ 0 h 5859018"/>
              <a:gd name="connsiteX1" fmla="*/ 6900926 w 6900926"/>
              <a:gd name="connsiteY1" fmla="*/ 0 h 5859018"/>
              <a:gd name="connsiteX2" fmla="*/ 6900926 w 6900926"/>
              <a:gd name="connsiteY2" fmla="*/ 5859018 h 5859018"/>
              <a:gd name="connsiteX3" fmla="*/ 0 w 6900926"/>
              <a:gd name="connsiteY3" fmla="*/ 5859018 h 5859018"/>
            </a:gdLst>
            <a:ahLst/>
            <a:cxnLst>
              <a:cxn ang="0">
                <a:pos x="connsiteX0" y="connsiteY0"/>
              </a:cxn>
              <a:cxn ang="0">
                <a:pos x="connsiteX1" y="connsiteY1"/>
              </a:cxn>
              <a:cxn ang="0">
                <a:pos x="connsiteX2" y="connsiteY2"/>
              </a:cxn>
              <a:cxn ang="0">
                <a:pos x="connsiteX3" y="connsiteY3"/>
              </a:cxn>
            </a:cxnLst>
            <a:rect l="l" t="t" r="r" b="b"/>
            <a:pathLst>
              <a:path w="6900926" h="5859018">
                <a:moveTo>
                  <a:pt x="0" y="0"/>
                </a:moveTo>
                <a:lnTo>
                  <a:pt x="6900926" y="0"/>
                </a:lnTo>
                <a:lnTo>
                  <a:pt x="6900926" y="5859018"/>
                </a:lnTo>
                <a:lnTo>
                  <a:pt x="0" y="5859018"/>
                </a:lnTo>
                <a:close/>
              </a:path>
            </a:pathLst>
          </a:custGeom>
          <a:solidFill>
            <a:srgbClr val="0062AE">
              <a:alpha val="15000"/>
            </a:srgbClr>
          </a:solidFill>
          <a:ln w="12700" cap="flat">
            <a:noFill/>
            <a:prstDash val="solid"/>
            <a:miter/>
          </a:ln>
        </p:spPr>
        <p:txBody>
          <a:bodyPr rtlCol="0" anchor="ctr"/>
          <a:lstStyle/>
          <a:p>
            <a:endParaRPr lang="nl-NL"/>
          </a:p>
        </p:txBody>
      </p:sp>
      <p:grpSp>
        <p:nvGrpSpPr>
          <p:cNvPr id="2" name="Groep 1">
            <a:extLst>
              <a:ext uri="{FF2B5EF4-FFF2-40B4-BE49-F238E27FC236}">
                <a16:creationId xmlns:a16="http://schemas.microsoft.com/office/drawing/2014/main" id="{EA47CA50-D4BB-4C21-8A5F-33F42345E58C}"/>
              </a:ext>
            </a:extLst>
          </p:cNvPr>
          <p:cNvGrpSpPr/>
          <p:nvPr/>
        </p:nvGrpSpPr>
        <p:grpSpPr>
          <a:xfrm>
            <a:off x="9488802" y="6045696"/>
            <a:ext cx="2372199" cy="813829"/>
            <a:chOff x="9488802" y="6045696"/>
            <a:chExt cx="2372199" cy="813829"/>
          </a:xfrm>
        </p:grpSpPr>
        <p:sp>
          <p:nvSpPr>
            <p:cNvPr id="77" name="Vrije vorm: vorm 76">
              <a:extLst>
                <a:ext uri="{FF2B5EF4-FFF2-40B4-BE49-F238E27FC236}">
                  <a16:creationId xmlns:a16="http://schemas.microsoft.com/office/drawing/2014/main" id="{86A0D294-C79A-494A-9DB9-4597EBC84A6B}"/>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78" name="Groep 77">
              <a:extLst>
                <a:ext uri="{FF2B5EF4-FFF2-40B4-BE49-F238E27FC236}">
                  <a16:creationId xmlns:a16="http://schemas.microsoft.com/office/drawing/2014/main" id="{8455C9EF-4389-436E-9EF5-52E2E5E41E7B}"/>
                </a:ext>
              </a:extLst>
            </p:cNvPr>
            <p:cNvGrpSpPr/>
            <p:nvPr/>
          </p:nvGrpSpPr>
          <p:grpSpPr>
            <a:xfrm>
              <a:off x="10175349" y="6438915"/>
              <a:ext cx="998980" cy="273298"/>
              <a:chOff x="10175349" y="6438915"/>
              <a:chExt cx="998980" cy="273298"/>
            </a:xfrm>
          </p:grpSpPr>
          <p:sp>
            <p:nvSpPr>
              <p:cNvPr id="79" name="Vrije vorm: vorm 78">
                <a:extLst>
                  <a:ext uri="{FF2B5EF4-FFF2-40B4-BE49-F238E27FC236}">
                    <a16:creationId xmlns:a16="http://schemas.microsoft.com/office/drawing/2014/main" id="{182DB2A4-ED1E-4E98-B89E-181BCE39886D}"/>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E204A183-68A5-41AF-96E1-2687895F97E0}"/>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AC65549E-A55C-4FA2-8A88-2842E82F01C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838F206C-0C6C-44FF-9ACB-5565BEB0C121}"/>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87D9F92C-0A02-42A8-9E98-7957098C807C}"/>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059E341B-9543-4154-8FF0-454D53707635}"/>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D416B16D-2AED-44B5-8EAF-3C76BD4EA3A4}"/>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13BEF475-AB6C-41C2-9209-E67631F7B0DF}"/>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87" name="Vrije vorm: vorm 86">
                <a:extLst>
                  <a:ext uri="{FF2B5EF4-FFF2-40B4-BE49-F238E27FC236}">
                    <a16:creationId xmlns:a16="http://schemas.microsoft.com/office/drawing/2014/main" id="{479FCFC0-EEDE-4DBE-822B-B1EB7E29BD41}"/>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5235134C-9D17-41A0-8398-F830A7DC31AB}"/>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4998A8D0-7061-4B79-A82F-7A005F9E85AB}"/>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90" name="Vrije vorm: vorm 89">
                <a:extLst>
                  <a:ext uri="{FF2B5EF4-FFF2-40B4-BE49-F238E27FC236}">
                    <a16:creationId xmlns:a16="http://schemas.microsoft.com/office/drawing/2014/main" id="{8BBAFEFD-9ADE-4D51-A5BB-962AFA066E74}"/>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91" name="Vrije vorm: vorm 90">
                <a:extLst>
                  <a:ext uri="{FF2B5EF4-FFF2-40B4-BE49-F238E27FC236}">
                    <a16:creationId xmlns:a16="http://schemas.microsoft.com/office/drawing/2014/main" id="{19360D3F-8469-4623-8D3F-0B8C54303B1D}"/>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18" name="Vrije vorm: vorm 17">
            <a:extLst>
              <a:ext uri="{FF2B5EF4-FFF2-40B4-BE49-F238E27FC236}">
                <a16:creationId xmlns:a16="http://schemas.microsoft.com/office/drawing/2014/main" id="{807B1D48-2997-4549-8FF1-F747F8242390}"/>
              </a:ext>
            </a:extLst>
          </p:cNvPr>
          <p:cNvSpPr/>
          <p:nvPr/>
        </p:nvSpPr>
        <p:spPr>
          <a:xfrm>
            <a:off x="11149583" y="2854907"/>
            <a:ext cx="625169" cy="643255"/>
          </a:xfrm>
          <a:custGeom>
            <a:avLst/>
            <a:gdLst>
              <a:gd name="connsiteX0" fmla="*/ 449073 w 625169"/>
              <a:gd name="connsiteY0" fmla="*/ 220906 h 643255"/>
              <a:gd name="connsiteX1" fmla="*/ 369951 w 625169"/>
              <a:gd name="connsiteY1" fmla="*/ 220906 h 643255"/>
              <a:gd name="connsiteX2" fmla="*/ 305689 w 625169"/>
              <a:gd name="connsiteY2" fmla="*/ 79300 h 643255"/>
              <a:gd name="connsiteX3" fmla="*/ 241300 w 625169"/>
              <a:gd name="connsiteY3" fmla="*/ 220651 h 643255"/>
              <a:gd name="connsiteX4" fmla="*/ 99949 w 625169"/>
              <a:gd name="connsiteY4" fmla="*/ 284913 h 643255"/>
              <a:gd name="connsiteX5" fmla="*/ 241300 w 625169"/>
              <a:gd name="connsiteY5" fmla="*/ 349175 h 643255"/>
              <a:gd name="connsiteX6" fmla="*/ 305689 w 625169"/>
              <a:gd name="connsiteY6" fmla="*/ 490653 h 643255"/>
              <a:gd name="connsiteX7" fmla="*/ 369951 w 625169"/>
              <a:gd name="connsiteY7" fmla="*/ 349303 h 643255"/>
              <a:gd name="connsiteX8" fmla="*/ 496189 w 625169"/>
              <a:gd name="connsiteY8" fmla="*/ 327966 h 643255"/>
              <a:gd name="connsiteX9" fmla="*/ 449073 w 625169"/>
              <a:gd name="connsiteY9" fmla="*/ 220906 h 643255"/>
              <a:gd name="connsiteX10" fmla="*/ 449073 w 625169"/>
              <a:gd name="connsiteY10" fmla="*/ 323394 h 643255"/>
              <a:gd name="connsiteX11" fmla="*/ 423673 w 625169"/>
              <a:gd name="connsiteY11" fmla="*/ 323394 h 643255"/>
              <a:gd name="connsiteX12" fmla="*/ 356616 w 625169"/>
              <a:gd name="connsiteY12" fmla="*/ 323394 h 643255"/>
              <a:gd name="connsiteX13" fmla="*/ 343916 w 625169"/>
              <a:gd name="connsiteY13" fmla="*/ 336094 h 643255"/>
              <a:gd name="connsiteX14" fmla="*/ 305816 w 625169"/>
              <a:gd name="connsiteY14" fmla="*/ 465000 h 643255"/>
              <a:gd name="connsiteX15" fmla="*/ 267716 w 625169"/>
              <a:gd name="connsiteY15" fmla="*/ 336094 h 643255"/>
              <a:gd name="connsiteX16" fmla="*/ 255016 w 625169"/>
              <a:gd name="connsiteY16" fmla="*/ 323394 h 643255"/>
              <a:gd name="connsiteX17" fmla="*/ 126238 w 625169"/>
              <a:gd name="connsiteY17" fmla="*/ 285294 h 643255"/>
              <a:gd name="connsiteX18" fmla="*/ 255016 w 625169"/>
              <a:gd name="connsiteY18" fmla="*/ 247194 h 643255"/>
              <a:gd name="connsiteX19" fmla="*/ 267716 w 625169"/>
              <a:gd name="connsiteY19" fmla="*/ 234494 h 643255"/>
              <a:gd name="connsiteX20" fmla="*/ 305816 w 625169"/>
              <a:gd name="connsiteY20" fmla="*/ 105590 h 643255"/>
              <a:gd name="connsiteX21" fmla="*/ 343916 w 625169"/>
              <a:gd name="connsiteY21" fmla="*/ 234494 h 643255"/>
              <a:gd name="connsiteX22" fmla="*/ 356616 w 625169"/>
              <a:gd name="connsiteY22" fmla="*/ 247194 h 643255"/>
              <a:gd name="connsiteX23" fmla="*/ 448819 w 625169"/>
              <a:gd name="connsiteY23" fmla="*/ 247194 h 643255"/>
              <a:gd name="connsiteX24" fmla="*/ 449073 w 625169"/>
              <a:gd name="connsiteY24" fmla="*/ 323394 h 643255"/>
              <a:gd name="connsiteX25" fmla="*/ 607696 w 625169"/>
              <a:gd name="connsiteY25" fmla="*/ 190553 h 643255"/>
              <a:gd name="connsiteX26" fmla="*/ 269240 w 625169"/>
              <a:gd name="connsiteY26" fmla="*/ 2847 h 643255"/>
              <a:gd name="connsiteX27" fmla="*/ 267844 w 625169"/>
              <a:gd name="connsiteY27" fmla="*/ 2847 h 643255"/>
              <a:gd name="connsiteX28" fmla="*/ 265811 w 625169"/>
              <a:gd name="connsiteY28" fmla="*/ 2847 h 643255"/>
              <a:gd name="connsiteX29" fmla="*/ 5588 w 625169"/>
              <a:gd name="connsiteY29" fmla="*/ 240463 h 643255"/>
              <a:gd name="connsiteX30" fmla="*/ 1524 w 625169"/>
              <a:gd name="connsiteY30" fmla="*/ 316663 h 643255"/>
              <a:gd name="connsiteX31" fmla="*/ 0 w 625169"/>
              <a:gd name="connsiteY31" fmla="*/ 322760 h 643255"/>
              <a:gd name="connsiteX32" fmla="*/ 54737 w 625169"/>
              <a:gd name="connsiteY32" fmla="*/ 525959 h 643255"/>
              <a:gd name="connsiteX33" fmla="*/ 318516 w 625169"/>
              <a:gd name="connsiteY33" fmla="*/ 642800 h 643255"/>
              <a:gd name="connsiteX34" fmla="*/ 572516 w 625169"/>
              <a:gd name="connsiteY34" fmla="*/ 511227 h 643255"/>
              <a:gd name="connsiteX35" fmla="*/ 623316 w 625169"/>
              <a:gd name="connsiteY35" fmla="*/ 317807 h 643255"/>
              <a:gd name="connsiteX36" fmla="*/ 607696 w 625169"/>
              <a:gd name="connsiteY36" fmla="*/ 190553 h 643255"/>
              <a:gd name="connsiteX37" fmla="*/ 52833 w 625169"/>
              <a:gd name="connsiteY37" fmla="*/ 477827 h 643255"/>
              <a:gd name="connsiteX38" fmla="*/ 32004 w 625169"/>
              <a:gd name="connsiteY38" fmla="*/ 420041 h 643255"/>
              <a:gd name="connsiteX39" fmla="*/ 52833 w 625169"/>
              <a:gd name="connsiteY39" fmla="*/ 453696 h 643255"/>
              <a:gd name="connsiteX40" fmla="*/ 86234 w 625169"/>
              <a:gd name="connsiteY40" fmla="*/ 524563 h 643255"/>
              <a:gd name="connsiteX41" fmla="*/ 66167 w 625169"/>
              <a:gd name="connsiteY41" fmla="*/ 499163 h 643255"/>
              <a:gd name="connsiteX42" fmla="*/ 66167 w 625169"/>
              <a:gd name="connsiteY42" fmla="*/ 498274 h 643255"/>
              <a:gd name="connsiteX43" fmla="*/ 66167 w 625169"/>
              <a:gd name="connsiteY43" fmla="*/ 469699 h 643255"/>
              <a:gd name="connsiteX44" fmla="*/ 86741 w 625169"/>
              <a:gd name="connsiteY44" fmla="*/ 491796 h 643255"/>
              <a:gd name="connsiteX45" fmla="*/ 122428 w 625169"/>
              <a:gd name="connsiteY45" fmla="*/ 557709 h 643255"/>
              <a:gd name="connsiteX46" fmla="*/ 99060 w 625169"/>
              <a:gd name="connsiteY46" fmla="*/ 537771 h 643255"/>
              <a:gd name="connsiteX47" fmla="*/ 99060 w 625169"/>
              <a:gd name="connsiteY47" fmla="*/ 503989 h 643255"/>
              <a:gd name="connsiteX48" fmla="*/ 122428 w 625169"/>
              <a:gd name="connsiteY48" fmla="*/ 522150 h 643255"/>
              <a:gd name="connsiteX49" fmla="*/ 161290 w 625169"/>
              <a:gd name="connsiteY49" fmla="*/ 583109 h 643255"/>
              <a:gd name="connsiteX50" fmla="*/ 135128 w 625169"/>
              <a:gd name="connsiteY50" fmla="*/ 567362 h 643255"/>
              <a:gd name="connsiteX51" fmla="*/ 135128 w 625169"/>
              <a:gd name="connsiteY51" fmla="*/ 531039 h 643255"/>
              <a:gd name="connsiteX52" fmla="*/ 147828 w 625169"/>
              <a:gd name="connsiteY52" fmla="*/ 538278 h 643255"/>
              <a:gd name="connsiteX53" fmla="*/ 161925 w 625169"/>
              <a:gd name="connsiteY53" fmla="*/ 545390 h 643255"/>
              <a:gd name="connsiteX54" fmla="*/ 203073 w 625169"/>
              <a:gd name="connsiteY54" fmla="*/ 601016 h 643255"/>
              <a:gd name="connsiteX55" fmla="*/ 174118 w 625169"/>
              <a:gd name="connsiteY55" fmla="*/ 589459 h 643255"/>
              <a:gd name="connsiteX56" fmla="*/ 174118 w 625169"/>
              <a:gd name="connsiteY56" fmla="*/ 551359 h 643255"/>
              <a:gd name="connsiteX57" fmla="*/ 203073 w 625169"/>
              <a:gd name="connsiteY57" fmla="*/ 561901 h 643255"/>
              <a:gd name="connsiteX58" fmla="*/ 240158 w 625169"/>
              <a:gd name="connsiteY58" fmla="*/ 611303 h 643255"/>
              <a:gd name="connsiteX59" fmla="*/ 215900 w 625169"/>
              <a:gd name="connsiteY59" fmla="*/ 605208 h 643255"/>
              <a:gd name="connsiteX60" fmla="*/ 215900 w 625169"/>
              <a:gd name="connsiteY60" fmla="*/ 565202 h 643255"/>
              <a:gd name="connsiteX61" fmla="*/ 240158 w 625169"/>
              <a:gd name="connsiteY61" fmla="*/ 570409 h 643255"/>
              <a:gd name="connsiteX62" fmla="*/ 286512 w 625169"/>
              <a:gd name="connsiteY62" fmla="*/ 617527 h 643255"/>
              <a:gd name="connsiteX63" fmla="*/ 252985 w 625169"/>
              <a:gd name="connsiteY63" fmla="*/ 613716 h 643255"/>
              <a:gd name="connsiteX64" fmla="*/ 252985 w 625169"/>
              <a:gd name="connsiteY64" fmla="*/ 572950 h 643255"/>
              <a:gd name="connsiteX65" fmla="*/ 286512 w 625169"/>
              <a:gd name="connsiteY65" fmla="*/ 575744 h 643255"/>
              <a:gd name="connsiteX66" fmla="*/ 331089 w 625169"/>
              <a:gd name="connsiteY66" fmla="*/ 616764 h 643255"/>
              <a:gd name="connsiteX67" fmla="*/ 318389 w 625169"/>
              <a:gd name="connsiteY67" fmla="*/ 617781 h 643255"/>
              <a:gd name="connsiteX68" fmla="*/ 299594 w 625169"/>
              <a:gd name="connsiteY68" fmla="*/ 617781 h 643255"/>
              <a:gd name="connsiteX69" fmla="*/ 299594 w 625169"/>
              <a:gd name="connsiteY69" fmla="*/ 575363 h 643255"/>
              <a:gd name="connsiteX70" fmla="*/ 331344 w 625169"/>
              <a:gd name="connsiteY70" fmla="*/ 573584 h 643255"/>
              <a:gd name="connsiteX71" fmla="*/ 376556 w 625169"/>
              <a:gd name="connsiteY71" fmla="*/ 609399 h 643255"/>
              <a:gd name="connsiteX72" fmla="*/ 343916 w 625169"/>
              <a:gd name="connsiteY72" fmla="*/ 615368 h 643255"/>
              <a:gd name="connsiteX73" fmla="*/ 343916 w 625169"/>
              <a:gd name="connsiteY73" fmla="*/ 572441 h 643255"/>
              <a:gd name="connsiteX74" fmla="*/ 376556 w 625169"/>
              <a:gd name="connsiteY74" fmla="*/ 566346 h 643255"/>
              <a:gd name="connsiteX75" fmla="*/ 429387 w 625169"/>
              <a:gd name="connsiteY75" fmla="*/ 591872 h 643255"/>
              <a:gd name="connsiteX76" fmla="*/ 389256 w 625169"/>
              <a:gd name="connsiteY76" fmla="*/ 606096 h 643255"/>
              <a:gd name="connsiteX77" fmla="*/ 389256 w 625169"/>
              <a:gd name="connsiteY77" fmla="*/ 563044 h 643255"/>
              <a:gd name="connsiteX78" fmla="*/ 429387 w 625169"/>
              <a:gd name="connsiteY78" fmla="*/ 549327 h 643255"/>
              <a:gd name="connsiteX79" fmla="*/ 471171 w 625169"/>
              <a:gd name="connsiteY79" fmla="*/ 569775 h 643255"/>
              <a:gd name="connsiteX80" fmla="*/ 442214 w 625169"/>
              <a:gd name="connsiteY80" fmla="*/ 585903 h 643255"/>
              <a:gd name="connsiteX81" fmla="*/ 442214 w 625169"/>
              <a:gd name="connsiteY81" fmla="*/ 543866 h 643255"/>
              <a:gd name="connsiteX82" fmla="*/ 471171 w 625169"/>
              <a:gd name="connsiteY82" fmla="*/ 529134 h 643255"/>
              <a:gd name="connsiteX83" fmla="*/ 515621 w 625169"/>
              <a:gd name="connsiteY83" fmla="*/ 535739 h 643255"/>
              <a:gd name="connsiteX84" fmla="*/ 483871 w 625169"/>
              <a:gd name="connsiteY84" fmla="*/ 561139 h 643255"/>
              <a:gd name="connsiteX85" fmla="*/ 483871 w 625169"/>
              <a:gd name="connsiteY85" fmla="*/ 521388 h 643255"/>
              <a:gd name="connsiteX86" fmla="*/ 515621 w 625169"/>
              <a:gd name="connsiteY86" fmla="*/ 499289 h 643255"/>
              <a:gd name="connsiteX87" fmla="*/ 552704 w 625169"/>
              <a:gd name="connsiteY87" fmla="*/ 493828 h 643255"/>
              <a:gd name="connsiteX88" fmla="*/ 528448 w 625169"/>
              <a:gd name="connsiteY88" fmla="*/ 523039 h 643255"/>
              <a:gd name="connsiteX89" fmla="*/ 528448 w 625169"/>
              <a:gd name="connsiteY89" fmla="*/ 488495 h 643255"/>
              <a:gd name="connsiteX90" fmla="*/ 552704 w 625169"/>
              <a:gd name="connsiteY90" fmla="*/ 464746 h 643255"/>
              <a:gd name="connsiteX91" fmla="*/ 567690 w 625169"/>
              <a:gd name="connsiteY91" fmla="*/ 471222 h 643255"/>
              <a:gd name="connsiteX92" fmla="*/ 565532 w 625169"/>
              <a:gd name="connsiteY92" fmla="*/ 474652 h 643255"/>
              <a:gd name="connsiteX93" fmla="*/ 565532 w 625169"/>
              <a:gd name="connsiteY93" fmla="*/ 450014 h 643255"/>
              <a:gd name="connsiteX94" fmla="*/ 589915 w 625169"/>
              <a:gd name="connsiteY94" fmla="*/ 414834 h 643255"/>
              <a:gd name="connsiteX95" fmla="*/ 567690 w 625169"/>
              <a:gd name="connsiteY95" fmla="*/ 470714 h 643255"/>
              <a:gd name="connsiteX96" fmla="*/ 352552 w 625169"/>
              <a:gd name="connsiteY96" fmla="*/ 548693 h 643255"/>
              <a:gd name="connsiteX97" fmla="*/ 28957 w 625169"/>
              <a:gd name="connsiteY97" fmla="*/ 333428 h 643255"/>
              <a:gd name="connsiteX98" fmla="*/ 271273 w 625169"/>
              <a:gd name="connsiteY98" fmla="*/ 28628 h 643255"/>
              <a:gd name="connsiteX99" fmla="*/ 592201 w 625169"/>
              <a:gd name="connsiteY99" fmla="*/ 229541 h 643255"/>
              <a:gd name="connsiteX100" fmla="*/ 352552 w 625169"/>
              <a:gd name="connsiteY100" fmla="*/ 548693 h 6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25169" h="643255">
                <a:moveTo>
                  <a:pt x="449073" y="220906"/>
                </a:moveTo>
                <a:lnTo>
                  <a:pt x="369951" y="220906"/>
                </a:lnTo>
                <a:cubicBezTo>
                  <a:pt x="371729" y="165660"/>
                  <a:pt x="381382" y="79300"/>
                  <a:pt x="305689" y="79300"/>
                </a:cubicBezTo>
                <a:cubicBezTo>
                  <a:pt x="229998" y="79300"/>
                  <a:pt x="239396" y="165279"/>
                  <a:pt x="241300" y="220651"/>
                </a:cubicBezTo>
                <a:cubicBezTo>
                  <a:pt x="186056" y="218747"/>
                  <a:pt x="99949" y="209348"/>
                  <a:pt x="99949" y="284913"/>
                </a:cubicBezTo>
                <a:cubicBezTo>
                  <a:pt x="99949" y="360478"/>
                  <a:pt x="186056" y="351081"/>
                  <a:pt x="241300" y="349175"/>
                </a:cubicBezTo>
                <a:cubicBezTo>
                  <a:pt x="239523" y="404547"/>
                  <a:pt x="230124" y="490653"/>
                  <a:pt x="305689" y="490653"/>
                </a:cubicBezTo>
                <a:cubicBezTo>
                  <a:pt x="381254" y="490653"/>
                  <a:pt x="371857" y="404675"/>
                  <a:pt x="369951" y="349303"/>
                </a:cubicBezTo>
                <a:cubicBezTo>
                  <a:pt x="410719" y="351335"/>
                  <a:pt x="469265" y="359463"/>
                  <a:pt x="496189" y="327966"/>
                </a:cubicBezTo>
                <a:cubicBezTo>
                  <a:pt x="533273" y="284406"/>
                  <a:pt x="500508" y="225985"/>
                  <a:pt x="449073" y="220906"/>
                </a:cubicBezTo>
                <a:close/>
                <a:moveTo>
                  <a:pt x="449073" y="323394"/>
                </a:moveTo>
                <a:cubicBezTo>
                  <a:pt x="440627" y="324207"/>
                  <a:pt x="432118" y="324207"/>
                  <a:pt x="423673" y="323394"/>
                </a:cubicBezTo>
                <a:lnTo>
                  <a:pt x="356616" y="323394"/>
                </a:lnTo>
                <a:cubicBezTo>
                  <a:pt x="349606" y="323394"/>
                  <a:pt x="343916" y="329084"/>
                  <a:pt x="343916" y="336094"/>
                </a:cubicBezTo>
                <a:cubicBezTo>
                  <a:pt x="343916" y="369622"/>
                  <a:pt x="359537" y="465000"/>
                  <a:pt x="305816" y="465000"/>
                </a:cubicBezTo>
                <a:cubicBezTo>
                  <a:pt x="252096" y="465000"/>
                  <a:pt x="267716" y="369496"/>
                  <a:pt x="267716" y="336094"/>
                </a:cubicBezTo>
                <a:cubicBezTo>
                  <a:pt x="267716" y="329084"/>
                  <a:pt x="262027" y="323394"/>
                  <a:pt x="255016" y="323394"/>
                </a:cubicBezTo>
                <a:cubicBezTo>
                  <a:pt x="221615" y="323394"/>
                  <a:pt x="126238" y="338888"/>
                  <a:pt x="126238" y="285294"/>
                </a:cubicBezTo>
                <a:cubicBezTo>
                  <a:pt x="126238" y="231700"/>
                  <a:pt x="221743" y="247194"/>
                  <a:pt x="255016" y="247194"/>
                </a:cubicBezTo>
                <a:cubicBezTo>
                  <a:pt x="262027" y="247194"/>
                  <a:pt x="267716" y="241505"/>
                  <a:pt x="267716" y="234494"/>
                </a:cubicBezTo>
                <a:cubicBezTo>
                  <a:pt x="267716" y="200966"/>
                  <a:pt x="252096" y="105590"/>
                  <a:pt x="305816" y="105590"/>
                </a:cubicBezTo>
                <a:cubicBezTo>
                  <a:pt x="359537" y="105590"/>
                  <a:pt x="343916" y="201094"/>
                  <a:pt x="343916" y="234494"/>
                </a:cubicBezTo>
                <a:cubicBezTo>
                  <a:pt x="343916" y="241505"/>
                  <a:pt x="349606" y="247194"/>
                  <a:pt x="356616" y="247194"/>
                </a:cubicBezTo>
                <a:lnTo>
                  <a:pt x="448819" y="247194"/>
                </a:lnTo>
                <a:cubicBezTo>
                  <a:pt x="499619" y="251513"/>
                  <a:pt x="492507" y="313616"/>
                  <a:pt x="449073" y="323394"/>
                </a:cubicBezTo>
                <a:close/>
                <a:moveTo>
                  <a:pt x="607696" y="190553"/>
                </a:moveTo>
                <a:cubicBezTo>
                  <a:pt x="556896" y="51995"/>
                  <a:pt x="409575" y="-15060"/>
                  <a:pt x="269240" y="2847"/>
                </a:cubicBezTo>
                <a:lnTo>
                  <a:pt x="267844" y="2847"/>
                </a:lnTo>
                <a:lnTo>
                  <a:pt x="265811" y="2847"/>
                </a:lnTo>
                <a:cubicBezTo>
                  <a:pt x="141733" y="25707"/>
                  <a:pt x="31623" y="112828"/>
                  <a:pt x="5588" y="240463"/>
                </a:cubicBezTo>
                <a:cubicBezTo>
                  <a:pt x="509" y="265533"/>
                  <a:pt x="-850" y="291200"/>
                  <a:pt x="1524" y="316663"/>
                </a:cubicBezTo>
                <a:cubicBezTo>
                  <a:pt x="509" y="318530"/>
                  <a:pt x="-12" y="320626"/>
                  <a:pt x="0" y="322760"/>
                </a:cubicBezTo>
                <a:cubicBezTo>
                  <a:pt x="0" y="398959"/>
                  <a:pt x="4953" y="463095"/>
                  <a:pt x="54737" y="525959"/>
                </a:cubicBezTo>
                <a:cubicBezTo>
                  <a:pt x="118949" y="604814"/>
                  <a:pt x="216968" y="648235"/>
                  <a:pt x="318516" y="642800"/>
                </a:cubicBezTo>
                <a:cubicBezTo>
                  <a:pt x="418618" y="639218"/>
                  <a:pt x="511836" y="590933"/>
                  <a:pt x="572516" y="511227"/>
                </a:cubicBezTo>
                <a:cubicBezTo>
                  <a:pt x="618872" y="448489"/>
                  <a:pt x="622300" y="389562"/>
                  <a:pt x="623316" y="317807"/>
                </a:cubicBezTo>
                <a:cubicBezTo>
                  <a:pt x="628384" y="274753"/>
                  <a:pt x="623024" y="231104"/>
                  <a:pt x="607696" y="190553"/>
                </a:cubicBezTo>
                <a:close/>
                <a:moveTo>
                  <a:pt x="52833" y="477827"/>
                </a:moveTo>
                <a:cubicBezTo>
                  <a:pt x="43053" y="459704"/>
                  <a:pt x="36043" y="440234"/>
                  <a:pt x="32004" y="420041"/>
                </a:cubicBezTo>
                <a:cubicBezTo>
                  <a:pt x="38164" y="431726"/>
                  <a:pt x="45124" y="442978"/>
                  <a:pt x="52833" y="453696"/>
                </a:cubicBezTo>
                <a:close/>
                <a:moveTo>
                  <a:pt x="86234" y="524563"/>
                </a:moveTo>
                <a:cubicBezTo>
                  <a:pt x="79045" y="516498"/>
                  <a:pt x="72352" y="508014"/>
                  <a:pt x="66167" y="499163"/>
                </a:cubicBezTo>
                <a:cubicBezTo>
                  <a:pt x="66193" y="498870"/>
                  <a:pt x="66193" y="498566"/>
                  <a:pt x="66167" y="498274"/>
                </a:cubicBezTo>
                <a:lnTo>
                  <a:pt x="66167" y="469699"/>
                </a:lnTo>
                <a:cubicBezTo>
                  <a:pt x="72593" y="477458"/>
                  <a:pt x="79464" y="484837"/>
                  <a:pt x="86741" y="491796"/>
                </a:cubicBezTo>
                <a:close/>
                <a:moveTo>
                  <a:pt x="122428" y="557709"/>
                </a:moveTo>
                <a:cubicBezTo>
                  <a:pt x="114237" y="551550"/>
                  <a:pt x="106439" y="544883"/>
                  <a:pt x="99060" y="537771"/>
                </a:cubicBezTo>
                <a:lnTo>
                  <a:pt x="99060" y="503989"/>
                </a:lnTo>
                <a:cubicBezTo>
                  <a:pt x="106515" y="510465"/>
                  <a:pt x="114313" y="516524"/>
                  <a:pt x="122428" y="522150"/>
                </a:cubicBezTo>
                <a:close/>
                <a:moveTo>
                  <a:pt x="161290" y="583109"/>
                </a:moveTo>
                <a:cubicBezTo>
                  <a:pt x="152286" y="578347"/>
                  <a:pt x="143549" y="573089"/>
                  <a:pt x="135128" y="567362"/>
                </a:cubicBezTo>
                <a:lnTo>
                  <a:pt x="135128" y="531039"/>
                </a:lnTo>
                <a:cubicBezTo>
                  <a:pt x="139193" y="533452"/>
                  <a:pt x="143002" y="535993"/>
                  <a:pt x="147828" y="538278"/>
                </a:cubicBezTo>
                <a:cubicBezTo>
                  <a:pt x="152654" y="540564"/>
                  <a:pt x="157226" y="543105"/>
                  <a:pt x="161925" y="545390"/>
                </a:cubicBezTo>
                <a:close/>
                <a:moveTo>
                  <a:pt x="203073" y="601016"/>
                </a:moveTo>
                <a:cubicBezTo>
                  <a:pt x="193218" y="597689"/>
                  <a:pt x="183553" y="593828"/>
                  <a:pt x="174118" y="589459"/>
                </a:cubicBezTo>
                <a:lnTo>
                  <a:pt x="174118" y="551359"/>
                </a:lnTo>
                <a:cubicBezTo>
                  <a:pt x="183579" y="555360"/>
                  <a:pt x="193243" y="558878"/>
                  <a:pt x="203073" y="561901"/>
                </a:cubicBezTo>
                <a:close/>
                <a:moveTo>
                  <a:pt x="240158" y="611303"/>
                </a:moveTo>
                <a:cubicBezTo>
                  <a:pt x="232029" y="609652"/>
                  <a:pt x="223901" y="607621"/>
                  <a:pt x="215900" y="605208"/>
                </a:cubicBezTo>
                <a:lnTo>
                  <a:pt x="215900" y="565202"/>
                </a:lnTo>
                <a:cubicBezTo>
                  <a:pt x="223901" y="567234"/>
                  <a:pt x="232029" y="569013"/>
                  <a:pt x="240158" y="570409"/>
                </a:cubicBezTo>
                <a:close/>
                <a:moveTo>
                  <a:pt x="286512" y="617527"/>
                </a:moveTo>
                <a:cubicBezTo>
                  <a:pt x="275273" y="616891"/>
                  <a:pt x="264084" y="615621"/>
                  <a:pt x="252985" y="613716"/>
                </a:cubicBezTo>
                <a:lnTo>
                  <a:pt x="252985" y="572950"/>
                </a:lnTo>
                <a:cubicBezTo>
                  <a:pt x="264110" y="574448"/>
                  <a:pt x="275298" y="575375"/>
                  <a:pt x="286512" y="575744"/>
                </a:cubicBezTo>
                <a:close/>
                <a:moveTo>
                  <a:pt x="331089" y="616764"/>
                </a:moveTo>
                <a:lnTo>
                  <a:pt x="318389" y="617781"/>
                </a:lnTo>
                <a:cubicBezTo>
                  <a:pt x="312166" y="617781"/>
                  <a:pt x="305689" y="617781"/>
                  <a:pt x="299594" y="617781"/>
                </a:cubicBezTo>
                <a:lnTo>
                  <a:pt x="299594" y="575363"/>
                </a:lnTo>
                <a:cubicBezTo>
                  <a:pt x="310261" y="575363"/>
                  <a:pt x="320802" y="574601"/>
                  <a:pt x="331344" y="573584"/>
                </a:cubicBezTo>
                <a:close/>
                <a:moveTo>
                  <a:pt x="376556" y="609399"/>
                </a:moveTo>
                <a:cubicBezTo>
                  <a:pt x="365786" y="611951"/>
                  <a:pt x="354889" y="613945"/>
                  <a:pt x="343916" y="615368"/>
                </a:cubicBezTo>
                <a:lnTo>
                  <a:pt x="343916" y="572441"/>
                </a:lnTo>
                <a:cubicBezTo>
                  <a:pt x="354838" y="570918"/>
                  <a:pt x="365760" y="568885"/>
                  <a:pt x="376556" y="566346"/>
                </a:cubicBezTo>
                <a:close/>
                <a:moveTo>
                  <a:pt x="429387" y="591872"/>
                </a:moveTo>
                <a:cubicBezTo>
                  <a:pt x="416345" y="597524"/>
                  <a:pt x="402933" y="602274"/>
                  <a:pt x="389256" y="606096"/>
                </a:cubicBezTo>
                <a:lnTo>
                  <a:pt x="389256" y="563044"/>
                </a:lnTo>
                <a:cubicBezTo>
                  <a:pt x="402883" y="559259"/>
                  <a:pt x="416293" y="554674"/>
                  <a:pt x="429387" y="549327"/>
                </a:cubicBezTo>
                <a:close/>
                <a:moveTo>
                  <a:pt x="471171" y="569775"/>
                </a:moveTo>
                <a:cubicBezTo>
                  <a:pt x="461823" y="575693"/>
                  <a:pt x="452159" y="581077"/>
                  <a:pt x="442214" y="585903"/>
                </a:cubicBezTo>
                <a:lnTo>
                  <a:pt x="442214" y="543866"/>
                </a:lnTo>
                <a:cubicBezTo>
                  <a:pt x="452121" y="539421"/>
                  <a:pt x="461773" y="534469"/>
                  <a:pt x="471171" y="529134"/>
                </a:cubicBezTo>
                <a:close/>
                <a:moveTo>
                  <a:pt x="515621" y="535739"/>
                </a:moveTo>
                <a:cubicBezTo>
                  <a:pt x="505664" y="544971"/>
                  <a:pt x="495059" y="553455"/>
                  <a:pt x="483871" y="561139"/>
                </a:cubicBezTo>
                <a:lnTo>
                  <a:pt x="483871" y="521388"/>
                </a:lnTo>
                <a:cubicBezTo>
                  <a:pt x="494882" y="514657"/>
                  <a:pt x="505486" y="507278"/>
                  <a:pt x="515621" y="499289"/>
                </a:cubicBezTo>
                <a:close/>
                <a:moveTo>
                  <a:pt x="552704" y="493828"/>
                </a:moveTo>
                <a:cubicBezTo>
                  <a:pt x="545288" y="504103"/>
                  <a:pt x="537185" y="513856"/>
                  <a:pt x="528448" y="523039"/>
                </a:cubicBezTo>
                <a:lnTo>
                  <a:pt x="528448" y="488495"/>
                </a:lnTo>
                <a:cubicBezTo>
                  <a:pt x="536969" y="481040"/>
                  <a:pt x="545072" y="473102"/>
                  <a:pt x="552704" y="464746"/>
                </a:cubicBezTo>
                <a:close/>
                <a:moveTo>
                  <a:pt x="567690" y="471222"/>
                </a:moveTo>
                <a:cubicBezTo>
                  <a:pt x="567690" y="472365"/>
                  <a:pt x="566294" y="473508"/>
                  <a:pt x="565532" y="474652"/>
                </a:cubicBezTo>
                <a:lnTo>
                  <a:pt x="565532" y="450014"/>
                </a:lnTo>
                <a:cubicBezTo>
                  <a:pt x="574510" y="438901"/>
                  <a:pt x="582664" y="427141"/>
                  <a:pt x="589915" y="414834"/>
                </a:cubicBezTo>
                <a:cubicBezTo>
                  <a:pt x="585394" y="434481"/>
                  <a:pt x="577901" y="453328"/>
                  <a:pt x="567690" y="470714"/>
                </a:cubicBezTo>
                <a:close/>
                <a:moveTo>
                  <a:pt x="352552" y="548693"/>
                </a:moveTo>
                <a:cubicBezTo>
                  <a:pt x="207899" y="571426"/>
                  <a:pt x="52706" y="485193"/>
                  <a:pt x="28957" y="333428"/>
                </a:cubicBezTo>
                <a:cubicBezTo>
                  <a:pt x="4699" y="178869"/>
                  <a:pt x="127382" y="56060"/>
                  <a:pt x="271273" y="28628"/>
                </a:cubicBezTo>
                <a:cubicBezTo>
                  <a:pt x="410973" y="11737"/>
                  <a:pt x="559816" y="83110"/>
                  <a:pt x="592201" y="229541"/>
                </a:cubicBezTo>
                <a:cubicBezTo>
                  <a:pt x="626746" y="385244"/>
                  <a:pt x="502032" y="524563"/>
                  <a:pt x="352552" y="548693"/>
                </a:cubicBezTo>
                <a:close/>
              </a:path>
            </a:pathLst>
          </a:custGeom>
          <a:solidFill>
            <a:srgbClr val="000000"/>
          </a:solidFill>
          <a:ln w="12697" cap="flat">
            <a:noFill/>
            <a:prstDash val="solid"/>
            <a:miter/>
          </a:ln>
        </p:spPr>
        <p:txBody>
          <a:bodyPr rtlCol="0" anchor="ctr"/>
          <a:lstStyle/>
          <a:p>
            <a:endParaRPr lang="nl-NL"/>
          </a:p>
        </p:txBody>
      </p:sp>
      <p:grpSp>
        <p:nvGrpSpPr>
          <p:cNvPr id="40" name="Groep 39">
            <a:extLst>
              <a:ext uri="{FF2B5EF4-FFF2-40B4-BE49-F238E27FC236}">
                <a16:creationId xmlns:a16="http://schemas.microsoft.com/office/drawing/2014/main" id="{8A8EB4F2-2C87-40AB-A632-883AA1C9862D}"/>
              </a:ext>
            </a:extLst>
          </p:cNvPr>
          <p:cNvGrpSpPr/>
          <p:nvPr/>
        </p:nvGrpSpPr>
        <p:grpSpPr>
          <a:xfrm>
            <a:off x="6584200" y="3879453"/>
            <a:ext cx="317598" cy="342836"/>
            <a:chOff x="6584200" y="3879453"/>
            <a:chExt cx="317598" cy="342836"/>
          </a:xfrm>
        </p:grpSpPr>
        <p:sp>
          <p:nvSpPr>
            <p:cNvPr id="19" name="Vrije vorm: vorm 18">
              <a:extLst>
                <a:ext uri="{FF2B5EF4-FFF2-40B4-BE49-F238E27FC236}">
                  <a16:creationId xmlns:a16="http://schemas.microsoft.com/office/drawing/2014/main" id="{3D9E479A-7112-47E9-85AE-06860DA8D714}"/>
                </a:ext>
              </a:extLst>
            </p:cNvPr>
            <p:cNvSpPr/>
            <p:nvPr/>
          </p:nvSpPr>
          <p:spPr>
            <a:xfrm>
              <a:off x="6624633" y="3950379"/>
              <a:ext cx="98052" cy="64381"/>
            </a:xfrm>
            <a:custGeom>
              <a:avLst/>
              <a:gdLst>
                <a:gd name="connsiteX0" fmla="*/ 7941 w 98052"/>
                <a:gd name="connsiteY0" fmla="*/ 28911 h 64381"/>
                <a:gd name="connsiteX1" fmla="*/ 74235 w 98052"/>
                <a:gd name="connsiteY1" fmla="*/ 62567 h 64381"/>
                <a:gd name="connsiteX2" fmla="*/ 90110 w 98052"/>
                <a:gd name="connsiteY2" fmla="*/ 35389 h 64381"/>
                <a:gd name="connsiteX3" fmla="*/ 23816 w 98052"/>
                <a:gd name="connsiteY3" fmla="*/ 1861 h 64381"/>
                <a:gd name="connsiteX4" fmla="*/ 7941 w 98052"/>
                <a:gd name="connsiteY4" fmla="*/ 28911 h 6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52" h="64381">
                  <a:moveTo>
                    <a:pt x="7941" y="28911"/>
                  </a:moveTo>
                  <a:lnTo>
                    <a:pt x="74235" y="62567"/>
                  </a:lnTo>
                  <a:cubicBezTo>
                    <a:pt x="92270" y="71584"/>
                    <a:pt x="108145" y="44533"/>
                    <a:pt x="90110" y="35389"/>
                  </a:cubicBezTo>
                  <a:lnTo>
                    <a:pt x="23816" y="1861"/>
                  </a:lnTo>
                  <a:cubicBezTo>
                    <a:pt x="5783" y="-7283"/>
                    <a:pt x="-10092" y="19767"/>
                    <a:pt x="7941" y="28911"/>
                  </a:cubicBezTo>
                  <a:close/>
                </a:path>
              </a:pathLst>
            </a:custGeom>
            <a:solidFill>
              <a:srgbClr val="000000"/>
            </a:solidFill>
            <a:ln w="1269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6E22911-9F60-4E38-902A-8BC32C62EE1F}"/>
                </a:ext>
              </a:extLst>
            </p:cNvPr>
            <p:cNvSpPr/>
            <p:nvPr/>
          </p:nvSpPr>
          <p:spPr>
            <a:xfrm>
              <a:off x="6724831" y="3879453"/>
              <a:ext cx="38235" cy="107648"/>
            </a:xfrm>
            <a:custGeom>
              <a:avLst/>
              <a:gdLst>
                <a:gd name="connsiteX0" fmla="*/ 38173 w 38235"/>
                <a:gd name="connsiteY0" fmla="*/ 92599 h 107648"/>
                <a:gd name="connsiteX1" fmla="*/ 31314 w 38235"/>
                <a:gd name="connsiteY1" fmla="*/ 15002 h 107648"/>
                <a:gd name="connsiteX2" fmla="*/ 73 w 38235"/>
                <a:gd name="connsiteY2" fmla="*/ 15002 h 107648"/>
                <a:gd name="connsiteX3" fmla="*/ 6803 w 38235"/>
                <a:gd name="connsiteY3" fmla="*/ 92599 h 107648"/>
                <a:gd name="connsiteX4" fmla="*/ 38173 w 38235"/>
                <a:gd name="connsiteY4" fmla="*/ 92599 h 10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35" h="107648">
                  <a:moveTo>
                    <a:pt x="38173" y="92599"/>
                  </a:moveTo>
                  <a:lnTo>
                    <a:pt x="31314" y="15002"/>
                  </a:lnTo>
                  <a:cubicBezTo>
                    <a:pt x="29663" y="-4937"/>
                    <a:pt x="-1705" y="-5064"/>
                    <a:pt x="73" y="15002"/>
                  </a:cubicBezTo>
                  <a:cubicBezTo>
                    <a:pt x="2270" y="40910"/>
                    <a:pt x="4517" y="66780"/>
                    <a:pt x="6803" y="92599"/>
                  </a:cubicBezTo>
                  <a:cubicBezTo>
                    <a:pt x="8454" y="112538"/>
                    <a:pt x="39824" y="112792"/>
                    <a:pt x="38173" y="92599"/>
                  </a:cubicBezTo>
                  <a:close/>
                </a:path>
              </a:pathLst>
            </a:custGeom>
            <a:solidFill>
              <a:srgbClr val="000000"/>
            </a:solidFill>
            <a:ln w="12697"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CCED975E-EFEF-4DFC-A596-D5D637BD1673}"/>
                </a:ext>
              </a:extLst>
            </p:cNvPr>
            <p:cNvSpPr/>
            <p:nvPr/>
          </p:nvSpPr>
          <p:spPr>
            <a:xfrm>
              <a:off x="6785554" y="3911181"/>
              <a:ext cx="99297" cy="80147"/>
            </a:xfrm>
            <a:custGeom>
              <a:avLst/>
              <a:gdLst>
                <a:gd name="connsiteX0" fmla="*/ 27614 w 99297"/>
                <a:gd name="connsiteY0" fmla="*/ 76618 h 80147"/>
                <a:gd name="connsiteX1" fmla="*/ 93781 w 99297"/>
                <a:gd name="connsiteY1" fmla="*/ 25818 h 80147"/>
                <a:gd name="connsiteX2" fmla="*/ 71684 w 99297"/>
                <a:gd name="connsiteY2" fmla="*/ 3593 h 80147"/>
                <a:gd name="connsiteX3" fmla="*/ 5516 w 99297"/>
                <a:gd name="connsiteY3" fmla="*/ 54393 h 80147"/>
                <a:gd name="connsiteX4" fmla="*/ 27614 w 99297"/>
                <a:gd name="connsiteY4" fmla="*/ 76491 h 80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7" h="80147">
                  <a:moveTo>
                    <a:pt x="27614" y="76618"/>
                  </a:moveTo>
                  <a:lnTo>
                    <a:pt x="93781" y="25818"/>
                  </a:lnTo>
                  <a:cubicBezTo>
                    <a:pt x="109784" y="13118"/>
                    <a:pt x="87431" y="-8599"/>
                    <a:pt x="71684" y="3593"/>
                  </a:cubicBezTo>
                  <a:lnTo>
                    <a:pt x="5516" y="54393"/>
                  </a:lnTo>
                  <a:cubicBezTo>
                    <a:pt x="-10486" y="67093"/>
                    <a:pt x="11866" y="88810"/>
                    <a:pt x="27614" y="76491"/>
                  </a:cubicBezTo>
                  <a:close/>
                </a:path>
              </a:pathLst>
            </a:custGeom>
            <a:solidFill>
              <a:srgbClr val="000000"/>
            </a:solidFill>
            <a:ln w="12697"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45AE97C0-ACE4-46F0-B639-8EB929AC6C20}"/>
                </a:ext>
              </a:extLst>
            </p:cNvPr>
            <p:cNvSpPr/>
            <p:nvPr/>
          </p:nvSpPr>
          <p:spPr>
            <a:xfrm>
              <a:off x="6807974" y="4017136"/>
              <a:ext cx="93824" cy="33020"/>
            </a:xfrm>
            <a:custGeom>
              <a:avLst/>
              <a:gdLst>
                <a:gd name="connsiteX0" fmla="*/ 14339 w 93824"/>
                <a:gd name="connsiteY0" fmla="*/ 31369 h 33020"/>
                <a:gd name="connsiteX1" fmla="*/ 78728 w 93824"/>
                <a:gd name="connsiteY1" fmla="*/ 33020 h 33020"/>
                <a:gd name="connsiteX2" fmla="*/ 78728 w 93824"/>
                <a:gd name="connsiteY2" fmla="*/ 1778 h 33020"/>
                <a:gd name="connsiteX3" fmla="*/ 14339 w 93824"/>
                <a:gd name="connsiteY3" fmla="*/ 0 h 33020"/>
                <a:gd name="connsiteX4" fmla="*/ 64 w 93824"/>
                <a:gd name="connsiteY4" fmla="*/ 17094 h 33020"/>
                <a:gd name="connsiteX5" fmla="*/ 14339 w 93824"/>
                <a:gd name="connsiteY5" fmla="*/ 31369 h 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824" h="33020">
                  <a:moveTo>
                    <a:pt x="14339" y="31369"/>
                  </a:moveTo>
                  <a:lnTo>
                    <a:pt x="78728" y="33020"/>
                  </a:lnTo>
                  <a:cubicBezTo>
                    <a:pt x="98920" y="33020"/>
                    <a:pt x="98794" y="2286"/>
                    <a:pt x="78728" y="1778"/>
                  </a:cubicBezTo>
                  <a:lnTo>
                    <a:pt x="14339" y="0"/>
                  </a:lnTo>
                  <a:cubicBezTo>
                    <a:pt x="5677" y="775"/>
                    <a:pt x="-711" y="8433"/>
                    <a:pt x="64" y="17094"/>
                  </a:cubicBezTo>
                  <a:cubicBezTo>
                    <a:pt x="750" y="24676"/>
                    <a:pt x="6757" y="30683"/>
                    <a:pt x="14339" y="31369"/>
                  </a:cubicBezTo>
                  <a:close/>
                </a:path>
              </a:pathLst>
            </a:custGeom>
            <a:solidFill>
              <a:srgbClr val="000000"/>
            </a:solidFill>
            <a:ln w="12697"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68AF8D67-035E-4481-BD2E-17239B2A0D92}"/>
                </a:ext>
              </a:extLst>
            </p:cNvPr>
            <p:cNvSpPr/>
            <p:nvPr/>
          </p:nvSpPr>
          <p:spPr>
            <a:xfrm>
              <a:off x="6785134" y="4077633"/>
              <a:ext cx="93935" cy="84775"/>
            </a:xfrm>
            <a:custGeom>
              <a:avLst/>
              <a:gdLst>
                <a:gd name="connsiteX0" fmla="*/ 7080 w 93935"/>
                <a:gd name="connsiteY0" fmla="*/ 30055 h 84775"/>
                <a:gd name="connsiteX1" fmla="*/ 67785 w 93935"/>
                <a:gd name="connsiteY1" fmla="*/ 80855 h 84775"/>
                <a:gd name="connsiteX2" fmla="*/ 90010 w 93935"/>
                <a:gd name="connsiteY2" fmla="*/ 79420 h 84775"/>
                <a:gd name="connsiteX3" fmla="*/ 90010 w 93935"/>
                <a:gd name="connsiteY3" fmla="*/ 58630 h 84775"/>
                <a:gd name="connsiteX4" fmla="*/ 22828 w 93935"/>
                <a:gd name="connsiteY4" fmla="*/ 2750 h 84775"/>
                <a:gd name="connsiteX5" fmla="*/ 7080 w 93935"/>
                <a:gd name="connsiteY5" fmla="*/ 29801 h 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35" h="84775">
                  <a:moveTo>
                    <a:pt x="7080" y="30055"/>
                  </a:moveTo>
                  <a:cubicBezTo>
                    <a:pt x="28860" y="45054"/>
                    <a:pt x="49180" y="62059"/>
                    <a:pt x="67785" y="80855"/>
                  </a:cubicBezTo>
                  <a:cubicBezTo>
                    <a:pt x="74314" y="86595"/>
                    <a:pt x="84270" y="85960"/>
                    <a:pt x="90010" y="79420"/>
                  </a:cubicBezTo>
                  <a:cubicBezTo>
                    <a:pt x="95243" y="73476"/>
                    <a:pt x="95243" y="64573"/>
                    <a:pt x="90010" y="58630"/>
                  </a:cubicBezTo>
                  <a:cubicBezTo>
                    <a:pt x="69424" y="37929"/>
                    <a:pt x="46932" y="19222"/>
                    <a:pt x="22828" y="2750"/>
                  </a:cubicBezTo>
                  <a:cubicBezTo>
                    <a:pt x="6191" y="-8680"/>
                    <a:pt x="-9557" y="18498"/>
                    <a:pt x="7080" y="29801"/>
                  </a:cubicBezTo>
                  <a:close/>
                </a:path>
              </a:pathLst>
            </a:custGeom>
            <a:solidFill>
              <a:srgbClr val="000000"/>
            </a:solidFill>
            <a:ln w="12697"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E53F2732-0B59-4668-A160-001C082CBCB6}"/>
                </a:ext>
              </a:extLst>
            </p:cNvPr>
            <p:cNvSpPr/>
            <p:nvPr/>
          </p:nvSpPr>
          <p:spPr>
            <a:xfrm>
              <a:off x="6730195" y="4112251"/>
              <a:ext cx="40575" cy="110038"/>
            </a:xfrm>
            <a:custGeom>
              <a:avLst/>
              <a:gdLst>
                <a:gd name="connsiteX0" fmla="*/ 805 w 40575"/>
                <a:gd name="connsiteY0" fmla="*/ 18932 h 110038"/>
                <a:gd name="connsiteX1" fmla="*/ 8044 w 40575"/>
                <a:gd name="connsiteY1" fmla="*/ 95132 h 110038"/>
                <a:gd name="connsiteX2" fmla="*/ 39412 w 40575"/>
                <a:gd name="connsiteY2" fmla="*/ 95132 h 110038"/>
                <a:gd name="connsiteX3" fmla="*/ 31031 w 40575"/>
                <a:gd name="connsiteY3" fmla="*/ 10931 h 110038"/>
                <a:gd name="connsiteX4" fmla="*/ 805 w 40575"/>
                <a:gd name="connsiteY4" fmla="*/ 19313 h 1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5" h="110038">
                  <a:moveTo>
                    <a:pt x="805" y="18932"/>
                  </a:moveTo>
                  <a:cubicBezTo>
                    <a:pt x="8526" y="43544"/>
                    <a:pt x="10990" y="69503"/>
                    <a:pt x="8044" y="95132"/>
                  </a:cubicBezTo>
                  <a:cubicBezTo>
                    <a:pt x="6011" y="115070"/>
                    <a:pt x="37381" y="114944"/>
                    <a:pt x="39412" y="95132"/>
                  </a:cubicBezTo>
                  <a:cubicBezTo>
                    <a:pt x="42422" y="66785"/>
                    <a:pt x="39577" y="38121"/>
                    <a:pt x="31031" y="10931"/>
                  </a:cubicBezTo>
                  <a:cubicBezTo>
                    <a:pt x="25061" y="-8247"/>
                    <a:pt x="-5291" y="-118"/>
                    <a:pt x="805" y="19313"/>
                  </a:cubicBezTo>
                  <a:close/>
                </a:path>
              </a:pathLst>
            </a:custGeom>
            <a:solidFill>
              <a:srgbClr val="000000"/>
            </a:solidFill>
            <a:ln w="12697"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CC1DEC3-B0D1-4ED3-ACAC-FC29A5F5B572}"/>
                </a:ext>
              </a:extLst>
            </p:cNvPr>
            <p:cNvSpPr/>
            <p:nvPr/>
          </p:nvSpPr>
          <p:spPr>
            <a:xfrm>
              <a:off x="6614945" y="4079030"/>
              <a:ext cx="92714" cy="80809"/>
            </a:xfrm>
            <a:custGeom>
              <a:avLst/>
              <a:gdLst>
                <a:gd name="connsiteX0" fmla="*/ 65254 w 92714"/>
                <a:gd name="connsiteY0" fmla="*/ 3892 h 80809"/>
                <a:gd name="connsiteX1" fmla="*/ 5183 w 92714"/>
                <a:gd name="connsiteY1" fmla="*/ 54692 h 80809"/>
                <a:gd name="connsiteX2" fmla="*/ 27408 w 92714"/>
                <a:gd name="connsiteY2" fmla="*/ 76917 h 80809"/>
                <a:gd name="connsiteX3" fmla="*/ 87479 w 92714"/>
                <a:gd name="connsiteY3" fmla="*/ 26117 h 80809"/>
                <a:gd name="connsiteX4" fmla="*/ 65254 w 92714"/>
                <a:gd name="connsiteY4" fmla="*/ 3892 h 8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4" h="80809">
                  <a:moveTo>
                    <a:pt x="65254" y="3892"/>
                  </a:moveTo>
                  <a:lnTo>
                    <a:pt x="5183" y="54692"/>
                  </a:lnTo>
                  <a:cubicBezTo>
                    <a:pt x="-10184" y="67392"/>
                    <a:pt x="12041" y="89871"/>
                    <a:pt x="27408" y="76917"/>
                  </a:cubicBezTo>
                  <a:lnTo>
                    <a:pt x="87479" y="26117"/>
                  </a:lnTo>
                  <a:cubicBezTo>
                    <a:pt x="102973" y="13417"/>
                    <a:pt x="80621" y="-9062"/>
                    <a:pt x="65254" y="3892"/>
                  </a:cubicBezTo>
                  <a:close/>
                </a:path>
              </a:pathLst>
            </a:custGeom>
            <a:solidFill>
              <a:srgbClr val="000000"/>
            </a:solidFill>
            <a:ln w="12697"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C611F7E9-CE81-4D47-990E-3D37176569A0}"/>
                </a:ext>
              </a:extLst>
            </p:cNvPr>
            <p:cNvSpPr/>
            <p:nvPr/>
          </p:nvSpPr>
          <p:spPr>
            <a:xfrm>
              <a:off x="6584200" y="4038600"/>
              <a:ext cx="101828" cy="31369"/>
            </a:xfrm>
            <a:custGeom>
              <a:avLst/>
              <a:gdLst>
                <a:gd name="connsiteX0" fmla="*/ 87491 w 101828"/>
                <a:gd name="connsiteY0" fmla="*/ 0 h 31369"/>
                <a:gd name="connsiteX1" fmla="*/ 14339 w 101828"/>
                <a:gd name="connsiteY1" fmla="*/ 0 h 31369"/>
                <a:gd name="connsiteX2" fmla="*/ 64 w 101828"/>
                <a:gd name="connsiteY2" fmla="*/ 17094 h 31369"/>
                <a:gd name="connsiteX3" fmla="*/ 14339 w 101828"/>
                <a:gd name="connsiteY3" fmla="*/ 31369 h 31369"/>
                <a:gd name="connsiteX4" fmla="*/ 87491 w 101828"/>
                <a:gd name="connsiteY4" fmla="*/ 31369 h 31369"/>
                <a:gd name="connsiteX5" fmla="*/ 101765 w 101828"/>
                <a:gd name="connsiteY5" fmla="*/ 14275 h 31369"/>
                <a:gd name="connsiteX6" fmla="*/ 87491 w 101828"/>
                <a:gd name="connsiteY6" fmla="*/ 0 h 3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28" h="31369">
                  <a:moveTo>
                    <a:pt x="87491" y="0"/>
                  </a:moveTo>
                  <a:lnTo>
                    <a:pt x="14339" y="0"/>
                  </a:lnTo>
                  <a:cubicBezTo>
                    <a:pt x="5677" y="775"/>
                    <a:pt x="-711" y="8433"/>
                    <a:pt x="64" y="17094"/>
                  </a:cubicBezTo>
                  <a:cubicBezTo>
                    <a:pt x="750" y="24676"/>
                    <a:pt x="6757" y="30683"/>
                    <a:pt x="14339" y="31369"/>
                  </a:cubicBezTo>
                  <a:lnTo>
                    <a:pt x="87491" y="31369"/>
                  </a:lnTo>
                  <a:cubicBezTo>
                    <a:pt x="96152" y="30594"/>
                    <a:pt x="102540" y="22936"/>
                    <a:pt x="101765" y="14275"/>
                  </a:cubicBezTo>
                  <a:cubicBezTo>
                    <a:pt x="101080" y="6693"/>
                    <a:pt x="95073" y="686"/>
                    <a:pt x="87491" y="0"/>
                  </a:cubicBezTo>
                  <a:close/>
                </a:path>
              </a:pathLst>
            </a:custGeom>
            <a:solidFill>
              <a:srgbClr val="000000"/>
            </a:solidFill>
            <a:ln w="12697" cap="flat">
              <a:noFill/>
              <a:prstDash val="solid"/>
              <a:miter/>
            </a:ln>
          </p:spPr>
          <p:txBody>
            <a:bodyPr rtlCol="0" anchor="ctr"/>
            <a:lstStyle/>
            <a:p>
              <a:endParaRPr lang="nl-NL"/>
            </a:p>
          </p:txBody>
        </p:sp>
      </p:grpSp>
      <p:grpSp>
        <p:nvGrpSpPr>
          <p:cNvPr id="39" name="Groep 38">
            <a:extLst>
              <a:ext uri="{FF2B5EF4-FFF2-40B4-BE49-F238E27FC236}">
                <a16:creationId xmlns:a16="http://schemas.microsoft.com/office/drawing/2014/main" id="{4C422FDD-C1DB-4C04-88ED-BF693D71E448}"/>
              </a:ext>
            </a:extLst>
          </p:cNvPr>
          <p:cNvGrpSpPr/>
          <p:nvPr/>
        </p:nvGrpSpPr>
        <p:grpSpPr>
          <a:xfrm>
            <a:off x="10898068" y="1894300"/>
            <a:ext cx="375361" cy="519662"/>
            <a:chOff x="10898068" y="1894300"/>
            <a:chExt cx="375361" cy="519662"/>
          </a:xfrm>
        </p:grpSpPr>
        <p:sp>
          <p:nvSpPr>
            <p:cNvPr id="29" name="Vrije vorm: vorm 28">
              <a:extLst>
                <a:ext uri="{FF2B5EF4-FFF2-40B4-BE49-F238E27FC236}">
                  <a16:creationId xmlns:a16="http://schemas.microsoft.com/office/drawing/2014/main" id="{DEDBE79A-116D-425B-B08F-CC62F0E37BAA}"/>
                </a:ext>
              </a:extLst>
            </p:cNvPr>
            <p:cNvSpPr/>
            <p:nvPr/>
          </p:nvSpPr>
          <p:spPr>
            <a:xfrm>
              <a:off x="10898068" y="1894300"/>
              <a:ext cx="45066" cy="115911"/>
            </a:xfrm>
            <a:custGeom>
              <a:avLst/>
              <a:gdLst>
                <a:gd name="connsiteX0" fmla="*/ 26599 w 45066"/>
                <a:gd name="connsiteY0" fmla="*/ 106585 h 115911"/>
                <a:gd name="connsiteX1" fmla="*/ 45013 w 45066"/>
                <a:gd name="connsiteY1" fmla="*/ 12859 h 115911"/>
                <a:gd name="connsiteX2" fmla="*/ 18344 w 45066"/>
                <a:gd name="connsiteY2" fmla="*/ 12859 h 115911"/>
                <a:gd name="connsiteX3" fmla="*/ 690 w 45066"/>
                <a:gd name="connsiteY3" fmla="*/ 99727 h 115911"/>
                <a:gd name="connsiteX4" fmla="*/ 26599 w 45066"/>
                <a:gd name="connsiteY4" fmla="*/ 106585 h 11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 h="115911">
                  <a:moveTo>
                    <a:pt x="26599" y="106585"/>
                  </a:moveTo>
                  <a:cubicBezTo>
                    <a:pt x="36327" y="76156"/>
                    <a:pt x="42499" y="44710"/>
                    <a:pt x="45013" y="12859"/>
                  </a:cubicBezTo>
                  <a:cubicBezTo>
                    <a:pt x="46411" y="-4286"/>
                    <a:pt x="19613" y="-4286"/>
                    <a:pt x="18344" y="12859"/>
                  </a:cubicBezTo>
                  <a:cubicBezTo>
                    <a:pt x="15829" y="42399"/>
                    <a:pt x="9911" y="71545"/>
                    <a:pt x="690" y="99727"/>
                  </a:cubicBezTo>
                  <a:cubicBezTo>
                    <a:pt x="-4516" y="116110"/>
                    <a:pt x="21264" y="122841"/>
                    <a:pt x="26599" y="106585"/>
                  </a:cubicBezTo>
                  <a:close/>
                </a:path>
              </a:pathLst>
            </a:custGeom>
            <a:solidFill>
              <a:srgbClr val="000000"/>
            </a:solidFill>
            <a:ln w="12697"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25EB49D7-8CD6-4AB1-AD43-CD696C021114}"/>
                </a:ext>
              </a:extLst>
            </p:cNvPr>
            <p:cNvSpPr/>
            <p:nvPr/>
          </p:nvSpPr>
          <p:spPr>
            <a:xfrm>
              <a:off x="11124460" y="2170124"/>
              <a:ext cx="148969" cy="56339"/>
            </a:xfrm>
            <a:custGeom>
              <a:avLst/>
              <a:gdLst>
                <a:gd name="connsiteX0" fmla="*/ 134470 w 148969"/>
                <a:gd name="connsiteY0" fmla="*/ 52 h 56339"/>
                <a:gd name="connsiteX1" fmla="*/ 9756 w 148969"/>
                <a:gd name="connsiteY1" fmla="*/ 30532 h 56339"/>
                <a:gd name="connsiteX2" fmla="*/ 16487 w 148969"/>
                <a:gd name="connsiteY2" fmla="*/ 55932 h 56339"/>
                <a:gd name="connsiteX3" fmla="*/ 141201 w 148969"/>
                <a:gd name="connsiteY3" fmla="*/ 25452 h 56339"/>
                <a:gd name="connsiteX4" fmla="*/ 147742 w 148969"/>
                <a:gd name="connsiteY4" fmla="*/ 7761 h 56339"/>
                <a:gd name="connsiteX5" fmla="*/ 134470 w 148969"/>
                <a:gd name="connsiteY5" fmla="*/ 52 h 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69" h="56339">
                  <a:moveTo>
                    <a:pt x="134470" y="52"/>
                  </a:moveTo>
                  <a:cubicBezTo>
                    <a:pt x="93233" y="11647"/>
                    <a:pt x="51666" y="21807"/>
                    <a:pt x="9756" y="30532"/>
                  </a:cubicBezTo>
                  <a:cubicBezTo>
                    <a:pt x="-7135" y="34088"/>
                    <a:pt x="-277" y="59869"/>
                    <a:pt x="16487" y="55932"/>
                  </a:cubicBezTo>
                  <a:cubicBezTo>
                    <a:pt x="58397" y="47461"/>
                    <a:pt x="99964" y="37301"/>
                    <a:pt x="141201" y="25452"/>
                  </a:cubicBezTo>
                  <a:cubicBezTo>
                    <a:pt x="147894" y="22378"/>
                    <a:pt x="150828" y="14454"/>
                    <a:pt x="147742" y="7761"/>
                  </a:cubicBezTo>
                  <a:cubicBezTo>
                    <a:pt x="145392" y="2655"/>
                    <a:pt x="140083" y="-444"/>
                    <a:pt x="134470" y="52"/>
                  </a:cubicBezTo>
                  <a:close/>
                </a:path>
              </a:pathLst>
            </a:custGeom>
            <a:solidFill>
              <a:srgbClr val="000000"/>
            </a:solidFill>
            <a:ln w="12697"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05DFAD3B-D26C-4160-8B1F-BAA568489580}"/>
                </a:ext>
              </a:extLst>
            </p:cNvPr>
            <p:cNvSpPr/>
            <p:nvPr/>
          </p:nvSpPr>
          <p:spPr>
            <a:xfrm>
              <a:off x="11079248" y="2011829"/>
              <a:ext cx="121494" cy="121494"/>
            </a:xfrm>
            <a:custGeom>
              <a:avLst/>
              <a:gdLst>
                <a:gd name="connsiteX0" fmla="*/ 22838 w 121494"/>
                <a:gd name="connsiteY0" fmla="*/ 117580 h 121494"/>
                <a:gd name="connsiteX1" fmla="*/ 117580 w 121494"/>
                <a:gd name="connsiteY1" fmla="*/ 22838 h 121494"/>
                <a:gd name="connsiteX2" fmla="*/ 117580 w 121494"/>
                <a:gd name="connsiteY2" fmla="*/ 3915 h 121494"/>
                <a:gd name="connsiteX3" fmla="*/ 98657 w 121494"/>
                <a:gd name="connsiteY3" fmla="*/ 3915 h 121494"/>
                <a:gd name="connsiteX4" fmla="*/ 3915 w 121494"/>
                <a:gd name="connsiteY4" fmla="*/ 98657 h 121494"/>
                <a:gd name="connsiteX5" fmla="*/ 3915 w 121494"/>
                <a:gd name="connsiteY5" fmla="*/ 117580 h 121494"/>
                <a:gd name="connsiteX6" fmla="*/ 22838 w 121494"/>
                <a:gd name="connsiteY6" fmla="*/ 117580 h 12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94" h="121494">
                  <a:moveTo>
                    <a:pt x="22838" y="117580"/>
                  </a:moveTo>
                  <a:lnTo>
                    <a:pt x="117580" y="22838"/>
                  </a:lnTo>
                  <a:cubicBezTo>
                    <a:pt x="122800" y="17618"/>
                    <a:pt x="122800" y="9134"/>
                    <a:pt x="117580" y="3915"/>
                  </a:cubicBezTo>
                  <a:cubicBezTo>
                    <a:pt x="112360" y="-1305"/>
                    <a:pt x="103876" y="-1305"/>
                    <a:pt x="98657" y="3915"/>
                  </a:cubicBezTo>
                  <a:lnTo>
                    <a:pt x="3915" y="98657"/>
                  </a:lnTo>
                  <a:cubicBezTo>
                    <a:pt x="-1305" y="103876"/>
                    <a:pt x="-1305" y="112360"/>
                    <a:pt x="3915" y="117580"/>
                  </a:cubicBezTo>
                  <a:cubicBezTo>
                    <a:pt x="9135" y="122799"/>
                    <a:pt x="17618" y="122799"/>
                    <a:pt x="22838" y="117580"/>
                  </a:cubicBezTo>
                  <a:close/>
                </a:path>
              </a:pathLst>
            </a:custGeom>
            <a:solidFill>
              <a:srgbClr val="000000"/>
            </a:solidFill>
            <a:ln w="12697"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F3CA31D-9894-4545-8151-B1306424E88B}"/>
                </a:ext>
              </a:extLst>
            </p:cNvPr>
            <p:cNvSpPr/>
            <p:nvPr/>
          </p:nvSpPr>
          <p:spPr>
            <a:xfrm>
              <a:off x="10995453" y="1938934"/>
              <a:ext cx="108739" cy="136981"/>
            </a:xfrm>
            <a:custGeom>
              <a:avLst/>
              <a:gdLst>
                <a:gd name="connsiteX0" fmla="*/ 22178 w 108739"/>
                <a:gd name="connsiteY0" fmla="*/ 132308 h 136981"/>
                <a:gd name="connsiteX1" fmla="*/ 105744 w 108739"/>
                <a:gd name="connsiteY1" fmla="*/ 23596 h 136981"/>
                <a:gd name="connsiteX2" fmla="*/ 86821 w 108739"/>
                <a:gd name="connsiteY2" fmla="*/ 4673 h 136981"/>
                <a:gd name="connsiteX3" fmla="*/ 2747 w 108739"/>
                <a:gd name="connsiteY3" fmla="*/ 113385 h 136981"/>
                <a:gd name="connsiteX4" fmla="*/ 22178 w 108739"/>
                <a:gd name="connsiteY4" fmla="*/ 132308 h 1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39" h="136981">
                  <a:moveTo>
                    <a:pt x="22178" y="132308"/>
                  </a:moveTo>
                  <a:lnTo>
                    <a:pt x="105744" y="23596"/>
                  </a:lnTo>
                  <a:cubicBezTo>
                    <a:pt x="116031" y="10134"/>
                    <a:pt x="97362" y="-8916"/>
                    <a:pt x="86821" y="4673"/>
                  </a:cubicBezTo>
                  <a:lnTo>
                    <a:pt x="2747" y="113385"/>
                  </a:lnTo>
                  <a:cubicBezTo>
                    <a:pt x="-7032" y="126847"/>
                    <a:pt x="11637" y="145897"/>
                    <a:pt x="22178" y="132308"/>
                  </a:cubicBezTo>
                  <a:close/>
                </a:path>
              </a:pathLst>
            </a:custGeom>
            <a:solidFill>
              <a:srgbClr val="000000"/>
            </a:solidFill>
            <a:ln w="12697"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6F88F8E-301C-4525-AEA2-2F954F681772}"/>
                </a:ext>
              </a:extLst>
            </p:cNvPr>
            <p:cNvSpPr/>
            <p:nvPr/>
          </p:nvSpPr>
          <p:spPr>
            <a:xfrm>
              <a:off x="11095333" y="2337995"/>
              <a:ext cx="113964" cy="75967"/>
            </a:xfrm>
            <a:custGeom>
              <a:avLst/>
              <a:gdLst>
                <a:gd name="connsiteX0" fmla="*/ 18310 w 113964"/>
                <a:gd name="connsiteY0" fmla="*/ 963 h 75967"/>
                <a:gd name="connsiteX1" fmla="*/ 961 w 113964"/>
                <a:gd name="connsiteY1" fmla="*/ 8368 h 75967"/>
                <a:gd name="connsiteX2" fmla="*/ 5610 w 113964"/>
                <a:gd name="connsiteY2" fmla="*/ 24205 h 75967"/>
                <a:gd name="connsiteX3" fmla="*/ 95652 w 113964"/>
                <a:gd name="connsiteY3" fmla="*/ 75005 h 75967"/>
                <a:gd name="connsiteX4" fmla="*/ 113001 w 113964"/>
                <a:gd name="connsiteY4" fmla="*/ 67600 h 75967"/>
                <a:gd name="connsiteX5" fmla="*/ 108352 w 113964"/>
                <a:gd name="connsiteY5" fmla="*/ 51763 h 7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64" h="75967">
                  <a:moveTo>
                    <a:pt x="18310" y="963"/>
                  </a:moveTo>
                  <a:cubicBezTo>
                    <a:pt x="11477" y="-1780"/>
                    <a:pt x="3704" y="1535"/>
                    <a:pt x="961" y="8368"/>
                  </a:cubicBezTo>
                  <a:cubicBezTo>
                    <a:pt x="-1337" y="14083"/>
                    <a:pt x="593" y="20636"/>
                    <a:pt x="5610" y="24205"/>
                  </a:cubicBezTo>
                  <a:lnTo>
                    <a:pt x="95652" y="75005"/>
                  </a:lnTo>
                  <a:cubicBezTo>
                    <a:pt x="102485" y="77748"/>
                    <a:pt x="110258" y="74433"/>
                    <a:pt x="113001" y="67600"/>
                  </a:cubicBezTo>
                  <a:cubicBezTo>
                    <a:pt x="115299" y="61885"/>
                    <a:pt x="113381" y="55332"/>
                    <a:pt x="108352" y="51763"/>
                  </a:cubicBezTo>
                  <a:close/>
                </a:path>
              </a:pathLst>
            </a:custGeom>
            <a:solidFill>
              <a:srgbClr val="000000"/>
            </a:solidFill>
            <a:ln w="12697" cap="flat">
              <a:noFill/>
              <a:prstDash val="solid"/>
              <a:miter/>
            </a:ln>
          </p:spPr>
          <p:txBody>
            <a:bodyPr rtlCol="0" anchor="ctr"/>
            <a:lstStyle/>
            <a:p>
              <a:endParaRPr lang="nl-NL"/>
            </a:p>
          </p:txBody>
        </p:sp>
      </p:grpSp>
      <p:grpSp>
        <p:nvGrpSpPr>
          <p:cNvPr id="108" name="Groep 107">
            <a:extLst>
              <a:ext uri="{FF2B5EF4-FFF2-40B4-BE49-F238E27FC236}">
                <a16:creationId xmlns:a16="http://schemas.microsoft.com/office/drawing/2014/main" id="{E15A9C9F-7B54-42FE-B752-CBFA2FF212CE}"/>
              </a:ext>
            </a:extLst>
          </p:cNvPr>
          <p:cNvGrpSpPr/>
          <p:nvPr/>
        </p:nvGrpSpPr>
        <p:grpSpPr>
          <a:xfrm>
            <a:off x="6227221" y="1335927"/>
            <a:ext cx="5246856" cy="4568484"/>
            <a:chOff x="6227221" y="1335927"/>
            <a:chExt cx="4784336" cy="4165764"/>
          </a:xfrm>
        </p:grpSpPr>
        <p:grpSp>
          <p:nvGrpSpPr>
            <p:cNvPr id="109" name="Groep 108">
              <a:extLst>
                <a:ext uri="{FF2B5EF4-FFF2-40B4-BE49-F238E27FC236}">
                  <a16:creationId xmlns:a16="http://schemas.microsoft.com/office/drawing/2014/main" id="{DF4ECD62-D537-4D9B-8E9D-E542A916CCCD}"/>
                </a:ext>
              </a:extLst>
            </p:cNvPr>
            <p:cNvGrpSpPr/>
            <p:nvPr/>
          </p:nvGrpSpPr>
          <p:grpSpPr>
            <a:xfrm>
              <a:off x="6227221" y="1335927"/>
              <a:ext cx="4345290" cy="4078546"/>
              <a:chOff x="6227221" y="1335927"/>
              <a:chExt cx="4345290" cy="4078546"/>
            </a:xfrm>
          </p:grpSpPr>
          <p:pic>
            <p:nvPicPr>
              <p:cNvPr id="111" name="Afbeelding 110">
                <a:extLst>
                  <a:ext uri="{FF2B5EF4-FFF2-40B4-BE49-F238E27FC236}">
                    <a16:creationId xmlns:a16="http://schemas.microsoft.com/office/drawing/2014/main" id="{BE42EF46-EC1F-48C6-B5AF-687DAD4BFD24}"/>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p:blipFill>
            <p:spPr>
              <a:xfrm>
                <a:off x="6227221" y="1690458"/>
                <a:ext cx="2984476" cy="2671887"/>
              </a:xfrm>
              <a:prstGeom prst="rect">
                <a:avLst/>
              </a:prstGeom>
            </p:spPr>
          </p:pic>
          <p:pic>
            <p:nvPicPr>
              <p:cNvPr id="112" name="Afbeelding 111">
                <a:extLst>
                  <a:ext uri="{FF2B5EF4-FFF2-40B4-BE49-F238E27FC236}">
                    <a16:creationId xmlns:a16="http://schemas.microsoft.com/office/drawing/2014/main" id="{A4988C3D-F877-4962-9DAA-6D4A0D789128}"/>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7588035" y="1335927"/>
                <a:ext cx="2984476" cy="2678567"/>
              </a:xfrm>
              <a:prstGeom prst="rect">
                <a:avLst/>
              </a:prstGeom>
            </p:spPr>
          </p:pic>
          <p:pic>
            <p:nvPicPr>
              <p:cNvPr id="113" name="Afbeelding 112">
                <a:extLst>
                  <a:ext uri="{FF2B5EF4-FFF2-40B4-BE49-F238E27FC236}">
                    <a16:creationId xmlns:a16="http://schemas.microsoft.com/office/drawing/2014/main" id="{4BD91508-D238-4750-A0DD-73D463FD219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834873" y="2725464"/>
                <a:ext cx="2996110" cy="2689009"/>
              </a:xfrm>
              <a:prstGeom prst="rect">
                <a:avLst/>
              </a:prstGeom>
            </p:spPr>
          </p:pic>
        </p:grpSp>
        <p:pic>
          <p:nvPicPr>
            <p:cNvPr id="110" name="Afbeelding 109">
              <a:extLst>
                <a:ext uri="{FF2B5EF4-FFF2-40B4-BE49-F238E27FC236}">
                  <a16:creationId xmlns:a16="http://schemas.microsoft.com/office/drawing/2014/main" id="{87214F8D-33E3-4649-AFA5-6A17365FFF7C}"/>
                </a:ext>
              </a:extLst>
            </p:cNvPr>
            <p:cNvPicPr>
              <a:picLocks noChangeAspect="1"/>
            </p:cNvPicPr>
            <p:nvPr/>
          </p:nvPicPr>
          <p:blipFill>
            <a:blip r:embed="rId7" cstate="screen">
              <a:extLst>
                <a:ext uri="{28A0092B-C50C-407E-A947-70E740481C1C}">
                  <a14:useLocalDpi xmlns:a14="http://schemas.microsoft.com/office/drawing/2010/main" val="0"/>
                </a:ext>
              </a:extLst>
            </a:blip>
            <a:srcRect/>
            <a:stretch/>
          </p:blipFill>
          <p:spPr>
            <a:xfrm>
              <a:off x="8015447" y="2823124"/>
              <a:ext cx="2996110" cy="2678567"/>
            </a:xfrm>
            <a:prstGeom prst="rect">
              <a:avLst/>
            </a:prstGeom>
          </p:spPr>
        </p:pic>
      </p:grpSp>
      <p:sp>
        <p:nvSpPr>
          <p:cNvPr id="17" name="Vrije vorm: vorm 16">
            <a:extLst>
              <a:ext uri="{FF2B5EF4-FFF2-40B4-BE49-F238E27FC236}">
                <a16:creationId xmlns:a16="http://schemas.microsoft.com/office/drawing/2014/main" id="{45CD4BB0-FA8C-4DD5-A0D9-33097579CC08}"/>
              </a:ext>
            </a:extLst>
          </p:cNvPr>
          <p:cNvSpPr/>
          <p:nvPr/>
        </p:nvSpPr>
        <p:spPr>
          <a:xfrm>
            <a:off x="5454538" y="1615031"/>
            <a:ext cx="1120494" cy="945258"/>
          </a:xfrm>
          <a:custGeom>
            <a:avLst/>
            <a:gdLst>
              <a:gd name="connsiteX0" fmla="*/ 1056370 w 1120494"/>
              <a:gd name="connsiteY0" fmla="*/ 328068 h 945258"/>
              <a:gd name="connsiteX1" fmla="*/ 921877 w 1120494"/>
              <a:gd name="connsiteY1" fmla="*/ 308002 h 945258"/>
              <a:gd name="connsiteX2" fmla="*/ 917813 w 1120494"/>
              <a:gd name="connsiteY2" fmla="*/ 333402 h 945258"/>
              <a:gd name="connsiteX3" fmla="*/ 1052306 w 1120494"/>
              <a:gd name="connsiteY3" fmla="*/ 353595 h 945258"/>
              <a:gd name="connsiteX4" fmla="*/ 1056370 w 1120494"/>
              <a:gd name="connsiteY4" fmla="*/ 328068 h 945258"/>
              <a:gd name="connsiteX5" fmla="*/ 821547 w 1120494"/>
              <a:gd name="connsiteY5" fmla="*/ 372899 h 945258"/>
              <a:gd name="connsiteX6" fmla="*/ 834883 w 1120494"/>
              <a:gd name="connsiteY6" fmla="*/ 275363 h 945258"/>
              <a:gd name="connsiteX7" fmla="*/ 778240 w 1120494"/>
              <a:gd name="connsiteY7" fmla="*/ 234596 h 945258"/>
              <a:gd name="connsiteX8" fmla="*/ 772525 w 1120494"/>
              <a:gd name="connsiteY8" fmla="*/ 235485 h 945258"/>
              <a:gd name="connsiteX9" fmla="*/ 574533 w 1120494"/>
              <a:gd name="connsiteY9" fmla="*/ 7901 h 945258"/>
              <a:gd name="connsiteX10" fmla="*/ 552434 w 1120494"/>
              <a:gd name="connsiteY10" fmla="*/ 39270 h 945258"/>
              <a:gd name="connsiteX11" fmla="*/ 212582 w 1120494"/>
              <a:gd name="connsiteY11" fmla="*/ 344070 h 945258"/>
              <a:gd name="connsiteX12" fmla="*/ 86852 w 1120494"/>
              <a:gd name="connsiteY12" fmla="*/ 404395 h 945258"/>
              <a:gd name="connsiteX13" fmla="*/ 21828 w 1120494"/>
              <a:gd name="connsiteY13" fmla="*/ 440590 h 945258"/>
              <a:gd name="connsiteX14" fmla="*/ 28432 w 1120494"/>
              <a:gd name="connsiteY14" fmla="*/ 616358 h 945258"/>
              <a:gd name="connsiteX15" fmla="*/ 126730 w 1120494"/>
              <a:gd name="connsiteY15" fmla="*/ 690145 h 945258"/>
              <a:gd name="connsiteX16" fmla="*/ 155178 w 1120494"/>
              <a:gd name="connsiteY16" fmla="*/ 685446 h 945258"/>
              <a:gd name="connsiteX17" fmla="*/ 213725 w 1120494"/>
              <a:gd name="connsiteY17" fmla="*/ 726340 h 945258"/>
              <a:gd name="connsiteX18" fmla="*/ 389366 w 1120494"/>
              <a:gd name="connsiteY18" fmla="*/ 942240 h 945258"/>
              <a:gd name="connsiteX19" fmla="*/ 399272 w 1120494"/>
              <a:gd name="connsiteY19" fmla="*/ 945034 h 945258"/>
              <a:gd name="connsiteX20" fmla="*/ 408671 w 1120494"/>
              <a:gd name="connsiteY20" fmla="*/ 943129 h 945258"/>
              <a:gd name="connsiteX21" fmla="*/ 510271 w 1120494"/>
              <a:gd name="connsiteY21" fmla="*/ 826035 h 945258"/>
              <a:gd name="connsiteX22" fmla="*/ 465185 w 1120494"/>
              <a:gd name="connsiteY22" fmla="*/ 774219 h 945258"/>
              <a:gd name="connsiteX23" fmla="*/ 394827 w 1120494"/>
              <a:gd name="connsiteY23" fmla="*/ 686081 h 945258"/>
              <a:gd name="connsiteX24" fmla="*/ 414512 w 1120494"/>
              <a:gd name="connsiteY24" fmla="*/ 634392 h 945258"/>
              <a:gd name="connsiteX25" fmla="*/ 770112 w 1120494"/>
              <a:gd name="connsiteY25" fmla="*/ 674905 h 945258"/>
              <a:gd name="connsiteX26" fmla="*/ 805799 w 1120494"/>
              <a:gd name="connsiteY26" fmla="*/ 686335 h 945258"/>
              <a:gd name="connsiteX27" fmla="*/ 820023 w 1120494"/>
              <a:gd name="connsiteY27" fmla="*/ 374042 h 945258"/>
              <a:gd name="connsiteX28" fmla="*/ 817483 w 1120494"/>
              <a:gd name="connsiteY28" fmla="*/ 304192 h 945258"/>
              <a:gd name="connsiteX29" fmla="*/ 745474 w 1120494"/>
              <a:gd name="connsiteY29" fmla="*/ 391441 h 945258"/>
              <a:gd name="connsiteX30" fmla="*/ 654923 w 1120494"/>
              <a:gd name="connsiteY30" fmla="*/ 448972 h 945258"/>
              <a:gd name="connsiteX31" fmla="*/ 625967 w 1120494"/>
              <a:gd name="connsiteY31" fmla="*/ 369089 h 945258"/>
              <a:gd name="connsiteX32" fmla="*/ 607171 w 1120494"/>
              <a:gd name="connsiteY32" fmla="*/ 310415 h 945258"/>
              <a:gd name="connsiteX33" fmla="*/ 708771 w 1120494"/>
              <a:gd name="connsiteY33" fmla="*/ 280951 h 945258"/>
              <a:gd name="connsiteX34" fmla="*/ 817483 w 1120494"/>
              <a:gd name="connsiteY34" fmla="*/ 303684 h 945258"/>
              <a:gd name="connsiteX35" fmla="*/ 809609 w 1120494"/>
              <a:gd name="connsiteY35" fmla="*/ 429922 h 945258"/>
              <a:gd name="connsiteX36" fmla="*/ 673211 w 1120494"/>
              <a:gd name="connsiteY36" fmla="*/ 492533 h 945258"/>
              <a:gd name="connsiteX37" fmla="*/ 673211 w 1120494"/>
              <a:gd name="connsiteY37" fmla="*/ 492533 h 945258"/>
              <a:gd name="connsiteX38" fmla="*/ 664702 w 1120494"/>
              <a:gd name="connsiteY38" fmla="*/ 472848 h 945258"/>
              <a:gd name="connsiteX39" fmla="*/ 799322 w 1120494"/>
              <a:gd name="connsiteY39" fmla="*/ 389536 h 945258"/>
              <a:gd name="connsiteX40" fmla="*/ 809609 w 1120494"/>
              <a:gd name="connsiteY40" fmla="*/ 429668 h 945258"/>
              <a:gd name="connsiteX41" fmla="*/ 725535 w 1120494"/>
              <a:gd name="connsiteY41" fmla="*/ 192432 h 945258"/>
              <a:gd name="connsiteX42" fmla="*/ 746871 w 1120494"/>
              <a:gd name="connsiteY42" fmla="*/ 240184 h 945258"/>
              <a:gd name="connsiteX43" fmla="*/ 600313 w 1120494"/>
              <a:gd name="connsiteY43" fmla="*/ 285904 h 945258"/>
              <a:gd name="connsiteX44" fmla="*/ 591931 w 1120494"/>
              <a:gd name="connsiteY44" fmla="*/ 253138 h 945258"/>
              <a:gd name="connsiteX45" fmla="*/ 724773 w 1120494"/>
              <a:gd name="connsiteY45" fmla="*/ 193067 h 945258"/>
              <a:gd name="connsiteX46" fmla="*/ 725535 w 1120494"/>
              <a:gd name="connsiteY46" fmla="*/ 191924 h 945258"/>
              <a:gd name="connsiteX47" fmla="*/ 695817 w 1120494"/>
              <a:gd name="connsiteY47" fmla="*/ 134901 h 945258"/>
              <a:gd name="connsiteX48" fmla="*/ 720074 w 1120494"/>
              <a:gd name="connsiteY48" fmla="*/ 181256 h 945258"/>
              <a:gd name="connsiteX49" fmla="*/ 589010 w 1120494"/>
              <a:gd name="connsiteY49" fmla="*/ 240565 h 945258"/>
              <a:gd name="connsiteX50" fmla="*/ 581263 w 1120494"/>
              <a:gd name="connsiteY50" fmla="*/ 201703 h 945258"/>
              <a:gd name="connsiteX51" fmla="*/ 585835 w 1120494"/>
              <a:gd name="connsiteY51" fmla="*/ 200941 h 945258"/>
              <a:gd name="connsiteX52" fmla="*/ 695309 w 1120494"/>
              <a:gd name="connsiteY52" fmla="*/ 135282 h 945258"/>
              <a:gd name="connsiteX53" fmla="*/ 668640 w 1120494"/>
              <a:gd name="connsiteY53" fmla="*/ 91975 h 945258"/>
              <a:gd name="connsiteX54" fmla="*/ 689594 w 1120494"/>
              <a:gd name="connsiteY54" fmla="*/ 124487 h 945258"/>
              <a:gd name="connsiteX55" fmla="*/ 687943 w 1120494"/>
              <a:gd name="connsiteY55" fmla="*/ 124487 h 945258"/>
              <a:gd name="connsiteX56" fmla="*/ 579358 w 1120494"/>
              <a:gd name="connsiteY56" fmla="*/ 189511 h 945258"/>
              <a:gd name="connsiteX57" fmla="*/ 577199 w 1120494"/>
              <a:gd name="connsiteY57" fmla="*/ 175795 h 945258"/>
              <a:gd name="connsiteX58" fmla="*/ 573643 w 1120494"/>
              <a:gd name="connsiteY58" fmla="*/ 152681 h 945258"/>
              <a:gd name="connsiteX59" fmla="*/ 573643 w 1120494"/>
              <a:gd name="connsiteY59" fmla="*/ 152681 h 945258"/>
              <a:gd name="connsiteX60" fmla="*/ 668131 w 1120494"/>
              <a:gd name="connsiteY60" fmla="*/ 90832 h 945258"/>
              <a:gd name="connsiteX61" fmla="*/ 635238 w 1120494"/>
              <a:gd name="connsiteY61" fmla="*/ 48668 h 945258"/>
              <a:gd name="connsiteX62" fmla="*/ 660638 w 1120494"/>
              <a:gd name="connsiteY62" fmla="*/ 80164 h 945258"/>
              <a:gd name="connsiteX63" fmla="*/ 571738 w 1120494"/>
              <a:gd name="connsiteY63" fmla="*/ 137822 h 945258"/>
              <a:gd name="connsiteX64" fmla="*/ 568563 w 1120494"/>
              <a:gd name="connsiteY64" fmla="*/ 95023 h 945258"/>
              <a:gd name="connsiteX65" fmla="*/ 569706 w 1120494"/>
              <a:gd name="connsiteY65" fmla="*/ 95023 h 945258"/>
              <a:gd name="connsiteX66" fmla="*/ 632063 w 1120494"/>
              <a:gd name="connsiteY66" fmla="*/ 56034 h 945258"/>
              <a:gd name="connsiteX67" fmla="*/ 635238 w 1120494"/>
              <a:gd name="connsiteY67" fmla="*/ 48668 h 945258"/>
              <a:gd name="connsiteX68" fmla="*/ 574786 w 1120494"/>
              <a:gd name="connsiteY68" fmla="*/ 56669 h 945258"/>
              <a:gd name="connsiteX69" fmla="*/ 629269 w 1120494"/>
              <a:gd name="connsiteY69" fmla="*/ 42953 h 945258"/>
              <a:gd name="connsiteX70" fmla="*/ 627110 w 1120494"/>
              <a:gd name="connsiteY70" fmla="*/ 43588 h 945258"/>
              <a:gd name="connsiteX71" fmla="*/ 569325 w 1120494"/>
              <a:gd name="connsiteY71" fmla="*/ 79275 h 945258"/>
              <a:gd name="connsiteX72" fmla="*/ 574786 w 1120494"/>
              <a:gd name="connsiteY72" fmla="*/ 56923 h 945258"/>
              <a:gd name="connsiteX73" fmla="*/ 180071 w 1120494"/>
              <a:gd name="connsiteY73" fmla="*/ 648235 h 945258"/>
              <a:gd name="connsiteX74" fmla="*/ 119237 w 1120494"/>
              <a:gd name="connsiteY74" fmla="*/ 663348 h 945258"/>
              <a:gd name="connsiteX75" fmla="*/ 59928 w 1120494"/>
              <a:gd name="connsiteY75" fmla="*/ 618009 h 945258"/>
              <a:gd name="connsiteX76" fmla="*/ 36179 w 1120494"/>
              <a:gd name="connsiteY76" fmla="*/ 464466 h 945258"/>
              <a:gd name="connsiteX77" fmla="*/ 106283 w 1120494"/>
              <a:gd name="connsiteY77" fmla="*/ 419254 h 945258"/>
              <a:gd name="connsiteX78" fmla="*/ 183372 w 1120494"/>
              <a:gd name="connsiteY78" fmla="*/ 647854 h 945258"/>
              <a:gd name="connsiteX79" fmla="*/ 180071 w 1120494"/>
              <a:gd name="connsiteY79" fmla="*/ 676429 h 945258"/>
              <a:gd name="connsiteX80" fmla="*/ 215376 w 1120494"/>
              <a:gd name="connsiteY80" fmla="*/ 664999 h 945258"/>
              <a:gd name="connsiteX81" fmla="*/ 326755 w 1120494"/>
              <a:gd name="connsiteY81" fmla="*/ 643028 h 945258"/>
              <a:gd name="connsiteX82" fmla="*/ 317611 w 1120494"/>
              <a:gd name="connsiteY82" fmla="*/ 690780 h 945258"/>
              <a:gd name="connsiteX83" fmla="*/ 180071 w 1120494"/>
              <a:gd name="connsiteY83" fmla="*/ 676683 h 945258"/>
              <a:gd name="connsiteX84" fmla="*/ 400161 w 1120494"/>
              <a:gd name="connsiteY84" fmla="*/ 916967 h 945258"/>
              <a:gd name="connsiteX85" fmla="*/ 242427 w 1120494"/>
              <a:gd name="connsiteY85" fmla="*/ 725451 h 945258"/>
              <a:gd name="connsiteX86" fmla="*/ 301736 w 1120494"/>
              <a:gd name="connsiteY86" fmla="*/ 717069 h 945258"/>
              <a:gd name="connsiteX87" fmla="*/ 319008 w 1120494"/>
              <a:gd name="connsiteY87" fmla="*/ 713894 h 945258"/>
              <a:gd name="connsiteX88" fmla="*/ 381365 w 1120494"/>
              <a:gd name="connsiteY88" fmla="*/ 790729 h 945258"/>
              <a:gd name="connsiteX89" fmla="*/ 450453 w 1120494"/>
              <a:gd name="connsiteY89" fmla="*/ 879629 h 945258"/>
              <a:gd name="connsiteX90" fmla="*/ 400161 w 1120494"/>
              <a:gd name="connsiteY90" fmla="*/ 916967 h 945258"/>
              <a:gd name="connsiteX91" fmla="*/ 339582 w 1120494"/>
              <a:gd name="connsiteY91" fmla="*/ 641504 h 945258"/>
              <a:gd name="connsiteX92" fmla="*/ 347329 w 1120494"/>
              <a:gd name="connsiteY92" fmla="*/ 640361 h 945258"/>
              <a:gd name="connsiteX93" fmla="*/ 389366 w 1120494"/>
              <a:gd name="connsiteY93" fmla="*/ 635535 h 945258"/>
              <a:gd name="connsiteX94" fmla="*/ 337423 w 1120494"/>
              <a:gd name="connsiteY94" fmla="*/ 684811 h 945258"/>
              <a:gd name="connsiteX95" fmla="*/ 339709 w 1120494"/>
              <a:gd name="connsiteY95" fmla="*/ 641504 h 945258"/>
              <a:gd name="connsiteX96" fmla="*/ 443596 w 1120494"/>
              <a:gd name="connsiteY96" fmla="*/ 787681 h 945258"/>
              <a:gd name="connsiteX97" fmla="*/ 465821 w 1120494"/>
              <a:gd name="connsiteY97" fmla="*/ 805969 h 945258"/>
              <a:gd name="connsiteX98" fmla="*/ 462518 w 1120494"/>
              <a:gd name="connsiteY98" fmla="*/ 863881 h 945258"/>
              <a:gd name="connsiteX99" fmla="*/ 438261 w 1120494"/>
              <a:gd name="connsiteY99" fmla="*/ 827178 h 945258"/>
              <a:gd name="connsiteX100" fmla="*/ 333232 w 1120494"/>
              <a:gd name="connsiteY100" fmla="*/ 710973 h 945258"/>
              <a:gd name="connsiteX101" fmla="*/ 373872 w 1120494"/>
              <a:gd name="connsiteY101" fmla="*/ 698273 h 945258"/>
              <a:gd name="connsiteX102" fmla="*/ 443722 w 1120494"/>
              <a:gd name="connsiteY102" fmla="*/ 787681 h 945258"/>
              <a:gd name="connsiteX103" fmla="*/ 479917 w 1120494"/>
              <a:gd name="connsiteY103" fmla="*/ 605309 h 945258"/>
              <a:gd name="connsiteX104" fmla="*/ 267319 w 1120494"/>
              <a:gd name="connsiteY104" fmla="*/ 627534 h 945258"/>
              <a:gd name="connsiteX105" fmla="*/ 196961 w 1120494"/>
              <a:gd name="connsiteY105" fmla="*/ 644044 h 945258"/>
              <a:gd name="connsiteX106" fmla="*/ 196961 w 1120494"/>
              <a:gd name="connsiteY106" fmla="*/ 644044 h 945258"/>
              <a:gd name="connsiteX107" fmla="*/ 119365 w 1120494"/>
              <a:gd name="connsiteY107" fmla="*/ 415444 h 945258"/>
              <a:gd name="connsiteX108" fmla="*/ 119365 w 1120494"/>
              <a:gd name="connsiteY108" fmla="*/ 414428 h 945258"/>
              <a:gd name="connsiteX109" fmla="*/ 170165 w 1120494"/>
              <a:gd name="connsiteY109" fmla="*/ 394108 h 945258"/>
              <a:gd name="connsiteX110" fmla="*/ 348727 w 1120494"/>
              <a:gd name="connsiteY110" fmla="*/ 285523 h 945258"/>
              <a:gd name="connsiteX111" fmla="*/ 495792 w 1120494"/>
              <a:gd name="connsiteY111" fmla="*/ 158523 h 945258"/>
              <a:gd name="connsiteX112" fmla="*/ 537829 w 1120494"/>
              <a:gd name="connsiteY112" fmla="*/ 376963 h 945258"/>
              <a:gd name="connsiteX113" fmla="*/ 635111 w 1120494"/>
              <a:gd name="connsiteY113" fmla="*/ 612675 h 945258"/>
              <a:gd name="connsiteX114" fmla="*/ 480044 w 1120494"/>
              <a:gd name="connsiteY114" fmla="*/ 605309 h 945258"/>
              <a:gd name="connsiteX115" fmla="*/ 649843 w 1120494"/>
              <a:gd name="connsiteY115" fmla="*/ 614707 h 945258"/>
              <a:gd name="connsiteX116" fmla="*/ 556879 w 1120494"/>
              <a:gd name="connsiteY116" fmla="*/ 394362 h 945258"/>
              <a:gd name="connsiteX117" fmla="*/ 510524 w 1120494"/>
              <a:gd name="connsiteY117" fmla="*/ 143283 h 945258"/>
              <a:gd name="connsiteX118" fmla="*/ 510524 w 1120494"/>
              <a:gd name="connsiteY118" fmla="*/ 141886 h 945258"/>
              <a:gd name="connsiteX119" fmla="*/ 545577 w 1120494"/>
              <a:gd name="connsiteY119" fmla="*/ 97436 h 945258"/>
              <a:gd name="connsiteX120" fmla="*/ 545577 w 1120494"/>
              <a:gd name="connsiteY120" fmla="*/ 109247 h 945258"/>
              <a:gd name="connsiteX121" fmla="*/ 602218 w 1120494"/>
              <a:gd name="connsiteY121" fmla="*/ 377725 h 945258"/>
              <a:gd name="connsiteX122" fmla="*/ 713978 w 1120494"/>
              <a:gd name="connsiteY122" fmla="*/ 610389 h 945258"/>
              <a:gd name="connsiteX123" fmla="*/ 729727 w 1120494"/>
              <a:gd name="connsiteY123" fmla="*/ 632106 h 945258"/>
              <a:gd name="connsiteX124" fmla="*/ 649971 w 1120494"/>
              <a:gd name="connsiteY124" fmla="*/ 614707 h 945258"/>
              <a:gd name="connsiteX125" fmla="*/ 831961 w 1120494"/>
              <a:gd name="connsiteY125" fmla="*/ 569368 h 945258"/>
              <a:gd name="connsiteX126" fmla="*/ 772398 w 1120494"/>
              <a:gd name="connsiteY126" fmla="*/ 640488 h 945258"/>
              <a:gd name="connsiteX127" fmla="*/ 736458 w 1120494"/>
              <a:gd name="connsiteY127" fmla="*/ 601499 h 945258"/>
              <a:gd name="connsiteX128" fmla="*/ 831708 w 1120494"/>
              <a:gd name="connsiteY128" fmla="*/ 564288 h 945258"/>
              <a:gd name="connsiteX129" fmla="*/ 831961 w 1120494"/>
              <a:gd name="connsiteY129" fmla="*/ 569368 h 945258"/>
              <a:gd name="connsiteX130" fmla="*/ 830946 w 1120494"/>
              <a:gd name="connsiteY130" fmla="*/ 551207 h 945258"/>
              <a:gd name="connsiteX131" fmla="*/ 728710 w 1120494"/>
              <a:gd name="connsiteY131" fmla="*/ 591085 h 945258"/>
              <a:gd name="connsiteX132" fmla="*/ 705215 w 1120494"/>
              <a:gd name="connsiteY132" fmla="*/ 554890 h 945258"/>
              <a:gd name="connsiteX133" fmla="*/ 825738 w 1120494"/>
              <a:gd name="connsiteY133" fmla="*/ 505995 h 945258"/>
              <a:gd name="connsiteX134" fmla="*/ 830310 w 1120494"/>
              <a:gd name="connsiteY134" fmla="*/ 551080 h 945258"/>
              <a:gd name="connsiteX135" fmla="*/ 812658 w 1120494"/>
              <a:gd name="connsiteY135" fmla="*/ 442368 h 945258"/>
              <a:gd name="connsiteX136" fmla="*/ 823071 w 1120494"/>
              <a:gd name="connsiteY136" fmla="*/ 493168 h 945258"/>
              <a:gd name="connsiteX137" fmla="*/ 698358 w 1120494"/>
              <a:gd name="connsiteY137" fmla="*/ 543968 h 945258"/>
              <a:gd name="connsiteX138" fmla="*/ 678165 w 1120494"/>
              <a:gd name="connsiteY138" fmla="*/ 504090 h 945258"/>
              <a:gd name="connsiteX139" fmla="*/ 812658 w 1120494"/>
              <a:gd name="connsiteY139" fmla="*/ 442368 h 945258"/>
              <a:gd name="connsiteX140" fmla="*/ 852281 w 1120494"/>
              <a:gd name="connsiteY140" fmla="*/ 147220 h 945258"/>
              <a:gd name="connsiteX141" fmla="*/ 962644 w 1120494"/>
              <a:gd name="connsiteY141" fmla="*/ 35460 h 945258"/>
              <a:gd name="connsiteX142" fmla="*/ 942959 w 1120494"/>
              <a:gd name="connsiteY142" fmla="*/ 19331 h 945258"/>
              <a:gd name="connsiteX143" fmla="*/ 837422 w 1120494"/>
              <a:gd name="connsiteY143" fmla="*/ 126519 h 945258"/>
              <a:gd name="connsiteX144" fmla="*/ 852281 w 1120494"/>
              <a:gd name="connsiteY144" fmla="*/ 146966 h 945258"/>
              <a:gd name="connsiteX145" fmla="*/ 1104122 w 1120494"/>
              <a:gd name="connsiteY145" fmla="*/ 106326 h 945258"/>
              <a:gd name="connsiteX146" fmla="*/ 900922 w 1120494"/>
              <a:gd name="connsiteY146" fmla="*/ 201322 h 945258"/>
              <a:gd name="connsiteX147" fmla="*/ 893683 w 1120494"/>
              <a:gd name="connsiteY147" fmla="*/ 217832 h 945258"/>
              <a:gd name="connsiteX148" fmla="*/ 910193 w 1120494"/>
              <a:gd name="connsiteY148" fmla="*/ 225071 h 945258"/>
              <a:gd name="connsiteX149" fmla="*/ 1113393 w 1120494"/>
              <a:gd name="connsiteY149" fmla="*/ 130075 h 945258"/>
              <a:gd name="connsiteX150" fmla="*/ 1104122 w 1120494"/>
              <a:gd name="connsiteY150" fmla="*/ 106072 h 9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120494" h="945258">
                <a:moveTo>
                  <a:pt x="1056370" y="328068"/>
                </a:moveTo>
                <a:cubicBezTo>
                  <a:pt x="1011019" y="325528"/>
                  <a:pt x="965997" y="318810"/>
                  <a:pt x="921877" y="308002"/>
                </a:cubicBezTo>
                <a:cubicBezTo>
                  <a:pt x="906002" y="304065"/>
                  <a:pt x="902065" y="329211"/>
                  <a:pt x="917813" y="333402"/>
                </a:cubicBezTo>
                <a:cubicBezTo>
                  <a:pt x="961933" y="344235"/>
                  <a:pt x="1006955" y="351004"/>
                  <a:pt x="1052306" y="353595"/>
                </a:cubicBezTo>
                <a:cubicBezTo>
                  <a:pt x="1068435" y="353468"/>
                  <a:pt x="1073261" y="328068"/>
                  <a:pt x="1056370" y="328068"/>
                </a:cubicBezTo>
                <a:close/>
                <a:moveTo>
                  <a:pt x="821547" y="372899"/>
                </a:moveTo>
                <a:cubicBezTo>
                  <a:pt x="853933" y="346864"/>
                  <a:pt x="850630" y="311558"/>
                  <a:pt x="834883" y="275363"/>
                </a:cubicBezTo>
                <a:cubicBezTo>
                  <a:pt x="823706" y="249963"/>
                  <a:pt x="808085" y="231167"/>
                  <a:pt x="778240" y="234596"/>
                </a:cubicBezTo>
                <a:lnTo>
                  <a:pt x="772525" y="235485"/>
                </a:lnTo>
                <a:cubicBezTo>
                  <a:pt x="747125" y="173763"/>
                  <a:pt x="657083" y="-43915"/>
                  <a:pt x="574533" y="7901"/>
                </a:cubicBezTo>
                <a:cubicBezTo>
                  <a:pt x="563674" y="15394"/>
                  <a:pt x="555838" y="26519"/>
                  <a:pt x="552434" y="39270"/>
                </a:cubicBezTo>
                <a:cubicBezTo>
                  <a:pt x="480806" y="171477"/>
                  <a:pt x="339963" y="271680"/>
                  <a:pt x="212582" y="344070"/>
                </a:cubicBezTo>
                <a:cubicBezTo>
                  <a:pt x="172095" y="367019"/>
                  <a:pt x="130083" y="387174"/>
                  <a:pt x="86852" y="404395"/>
                </a:cubicBezTo>
                <a:cubicBezTo>
                  <a:pt x="61452" y="414301"/>
                  <a:pt x="38846" y="418873"/>
                  <a:pt x="21828" y="440590"/>
                </a:cubicBezTo>
                <a:cubicBezTo>
                  <a:pt x="-16272" y="488469"/>
                  <a:pt x="1762" y="568225"/>
                  <a:pt x="28432" y="616358"/>
                </a:cubicBezTo>
                <a:cubicBezTo>
                  <a:pt x="47990" y="651664"/>
                  <a:pt x="82661" y="691161"/>
                  <a:pt x="126730" y="690145"/>
                </a:cubicBezTo>
                <a:cubicBezTo>
                  <a:pt x="136370" y="689751"/>
                  <a:pt x="145920" y="688177"/>
                  <a:pt x="155178" y="685446"/>
                </a:cubicBezTo>
                <a:cubicBezTo>
                  <a:pt x="164196" y="713259"/>
                  <a:pt x="187055" y="723546"/>
                  <a:pt x="213725" y="726340"/>
                </a:cubicBezTo>
                <a:cubicBezTo>
                  <a:pt x="258036" y="808801"/>
                  <a:pt x="317649" y="882067"/>
                  <a:pt x="389366" y="942240"/>
                </a:cubicBezTo>
                <a:cubicBezTo>
                  <a:pt x="392033" y="944704"/>
                  <a:pt x="395716" y="945745"/>
                  <a:pt x="399272" y="945034"/>
                </a:cubicBezTo>
                <a:cubicBezTo>
                  <a:pt x="402536" y="945656"/>
                  <a:pt x="405902" y="944971"/>
                  <a:pt x="408671" y="943129"/>
                </a:cubicBezTo>
                <a:cubicBezTo>
                  <a:pt x="440674" y="921539"/>
                  <a:pt x="519922" y="874930"/>
                  <a:pt x="510271" y="826035"/>
                </a:cubicBezTo>
                <a:cubicBezTo>
                  <a:pt x="505698" y="801651"/>
                  <a:pt x="482203" y="788951"/>
                  <a:pt x="465185" y="774219"/>
                </a:cubicBezTo>
                <a:cubicBezTo>
                  <a:pt x="436813" y="749124"/>
                  <a:pt x="413014" y="719304"/>
                  <a:pt x="394827" y="686081"/>
                </a:cubicBezTo>
                <a:cubicBezTo>
                  <a:pt x="411020" y="674245"/>
                  <a:pt x="418729" y="654001"/>
                  <a:pt x="414512" y="634392"/>
                </a:cubicBezTo>
                <a:cubicBezTo>
                  <a:pt x="533258" y="624232"/>
                  <a:pt x="662416" y="628423"/>
                  <a:pt x="770112" y="674905"/>
                </a:cubicBezTo>
                <a:cubicBezTo>
                  <a:pt x="780412" y="682551"/>
                  <a:pt x="792972" y="686576"/>
                  <a:pt x="805799" y="686335"/>
                </a:cubicBezTo>
                <a:cubicBezTo>
                  <a:pt x="911590" y="680112"/>
                  <a:pt x="833485" y="422302"/>
                  <a:pt x="820023" y="374042"/>
                </a:cubicBezTo>
                <a:close/>
                <a:moveTo>
                  <a:pt x="817483" y="304192"/>
                </a:moveTo>
                <a:cubicBezTo>
                  <a:pt x="826246" y="352833"/>
                  <a:pt x="780018" y="369470"/>
                  <a:pt x="745474" y="391441"/>
                </a:cubicBezTo>
                <a:lnTo>
                  <a:pt x="654923" y="448972"/>
                </a:lnTo>
                <a:cubicBezTo>
                  <a:pt x="644255" y="421540"/>
                  <a:pt x="634730" y="394362"/>
                  <a:pt x="625967" y="369089"/>
                </a:cubicBezTo>
                <a:cubicBezTo>
                  <a:pt x="619363" y="349658"/>
                  <a:pt x="613267" y="330100"/>
                  <a:pt x="607171" y="310415"/>
                </a:cubicBezTo>
                <a:lnTo>
                  <a:pt x="708771" y="280951"/>
                </a:lnTo>
                <a:cubicBezTo>
                  <a:pt x="748396" y="268759"/>
                  <a:pt x="806561" y="242216"/>
                  <a:pt x="817483" y="303684"/>
                </a:cubicBezTo>
                <a:close/>
                <a:moveTo>
                  <a:pt x="809609" y="429922"/>
                </a:moveTo>
                <a:cubicBezTo>
                  <a:pt x="765502" y="453633"/>
                  <a:pt x="719947" y="474550"/>
                  <a:pt x="673211" y="492533"/>
                </a:cubicBezTo>
                <a:lnTo>
                  <a:pt x="673211" y="492533"/>
                </a:lnTo>
                <a:cubicBezTo>
                  <a:pt x="670290" y="486056"/>
                  <a:pt x="667496" y="479833"/>
                  <a:pt x="664702" y="472848"/>
                </a:cubicBezTo>
                <a:cubicBezTo>
                  <a:pt x="708390" y="445289"/>
                  <a:pt x="756650" y="419762"/>
                  <a:pt x="799322" y="389536"/>
                </a:cubicBezTo>
                <a:cubicBezTo>
                  <a:pt x="802624" y="402490"/>
                  <a:pt x="806561" y="415952"/>
                  <a:pt x="809609" y="429668"/>
                </a:cubicBezTo>
                <a:close/>
                <a:moveTo>
                  <a:pt x="725535" y="192432"/>
                </a:moveTo>
                <a:cubicBezTo>
                  <a:pt x="733028" y="208180"/>
                  <a:pt x="740013" y="224182"/>
                  <a:pt x="746871" y="240184"/>
                </a:cubicBezTo>
                <a:cubicBezTo>
                  <a:pt x="697722" y="250979"/>
                  <a:pt x="647177" y="271934"/>
                  <a:pt x="600313" y="285904"/>
                </a:cubicBezTo>
                <a:cubicBezTo>
                  <a:pt x="597265" y="274982"/>
                  <a:pt x="594471" y="264060"/>
                  <a:pt x="591931" y="253138"/>
                </a:cubicBezTo>
                <a:cubicBezTo>
                  <a:pt x="636635" y="234177"/>
                  <a:pt x="680920" y="214149"/>
                  <a:pt x="724773" y="193067"/>
                </a:cubicBezTo>
                <a:cubicBezTo>
                  <a:pt x="724773" y="193067"/>
                  <a:pt x="725281" y="192178"/>
                  <a:pt x="725535" y="191924"/>
                </a:cubicBezTo>
                <a:close/>
                <a:moveTo>
                  <a:pt x="695817" y="134901"/>
                </a:moveTo>
                <a:cubicBezTo>
                  <a:pt x="704453" y="150014"/>
                  <a:pt x="712454" y="165508"/>
                  <a:pt x="720074" y="181256"/>
                </a:cubicBezTo>
                <a:cubicBezTo>
                  <a:pt x="676894" y="202084"/>
                  <a:pt x="633206" y="221858"/>
                  <a:pt x="589010" y="240565"/>
                </a:cubicBezTo>
                <a:cubicBezTo>
                  <a:pt x="586216" y="227865"/>
                  <a:pt x="583549" y="215165"/>
                  <a:pt x="581263" y="201703"/>
                </a:cubicBezTo>
                <a:cubicBezTo>
                  <a:pt x="582825" y="202122"/>
                  <a:pt x="584489" y="201843"/>
                  <a:pt x="585835" y="200941"/>
                </a:cubicBezTo>
                <a:lnTo>
                  <a:pt x="695309" y="135282"/>
                </a:lnTo>
                <a:close/>
                <a:moveTo>
                  <a:pt x="668640" y="91975"/>
                </a:moveTo>
                <a:cubicBezTo>
                  <a:pt x="676133" y="102516"/>
                  <a:pt x="682990" y="113438"/>
                  <a:pt x="689594" y="124487"/>
                </a:cubicBezTo>
                <a:lnTo>
                  <a:pt x="687943" y="124487"/>
                </a:lnTo>
                <a:lnTo>
                  <a:pt x="579358" y="189511"/>
                </a:lnTo>
                <a:cubicBezTo>
                  <a:pt x="578596" y="184939"/>
                  <a:pt x="577834" y="180367"/>
                  <a:pt x="577199" y="175795"/>
                </a:cubicBezTo>
                <a:cubicBezTo>
                  <a:pt x="576183" y="168683"/>
                  <a:pt x="574913" y="160936"/>
                  <a:pt x="573643" y="152681"/>
                </a:cubicBezTo>
                <a:lnTo>
                  <a:pt x="573643" y="152681"/>
                </a:lnTo>
                <a:cubicBezTo>
                  <a:pt x="601850" y="127421"/>
                  <a:pt x="633702" y="106567"/>
                  <a:pt x="668131" y="90832"/>
                </a:cubicBezTo>
                <a:close/>
                <a:moveTo>
                  <a:pt x="635238" y="48668"/>
                </a:moveTo>
                <a:cubicBezTo>
                  <a:pt x="644509" y="58498"/>
                  <a:pt x="652993" y="69026"/>
                  <a:pt x="660638" y="80164"/>
                </a:cubicBezTo>
                <a:cubicBezTo>
                  <a:pt x="628495" y="95201"/>
                  <a:pt x="598573" y="114606"/>
                  <a:pt x="571738" y="137822"/>
                </a:cubicBezTo>
                <a:cubicBezTo>
                  <a:pt x="569668" y="123649"/>
                  <a:pt x="568614" y="109349"/>
                  <a:pt x="568563" y="95023"/>
                </a:cubicBezTo>
                <a:cubicBezTo>
                  <a:pt x="568944" y="95125"/>
                  <a:pt x="569325" y="95125"/>
                  <a:pt x="569706" y="95023"/>
                </a:cubicBezTo>
                <a:cubicBezTo>
                  <a:pt x="589646" y="80723"/>
                  <a:pt x="610473" y="67705"/>
                  <a:pt x="632063" y="56034"/>
                </a:cubicBezTo>
                <a:cubicBezTo>
                  <a:pt x="634629" y="54548"/>
                  <a:pt x="635924" y="51551"/>
                  <a:pt x="635238" y="48668"/>
                </a:cubicBezTo>
                <a:close/>
                <a:moveTo>
                  <a:pt x="574786" y="56669"/>
                </a:moveTo>
                <a:cubicBezTo>
                  <a:pt x="589646" y="21490"/>
                  <a:pt x="610092" y="26189"/>
                  <a:pt x="629269" y="42953"/>
                </a:cubicBezTo>
                <a:cubicBezTo>
                  <a:pt x="628520" y="43067"/>
                  <a:pt x="627796" y="43283"/>
                  <a:pt x="627110" y="43588"/>
                </a:cubicBezTo>
                <a:cubicBezTo>
                  <a:pt x="607235" y="54459"/>
                  <a:pt x="587944" y="66372"/>
                  <a:pt x="569325" y="79275"/>
                </a:cubicBezTo>
                <a:cubicBezTo>
                  <a:pt x="570189" y="71617"/>
                  <a:pt x="572030" y="64111"/>
                  <a:pt x="574786" y="56923"/>
                </a:cubicBezTo>
                <a:close/>
                <a:moveTo>
                  <a:pt x="180071" y="648235"/>
                </a:moveTo>
                <a:cubicBezTo>
                  <a:pt x="162925" y="653188"/>
                  <a:pt x="137271" y="665507"/>
                  <a:pt x="119237" y="663348"/>
                </a:cubicBezTo>
                <a:cubicBezTo>
                  <a:pt x="94726" y="660300"/>
                  <a:pt x="73390" y="636932"/>
                  <a:pt x="59928" y="618009"/>
                </a:cubicBezTo>
                <a:cubicBezTo>
                  <a:pt x="32750" y="579909"/>
                  <a:pt x="10779" y="507519"/>
                  <a:pt x="36179" y="464466"/>
                </a:cubicBezTo>
                <a:cubicBezTo>
                  <a:pt x="47355" y="445416"/>
                  <a:pt x="76438" y="431192"/>
                  <a:pt x="106283" y="419254"/>
                </a:cubicBezTo>
                <a:cubicBezTo>
                  <a:pt x="98054" y="502973"/>
                  <a:pt x="126133" y="586208"/>
                  <a:pt x="183372" y="647854"/>
                </a:cubicBezTo>
                <a:close/>
                <a:moveTo>
                  <a:pt x="180071" y="676429"/>
                </a:moveTo>
                <a:cubicBezTo>
                  <a:pt x="192135" y="672238"/>
                  <a:pt x="203946" y="667920"/>
                  <a:pt x="215376" y="664999"/>
                </a:cubicBezTo>
                <a:cubicBezTo>
                  <a:pt x="252092" y="655715"/>
                  <a:pt x="289265" y="648375"/>
                  <a:pt x="326755" y="643028"/>
                </a:cubicBezTo>
                <a:cubicBezTo>
                  <a:pt x="334121" y="659271"/>
                  <a:pt x="330451" y="678398"/>
                  <a:pt x="317611" y="690780"/>
                </a:cubicBezTo>
                <a:cubicBezTo>
                  <a:pt x="262621" y="705639"/>
                  <a:pt x="194294" y="704623"/>
                  <a:pt x="180071" y="676683"/>
                </a:cubicBezTo>
                <a:close/>
                <a:moveTo>
                  <a:pt x="400161" y="916967"/>
                </a:moveTo>
                <a:cubicBezTo>
                  <a:pt x="336738" y="862890"/>
                  <a:pt x="283347" y="798057"/>
                  <a:pt x="242427" y="725451"/>
                </a:cubicBezTo>
                <a:cubicBezTo>
                  <a:pt x="262328" y="723673"/>
                  <a:pt x="282127" y="720879"/>
                  <a:pt x="301736" y="717069"/>
                </a:cubicBezTo>
                <a:lnTo>
                  <a:pt x="319008" y="713894"/>
                </a:lnTo>
                <a:cubicBezTo>
                  <a:pt x="337944" y="740958"/>
                  <a:pt x="358785" y="766637"/>
                  <a:pt x="381365" y="790729"/>
                </a:cubicBezTo>
                <a:cubicBezTo>
                  <a:pt x="400161" y="810541"/>
                  <a:pt x="454898" y="847244"/>
                  <a:pt x="450453" y="879629"/>
                </a:cubicBezTo>
                <a:cubicBezTo>
                  <a:pt x="434959" y="893701"/>
                  <a:pt x="418119" y="906210"/>
                  <a:pt x="400161" y="916967"/>
                </a:cubicBezTo>
                <a:close/>
                <a:moveTo>
                  <a:pt x="339582" y="641504"/>
                </a:moveTo>
                <a:lnTo>
                  <a:pt x="347329" y="640361"/>
                </a:lnTo>
                <a:cubicBezTo>
                  <a:pt x="361046" y="638583"/>
                  <a:pt x="375142" y="637059"/>
                  <a:pt x="389366" y="635535"/>
                </a:cubicBezTo>
                <a:cubicBezTo>
                  <a:pt x="392668" y="655728"/>
                  <a:pt x="369554" y="673635"/>
                  <a:pt x="337423" y="684811"/>
                </a:cubicBezTo>
                <a:cubicBezTo>
                  <a:pt x="344091" y="671298"/>
                  <a:pt x="344916" y="655639"/>
                  <a:pt x="339709" y="641504"/>
                </a:cubicBezTo>
                <a:close/>
                <a:moveTo>
                  <a:pt x="443596" y="787681"/>
                </a:moveTo>
                <a:cubicBezTo>
                  <a:pt x="451622" y="792977"/>
                  <a:pt x="459077" y="799111"/>
                  <a:pt x="465821" y="805969"/>
                </a:cubicBezTo>
                <a:cubicBezTo>
                  <a:pt x="476361" y="821209"/>
                  <a:pt x="472043" y="846990"/>
                  <a:pt x="462518" y="863881"/>
                </a:cubicBezTo>
                <a:cubicBezTo>
                  <a:pt x="457769" y="849746"/>
                  <a:pt x="449399" y="837097"/>
                  <a:pt x="438261" y="827178"/>
                </a:cubicBezTo>
                <a:cubicBezTo>
                  <a:pt x="399844" y="791656"/>
                  <a:pt x="364703" y="752769"/>
                  <a:pt x="333232" y="710973"/>
                </a:cubicBezTo>
                <a:cubicBezTo>
                  <a:pt x="347164" y="708065"/>
                  <a:pt x="360766" y="703810"/>
                  <a:pt x="373872" y="698273"/>
                </a:cubicBezTo>
                <a:cubicBezTo>
                  <a:pt x="392021" y="731763"/>
                  <a:pt x="415630" y="761976"/>
                  <a:pt x="443722" y="787681"/>
                </a:cubicBezTo>
                <a:close/>
                <a:moveTo>
                  <a:pt x="479917" y="605309"/>
                </a:moveTo>
                <a:cubicBezTo>
                  <a:pt x="408531" y="606414"/>
                  <a:pt x="337385" y="613856"/>
                  <a:pt x="267319" y="627534"/>
                </a:cubicBezTo>
                <a:cubicBezTo>
                  <a:pt x="243697" y="632106"/>
                  <a:pt x="220202" y="637821"/>
                  <a:pt x="196961" y="644044"/>
                </a:cubicBezTo>
                <a:lnTo>
                  <a:pt x="196961" y="644044"/>
                </a:lnTo>
                <a:cubicBezTo>
                  <a:pt x="137982" y="583414"/>
                  <a:pt x="109484" y="499442"/>
                  <a:pt x="119365" y="415444"/>
                </a:cubicBezTo>
                <a:cubicBezTo>
                  <a:pt x="119365" y="415444"/>
                  <a:pt x="119365" y="415444"/>
                  <a:pt x="119365" y="414428"/>
                </a:cubicBezTo>
                <a:cubicBezTo>
                  <a:pt x="138668" y="407062"/>
                  <a:pt x="157465" y="400458"/>
                  <a:pt x="170165" y="394108"/>
                </a:cubicBezTo>
                <a:cubicBezTo>
                  <a:pt x="232699" y="363120"/>
                  <a:pt x="292440" y="326785"/>
                  <a:pt x="348727" y="285523"/>
                </a:cubicBezTo>
                <a:cubicBezTo>
                  <a:pt x="401622" y="247906"/>
                  <a:pt x="450860" y="205373"/>
                  <a:pt x="495792" y="158523"/>
                </a:cubicBezTo>
                <a:cubicBezTo>
                  <a:pt x="487791" y="232564"/>
                  <a:pt x="514842" y="307748"/>
                  <a:pt x="537829" y="376963"/>
                </a:cubicBezTo>
                <a:cubicBezTo>
                  <a:pt x="564880" y="457646"/>
                  <a:pt x="597380" y="536399"/>
                  <a:pt x="635111" y="612675"/>
                </a:cubicBezTo>
                <a:cubicBezTo>
                  <a:pt x="583664" y="606503"/>
                  <a:pt x="531848" y="604039"/>
                  <a:pt x="480044" y="605309"/>
                </a:cubicBezTo>
                <a:close/>
                <a:moveTo>
                  <a:pt x="649843" y="614707"/>
                </a:moveTo>
                <a:cubicBezTo>
                  <a:pt x="614194" y="543320"/>
                  <a:pt x="583143" y="469711"/>
                  <a:pt x="556879" y="394362"/>
                </a:cubicBezTo>
                <a:cubicBezTo>
                  <a:pt x="529702" y="315749"/>
                  <a:pt x="495030" y="227484"/>
                  <a:pt x="510524" y="143283"/>
                </a:cubicBezTo>
                <a:cubicBezTo>
                  <a:pt x="510588" y="142813"/>
                  <a:pt x="510588" y="142343"/>
                  <a:pt x="510524" y="141886"/>
                </a:cubicBezTo>
                <a:cubicBezTo>
                  <a:pt x="522945" y="127675"/>
                  <a:pt x="534642" y="112828"/>
                  <a:pt x="545577" y="97436"/>
                </a:cubicBezTo>
                <a:cubicBezTo>
                  <a:pt x="545577" y="101627"/>
                  <a:pt x="545577" y="105564"/>
                  <a:pt x="545577" y="109247"/>
                </a:cubicBezTo>
                <a:cubicBezTo>
                  <a:pt x="546973" y="200052"/>
                  <a:pt x="572754" y="292381"/>
                  <a:pt x="602218" y="377725"/>
                </a:cubicBezTo>
                <a:cubicBezTo>
                  <a:pt x="630031" y="458497"/>
                  <a:pt x="664448" y="540285"/>
                  <a:pt x="713978" y="610389"/>
                </a:cubicBezTo>
                <a:cubicBezTo>
                  <a:pt x="718423" y="616612"/>
                  <a:pt x="723630" y="624232"/>
                  <a:pt x="729727" y="632106"/>
                </a:cubicBezTo>
                <a:cubicBezTo>
                  <a:pt x="703565" y="624511"/>
                  <a:pt x="676920" y="618708"/>
                  <a:pt x="649971" y="614707"/>
                </a:cubicBezTo>
                <a:close/>
                <a:moveTo>
                  <a:pt x="831961" y="569368"/>
                </a:moveTo>
                <a:cubicBezTo>
                  <a:pt x="833358" y="610897"/>
                  <a:pt x="826500" y="688621"/>
                  <a:pt x="772398" y="640488"/>
                </a:cubicBezTo>
                <a:cubicBezTo>
                  <a:pt x="759292" y="628576"/>
                  <a:pt x="747265" y="615533"/>
                  <a:pt x="736458" y="601499"/>
                </a:cubicBezTo>
                <a:cubicBezTo>
                  <a:pt x="767547" y="587453"/>
                  <a:pt x="799335" y="575032"/>
                  <a:pt x="831708" y="564288"/>
                </a:cubicBezTo>
                <a:cubicBezTo>
                  <a:pt x="831199" y="565812"/>
                  <a:pt x="831961" y="567463"/>
                  <a:pt x="831961" y="569368"/>
                </a:cubicBezTo>
                <a:close/>
                <a:moveTo>
                  <a:pt x="830946" y="551207"/>
                </a:moveTo>
                <a:cubicBezTo>
                  <a:pt x="796134" y="562523"/>
                  <a:pt x="761997" y="575832"/>
                  <a:pt x="728710" y="591085"/>
                </a:cubicBezTo>
                <a:cubicBezTo>
                  <a:pt x="720328" y="579528"/>
                  <a:pt x="712581" y="567463"/>
                  <a:pt x="705215" y="554890"/>
                </a:cubicBezTo>
                <a:lnTo>
                  <a:pt x="825738" y="505995"/>
                </a:lnTo>
                <a:cubicBezTo>
                  <a:pt x="827390" y="520854"/>
                  <a:pt x="829167" y="535967"/>
                  <a:pt x="830310" y="551080"/>
                </a:cubicBezTo>
                <a:close/>
                <a:moveTo>
                  <a:pt x="812658" y="442368"/>
                </a:moveTo>
                <a:cubicBezTo>
                  <a:pt x="816594" y="459132"/>
                  <a:pt x="820150" y="476150"/>
                  <a:pt x="823071" y="493168"/>
                </a:cubicBezTo>
                <a:lnTo>
                  <a:pt x="698358" y="543968"/>
                </a:lnTo>
                <a:cubicBezTo>
                  <a:pt x="691118" y="531268"/>
                  <a:pt x="684515" y="517679"/>
                  <a:pt x="678165" y="504090"/>
                </a:cubicBezTo>
                <a:cubicBezTo>
                  <a:pt x="724227" y="486323"/>
                  <a:pt x="769147" y="465711"/>
                  <a:pt x="812658" y="442368"/>
                </a:cubicBezTo>
                <a:close/>
                <a:moveTo>
                  <a:pt x="852281" y="147220"/>
                </a:moveTo>
                <a:cubicBezTo>
                  <a:pt x="891766" y="112727"/>
                  <a:pt x="928647" y="75376"/>
                  <a:pt x="962644" y="35460"/>
                </a:cubicBezTo>
                <a:cubicBezTo>
                  <a:pt x="973185" y="22760"/>
                  <a:pt x="953500" y="6885"/>
                  <a:pt x="942959" y="19331"/>
                </a:cubicBezTo>
                <a:cubicBezTo>
                  <a:pt x="910486" y="57622"/>
                  <a:pt x="875205" y="93448"/>
                  <a:pt x="837422" y="126519"/>
                </a:cubicBezTo>
                <a:cubicBezTo>
                  <a:pt x="825230" y="137568"/>
                  <a:pt x="839962" y="157634"/>
                  <a:pt x="852281" y="146966"/>
                </a:cubicBezTo>
                <a:close/>
                <a:moveTo>
                  <a:pt x="1104122" y="106326"/>
                </a:moveTo>
                <a:cubicBezTo>
                  <a:pt x="1038197" y="141734"/>
                  <a:pt x="970366" y="173446"/>
                  <a:pt x="900922" y="201322"/>
                </a:cubicBezTo>
                <a:cubicBezTo>
                  <a:pt x="894369" y="203887"/>
                  <a:pt x="891118" y="211279"/>
                  <a:pt x="893683" y="217832"/>
                </a:cubicBezTo>
                <a:cubicBezTo>
                  <a:pt x="896249" y="224385"/>
                  <a:pt x="903640" y="227636"/>
                  <a:pt x="910193" y="225071"/>
                </a:cubicBezTo>
                <a:cubicBezTo>
                  <a:pt x="979624" y="197169"/>
                  <a:pt x="1047455" y="165457"/>
                  <a:pt x="1113393" y="130075"/>
                </a:cubicBezTo>
                <a:cubicBezTo>
                  <a:pt x="1127491" y="122074"/>
                  <a:pt x="1118600" y="98325"/>
                  <a:pt x="1104122" y="106072"/>
                </a:cubicBezTo>
                <a:close/>
              </a:path>
            </a:pathLst>
          </a:custGeom>
          <a:solidFill>
            <a:srgbClr val="000000"/>
          </a:solidFill>
          <a:ln w="12697" cap="flat">
            <a:noFill/>
            <a:prstDash val="solid"/>
            <a:miter/>
          </a:ln>
        </p:spPr>
        <p:txBody>
          <a:bodyPr rtlCol="0" anchor="ctr"/>
          <a:lstStyle/>
          <a:p>
            <a:endParaRPr lang="nl-NL"/>
          </a:p>
        </p:txBody>
      </p:sp>
      <p:grpSp>
        <p:nvGrpSpPr>
          <p:cNvPr id="21" name="Groep 20">
            <a:extLst>
              <a:ext uri="{FF2B5EF4-FFF2-40B4-BE49-F238E27FC236}">
                <a16:creationId xmlns:a16="http://schemas.microsoft.com/office/drawing/2014/main" id="{9BC42112-5BAA-4635-8992-7C9252B8519C}"/>
              </a:ext>
            </a:extLst>
          </p:cNvPr>
          <p:cNvGrpSpPr/>
          <p:nvPr/>
        </p:nvGrpSpPr>
        <p:grpSpPr>
          <a:xfrm>
            <a:off x="6349" y="1481963"/>
            <a:ext cx="11919451" cy="4622682"/>
            <a:chOff x="6349" y="1481963"/>
            <a:chExt cx="11919451" cy="4622682"/>
          </a:xfrm>
        </p:grpSpPr>
        <p:sp>
          <p:nvSpPr>
            <p:cNvPr id="13" name="Vrije vorm: vorm 12">
              <a:extLst>
                <a:ext uri="{FF2B5EF4-FFF2-40B4-BE49-F238E27FC236}">
                  <a16:creationId xmlns:a16="http://schemas.microsoft.com/office/drawing/2014/main" id="{5A213CFA-530E-4390-BA41-A72A262FF1AF}"/>
                </a:ext>
              </a:extLst>
            </p:cNvPr>
            <p:cNvSpPr/>
            <p:nvPr/>
          </p:nvSpPr>
          <p:spPr>
            <a:xfrm>
              <a:off x="6349" y="1481963"/>
              <a:ext cx="11919451" cy="4622682"/>
            </a:xfrm>
            <a:custGeom>
              <a:avLst/>
              <a:gdLst>
                <a:gd name="connsiteX0" fmla="*/ 11825605 w 11919451"/>
                <a:gd name="connsiteY0" fmla="*/ 2265299 h 4622682"/>
                <a:gd name="connsiteX1" fmla="*/ 11780266 w 11919451"/>
                <a:gd name="connsiteY1" fmla="*/ 3551428 h 4622682"/>
                <a:gd name="connsiteX2" fmla="*/ 11049381 w 11919451"/>
                <a:gd name="connsiteY2" fmla="*/ 4381119 h 4622682"/>
                <a:gd name="connsiteX3" fmla="*/ 9735947 w 11919451"/>
                <a:gd name="connsiteY3" fmla="*/ 4622292 h 4622682"/>
                <a:gd name="connsiteX4" fmla="*/ 7546086 w 11919451"/>
                <a:gd name="connsiteY4" fmla="*/ 4110990 h 4622682"/>
                <a:gd name="connsiteX5" fmla="*/ 5995416 w 11919451"/>
                <a:gd name="connsiteY5" fmla="*/ 2431415 h 4622682"/>
                <a:gd name="connsiteX6" fmla="*/ 4771644 w 11919451"/>
                <a:gd name="connsiteY6" fmla="*/ 812165 h 4622682"/>
                <a:gd name="connsiteX7" fmla="*/ 2941447 w 11919451"/>
                <a:gd name="connsiteY7" fmla="*/ 69596 h 4622682"/>
                <a:gd name="connsiteX8" fmla="*/ 1567180 w 11919451"/>
                <a:gd name="connsiteY8" fmla="*/ 515112 h 4622682"/>
                <a:gd name="connsiteX9" fmla="*/ 403606 w 11919451"/>
                <a:gd name="connsiteY9" fmla="*/ 1718183 h 4622682"/>
                <a:gd name="connsiteX10" fmla="*/ 733806 w 11919451"/>
                <a:gd name="connsiteY10" fmla="*/ 2226183 h 4622682"/>
                <a:gd name="connsiteX11" fmla="*/ 0 w 11919451"/>
                <a:gd name="connsiteY11" fmla="*/ 0 h 46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9451" h="4622682">
                  <a:moveTo>
                    <a:pt x="11825605" y="2265299"/>
                  </a:moveTo>
                  <a:cubicBezTo>
                    <a:pt x="11967718" y="2677414"/>
                    <a:pt x="11945112" y="3148965"/>
                    <a:pt x="11780266" y="3551428"/>
                  </a:cubicBezTo>
                  <a:cubicBezTo>
                    <a:pt x="11637772" y="3899281"/>
                    <a:pt x="11379581" y="4201668"/>
                    <a:pt x="11049381" y="4381119"/>
                  </a:cubicBezTo>
                  <a:cubicBezTo>
                    <a:pt x="10654157" y="4596130"/>
                    <a:pt x="10186416" y="4626737"/>
                    <a:pt x="9735947" y="4622292"/>
                  </a:cubicBezTo>
                  <a:cubicBezTo>
                    <a:pt x="8979535" y="4614926"/>
                    <a:pt x="8211947" y="4488053"/>
                    <a:pt x="7546086" y="4110990"/>
                  </a:cubicBezTo>
                  <a:cubicBezTo>
                    <a:pt x="6864223" y="3724529"/>
                    <a:pt x="6393815" y="3091561"/>
                    <a:pt x="5995416" y="2431415"/>
                  </a:cubicBezTo>
                  <a:cubicBezTo>
                    <a:pt x="5645658" y="1851660"/>
                    <a:pt x="5309616" y="1241425"/>
                    <a:pt x="4771644" y="812165"/>
                  </a:cubicBezTo>
                  <a:cubicBezTo>
                    <a:pt x="4249547" y="395224"/>
                    <a:pt x="3624834" y="66167"/>
                    <a:pt x="2941447" y="69596"/>
                  </a:cubicBezTo>
                  <a:cubicBezTo>
                    <a:pt x="2446147" y="72136"/>
                    <a:pt x="1979168" y="250190"/>
                    <a:pt x="1567180" y="515112"/>
                  </a:cubicBezTo>
                  <a:cubicBezTo>
                    <a:pt x="1122680" y="801370"/>
                    <a:pt x="557403" y="1180084"/>
                    <a:pt x="403606" y="1718183"/>
                  </a:cubicBezTo>
                  <a:cubicBezTo>
                    <a:pt x="325501" y="1991487"/>
                    <a:pt x="378206" y="2306066"/>
                    <a:pt x="733806" y="2226183"/>
                  </a:cubicBezTo>
                  <a:cubicBezTo>
                    <a:pt x="1380490" y="2081403"/>
                    <a:pt x="835406" y="459867"/>
                    <a:pt x="0" y="0"/>
                  </a:cubicBezTo>
                </a:path>
              </a:pathLst>
            </a:custGeom>
            <a:noFill/>
            <a:ln w="22225" cap="flat">
              <a:solidFill>
                <a:srgbClr val="4AA9E2"/>
              </a:solidFill>
              <a:prstDash val="dash"/>
              <a:miter/>
            </a:ln>
          </p:spPr>
          <p:txBody>
            <a:bodyPr rtlCol="0" anchor="ctr"/>
            <a:lstStyle/>
            <a:p>
              <a:endParaRPr lang="nl-NL"/>
            </a:p>
          </p:txBody>
        </p:sp>
        <p:sp>
          <p:nvSpPr>
            <p:cNvPr id="14" name="Vrije vorm: vorm 13">
              <a:extLst>
                <a:ext uri="{FF2B5EF4-FFF2-40B4-BE49-F238E27FC236}">
                  <a16:creationId xmlns:a16="http://schemas.microsoft.com/office/drawing/2014/main" id="{2B388C82-22FD-4093-9F40-686EAFB960B0}"/>
                </a:ext>
              </a:extLst>
            </p:cNvPr>
            <p:cNvSpPr/>
            <p:nvPr/>
          </p:nvSpPr>
          <p:spPr>
            <a:xfrm>
              <a:off x="11644503" y="3536950"/>
              <a:ext cx="209041" cy="215646"/>
            </a:xfrm>
            <a:custGeom>
              <a:avLst/>
              <a:gdLst>
                <a:gd name="connsiteX0" fmla="*/ 0 w 209041"/>
                <a:gd name="connsiteY0" fmla="*/ 0 h 215646"/>
                <a:gd name="connsiteX1" fmla="*/ 209042 w 209041"/>
                <a:gd name="connsiteY1" fmla="*/ 100076 h 215646"/>
                <a:gd name="connsiteX2" fmla="*/ 85344 w 209041"/>
                <a:gd name="connsiteY2" fmla="*/ 215646 h 215646"/>
                <a:gd name="connsiteX3" fmla="*/ 0 w 209041"/>
                <a:gd name="connsiteY3" fmla="*/ 0 h 215646"/>
              </a:gdLst>
              <a:ahLst/>
              <a:cxnLst>
                <a:cxn ang="0">
                  <a:pos x="connsiteX0" y="connsiteY0"/>
                </a:cxn>
                <a:cxn ang="0">
                  <a:pos x="connsiteX1" y="connsiteY1"/>
                </a:cxn>
                <a:cxn ang="0">
                  <a:pos x="connsiteX2" y="connsiteY2"/>
                </a:cxn>
                <a:cxn ang="0">
                  <a:pos x="connsiteX3" y="connsiteY3"/>
                </a:cxn>
              </a:cxnLst>
              <a:rect l="l" t="t" r="r" b="b"/>
              <a:pathLst>
                <a:path w="209041" h="215646">
                  <a:moveTo>
                    <a:pt x="0" y="0"/>
                  </a:moveTo>
                  <a:lnTo>
                    <a:pt x="209042" y="100076"/>
                  </a:lnTo>
                  <a:lnTo>
                    <a:pt x="85344" y="215646"/>
                  </a:lnTo>
                  <a:lnTo>
                    <a:pt x="0" y="0"/>
                  </a:lnTo>
                  <a:close/>
                </a:path>
              </a:pathLst>
            </a:custGeom>
            <a:solidFill>
              <a:srgbClr val="4AA9E2"/>
            </a:solidFill>
            <a:ln w="12697" cap="flat">
              <a:noFill/>
              <a:prstDash val="solid"/>
              <a:miter/>
            </a:ln>
          </p:spPr>
          <p:txBody>
            <a:bodyPr rtlCol="0" anchor="ctr"/>
            <a:lstStyle/>
            <a:p>
              <a:endParaRPr lang="nl-NL"/>
            </a:p>
          </p:txBody>
        </p:sp>
      </p:grpSp>
      <p:grpSp>
        <p:nvGrpSpPr>
          <p:cNvPr id="65" name="Knop">
            <a:extLst>
              <a:ext uri="{FF2B5EF4-FFF2-40B4-BE49-F238E27FC236}">
                <a16:creationId xmlns:a16="http://schemas.microsoft.com/office/drawing/2014/main" id="{E5F0B54B-CD7E-4D32-9330-E55A410EFB08}"/>
              </a:ext>
            </a:extLst>
          </p:cNvPr>
          <p:cNvGrpSpPr/>
          <p:nvPr/>
        </p:nvGrpSpPr>
        <p:grpSpPr>
          <a:xfrm>
            <a:off x="2266380" y="6044837"/>
            <a:ext cx="617220" cy="617220"/>
            <a:chOff x="3868420" y="5878957"/>
            <a:chExt cx="617220" cy="617220"/>
          </a:xfrm>
        </p:grpSpPr>
        <p:sp>
          <p:nvSpPr>
            <p:cNvPr id="66" name="Vrije vorm: vorm 65">
              <a:extLst>
                <a:ext uri="{FF2B5EF4-FFF2-40B4-BE49-F238E27FC236}">
                  <a16:creationId xmlns:a16="http://schemas.microsoft.com/office/drawing/2014/main" id="{CB14AEEF-26AD-4240-8A98-018CEA4FFAAB}"/>
                </a:ext>
              </a:extLst>
            </p:cNvPr>
            <p:cNvSpPr/>
            <p:nvPr/>
          </p:nvSpPr>
          <p:spPr>
            <a:xfrm>
              <a:off x="3868420" y="5878957"/>
              <a:ext cx="617220" cy="617220"/>
            </a:xfrm>
            <a:custGeom>
              <a:avLst/>
              <a:gdLst>
                <a:gd name="connsiteX0" fmla="*/ 308610 w 617220"/>
                <a:gd name="connsiteY0" fmla="*/ 76200 h 617220"/>
                <a:gd name="connsiteX1" fmla="*/ 541020 w 617220"/>
                <a:gd name="connsiteY1" fmla="*/ 308610 h 617220"/>
                <a:gd name="connsiteX2" fmla="*/ 308610 w 617220"/>
                <a:gd name="connsiteY2" fmla="*/ 541020 h 617220"/>
                <a:gd name="connsiteX3" fmla="*/ 76200 w 617220"/>
                <a:gd name="connsiteY3" fmla="*/ 308610 h 617220"/>
                <a:gd name="connsiteX4" fmla="*/ 308610 w 617220"/>
                <a:gd name="connsiteY4" fmla="*/ 76200 h 617220"/>
                <a:gd name="connsiteX5" fmla="*/ 308610 w 617220"/>
                <a:gd name="connsiteY5" fmla="*/ 0 h 617220"/>
                <a:gd name="connsiteX6" fmla="*/ 0 w 617220"/>
                <a:gd name="connsiteY6" fmla="*/ 308610 h 617220"/>
                <a:gd name="connsiteX7" fmla="*/ 308610 w 617220"/>
                <a:gd name="connsiteY7" fmla="*/ 617220 h 617220"/>
                <a:gd name="connsiteX8" fmla="*/ 617220 w 617220"/>
                <a:gd name="connsiteY8" fmla="*/ 308610 h 617220"/>
                <a:gd name="connsiteX9" fmla="*/ 308610 w 617220"/>
                <a:gd name="connsiteY9" fmla="*/ 0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220" h="617220">
                  <a:moveTo>
                    <a:pt x="308610" y="76200"/>
                  </a:moveTo>
                  <a:cubicBezTo>
                    <a:pt x="436969" y="76200"/>
                    <a:pt x="541020" y="180251"/>
                    <a:pt x="541020" y="308610"/>
                  </a:cubicBezTo>
                  <a:cubicBezTo>
                    <a:pt x="541020" y="436969"/>
                    <a:pt x="436969" y="541020"/>
                    <a:pt x="308610" y="541020"/>
                  </a:cubicBezTo>
                  <a:cubicBezTo>
                    <a:pt x="180251" y="541020"/>
                    <a:pt x="76200" y="436969"/>
                    <a:pt x="76200" y="308610"/>
                  </a:cubicBezTo>
                  <a:cubicBezTo>
                    <a:pt x="76200" y="180251"/>
                    <a:pt x="180251" y="76200"/>
                    <a:pt x="308610" y="76200"/>
                  </a:cubicBezTo>
                  <a:moveTo>
                    <a:pt x="308610" y="0"/>
                  </a:moveTo>
                  <a:cubicBezTo>
                    <a:pt x="138163" y="0"/>
                    <a:pt x="0" y="138163"/>
                    <a:pt x="0" y="308610"/>
                  </a:cubicBezTo>
                  <a:cubicBezTo>
                    <a:pt x="0" y="479057"/>
                    <a:pt x="138163" y="617220"/>
                    <a:pt x="308610" y="617220"/>
                  </a:cubicBezTo>
                  <a:cubicBezTo>
                    <a:pt x="479057" y="617220"/>
                    <a:pt x="617220" y="479044"/>
                    <a:pt x="617220" y="308610"/>
                  </a:cubicBezTo>
                  <a:cubicBezTo>
                    <a:pt x="617004" y="138252"/>
                    <a:pt x="478968" y="216"/>
                    <a:pt x="308610" y="0"/>
                  </a:cubicBezTo>
                  <a:close/>
                </a:path>
              </a:pathLst>
            </a:custGeom>
            <a:solidFill>
              <a:srgbClr val="E5007E"/>
            </a:solidFill>
            <a:ln w="12682" cap="flat">
              <a:noFill/>
              <a:prstDash val="solid"/>
              <a:miter/>
            </a:ln>
          </p:spPr>
          <p:txBody>
            <a:bodyPr rtlCol="0" anchor="ctr"/>
            <a:lstStyle/>
            <a:p>
              <a:endParaRPr lang="nl-NL"/>
            </a:p>
          </p:txBody>
        </p:sp>
        <p:sp>
          <p:nvSpPr>
            <p:cNvPr id="67" name="Vrije vorm: vorm 66">
              <a:extLst>
                <a:ext uri="{FF2B5EF4-FFF2-40B4-BE49-F238E27FC236}">
                  <a16:creationId xmlns:a16="http://schemas.microsoft.com/office/drawing/2014/main" id="{8158A22A-48EC-4F07-BF4A-79B8FDD9B261}"/>
                </a:ext>
              </a:extLst>
            </p:cNvPr>
            <p:cNvSpPr/>
            <p:nvPr/>
          </p:nvSpPr>
          <p:spPr>
            <a:xfrm>
              <a:off x="3947350" y="5957888"/>
              <a:ext cx="459360" cy="459358"/>
            </a:xfrm>
            <a:custGeom>
              <a:avLst/>
              <a:gdLst>
                <a:gd name="connsiteX0" fmla="*/ 440436 w 440435"/>
                <a:gd name="connsiteY0" fmla="*/ 220218 h 440435"/>
                <a:gd name="connsiteX1" fmla="*/ 220218 w 440435"/>
                <a:gd name="connsiteY1" fmla="*/ 440436 h 440435"/>
                <a:gd name="connsiteX2" fmla="*/ 0 w 440435"/>
                <a:gd name="connsiteY2" fmla="*/ 220218 h 440435"/>
                <a:gd name="connsiteX3" fmla="*/ 220218 w 440435"/>
                <a:gd name="connsiteY3" fmla="*/ 0 h 440435"/>
                <a:gd name="connsiteX4" fmla="*/ 440436 w 440435"/>
                <a:gd name="connsiteY4" fmla="*/ 220218 h 44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435" h="440435">
                  <a:moveTo>
                    <a:pt x="440436" y="220218"/>
                  </a:moveTo>
                  <a:cubicBezTo>
                    <a:pt x="440436" y="341841"/>
                    <a:pt x="341841" y="440436"/>
                    <a:pt x="220218" y="440436"/>
                  </a:cubicBezTo>
                  <a:cubicBezTo>
                    <a:pt x="98595" y="440436"/>
                    <a:pt x="0" y="341841"/>
                    <a:pt x="0" y="220218"/>
                  </a:cubicBezTo>
                  <a:cubicBezTo>
                    <a:pt x="0" y="98595"/>
                    <a:pt x="98595" y="0"/>
                    <a:pt x="220218" y="0"/>
                  </a:cubicBezTo>
                  <a:cubicBezTo>
                    <a:pt x="341841" y="0"/>
                    <a:pt x="440436" y="98595"/>
                    <a:pt x="440436" y="220218"/>
                  </a:cubicBezTo>
                  <a:close/>
                </a:path>
              </a:pathLst>
            </a:custGeom>
            <a:solidFill>
              <a:schemeClr val="bg1"/>
            </a:solidFill>
            <a:ln w="25364" cap="flat">
              <a:solidFill>
                <a:srgbClr val="000000"/>
              </a:solidFill>
              <a:prstDash val="solid"/>
              <a:miter/>
            </a:ln>
          </p:spPr>
          <p:txBody>
            <a:bodyPr rtlCol="0" anchor="ctr"/>
            <a:lstStyle/>
            <a:p>
              <a:endParaRPr lang="nl-NL"/>
            </a:p>
          </p:txBody>
        </p:sp>
        <p:sp>
          <p:nvSpPr>
            <p:cNvPr id="69" name="Vrije vorm: vorm 68">
              <a:extLst>
                <a:ext uri="{FF2B5EF4-FFF2-40B4-BE49-F238E27FC236}">
                  <a16:creationId xmlns:a16="http://schemas.microsoft.com/office/drawing/2014/main" id="{625A79B9-2BAA-4CFC-B4EA-41F651A408EB}"/>
                </a:ext>
              </a:extLst>
            </p:cNvPr>
            <p:cNvSpPr/>
            <p:nvPr/>
          </p:nvSpPr>
          <p:spPr>
            <a:xfrm>
              <a:off x="4077493" y="6072166"/>
              <a:ext cx="199075" cy="230803"/>
            </a:xfrm>
            <a:custGeom>
              <a:avLst/>
              <a:gdLst>
                <a:gd name="connsiteX0" fmla="*/ 83693 w 199075"/>
                <a:gd name="connsiteY0" fmla="*/ 0 h 230803"/>
                <a:gd name="connsiteX1" fmla="*/ 0 w 199075"/>
                <a:gd name="connsiteY1" fmla="*/ 83693 h 230803"/>
                <a:gd name="connsiteX2" fmla="*/ 0 w 199075"/>
                <a:gd name="connsiteY2" fmla="*/ 155321 h 230803"/>
                <a:gd name="connsiteX3" fmla="*/ 11938 w 199075"/>
                <a:gd name="connsiteY3" fmla="*/ 167259 h 230803"/>
                <a:gd name="connsiteX4" fmla="*/ 23876 w 199075"/>
                <a:gd name="connsiteY4" fmla="*/ 155321 h 230803"/>
                <a:gd name="connsiteX5" fmla="*/ 23876 w 199075"/>
                <a:gd name="connsiteY5" fmla="*/ 83693 h 230803"/>
                <a:gd name="connsiteX6" fmla="*/ 86385 w 199075"/>
                <a:gd name="connsiteY6" fmla="*/ 26696 h 230803"/>
                <a:gd name="connsiteX7" fmla="*/ 143383 w 199075"/>
                <a:gd name="connsiteY7" fmla="*/ 83693 h 230803"/>
                <a:gd name="connsiteX8" fmla="*/ 143383 w 199075"/>
                <a:gd name="connsiteY8" fmla="*/ 190246 h 230803"/>
                <a:gd name="connsiteX9" fmla="*/ 131953 w 199075"/>
                <a:gd name="connsiteY9" fmla="*/ 178816 h 230803"/>
                <a:gd name="connsiteX10" fmla="*/ 115062 w 199075"/>
                <a:gd name="connsiteY10" fmla="*/ 178816 h 230803"/>
                <a:gd name="connsiteX11" fmla="*/ 115062 w 199075"/>
                <a:gd name="connsiteY11" fmla="*/ 195707 h 230803"/>
                <a:gd name="connsiteX12" fmla="*/ 146939 w 199075"/>
                <a:gd name="connsiteY12" fmla="*/ 227584 h 230803"/>
                <a:gd name="connsiteX13" fmla="*/ 146939 w 199075"/>
                <a:gd name="connsiteY13" fmla="*/ 227584 h 230803"/>
                <a:gd name="connsiteX14" fmla="*/ 163830 w 199075"/>
                <a:gd name="connsiteY14" fmla="*/ 227584 h 230803"/>
                <a:gd name="connsiteX15" fmla="*/ 195580 w 199075"/>
                <a:gd name="connsiteY15" fmla="*/ 195707 h 230803"/>
                <a:gd name="connsiteX16" fmla="*/ 195580 w 199075"/>
                <a:gd name="connsiteY16" fmla="*/ 178816 h 230803"/>
                <a:gd name="connsiteX17" fmla="*/ 178689 w 199075"/>
                <a:gd name="connsiteY17" fmla="*/ 178816 h 230803"/>
                <a:gd name="connsiteX18" fmla="*/ 167259 w 199075"/>
                <a:gd name="connsiteY18" fmla="*/ 190246 h 230803"/>
                <a:gd name="connsiteX19" fmla="*/ 167259 w 199075"/>
                <a:gd name="connsiteY19" fmla="*/ 83693 h 230803"/>
                <a:gd name="connsiteX20" fmla="*/ 83693 w 199075"/>
                <a:gd name="connsiteY20" fmla="*/ 0 h 23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075" h="230803">
                  <a:moveTo>
                    <a:pt x="83693" y="0"/>
                  </a:moveTo>
                  <a:cubicBezTo>
                    <a:pt x="37503" y="64"/>
                    <a:pt x="64" y="37503"/>
                    <a:pt x="0" y="83693"/>
                  </a:cubicBezTo>
                  <a:lnTo>
                    <a:pt x="0" y="155321"/>
                  </a:lnTo>
                  <a:cubicBezTo>
                    <a:pt x="0" y="161913"/>
                    <a:pt x="5347" y="167259"/>
                    <a:pt x="11938" y="167259"/>
                  </a:cubicBezTo>
                  <a:cubicBezTo>
                    <a:pt x="18529" y="167259"/>
                    <a:pt x="23876" y="161913"/>
                    <a:pt x="23876" y="155321"/>
                  </a:cubicBezTo>
                  <a:lnTo>
                    <a:pt x="23876" y="83693"/>
                  </a:lnTo>
                  <a:cubicBezTo>
                    <a:pt x="25400" y="50698"/>
                    <a:pt x="53378" y="25172"/>
                    <a:pt x="86385" y="26696"/>
                  </a:cubicBezTo>
                  <a:cubicBezTo>
                    <a:pt x="117259" y="28118"/>
                    <a:pt x="141961" y="52820"/>
                    <a:pt x="143383" y="83693"/>
                  </a:cubicBezTo>
                  <a:lnTo>
                    <a:pt x="143383" y="190246"/>
                  </a:lnTo>
                  <a:lnTo>
                    <a:pt x="131953" y="178816"/>
                  </a:lnTo>
                  <a:cubicBezTo>
                    <a:pt x="127292" y="174155"/>
                    <a:pt x="119723" y="174155"/>
                    <a:pt x="115062" y="178816"/>
                  </a:cubicBezTo>
                  <a:cubicBezTo>
                    <a:pt x="110401" y="183477"/>
                    <a:pt x="110401" y="191046"/>
                    <a:pt x="115062" y="195707"/>
                  </a:cubicBezTo>
                  <a:lnTo>
                    <a:pt x="146939" y="227584"/>
                  </a:lnTo>
                  <a:lnTo>
                    <a:pt x="146939" y="227584"/>
                  </a:lnTo>
                  <a:cubicBezTo>
                    <a:pt x="151752" y="231877"/>
                    <a:pt x="159017" y="231877"/>
                    <a:pt x="163830" y="227584"/>
                  </a:cubicBezTo>
                  <a:lnTo>
                    <a:pt x="195580" y="195707"/>
                  </a:lnTo>
                  <a:cubicBezTo>
                    <a:pt x="200241" y="191046"/>
                    <a:pt x="200241" y="183477"/>
                    <a:pt x="195580" y="178816"/>
                  </a:cubicBezTo>
                  <a:cubicBezTo>
                    <a:pt x="190919" y="174155"/>
                    <a:pt x="183350" y="174155"/>
                    <a:pt x="178689" y="178816"/>
                  </a:cubicBezTo>
                  <a:lnTo>
                    <a:pt x="167259" y="190246"/>
                  </a:lnTo>
                  <a:lnTo>
                    <a:pt x="167259" y="83693"/>
                  </a:lnTo>
                  <a:cubicBezTo>
                    <a:pt x="167259" y="37516"/>
                    <a:pt x="129870" y="76"/>
                    <a:pt x="83693" y="0"/>
                  </a:cubicBezTo>
                  <a:close/>
                </a:path>
              </a:pathLst>
            </a:custGeom>
            <a:solidFill>
              <a:srgbClr val="000000"/>
            </a:solidFill>
            <a:ln w="12682" cap="flat">
              <a:noFill/>
              <a:prstDash val="solid"/>
              <a:miter/>
            </a:ln>
          </p:spPr>
          <p:txBody>
            <a:bodyPr rtlCol="0" anchor="ctr"/>
            <a:lstStyle/>
            <a:p>
              <a:endParaRPr lang="nl-NL"/>
            </a:p>
          </p:txBody>
        </p:sp>
      </p:grpSp>
      <p:sp>
        <p:nvSpPr>
          <p:cNvPr id="56" name="Vrije vorm: vorm 55">
            <a:extLst>
              <a:ext uri="{FF2B5EF4-FFF2-40B4-BE49-F238E27FC236}">
                <a16:creationId xmlns:a16="http://schemas.microsoft.com/office/drawing/2014/main" id="{7F49FC71-942F-493A-8B24-75C27F519BD7}"/>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pic>
        <p:nvPicPr>
          <p:cNvPr id="7" name="Afbeelding 6">
            <a:extLst>
              <a:ext uri="{FF2B5EF4-FFF2-40B4-BE49-F238E27FC236}">
                <a16:creationId xmlns:a16="http://schemas.microsoft.com/office/drawing/2014/main" id="{6CA0D4C4-1B4C-F3D1-1434-60217CBC9B8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56041" y="935761"/>
            <a:ext cx="3531403" cy="4950336"/>
          </a:xfrm>
          <a:prstGeom prst="rect">
            <a:avLst/>
          </a:prstGeom>
          <a:ln>
            <a:solidFill>
              <a:schemeClr val="bg1">
                <a:lumMod val="85000"/>
              </a:schemeClr>
            </a:solidFill>
          </a:ln>
        </p:spPr>
      </p:pic>
      <p:pic>
        <p:nvPicPr>
          <p:cNvPr id="5" name="Afbeelding 4">
            <a:extLst>
              <a:ext uri="{FF2B5EF4-FFF2-40B4-BE49-F238E27FC236}">
                <a16:creationId xmlns:a16="http://schemas.microsoft.com/office/drawing/2014/main" id="{239476EC-294A-24AB-92A1-718D2226E2D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757475" y="957429"/>
            <a:ext cx="3528537" cy="4919066"/>
          </a:xfrm>
          <a:prstGeom prst="rect">
            <a:avLst/>
          </a:prstGeom>
        </p:spPr>
      </p:pic>
    </p:spTree>
    <p:extLst>
      <p:ext uri="{BB962C8B-B14F-4D97-AF65-F5344CB8AC3E}">
        <p14:creationId xmlns:p14="http://schemas.microsoft.com/office/powerpoint/2010/main" val="3857389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B063943E-5850-4815-9929-1C42FF352DE9}"/>
              </a:ext>
            </a:extLst>
          </p:cNvPr>
          <p:cNvSpPr/>
          <p:nvPr/>
        </p:nvSpPr>
        <p:spPr>
          <a:xfrm>
            <a:off x="2521744" y="201930"/>
            <a:ext cx="2123479" cy="450000"/>
          </a:xfrm>
          <a:custGeom>
            <a:avLst/>
            <a:gdLst>
              <a:gd name="connsiteX0" fmla="*/ 0 w 2896616"/>
              <a:gd name="connsiteY0" fmla="*/ 0 h 708406"/>
              <a:gd name="connsiteX1" fmla="*/ 2896616 w 2896616"/>
              <a:gd name="connsiteY1" fmla="*/ 0 h 708406"/>
              <a:gd name="connsiteX2" fmla="*/ 2896616 w 2896616"/>
              <a:gd name="connsiteY2" fmla="*/ 708406 h 708406"/>
              <a:gd name="connsiteX3" fmla="*/ 0 w 2896616"/>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96616" h="708406">
                <a:moveTo>
                  <a:pt x="0" y="0"/>
                </a:moveTo>
                <a:lnTo>
                  <a:pt x="2896616" y="0"/>
                </a:lnTo>
                <a:lnTo>
                  <a:pt x="2896616" y="708406"/>
                </a:lnTo>
                <a:lnTo>
                  <a:pt x="0" y="708406"/>
                </a:lnTo>
                <a:close/>
              </a:path>
            </a:pathLst>
          </a:custGeom>
          <a:solidFill>
            <a:srgbClr val="E5007E"/>
          </a:solidFill>
          <a:ln w="12700" cap="flat">
            <a:noFill/>
            <a:prstDash val="solid"/>
            <a:miter/>
          </a:ln>
        </p:spPr>
        <p:txBody>
          <a:bodyPr lIns="324000" rtlCol="0" anchor="ctr"/>
          <a:lstStyle/>
          <a:p>
            <a:r>
              <a:rPr lang="nl-NL" sz="1500" b="1" dirty="0">
                <a:solidFill>
                  <a:schemeClr val="bg1"/>
                </a:solidFill>
              </a:rPr>
              <a:t>Taal en diversiteit</a:t>
            </a:r>
          </a:p>
        </p:txBody>
      </p:sp>
      <p:grpSp>
        <p:nvGrpSpPr>
          <p:cNvPr id="32" name="Groep 31">
            <a:extLst>
              <a:ext uri="{FF2B5EF4-FFF2-40B4-BE49-F238E27FC236}">
                <a16:creationId xmlns:a16="http://schemas.microsoft.com/office/drawing/2014/main" id="{D29CAB0B-2376-4308-A13A-0E7CCC39A78F}"/>
              </a:ext>
            </a:extLst>
          </p:cNvPr>
          <p:cNvGrpSpPr/>
          <p:nvPr/>
        </p:nvGrpSpPr>
        <p:grpSpPr>
          <a:xfrm>
            <a:off x="476757" y="201930"/>
            <a:ext cx="2044987" cy="450000"/>
            <a:chOff x="476757" y="205232"/>
            <a:chExt cx="2044987" cy="450000"/>
          </a:xfrm>
        </p:grpSpPr>
        <p:sp>
          <p:nvSpPr>
            <p:cNvPr id="33" name="Vrije vorm: vorm 32">
              <a:hlinkClick r:id="rId3" action="ppaction://hlinksldjump"/>
              <a:extLst>
                <a:ext uri="{FF2B5EF4-FFF2-40B4-BE49-F238E27FC236}">
                  <a16:creationId xmlns:a16="http://schemas.microsoft.com/office/drawing/2014/main" id="{5BE30137-7826-41C8-A643-55EFB344AB60}"/>
                </a:ext>
              </a:extLst>
            </p:cNvPr>
            <p:cNvSpPr/>
            <p:nvPr/>
          </p:nvSpPr>
          <p:spPr>
            <a:xfrm>
              <a:off x="476757" y="205232"/>
              <a:ext cx="2044987"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rtlCol="0" anchor="ctr"/>
            <a:lstStyle/>
            <a:p>
              <a:r>
                <a:rPr lang="nl-NL" sz="1500" b="1" dirty="0">
                  <a:solidFill>
                    <a:schemeClr val="bg1"/>
                  </a:solidFill>
                </a:rPr>
                <a:t>Verwondering </a:t>
              </a:r>
            </a:p>
          </p:txBody>
        </p:sp>
        <p:sp>
          <p:nvSpPr>
            <p:cNvPr id="34" name="Vrije vorm: vorm 33">
              <a:hlinkClick r:id="rId3" action="ppaction://hlinksldjump"/>
              <a:extLst>
                <a:ext uri="{FF2B5EF4-FFF2-40B4-BE49-F238E27FC236}">
                  <a16:creationId xmlns:a16="http://schemas.microsoft.com/office/drawing/2014/main" id="{A09C7E20-613B-4ECD-8B0B-F2BD3F1AAA7D}"/>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7" name="Vrije vorm: vorm 26">
            <a:extLst>
              <a:ext uri="{FF2B5EF4-FFF2-40B4-BE49-F238E27FC236}">
                <a16:creationId xmlns:a16="http://schemas.microsoft.com/office/drawing/2014/main" id="{0E03181E-BBC2-4D72-B3A7-3F6D4007AC44}"/>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52" name="Vrije vorm: vorm 51">
            <a:extLst>
              <a:ext uri="{FF2B5EF4-FFF2-40B4-BE49-F238E27FC236}">
                <a16:creationId xmlns:a16="http://schemas.microsoft.com/office/drawing/2014/main" id="{5FE27AAD-6C36-413F-ACE5-A7175B062DEA}"/>
              </a:ext>
            </a:extLst>
          </p:cNvPr>
          <p:cNvSpPr/>
          <p:nvPr/>
        </p:nvSpPr>
        <p:spPr>
          <a:xfrm rot="9000000">
            <a:off x="1265653" y="1908541"/>
            <a:ext cx="12216129" cy="4361814"/>
          </a:xfrm>
          <a:custGeom>
            <a:avLst/>
            <a:gdLst>
              <a:gd name="connsiteX0" fmla="*/ 8884158 w 12216129"/>
              <a:gd name="connsiteY0" fmla="*/ 4361815 h 4361814"/>
              <a:gd name="connsiteX1" fmla="*/ 8814054 w 12216129"/>
              <a:gd name="connsiteY1" fmla="*/ 4359910 h 4361814"/>
              <a:gd name="connsiteX2" fmla="*/ 8815451 w 12216129"/>
              <a:gd name="connsiteY2" fmla="*/ 4331462 h 4361814"/>
              <a:gd name="connsiteX3" fmla="*/ 8916035 w 12216129"/>
              <a:gd name="connsiteY3" fmla="*/ 4332859 h 4361814"/>
              <a:gd name="connsiteX4" fmla="*/ 8916035 w 12216129"/>
              <a:gd name="connsiteY4" fmla="*/ 4361434 h 4361814"/>
              <a:gd name="connsiteX5" fmla="*/ 8884158 w 12216129"/>
              <a:gd name="connsiteY5" fmla="*/ 4361815 h 4361814"/>
              <a:gd name="connsiteX6" fmla="*/ 9006459 w 12216129"/>
              <a:gd name="connsiteY6" fmla="*/ 4355719 h 4361814"/>
              <a:gd name="connsiteX7" fmla="*/ 9003665 w 12216129"/>
              <a:gd name="connsiteY7" fmla="*/ 4327398 h 4361814"/>
              <a:gd name="connsiteX8" fmla="*/ 9102725 w 12216129"/>
              <a:gd name="connsiteY8" fmla="*/ 4312666 h 4361814"/>
              <a:gd name="connsiteX9" fmla="*/ 9108313 w 12216129"/>
              <a:gd name="connsiteY9" fmla="*/ 4340606 h 4361814"/>
              <a:gd name="connsiteX10" fmla="*/ 9006459 w 12216129"/>
              <a:gd name="connsiteY10" fmla="*/ 4355719 h 4361814"/>
              <a:gd name="connsiteX11" fmla="*/ 8724646 w 12216129"/>
              <a:gd name="connsiteY11" fmla="*/ 4352671 h 4361814"/>
              <a:gd name="connsiteX12" fmla="*/ 8623046 w 12216129"/>
              <a:gd name="connsiteY12" fmla="*/ 4338320 h 4361814"/>
              <a:gd name="connsiteX13" fmla="*/ 8627872 w 12216129"/>
              <a:gd name="connsiteY13" fmla="*/ 4310253 h 4361814"/>
              <a:gd name="connsiteX14" fmla="*/ 8727567 w 12216129"/>
              <a:gd name="connsiteY14" fmla="*/ 4324350 h 4361814"/>
              <a:gd name="connsiteX15" fmla="*/ 8534908 w 12216129"/>
              <a:gd name="connsiteY15" fmla="*/ 4321048 h 4361814"/>
              <a:gd name="connsiteX16" fmla="*/ 8435594 w 12216129"/>
              <a:gd name="connsiteY16" fmla="*/ 4296664 h 4361814"/>
              <a:gd name="connsiteX17" fmla="*/ 8442960 w 12216129"/>
              <a:gd name="connsiteY17" fmla="*/ 4269105 h 4361814"/>
              <a:gd name="connsiteX18" fmla="*/ 8541004 w 12216129"/>
              <a:gd name="connsiteY18" fmla="*/ 4293235 h 4361814"/>
              <a:gd name="connsiteX19" fmla="*/ 9195308 w 12216129"/>
              <a:gd name="connsiteY19" fmla="*/ 4319016 h 4361814"/>
              <a:gd name="connsiteX20" fmla="*/ 9187180 w 12216129"/>
              <a:gd name="connsiteY20" fmla="*/ 4291584 h 4361814"/>
              <a:gd name="connsiteX21" fmla="*/ 9281033 w 12216129"/>
              <a:gd name="connsiteY21" fmla="*/ 4257675 h 4361814"/>
              <a:gd name="connsiteX22" fmla="*/ 9292336 w 12216129"/>
              <a:gd name="connsiteY22" fmla="*/ 4283837 h 4361814"/>
              <a:gd name="connsiteX23" fmla="*/ 9195308 w 12216129"/>
              <a:gd name="connsiteY23" fmla="*/ 4319016 h 4361814"/>
              <a:gd name="connsiteX24" fmla="*/ 8349615 w 12216129"/>
              <a:gd name="connsiteY24" fmla="*/ 4271518 h 4361814"/>
              <a:gd name="connsiteX25" fmla="*/ 8264906 w 12216129"/>
              <a:gd name="connsiteY25" fmla="*/ 4243451 h 4361814"/>
              <a:gd name="connsiteX26" fmla="*/ 8252206 w 12216129"/>
              <a:gd name="connsiteY26" fmla="*/ 4239133 h 4361814"/>
              <a:gd name="connsiteX27" fmla="*/ 8261731 w 12216129"/>
              <a:gd name="connsiteY27" fmla="*/ 4212209 h 4361814"/>
              <a:gd name="connsiteX28" fmla="*/ 8274431 w 12216129"/>
              <a:gd name="connsiteY28" fmla="*/ 4216400 h 4361814"/>
              <a:gd name="connsiteX29" fmla="*/ 8358124 w 12216129"/>
              <a:gd name="connsiteY29" fmla="*/ 4244340 h 4361814"/>
              <a:gd name="connsiteX30" fmla="*/ 9373362 w 12216129"/>
              <a:gd name="connsiteY30" fmla="*/ 4243832 h 4361814"/>
              <a:gd name="connsiteX31" fmla="*/ 9359392 w 12216129"/>
              <a:gd name="connsiteY31" fmla="*/ 4218432 h 4361814"/>
              <a:gd name="connsiteX32" fmla="*/ 9443085 w 12216129"/>
              <a:gd name="connsiteY32" fmla="*/ 4164203 h 4361814"/>
              <a:gd name="connsiteX33" fmla="*/ 9460103 w 12216129"/>
              <a:gd name="connsiteY33" fmla="*/ 4187190 h 4361814"/>
              <a:gd name="connsiteX34" fmla="*/ 9373870 w 12216129"/>
              <a:gd name="connsiteY34" fmla="*/ 4243832 h 4361814"/>
              <a:gd name="connsiteX35" fmla="*/ 8169021 w 12216129"/>
              <a:gd name="connsiteY35" fmla="*/ 4208272 h 4361814"/>
              <a:gd name="connsiteX36" fmla="*/ 8073898 w 12216129"/>
              <a:gd name="connsiteY36" fmla="*/ 4170934 h 4361814"/>
              <a:gd name="connsiteX37" fmla="*/ 8084693 w 12216129"/>
              <a:gd name="connsiteY37" fmla="*/ 4144518 h 4361814"/>
              <a:gd name="connsiteX38" fmla="*/ 8179181 w 12216129"/>
              <a:gd name="connsiteY38" fmla="*/ 4181602 h 4361814"/>
              <a:gd name="connsiteX39" fmla="*/ 7991221 w 12216129"/>
              <a:gd name="connsiteY39" fmla="*/ 4136644 h 4361814"/>
              <a:gd name="connsiteX40" fmla="*/ 7897749 w 12216129"/>
              <a:gd name="connsiteY40" fmla="*/ 4095623 h 4361814"/>
              <a:gd name="connsiteX41" fmla="*/ 7909433 w 12216129"/>
              <a:gd name="connsiteY41" fmla="*/ 4069588 h 4361814"/>
              <a:gd name="connsiteX42" fmla="*/ 8002397 w 12216129"/>
              <a:gd name="connsiteY42" fmla="*/ 4110355 h 4361814"/>
              <a:gd name="connsiteX43" fmla="*/ 9529572 w 12216129"/>
              <a:gd name="connsiteY43" fmla="*/ 4130167 h 4361814"/>
              <a:gd name="connsiteX44" fmla="*/ 9510141 w 12216129"/>
              <a:gd name="connsiteY44" fmla="*/ 4109212 h 4361814"/>
              <a:gd name="connsiteX45" fmla="*/ 9529191 w 12216129"/>
              <a:gd name="connsiteY45" fmla="*/ 4091178 h 4361814"/>
              <a:gd name="connsiteX46" fmla="*/ 9579991 w 12216129"/>
              <a:gd name="connsiteY46" fmla="*/ 4037584 h 4361814"/>
              <a:gd name="connsiteX47" fmla="*/ 9601708 w 12216129"/>
              <a:gd name="connsiteY47" fmla="*/ 4057015 h 4361814"/>
              <a:gd name="connsiteX48" fmla="*/ 9549638 w 12216129"/>
              <a:gd name="connsiteY48" fmla="*/ 4112260 h 4361814"/>
              <a:gd name="connsiteX49" fmla="*/ 9530334 w 12216129"/>
              <a:gd name="connsiteY49" fmla="*/ 4130167 h 4361814"/>
              <a:gd name="connsiteX50" fmla="*/ 7816469 w 12216129"/>
              <a:gd name="connsiteY50" fmla="*/ 4058539 h 4361814"/>
              <a:gd name="connsiteX51" fmla="*/ 7724267 w 12216129"/>
              <a:gd name="connsiteY51" fmla="*/ 4014851 h 4361814"/>
              <a:gd name="connsiteX52" fmla="*/ 7736967 w 12216129"/>
              <a:gd name="connsiteY52" fmla="*/ 3989451 h 4361814"/>
              <a:gd name="connsiteX53" fmla="*/ 7828789 w 12216129"/>
              <a:gd name="connsiteY53" fmla="*/ 4033012 h 4361814"/>
              <a:gd name="connsiteX54" fmla="*/ 9657207 w 12216129"/>
              <a:gd name="connsiteY54" fmla="*/ 3985641 h 4361814"/>
              <a:gd name="connsiteX55" fmla="*/ 9633966 w 12216129"/>
              <a:gd name="connsiteY55" fmla="*/ 3969004 h 4361814"/>
              <a:gd name="connsiteX56" fmla="*/ 9688068 w 12216129"/>
              <a:gd name="connsiteY56" fmla="*/ 3885057 h 4361814"/>
              <a:gd name="connsiteX57" fmla="*/ 9712833 w 12216129"/>
              <a:gd name="connsiteY57" fmla="*/ 3899281 h 4361814"/>
              <a:gd name="connsiteX58" fmla="*/ 9657969 w 12216129"/>
              <a:gd name="connsiteY58" fmla="*/ 3985641 h 4361814"/>
              <a:gd name="connsiteX59" fmla="*/ 7644130 w 12216129"/>
              <a:gd name="connsiteY59" fmla="*/ 3975608 h 4361814"/>
              <a:gd name="connsiteX60" fmla="*/ 7553071 w 12216129"/>
              <a:gd name="connsiteY60" fmla="*/ 3929761 h 4361814"/>
              <a:gd name="connsiteX61" fmla="*/ 7565771 w 12216129"/>
              <a:gd name="connsiteY61" fmla="*/ 3904361 h 4361814"/>
              <a:gd name="connsiteX62" fmla="*/ 7656577 w 12216129"/>
              <a:gd name="connsiteY62" fmla="*/ 3950081 h 4361814"/>
              <a:gd name="connsiteX63" fmla="*/ 7473823 w 12216129"/>
              <a:gd name="connsiteY63" fmla="*/ 3888994 h 4361814"/>
              <a:gd name="connsiteX64" fmla="*/ 7383653 w 12216129"/>
              <a:gd name="connsiteY64" fmla="*/ 3841750 h 4361814"/>
              <a:gd name="connsiteX65" fmla="*/ 7396989 w 12216129"/>
              <a:gd name="connsiteY65" fmla="*/ 3816350 h 4361814"/>
              <a:gd name="connsiteX66" fmla="*/ 7487031 w 12216129"/>
              <a:gd name="connsiteY66" fmla="*/ 3863467 h 4361814"/>
              <a:gd name="connsiteX67" fmla="*/ 9754743 w 12216129"/>
              <a:gd name="connsiteY67" fmla="*/ 3819779 h 4361814"/>
              <a:gd name="connsiteX68" fmla="*/ 9729343 w 12216129"/>
              <a:gd name="connsiteY68" fmla="*/ 3807079 h 4361814"/>
              <a:gd name="connsiteX69" fmla="*/ 9769221 w 12216129"/>
              <a:gd name="connsiteY69" fmla="*/ 3714877 h 4361814"/>
              <a:gd name="connsiteX70" fmla="*/ 9795891 w 12216129"/>
              <a:gd name="connsiteY70" fmla="*/ 3725291 h 4361814"/>
              <a:gd name="connsiteX71" fmla="*/ 9755505 w 12216129"/>
              <a:gd name="connsiteY71" fmla="*/ 3819779 h 4361814"/>
              <a:gd name="connsiteX72" fmla="*/ 7304914 w 12216129"/>
              <a:gd name="connsiteY72" fmla="*/ 3799967 h 4361814"/>
              <a:gd name="connsiteX73" fmla="*/ 7215252 w 12216129"/>
              <a:gd name="connsiteY73" fmla="*/ 3751961 h 4361814"/>
              <a:gd name="connsiteX74" fmla="*/ 7228840 w 12216129"/>
              <a:gd name="connsiteY74" fmla="*/ 3726561 h 4361814"/>
              <a:gd name="connsiteX75" fmla="*/ 7317740 w 12216129"/>
              <a:gd name="connsiteY75" fmla="*/ 3774567 h 4361814"/>
              <a:gd name="connsiteX76" fmla="*/ 7137908 w 12216129"/>
              <a:gd name="connsiteY76" fmla="*/ 3709924 h 4361814"/>
              <a:gd name="connsiteX77" fmla="*/ 7049008 w 12216129"/>
              <a:gd name="connsiteY77" fmla="*/ 3661664 h 4361814"/>
              <a:gd name="connsiteX78" fmla="*/ 7062597 w 12216129"/>
              <a:gd name="connsiteY78" fmla="*/ 3636264 h 4361814"/>
              <a:gd name="connsiteX79" fmla="*/ 7151497 w 12216129"/>
              <a:gd name="connsiteY79" fmla="*/ 3684524 h 4361814"/>
              <a:gd name="connsiteX80" fmla="*/ 9826498 w 12216129"/>
              <a:gd name="connsiteY80" fmla="*/ 3641090 h 4361814"/>
              <a:gd name="connsiteX81" fmla="*/ 9799320 w 12216129"/>
              <a:gd name="connsiteY81" fmla="*/ 3632327 h 4361814"/>
              <a:gd name="connsiteX82" fmla="*/ 9827641 w 12216129"/>
              <a:gd name="connsiteY82" fmla="*/ 3535553 h 4361814"/>
              <a:gd name="connsiteX83" fmla="*/ 9855200 w 12216129"/>
              <a:gd name="connsiteY83" fmla="*/ 3542919 h 4361814"/>
              <a:gd name="connsiteX84" fmla="*/ 9826244 w 12216129"/>
              <a:gd name="connsiteY84" fmla="*/ 3641090 h 4361814"/>
              <a:gd name="connsiteX85" fmla="*/ 6970268 w 12216129"/>
              <a:gd name="connsiteY85" fmla="*/ 3619500 h 4361814"/>
              <a:gd name="connsiteX86" fmla="*/ 6881368 w 12216129"/>
              <a:gd name="connsiteY86" fmla="*/ 3571748 h 4361814"/>
              <a:gd name="connsiteX87" fmla="*/ 6894830 w 12216129"/>
              <a:gd name="connsiteY87" fmla="*/ 3546348 h 4361814"/>
              <a:gd name="connsiteX88" fmla="*/ 6984365 w 12216129"/>
              <a:gd name="connsiteY88" fmla="*/ 3594227 h 4361814"/>
              <a:gd name="connsiteX89" fmla="*/ 6802374 w 12216129"/>
              <a:gd name="connsiteY89" fmla="*/ 3530600 h 4361814"/>
              <a:gd name="connsiteX90" fmla="*/ 6712458 w 12216129"/>
              <a:gd name="connsiteY90" fmla="*/ 3483737 h 4361814"/>
              <a:gd name="connsiteX91" fmla="*/ 6725158 w 12216129"/>
              <a:gd name="connsiteY91" fmla="*/ 3458337 h 4361814"/>
              <a:gd name="connsiteX92" fmla="*/ 6815202 w 12216129"/>
              <a:gd name="connsiteY92" fmla="*/ 3505327 h 4361814"/>
              <a:gd name="connsiteX93" fmla="*/ 2588768 w 12216129"/>
              <a:gd name="connsiteY93" fmla="*/ 3461512 h 4361814"/>
              <a:gd name="connsiteX94" fmla="*/ 2486533 w 12216129"/>
              <a:gd name="connsiteY94" fmla="*/ 3458464 h 4361814"/>
              <a:gd name="connsiteX95" fmla="*/ 2488184 w 12216129"/>
              <a:gd name="connsiteY95" fmla="*/ 3429889 h 4361814"/>
              <a:gd name="connsiteX96" fmla="*/ 2588895 w 12216129"/>
              <a:gd name="connsiteY96" fmla="*/ 3432937 h 4361814"/>
              <a:gd name="connsiteX97" fmla="*/ 2677668 w 12216129"/>
              <a:gd name="connsiteY97" fmla="*/ 3459861 h 4361814"/>
              <a:gd name="connsiteX98" fmla="*/ 2676525 w 12216129"/>
              <a:gd name="connsiteY98" fmla="*/ 3431286 h 4361814"/>
              <a:gd name="connsiteX99" fmla="*/ 2777236 w 12216129"/>
              <a:gd name="connsiteY99" fmla="*/ 3425190 h 4361814"/>
              <a:gd name="connsiteX100" fmla="*/ 2779522 w 12216129"/>
              <a:gd name="connsiteY100" fmla="*/ 3453765 h 4361814"/>
              <a:gd name="connsiteX101" fmla="*/ 2677922 w 12216129"/>
              <a:gd name="connsiteY101" fmla="*/ 3460115 h 4361814"/>
              <a:gd name="connsiteX102" fmla="*/ 9875774 w 12216129"/>
              <a:gd name="connsiteY102" fmla="*/ 3456305 h 4361814"/>
              <a:gd name="connsiteX103" fmla="*/ 9847834 w 12216129"/>
              <a:gd name="connsiteY103" fmla="*/ 3450082 h 4361814"/>
              <a:gd name="connsiteX104" fmla="*/ 9867773 w 12216129"/>
              <a:gd name="connsiteY104" fmla="*/ 3351022 h 4361814"/>
              <a:gd name="connsiteX105" fmla="*/ 9895840 w 12216129"/>
              <a:gd name="connsiteY105" fmla="*/ 3356229 h 4361814"/>
              <a:gd name="connsiteX106" fmla="*/ 9876028 w 12216129"/>
              <a:gd name="connsiteY106" fmla="*/ 3455924 h 4361814"/>
              <a:gd name="connsiteX107" fmla="*/ 2396744 w 12216129"/>
              <a:gd name="connsiteY107" fmla="*/ 3451352 h 4361814"/>
              <a:gd name="connsiteX108" fmla="*/ 2295144 w 12216129"/>
              <a:gd name="connsiteY108" fmla="*/ 3437636 h 4361814"/>
              <a:gd name="connsiteX109" fmla="*/ 2299716 w 12216129"/>
              <a:gd name="connsiteY109" fmla="*/ 3409442 h 4361814"/>
              <a:gd name="connsiteX110" fmla="*/ 2399538 w 12216129"/>
              <a:gd name="connsiteY110" fmla="*/ 3422904 h 4361814"/>
              <a:gd name="connsiteX111" fmla="*/ 2868295 w 12216129"/>
              <a:gd name="connsiteY111" fmla="*/ 3444875 h 4361814"/>
              <a:gd name="connsiteX112" fmla="*/ 2864993 w 12216129"/>
              <a:gd name="connsiteY112" fmla="*/ 3416427 h 4361814"/>
              <a:gd name="connsiteX113" fmla="*/ 2965196 w 12216129"/>
              <a:gd name="connsiteY113" fmla="*/ 3402965 h 4361814"/>
              <a:gd name="connsiteX114" fmla="*/ 2969387 w 12216129"/>
              <a:gd name="connsiteY114" fmla="*/ 3431159 h 4361814"/>
              <a:gd name="connsiteX115" fmla="*/ 2868549 w 12216129"/>
              <a:gd name="connsiteY115" fmla="*/ 3444494 h 4361814"/>
              <a:gd name="connsiteX116" fmla="*/ 6633083 w 12216129"/>
              <a:gd name="connsiteY116" fmla="*/ 3443351 h 4361814"/>
              <a:gd name="connsiteX117" fmla="*/ 6542405 w 12216129"/>
              <a:gd name="connsiteY117" fmla="*/ 3398012 h 4361814"/>
              <a:gd name="connsiteX118" fmla="*/ 6555105 w 12216129"/>
              <a:gd name="connsiteY118" fmla="*/ 3372612 h 4361814"/>
              <a:gd name="connsiteX119" fmla="*/ 6645910 w 12216129"/>
              <a:gd name="connsiteY119" fmla="*/ 3417951 h 4361814"/>
              <a:gd name="connsiteX120" fmla="*/ 2207133 w 12216129"/>
              <a:gd name="connsiteY120" fmla="*/ 3420491 h 4361814"/>
              <a:gd name="connsiteX121" fmla="*/ 2107819 w 12216129"/>
              <a:gd name="connsiteY121" fmla="*/ 3395091 h 4361814"/>
              <a:gd name="connsiteX122" fmla="*/ 2115820 w 12216129"/>
              <a:gd name="connsiteY122" fmla="*/ 3367659 h 4361814"/>
              <a:gd name="connsiteX123" fmla="*/ 2213356 w 12216129"/>
              <a:gd name="connsiteY123" fmla="*/ 3393059 h 4361814"/>
              <a:gd name="connsiteX124" fmla="*/ 3058033 w 12216129"/>
              <a:gd name="connsiteY124" fmla="*/ 3416554 h 4361814"/>
              <a:gd name="connsiteX125" fmla="*/ 3052953 w 12216129"/>
              <a:gd name="connsiteY125" fmla="*/ 3388360 h 4361814"/>
              <a:gd name="connsiteX126" fmla="*/ 3152267 w 12216129"/>
              <a:gd name="connsiteY126" fmla="*/ 3369183 h 4361814"/>
              <a:gd name="connsiteX127" fmla="*/ 3158109 w 12216129"/>
              <a:gd name="connsiteY127" fmla="*/ 3397123 h 4361814"/>
              <a:gd name="connsiteX128" fmla="*/ 3057779 w 12216129"/>
              <a:gd name="connsiteY128" fmla="*/ 3416173 h 4361814"/>
              <a:gd name="connsiteX129" fmla="*/ 3245231 w 12216129"/>
              <a:gd name="connsiteY129" fmla="*/ 3378454 h 4361814"/>
              <a:gd name="connsiteX130" fmla="*/ 3238881 w 12216129"/>
              <a:gd name="connsiteY130" fmla="*/ 3350641 h 4361814"/>
              <a:gd name="connsiteX131" fmla="*/ 3337306 w 12216129"/>
              <a:gd name="connsiteY131" fmla="*/ 3327146 h 4361814"/>
              <a:gd name="connsiteX132" fmla="*/ 3344164 w 12216129"/>
              <a:gd name="connsiteY132" fmla="*/ 3354959 h 4361814"/>
              <a:gd name="connsiteX133" fmla="*/ 3244977 w 12216129"/>
              <a:gd name="connsiteY133" fmla="*/ 3377692 h 4361814"/>
              <a:gd name="connsiteX134" fmla="*/ 2022856 w 12216129"/>
              <a:gd name="connsiteY134" fmla="*/ 3368294 h 4361814"/>
              <a:gd name="connsiteX135" fmla="*/ 2016379 w 12216129"/>
              <a:gd name="connsiteY135" fmla="*/ 3365881 h 4361814"/>
              <a:gd name="connsiteX136" fmla="*/ 1927479 w 12216129"/>
              <a:gd name="connsiteY136" fmla="*/ 3330956 h 4361814"/>
              <a:gd name="connsiteX137" fmla="*/ 1938782 w 12216129"/>
              <a:gd name="connsiteY137" fmla="*/ 3304667 h 4361814"/>
              <a:gd name="connsiteX138" fmla="*/ 2026158 w 12216129"/>
              <a:gd name="connsiteY138" fmla="*/ 3339084 h 4361814"/>
              <a:gd name="connsiteX139" fmla="*/ 2032254 w 12216129"/>
              <a:gd name="connsiteY139" fmla="*/ 3341243 h 4361814"/>
              <a:gd name="connsiteX140" fmla="*/ 6463157 w 12216129"/>
              <a:gd name="connsiteY140" fmla="*/ 3358515 h 4361814"/>
              <a:gd name="connsiteX141" fmla="*/ 6371590 w 12216129"/>
              <a:gd name="connsiteY141" fmla="*/ 3315462 h 4361814"/>
              <a:gd name="connsiteX142" fmla="*/ 6383528 w 12216129"/>
              <a:gd name="connsiteY142" fmla="*/ 3290062 h 4361814"/>
              <a:gd name="connsiteX143" fmla="*/ 6475476 w 12216129"/>
              <a:gd name="connsiteY143" fmla="*/ 3333369 h 4361814"/>
              <a:gd name="connsiteX144" fmla="*/ 3430143 w 12216129"/>
              <a:gd name="connsiteY144" fmla="*/ 3331591 h 4361814"/>
              <a:gd name="connsiteX145" fmla="*/ 3422904 w 12216129"/>
              <a:gd name="connsiteY145" fmla="*/ 3304032 h 4361814"/>
              <a:gd name="connsiteX146" fmla="*/ 3520694 w 12216129"/>
              <a:gd name="connsiteY146" fmla="*/ 3277743 h 4361814"/>
              <a:gd name="connsiteX147" fmla="*/ 3528314 w 12216129"/>
              <a:gd name="connsiteY147" fmla="*/ 3305302 h 4361814"/>
              <a:gd name="connsiteX148" fmla="*/ 3430143 w 12216129"/>
              <a:gd name="connsiteY148" fmla="*/ 3332099 h 4361814"/>
              <a:gd name="connsiteX149" fmla="*/ 1845818 w 12216129"/>
              <a:gd name="connsiteY149" fmla="*/ 3292221 h 4361814"/>
              <a:gd name="connsiteX150" fmla="*/ 1755775 w 12216129"/>
              <a:gd name="connsiteY150" fmla="*/ 3243199 h 4361814"/>
              <a:gd name="connsiteX151" fmla="*/ 1770126 w 12216129"/>
              <a:gd name="connsiteY151" fmla="*/ 3218561 h 4361814"/>
              <a:gd name="connsiteX152" fmla="*/ 1859026 w 12216129"/>
              <a:gd name="connsiteY152" fmla="*/ 3266694 h 4361814"/>
              <a:gd name="connsiteX153" fmla="*/ 3613912 w 12216129"/>
              <a:gd name="connsiteY153" fmla="*/ 3282315 h 4361814"/>
              <a:gd name="connsiteX154" fmla="*/ 3606165 w 12216129"/>
              <a:gd name="connsiteY154" fmla="*/ 3254883 h 4361814"/>
              <a:gd name="connsiteX155" fmla="*/ 3703701 w 12216129"/>
              <a:gd name="connsiteY155" fmla="*/ 3226943 h 4361814"/>
              <a:gd name="connsiteX156" fmla="*/ 3711702 w 12216129"/>
              <a:gd name="connsiteY156" fmla="*/ 3254375 h 4361814"/>
              <a:gd name="connsiteX157" fmla="*/ 3613912 w 12216129"/>
              <a:gd name="connsiteY157" fmla="*/ 3282315 h 4361814"/>
              <a:gd name="connsiteX158" fmla="*/ 6290945 w 12216129"/>
              <a:gd name="connsiteY158" fmla="*/ 3280029 h 4361814"/>
              <a:gd name="connsiteX159" fmla="*/ 6197981 w 12216129"/>
              <a:gd name="connsiteY159" fmla="*/ 3239897 h 4361814"/>
              <a:gd name="connsiteX160" fmla="*/ 6209030 w 12216129"/>
              <a:gd name="connsiteY160" fmla="*/ 3213481 h 4361814"/>
              <a:gd name="connsiteX161" fmla="*/ 6302502 w 12216129"/>
              <a:gd name="connsiteY161" fmla="*/ 3253867 h 4361814"/>
              <a:gd name="connsiteX162" fmla="*/ 9911080 w 12216129"/>
              <a:gd name="connsiteY162" fmla="*/ 3268218 h 4361814"/>
              <a:gd name="connsiteX163" fmla="*/ 9882759 w 12216129"/>
              <a:gd name="connsiteY163" fmla="*/ 3263900 h 4361814"/>
              <a:gd name="connsiteX164" fmla="*/ 9897237 w 12216129"/>
              <a:gd name="connsiteY164" fmla="*/ 3163570 h 4361814"/>
              <a:gd name="connsiteX165" fmla="*/ 9925558 w 12216129"/>
              <a:gd name="connsiteY165" fmla="*/ 3167380 h 4361814"/>
              <a:gd name="connsiteX166" fmla="*/ 9911080 w 12216129"/>
              <a:gd name="connsiteY166" fmla="*/ 3267710 h 4361814"/>
              <a:gd name="connsiteX167" fmla="*/ 3797046 w 12216129"/>
              <a:gd name="connsiteY167" fmla="*/ 3230118 h 4361814"/>
              <a:gd name="connsiteX168" fmla="*/ 3789045 w 12216129"/>
              <a:gd name="connsiteY168" fmla="*/ 3202686 h 4361814"/>
              <a:gd name="connsiteX169" fmla="*/ 3886708 w 12216129"/>
              <a:gd name="connsiteY169" fmla="*/ 3174365 h 4361814"/>
              <a:gd name="connsiteX170" fmla="*/ 3894582 w 12216129"/>
              <a:gd name="connsiteY170" fmla="*/ 3201797 h 4361814"/>
              <a:gd name="connsiteX171" fmla="*/ 6115939 w 12216129"/>
              <a:gd name="connsiteY171" fmla="*/ 3206115 h 4361814"/>
              <a:gd name="connsiteX172" fmla="*/ 6021451 w 12216129"/>
              <a:gd name="connsiteY172" fmla="*/ 3169793 h 4361814"/>
              <a:gd name="connsiteX173" fmla="*/ 6031357 w 12216129"/>
              <a:gd name="connsiteY173" fmla="*/ 3142996 h 4361814"/>
              <a:gd name="connsiteX174" fmla="*/ 6126480 w 12216129"/>
              <a:gd name="connsiteY174" fmla="*/ 3179572 h 4361814"/>
              <a:gd name="connsiteX175" fmla="*/ 1679575 w 12216129"/>
              <a:gd name="connsiteY175" fmla="*/ 3196209 h 4361814"/>
              <a:gd name="connsiteX176" fmla="*/ 1595882 w 12216129"/>
              <a:gd name="connsiteY176" fmla="*/ 3137027 h 4361814"/>
              <a:gd name="connsiteX177" fmla="*/ 1613154 w 12216129"/>
              <a:gd name="connsiteY177" fmla="*/ 3114294 h 4361814"/>
              <a:gd name="connsiteX178" fmla="*/ 1695450 w 12216129"/>
              <a:gd name="connsiteY178" fmla="*/ 3172333 h 4361814"/>
              <a:gd name="connsiteX179" fmla="*/ 3980053 w 12216129"/>
              <a:gd name="connsiteY179" fmla="*/ 3176524 h 4361814"/>
              <a:gd name="connsiteX180" fmla="*/ 3972179 w 12216129"/>
              <a:gd name="connsiteY180" fmla="*/ 3149092 h 4361814"/>
              <a:gd name="connsiteX181" fmla="*/ 4070096 w 12216129"/>
              <a:gd name="connsiteY181" fmla="*/ 3121406 h 4361814"/>
              <a:gd name="connsiteX182" fmla="*/ 4077716 w 12216129"/>
              <a:gd name="connsiteY182" fmla="*/ 3148965 h 4361814"/>
              <a:gd name="connsiteX183" fmla="*/ 3980053 w 12216129"/>
              <a:gd name="connsiteY183" fmla="*/ 3176143 h 4361814"/>
              <a:gd name="connsiteX184" fmla="*/ 5938012 w 12216129"/>
              <a:gd name="connsiteY184" fmla="*/ 3139948 h 4361814"/>
              <a:gd name="connsiteX185" fmla="*/ 5842254 w 12216129"/>
              <a:gd name="connsiteY185" fmla="*/ 3108325 h 4361814"/>
              <a:gd name="connsiteX186" fmla="*/ 5850763 w 12216129"/>
              <a:gd name="connsiteY186" fmla="*/ 3081020 h 4361814"/>
              <a:gd name="connsiteX187" fmla="*/ 5947410 w 12216129"/>
              <a:gd name="connsiteY187" fmla="*/ 3112897 h 4361814"/>
              <a:gd name="connsiteX188" fmla="*/ 4163441 w 12216129"/>
              <a:gd name="connsiteY188" fmla="*/ 3125470 h 4361814"/>
              <a:gd name="connsiteX189" fmla="*/ 4156075 w 12216129"/>
              <a:gd name="connsiteY189" fmla="*/ 3097911 h 4361814"/>
              <a:gd name="connsiteX190" fmla="*/ 4254627 w 12216129"/>
              <a:gd name="connsiteY190" fmla="*/ 3072511 h 4361814"/>
              <a:gd name="connsiteX191" fmla="*/ 4261612 w 12216129"/>
              <a:gd name="connsiteY191" fmla="*/ 3100197 h 4361814"/>
              <a:gd name="connsiteX192" fmla="*/ 4163441 w 12216129"/>
              <a:gd name="connsiteY192" fmla="*/ 3125089 h 4361814"/>
              <a:gd name="connsiteX193" fmla="*/ 5757672 w 12216129"/>
              <a:gd name="connsiteY193" fmla="*/ 3082925 h 4361814"/>
              <a:gd name="connsiteX194" fmla="*/ 5660136 w 12216129"/>
              <a:gd name="connsiteY194" fmla="*/ 3057525 h 4361814"/>
              <a:gd name="connsiteX195" fmla="*/ 5667121 w 12216129"/>
              <a:gd name="connsiteY195" fmla="*/ 3029839 h 4361814"/>
              <a:gd name="connsiteX196" fmla="*/ 5765419 w 12216129"/>
              <a:gd name="connsiteY196" fmla="*/ 3056128 h 4361814"/>
              <a:gd name="connsiteX197" fmla="*/ 1525651 w 12216129"/>
              <a:gd name="connsiteY197" fmla="*/ 3081401 h 4361814"/>
              <a:gd name="connsiteX198" fmla="*/ 1449451 w 12216129"/>
              <a:gd name="connsiteY198" fmla="*/ 3013583 h 4361814"/>
              <a:gd name="connsiteX199" fmla="*/ 1469009 w 12216129"/>
              <a:gd name="connsiteY199" fmla="*/ 2992755 h 4361814"/>
              <a:gd name="connsiteX200" fmla="*/ 1544447 w 12216129"/>
              <a:gd name="connsiteY200" fmla="*/ 3059430 h 4361814"/>
              <a:gd name="connsiteX201" fmla="*/ 9936607 w 12216129"/>
              <a:gd name="connsiteY201" fmla="*/ 3078734 h 4361814"/>
              <a:gd name="connsiteX202" fmla="*/ 9908286 w 12216129"/>
              <a:gd name="connsiteY202" fmla="*/ 3075432 h 4361814"/>
              <a:gd name="connsiteX203" fmla="*/ 9919589 w 12216129"/>
              <a:gd name="connsiteY203" fmla="*/ 2974467 h 4361814"/>
              <a:gd name="connsiteX204" fmla="*/ 9948037 w 12216129"/>
              <a:gd name="connsiteY204" fmla="*/ 2977515 h 4361814"/>
              <a:gd name="connsiteX205" fmla="*/ 9936607 w 12216129"/>
              <a:gd name="connsiteY205" fmla="*/ 3078353 h 4361814"/>
              <a:gd name="connsiteX206" fmla="*/ 4347845 w 12216129"/>
              <a:gd name="connsiteY206" fmla="*/ 3078734 h 4361814"/>
              <a:gd name="connsiteX207" fmla="*/ 4341241 w 12216129"/>
              <a:gd name="connsiteY207" fmla="*/ 3051048 h 4361814"/>
              <a:gd name="connsiteX208" fmla="*/ 4440682 w 12216129"/>
              <a:gd name="connsiteY208" fmla="*/ 3028315 h 4361814"/>
              <a:gd name="connsiteX209" fmla="*/ 4446778 w 12216129"/>
              <a:gd name="connsiteY209" fmla="*/ 3056255 h 4361814"/>
              <a:gd name="connsiteX210" fmla="*/ 4347845 w 12216129"/>
              <a:gd name="connsiteY210" fmla="*/ 3078099 h 4361814"/>
              <a:gd name="connsiteX211" fmla="*/ 4533646 w 12216129"/>
              <a:gd name="connsiteY211" fmla="*/ 3038348 h 4361814"/>
              <a:gd name="connsiteX212" fmla="*/ 4528185 w 12216129"/>
              <a:gd name="connsiteY212" fmla="*/ 3010281 h 4361814"/>
              <a:gd name="connsiteX213" fmla="*/ 4628642 w 12216129"/>
              <a:gd name="connsiteY213" fmla="*/ 2991993 h 4361814"/>
              <a:gd name="connsiteX214" fmla="*/ 4633341 w 12216129"/>
              <a:gd name="connsiteY214" fmla="*/ 3020187 h 4361814"/>
              <a:gd name="connsiteX215" fmla="*/ 4533646 w 12216129"/>
              <a:gd name="connsiteY215" fmla="*/ 3037713 h 4361814"/>
              <a:gd name="connsiteX216" fmla="*/ 5574157 w 12216129"/>
              <a:gd name="connsiteY216" fmla="*/ 3037205 h 4361814"/>
              <a:gd name="connsiteX217" fmla="*/ 5475224 w 12216129"/>
              <a:gd name="connsiteY217" fmla="*/ 3017774 h 4361814"/>
              <a:gd name="connsiteX218" fmla="*/ 5480177 w 12216129"/>
              <a:gd name="connsiteY218" fmla="*/ 2989580 h 4361814"/>
              <a:gd name="connsiteX219" fmla="*/ 5580253 w 12216129"/>
              <a:gd name="connsiteY219" fmla="*/ 3009265 h 4361814"/>
              <a:gd name="connsiteX220" fmla="*/ 4720971 w 12216129"/>
              <a:gd name="connsiteY220" fmla="*/ 3006725 h 4361814"/>
              <a:gd name="connsiteX221" fmla="*/ 4717034 w 12216129"/>
              <a:gd name="connsiteY221" fmla="*/ 2978404 h 4361814"/>
              <a:gd name="connsiteX222" fmla="*/ 4818634 w 12216129"/>
              <a:gd name="connsiteY222" fmla="*/ 2965704 h 4361814"/>
              <a:gd name="connsiteX223" fmla="*/ 4821555 w 12216129"/>
              <a:gd name="connsiteY223" fmla="*/ 2994152 h 4361814"/>
              <a:gd name="connsiteX224" fmla="*/ 4720971 w 12216129"/>
              <a:gd name="connsiteY224" fmla="*/ 3006090 h 4361814"/>
              <a:gd name="connsiteX225" fmla="*/ 5387975 w 12216129"/>
              <a:gd name="connsiteY225" fmla="*/ 3003931 h 4361814"/>
              <a:gd name="connsiteX226" fmla="*/ 5287645 w 12216129"/>
              <a:gd name="connsiteY226" fmla="*/ 2991993 h 4361814"/>
              <a:gd name="connsiteX227" fmla="*/ 5290439 w 12216129"/>
              <a:gd name="connsiteY227" fmla="*/ 2963545 h 4361814"/>
              <a:gd name="connsiteX228" fmla="*/ 5392039 w 12216129"/>
              <a:gd name="connsiteY228" fmla="*/ 2975610 h 4361814"/>
              <a:gd name="connsiteX229" fmla="*/ 4909566 w 12216129"/>
              <a:gd name="connsiteY229" fmla="*/ 2986913 h 4361814"/>
              <a:gd name="connsiteX230" fmla="*/ 4907534 w 12216129"/>
              <a:gd name="connsiteY230" fmla="*/ 2958338 h 4361814"/>
              <a:gd name="connsiteX231" fmla="*/ 5009134 w 12216129"/>
              <a:gd name="connsiteY231" fmla="*/ 2953385 h 4361814"/>
              <a:gd name="connsiteX232" fmla="*/ 5009896 w 12216129"/>
              <a:gd name="connsiteY232" fmla="*/ 2981960 h 4361814"/>
              <a:gd name="connsiteX233" fmla="*/ 4909566 w 12216129"/>
              <a:gd name="connsiteY233" fmla="*/ 2986278 h 4361814"/>
              <a:gd name="connsiteX234" fmla="*/ 5199507 w 12216129"/>
              <a:gd name="connsiteY234" fmla="*/ 2985008 h 4361814"/>
              <a:gd name="connsiteX235" fmla="*/ 5098669 w 12216129"/>
              <a:gd name="connsiteY235" fmla="*/ 2981325 h 4361814"/>
              <a:gd name="connsiteX236" fmla="*/ 5098669 w 12216129"/>
              <a:gd name="connsiteY236" fmla="*/ 2952750 h 4361814"/>
              <a:gd name="connsiteX237" fmla="*/ 5200269 w 12216129"/>
              <a:gd name="connsiteY237" fmla="*/ 2956560 h 4361814"/>
              <a:gd name="connsiteX238" fmla="*/ 1384808 w 12216129"/>
              <a:gd name="connsiteY238" fmla="*/ 2950464 h 4361814"/>
              <a:gd name="connsiteX239" fmla="*/ 1315593 w 12216129"/>
              <a:gd name="connsiteY239" fmla="*/ 2875153 h 4361814"/>
              <a:gd name="connsiteX240" fmla="*/ 1337056 w 12216129"/>
              <a:gd name="connsiteY240" fmla="*/ 2856357 h 4361814"/>
              <a:gd name="connsiteX241" fmla="*/ 1405382 w 12216129"/>
              <a:gd name="connsiteY241" fmla="*/ 2930525 h 4361814"/>
              <a:gd name="connsiteX242" fmla="*/ 9957308 w 12216129"/>
              <a:gd name="connsiteY242" fmla="*/ 2888615 h 4361814"/>
              <a:gd name="connsiteX243" fmla="*/ 9928987 w 12216129"/>
              <a:gd name="connsiteY243" fmla="*/ 2885694 h 4361814"/>
              <a:gd name="connsiteX244" fmla="*/ 9939274 w 12216129"/>
              <a:gd name="connsiteY244" fmla="*/ 2784094 h 4361814"/>
              <a:gd name="connsiteX245" fmla="*/ 9967595 w 12216129"/>
              <a:gd name="connsiteY245" fmla="*/ 2787015 h 4361814"/>
              <a:gd name="connsiteX246" fmla="*/ 1257808 w 12216129"/>
              <a:gd name="connsiteY246" fmla="*/ 2806319 h 4361814"/>
              <a:gd name="connsiteX247" fmla="*/ 1196213 w 12216129"/>
              <a:gd name="connsiteY247" fmla="*/ 2724531 h 4361814"/>
              <a:gd name="connsiteX248" fmla="*/ 1219708 w 12216129"/>
              <a:gd name="connsiteY248" fmla="*/ 2707894 h 4361814"/>
              <a:gd name="connsiteX249" fmla="*/ 1280414 w 12216129"/>
              <a:gd name="connsiteY249" fmla="*/ 2788539 h 4361814"/>
              <a:gd name="connsiteX250" fmla="*/ 9976104 w 12216129"/>
              <a:gd name="connsiteY250" fmla="*/ 2699258 h 4361814"/>
              <a:gd name="connsiteX251" fmla="*/ 9947783 w 12216129"/>
              <a:gd name="connsiteY251" fmla="*/ 2696210 h 4361814"/>
              <a:gd name="connsiteX252" fmla="*/ 9958832 w 12216129"/>
              <a:gd name="connsiteY252" fmla="*/ 2594610 h 4361814"/>
              <a:gd name="connsiteX253" fmla="*/ 9987280 w 12216129"/>
              <a:gd name="connsiteY253" fmla="*/ 2597912 h 4361814"/>
              <a:gd name="connsiteX254" fmla="*/ 9976612 w 12216129"/>
              <a:gd name="connsiteY254" fmla="*/ 2699258 h 4361814"/>
              <a:gd name="connsiteX255" fmla="*/ 1145794 w 12216129"/>
              <a:gd name="connsiteY255" fmla="*/ 2650490 h 4361814"/>
              <a:gd name="connsiteX256" fmla="*/ 1092327 w 12216129"/>
              <a:gd name="connsiteY256" fmla="*/ 2563368 h 4361814"/>
              <a:gd name="connsiteX257" fmla="*/ 1118108 w 12216129"/>
              <a:gd name="connsiteY257" fmla="*/ 2549017 h 4361814"/>
              <a:gd name="connsiteX258" fmla="*/ 1170813 w 12216129"/>
              <a:gd name="connsiteY258" fmla="*/ 2634996 h 4361814"/>
              <a:gd name="connsiteX259" fmla="*/ 9997694 w 12216129"/>
              <a:gd name="connsiteY259" fmla="*/ 2510028 h 4361814"/>
              <a:gd name="connsiteX260" fmla="*/ 9970008 w 12216129"/>
              <a:gd name="connsiteY260" fmla="*/ 2506345 h 4361814"/>
              <a:gd name="connsiteX261" fmla="*/ 9983978 w 12216129"/>
              <a:gd name="connsiteY261" fmla="*/ 2405380 h 4361814"/>
              <a:gd name="connsiteX262" fmla="*/ 10012299 w 12216129"/>
              <a:gd name="connsiteY262" fmla="*/ 2409571 h 4361814"/>
              <a:gd name="connsiteX263" fmla="*/ 9998583 w 12216129"/>
              <a:gd name="connsiteY263" fmla="*/ 2510028 h 4361814"/>
              <a:gd name="connsiteX264" fmla="*/ 1048639 w 12216129"/>
              <a:gd name="connsiteY264" fmla="*/ 2484628 h 4361814"/>
              <a:gd name="connsiteX265" fmla="*/ 1003554 w 12216129"/>
              <a:gd name="connsiteY265" fmla="*/ 2392807 h 4361814"/>
              <a:gd name="connsiteX266" fmla="*/ 1028954 w 12216129"/>
              <a:gd name="connsiteY266" fmla="*/ 2380869 h 4361814"/>
              <a:gd name="connsiteX267" fmla="*/ 1073531 w 12216129"/>
              <a:gd name="connsiteY267" fmla="*/ 2471420 h 4361814"/>
              <a:gd name="connsiteX268" fmla="*/ 10025507 w 12216129"/>
              <a:gd name="connsiteY268" fmla="*/ 2321814 h 4361814"/>
              <a:gd name="connsiteX269" fmla="*/ 9997313 w 12216129"/>
              <a:gd name="connsiteY269" fmla="*/ 2316988 h 4361814"/>
              <a:gd name="connsiteX270" fmla="*/ 10016236 w 12216129"/>
              <a:gd name="connsiteY270" fmla="*/ 2216658 h 4361814"/>
              <a:gd name="connsiteX271" fmla="*/ 10044176 w 12216129"/>
              <a:gd name="connsiteY271" fmla="*/ 2222373 h 4361814"/>
              <a:gd name="connsiteX272" fmla="*/ 10026396 w 12216129"/>
              <a:gd name="connsiteY272" fmla="*/ 2322068 h 4361814"/>
              <a:gd name="connsiteX273" fmla="*/ 967740 w 12216129"/>
              <a:gd name="connsiteY273" fmla="*/ 2310765 h 4361814"/>
              <a:gd name="connsiteX274" fmla="*/ 940308 w 12216129"/>
              <a:gd name="connsiteY274" fmla="*/ 2240153 h 4361814"/>
              <a:gd name="connsiteX275" fmla="*/ 931291 w 12216129"/>
              <a:gd name="connsiteY275" fmla="*/ 2214753 h 4361814"/>
              <a:gd name="connsiteX276" fmla="*/ 958215 w 12216129"/>
              <a:gd name="connsiteY276" fmla="*/ 2205228 h 4361814"/>
              <a:gd name="connsiteX277" fmla="*/ 967105 w 12216129"/>
              <a:gd name="connsiteY277" fmla="*/ 2229866 h 4361814"/>
              <a:gd name="connsiteX278" fmla="*/ 994156 w 12216129"/>
              <a:gd name="connsiteY278" fmla="*/ 2299462 h 4361814"/>
              <a:gd name="connsiteX279" fmla="*/ 10063480 w 12216129"/>
              <a:gd name="connsiteY279" fmla="*/ 2136140 h 4361814"/>
              <a:gd name="connsiteX280" fmla="*/ 10035667 w 12216129"/>
              <a:gd name="connsiteY280" fmla="*/ 2129409 h 4361814"/>
              <a:gd name="connsiteX281" fmla="*/ 10061829 w 12216129"/>
              <a:gd name="connsiteY281" fmla="*/ 2030603 h 4361814"/>
              <a:gd name="connsiteX282" fmla="*/ 10089261 w 12216129"/>
              <a:gd name="connsiteY282" fmla="*/ 2038604 h 4361814"/>
              <a:gd name="connsiteX283" fmla="*/ 10064369 w 12216129"/>
              <a:gd name="connsiteY283" fmla="*/ 2136394 h 4361814"/>
              <a:gd name="connsiteX284" fmla="*/ 903224 w 12216129"/>
              <a:gd name="connsiteY284" fmla="*/ 2130044 h 4361814"/>
              <a:gd name="connsiteX285" fmla="*/ 875919 w 12216129"/>
              <a:gd name="connsiteY285" fmla="*/ 2031492 h 4361814"/>
              <a:gd name="connsiteX286" fmla="*/ 903605 w 12216129"/>
              <a:gd name="connsiteY286" fmla="*/ 2024507 h 4361814"/>
              <a:gd name="connsiteX287" fmla="*/ 930656 w 12216129"/>
              <a:gd name="connsiteY287" fmla="*/ 2121662 h 4361814"/>
              <a:gd name="connsiteX288" fmla="*/ 1651508 w 12216129"/>
              <a:gd name="connsiteY288" fmla="*/ 2012315 h 4361814"/>
              <a:gd name="connsiteX289" fmla="*/ 1596263 w 12216129"/>
              <a:gd name="connsiteY289" fmla="*/ 2010791 h 4361814"/>
              <a:gd name="connsiteX290" fmla="*/ 1597787 w 12216129"/>
              <a:gd name="connsiteY290" fmla="*/ 1982343 h 4361814"/>
              <a:gd name="connsiteX291" fmla="*/ 1697863 w 12216129"/>
              <a:gd name="connsiteY291" fmla="*/ 1982343 h 4361814"/>
              <a:gd name="connsiteX292" fmla="*/ 1699260 w 12216129"/>
              <a:gd name="connsiteY292" fmla="*/ 2010918 h 4361814"/>
              <a:gd name="connsiteX293" fmla="*/ 1651508 w 12216129"/>
              <a:gd name="connsiteY293" fmla="*/ 2012315 h 4361814"/>
              <a:gd name="connsiteX294" fmla="*/ 1789049 w 12216129"/>
              <a:gd name="connsiteY294" fmla="*/ 2002536 h 4361814"/>
              <a:gd name="connsiteX295" fmla="*/ 1784731 w 12216129"/>
              <a:gd name="connsiteY295" fmla="*/ 1974342 h 4361814"/>
              <a:gd name="connsiteX296" fmla="*/ 1882267 w 12216129"/>
              <a:gd name="connsiteY296" fmla="*/ 1953387 h 4361814"/>
              <a:gd name="connsiteX297" fmla="*/ 1889887 w 12216129"/>
              <a:gd name="connsiteY297" fmla="*/ 1980819 h 4361814"/>
              <a:gd name="connsiteX298" fmla="*/ 1788668 w 12216129"/>
              <a:gd name="connsiteY298" fmla="*/ 2002536 h 4361814"/>
              <a:gd name="connsiteX299" fmla="*/ 1506601 w 12216129"/>
              <a:gd name="connsiteY299" fmla="*/ 2002536 h 4361814"/>
              <a:gd name="connsiteX300" fmla="*/ 1405001 w 12216129"/>
              <a:gd name="connsiteY300" fmla="*/ 1984375 h 4361814"/>
              <a:gd name="connsiteX301" fmla="*/ 1411224 w 12216129"/>
              <a:gd name="connsiteY301" fmla="*/ 1956562 h 4361814"/>
              <a:gd name="connsiteX302" fmla="*/ 1509903 w 12216129"/>
              <a:gd name="connsiteY302" fmla="*/ 1974215 h 4361814"/>
              <a:gd name="connsiteX303" fmla="*/ 1318133 w 12216129"/>
              <a:gd name="connsiteY303" fmla="*/ 1961515 h 4361814"/>
              <a:gd name="connsiteX304" fmla="*/ 1220724 w 12216129"/>
              <a:gd name="connsiteY304" fmla="*/ 1929130 h 4361814"/>
              <a:gd name="connsiteX305" fmla="*/ 1230630 w 12216129"/>
              <a:gd name="connsiteY305" fmla="*/ 1902333 h 4361814"/>
              <a:gd name="connsiteX306" fmla="*/ 1326134 w 12216129"/>
              <a:gd name="connsiteY306" fmla="*/ 1934083 h 4361814"/>
              <a:gd name="connsiteX307" fmla="*/ 10116566 w 12216129"/>
              <a:gd name="connsiteY307" fmla="*/ 1954403 h 4361814"/>
              <a:gd name="connsiteX308" fmla="*/ 10089515 w 12216129"/>
              <a:gd name="connsiteY308" fmla="*/ 1945259 h 4361814"/>
              <a:gd name="connsiteX309" fmla="*/ 10125583 w 12216129"/>
              <a:gd name="connsiteY309" fmla="*/ 1849374 h 4361814"/>
              <a:gd name="connsiteX310" fmla="*/ 10151999 w 12216129"/>
              <a:gd name="connsiteY310" fmla="*/ 1860169 h 4361814"/>
              <a:gd name="connsiteX311" fmla="*/ 10116566 w 12216129"/>
              <a:gd name="connsiteY311" fmla="*/ 1954657 h 4361814"/>
              <a:gd name="connsiteX312" fmla="*/ 1975104 w 12216129"/>
              <a:gd name="connsiteY312" fmla="*/ 1951863 h 4361814"/>
              <a:gd name="connsiteX313" fmla="*/ 1964690 w 12216129"/>
              <a:gd name="connsiteY313" fmla="*/ 1925320 h 4361814"/>
              <a:gd name="connsiteX314" fmla="*/ 2055495 w 12216129"/>
              <a:gd name="connsiteY314" fmla="*/ 1883664 h 4361814"/>
              <a:gd name="connsiteX315" fmla="*/ 2068830 w 12216129"/>
              <a:gd name="connsiteY315" fmla="*/ 1909064 h 4361814"/>
              <a:gd name="connsiteX316" fmla="*/ 1975104 w 12216129"/>
              <a:gd name="connsiteY316" fmla="*/ 1952117 h 4361814"/>
              <a:gd name="connsiteX317" fmla="*/ 857504 w 12216129"/>
              <a:gd name="connsiteY317" fmla="*/ 1944243 h 4361814"/>
              <a:gd name="connsiteX318" fmla="*/ 839343 w 12216129"/>
              <a:gd name="connsiteY318" fmla="*/ 1843532 h 4361814"/>
              <a:gd name="connsiteX319" fmla="*/ 867664 w 12216129"/>
              <a:gd name="connsiteY319" fmla="*/ 1839087 h 4361814"/>
              <a:gd name="connsiteX320" fmla="*/ 885444 w 12216129"/>
              <a:gd name="connsiteY320" fmla="*/ 1938401 h 4361814"/>
              <a:gd name="connsiteX321" fmla="*/ 1138174 w 12216129"/>
              <a:gd name="connsiteY321" fmla="*/ 1895602 h 4361814"/>
              <a:gd name="connsiteX322" fmla="*/ 1045210 w 12216129"/>
              <a:gd name="connsiteY322" fmla="*/ 1852422 h 4361814"/>
              <a:gd name="connsiteX323" fmla="*/ 1057910 w 12216129"/>
              <a:gd name="connsiteY323" fmla="*/ 1827022 h 4361814"/>
              <a:gd name="connsiteX324" fmla="*/ 1149350 w 12216129"/>
              <a:gd name="connsiteY324" fmla="*/ 1869567 h 4361814"/>
              <a:gd name="connsiteX325" fmla="*/ 2146808 w 12216129"/>
              <a:gd name="connsiteY325" fmla="*/ 1863471 h 4361814"/>
              <a:gd name="connsiteX326" fmla="*/ 2131187 w 12216129"/>
              <a:gd name="connsiteY326" fmla="*/ 1839468 h 4361814"/>
              <a:gd name="connsiteX327" fmla="*/ 2211705 w 12216129"/>
              <a:gd name="connsiteY327" fmla="*/ 1780413 h 4361814"/>
              <a:gd name="connsiteX328" fmla="*/ 2229866 w 12216129"/>
              <a:gd name="connsiteY328" fmla="*/ 1802511 h 4361814"/>
              <a:gd name="connsiteX329" fmla="*/ 2146808 w 12216129"/>
              <a:gd name="connsiteY329" fmla="*/ 1863471 h 4361814"/>
              <a:gd name="connsiteX330" fmla="*/ 965708 w 12216129"/>
              <a:gd name="connsiteY330" fmla="*/ 1811147 h 4361814"/>
              <a:gd name="connsiteX331" fmla="*/ 876808 w 12216129"/>
              <a:gd name="connsiteY331" fmla="*/ 1760347 h 4361814"/>
              <a:gd name="connsiteX332" fmla="*/ 891667 w 12216129"/>
              <a:gd name="connsiteY332" fmla="*/ 1735836 h 4361814"/>
              <a:gd name="connsiteX333" fmla="*/ 979170 w 12216129"/>
              <a:gd name="connsiteY333" fmla="*/ 1786636 h 4361814"/>
              <a:gd name="connsiteX334" fmla="*/ 10188321 w 12216129"/>
              <a:gd name="connsiteY334" fmla="*/ 1780159 h 4361814"/>
              <a:gd name="connsiteX335" fmla="*/ 10162921 w 12216129"/>
              <a:gd name="connsiteY335" fmla="*/ 1767459 h 4361814"/>
              <a:gd name="connsiteX336" fmla="*/ 10166731 w 12216129"/>
              <a:gd name="connsiteY336" fmla="*/ 1759839 h 4361814"/>
              <a:gd name="connsiteX337" fmla="*/ 10211435 w 12216129"/>
              <a:gd name="connsiteY337" fmla="*/ 1676908 h 4361814"/>
              <a:gd name="connsiteX338" fmla="*/ 10236073 w 12216129"/>
              <a:gd name="connsiteY338" fmla="*/ 1691386 h 4361814"/>
              <a:gd name="connsiteX339" fmla="*/ 10192258 w 12216129"/>
              <a:gd name="connsiteY339" fmla="*/ 1772539 h 4361814"/>
              <a:gd name="connsiteX340" fmla="*/ 827405 w 12216129"/>
              <a:gd name="connsiteY340" fmla="*/ 1754759 h 4361814"/>
              <a:gd name="connsiteX341" fmla="*/ 818896 w 12216129"/>
              <a:gd name="connsiteY341" fmla="*/ 1653159 h 4361814"/>
              <a:gd name="connsiteX342" fmla="*/ 847344 w 12216129"/>
              <a:gd name="connsiteY342" fmla="*/ 1651508 h 4361814"/>
              <a:gd name="connsiteX343" fmla="*/ 855853 w 12216129"/>
              <a:gd name="connsiteY343" fmla="*/ 1751965 h 4361814"/>
              <a:gd name="connsiteX344" fmla="*/ 2296922 w 12216129"/>
              <a:gd name="connsiteY344" fmla="*/ 1742059 h 4361814"/>
              <a:gd name="connsiteX345" fmla="*/ 2276856 w 12216129"/>
              <a:gd name="connsiteY345" fmla="*/ 1721739 h 4361814"/>
              <a:gd name="connsiteX346" fmla="*/ 2343912 w 12216129"/>
              <a:gd name="connsiteY346" fmla="*/ 1647698 h 4361814"/>
              <a:gd name="connsiteX347" fmla="*/ 2366137 w 12216129"/>
              <a:gd name="connsiteY347" fmla="*/ 1665605 h 4361814"/>
              <a:gd name="connsiteX348" fmla="*/ 2296541 w 12216129"/>
              <a:gd name="connsiteY348" fmla="*/ 1742059 h 4361814"/>
              <a:gd name="connsiteX349" fmla="*/ 800608 w 12216129"/>
              <a:gd name="connsiteY349" fmla="*/ 1712341 h 4361814"/>
              <a:gd name="connsiteX350" fmla="*/ 715899 w 12216129"/>
              <a:gd name="connsiteY350" fmla="*/ 1655445 h 4361814"/>
              <a:gd name="connsiteX351" fmla="*/ 732282 w 12216129"/>
              <a:gd name="connsiteY351" fmla="*/ 1631950 h 4361814"/>
              <a:gd name="connsiteX352" fmla="*/ 816229 w 12216129"/>
              <a:gd name="connsiteY352" fmla="*/ 1688465 h 4361814"/>
              <a:gd name="connsiteX353" fmla="*/ 10281920 w 12216129"/>
              <a:gd name="connsiteY353" fmla="*/ 1617218 h 4361814"/>
              <a:gd name="connsiteX354" fmla="*/ 10258425 w 12216129"/>
              <a:gd name="connsiteY354" fmla="*/ 1601216 h 4361814"/>
              <a:gd name="connsiteX355" fmla="*/ 10319385 w 12216129"/>
              <a:gd name="connsiteY355" fmla="*/ 1518666 h 4361814"/>
              <a:gd name="connsiteX356" fmla="*/ 10341737 w 12216129"/>
              <a:gd name="connsiteY356" fmla="*/ 1536446 h 4361814"/>
              <a:gd name="connsiteX357" fmla="*/ 10282428 w 12216129"/>
              <a:gd name="connsiteY357" fmla="*/ 1617218 h 4361814"/>
              <a:gd name="connsiteX358" fmla="*/ 643890 w 12216129"/>
              <a:gd name="connsiteY358" fmla="*/ 1603629 h 4361814"/>
              <a:gd name="connsiteX359" fmla="*/ 561340 w 12216129"/>
              <a:gd name="connsiteY359" fmla="*/ 1545082 h 4361814"/>
              <a:gd name="connsiteX360" fmla="*/ 577596 w 12216129"/>
              <a:gd name="connsiteY360" fmla="*/ 1521587 h 4361814"/>
              <a:gd name="connsiteX361" fmla="*/ 660527 w 12216129"/>
              <a:gd name="connsiteY361" fmla="*/ 1580515 h 4361814"/>
              <a:gd name="connsiteX362" fmla="*/ 2418969 w 12216129"/>
              <a:gd name="connsiteY362" fmla="*/ 1593215 h 4361814"/>
              <a:gd name="connsiteX363" fmla="*/ 2395093 w 12216129"/>
              <a:gd name="connsiteY363" fmla="*/ 1577467 h 4361814"/>
              <a:gd name="connsiteX364" fmla="*/ 2445131 w 12216129"/>
              <a:gd name="connsiteY364" fmla="*/ 1491107 h 4361814"/>
              <a:gd name="connsiteX365" fmla="*/ 2470531 w 12216129"/>
              <a:gd name="connsiteY365" fmla="*/ 1503807 h 4361814"/>
              <a:gd name="connsiteX366" fmla="*/ 2418969 w 12216129"/>
              <a:gd name="connsiteY366" fmla="*/ 1593215 h 4361814"/>
              <a:gd name="connsiteX367" fmla="*/ 815340 w 12216129"/>
              <a:gd name="connsiteY367" fmla="*/ 1563497 h 4361814"/>
              <a:gd name="connsiteX368" fmla="*/ 815340 w 12216129"/>
              <a:gd name="connsiteY368" fmla="*/ 1542415 h 4361814"/>
              <a:gd name="connsiteX369" fmla="*/ 816991 w 12216129"/>
              <a:gd name="connsiteY369" fmla="*/ 1461389 h 4361814"/>
              <a:gd name="connsiteX370" fmla="*/ 845566 w 12216129"/>
              <a:gd name="connsiteY370" fmla="*/ 1462659 h 4361814"/>
              <a:gd name="connsiteX371" fmla="*/ 843915 w 12216129"/>
              <a:gd name="connsiteY371" fmla="*/ 1542415 h 4361814"/>
              <a:gd name="connsiteX372" fmla="*/ 843915 w 12216129"/>
              <a:gd name="connsiteY372" fmla="*/ 1563497 h 4361814"/>
              <a:gd name="connsiteX373" fmla="*/ 488188 w 12216129"/>
              <a:gd name="connsiteY373" fmla="*/ 1495171 h 4361814"/>
              <a:gd name="connsiteX374" fmla="*/ 426720 w 12216129"/>
              <a:gd name="connsiteY374" fmla="*/ 1454404 h 4361814"/>
              <a:gd name="connsiteX375" fmla="*/ 403733 w 12216129"/>
              <a:gd name="connsiteY375" fmla="*/ 1439291 h 4361814"/>
              <a:gd name="connsiteX376" fmla="*/ 419608 w 12216129"/>
              <a:gd name="connsiteY376" fmla="*/ 1415415 h 4361814"/>
              <a:gd name="connsiteX377" fmla="*/ 442468 w 12216129"/>
              <a:gd name="connsiteY377" fmla="*/ 1430655 h 4361814"/>
              <a:gd name="connsiteX378" fmla="*/ 504063 w 12216129"/>
              <a:gd name="connsiteY378" fmla="*/ 1471549 h 4361814"/>
              <a:gd name="connsiteX379" fmla="*/ 10399268 w 12216129"/>
              <a:gd name="connsiteY379" fmla="*/ 1469771 h 4361814"/>
              <a:gd name="connsiteX380" fmla="*/ 10378059 w 12216129"/>
              <a:gd name="connsiteY380" fmla="*/ 1450467 h 4361814"/>
              <a:gd name="connsiteX381" fmla="*/ 10449560 w 12216129"/>
              <a:gd name="connsiteY381" fmla="*/ 1376934 h 4361814"/>
              <a:gd name="connsiteX382" fmla="*/ 10469372 w 12216129"/>
              <a:gd name="connsiteY382" fmla="*/ 1397508 h 4361814"/>
              <a:gd name="connsiteX383" fmla="*/ 10399268 w 12216129"/>
              <a:gd name="connsiteY383" fmla="*/ 1469517 h 4361814"/>
              <a:gd name="connsiteX384" fmla="*/ 2507107 w 12216129"/>
              <a:gd name="connsiteY384" fmla="*/ 1421257 h 4361814"/>
              <a:gd name="connsiteX385" fmla="*/ 2480437 w 12216129"/>
              <a:gd name="connsiteY385" fmla="*/ 1411097 h 4361814"/>
              <a:gd name="connsiteX386" fmla="*/ 2510409 w 12216129"/>
              <a:gd name="connsiteY386" fmla="*/ 1315847 h 4361814"/>
              <a:gd name="connsiteX387" fmla="*/ 2538095 w 12216129"/>
              <a:gd name="connsiteY387" fmla="*/ 1322832 h 4361814"/>
              <a:gd name="connsiteX388" fmla="*/ 2507107 w 12216129"/>
              <a:gd name="connsiteY388" fmla="*/ 1421003 h 4361814"/>
              <a:gd name="connsiteX389" fmla="*/ 330708 w 12216129"/>
              <a:gd name="connsiteY389" fmla="*/ 1388999 h 4361814"/>
              <a:gd name="connsiteX390" fmla="*/ 250571 w 12216129"/>
              <a:gd name="connsiteY390" fmla="*/ 1324737 h 4361814"/>
              <a:gd name="connsiteX391" fmla="*/ 269748 w 12216129"/>
              <a:gd name="connsiteY391" fmla="*/ 1303528 h 4361814"/>
              <a:gd name="connsiteX392" fmla="*/ 347472 w 12216129"/>
              <a:gd name="connsiteY392" fmla="*/ 1365758 h 4361814"/>
              <a:gd name="connsiteX393" fmla="*/ 851408 w 12216129"/>
              <a:gd name="connsiteY393" fmla="*/ 1374394 h 4361814"/>
              <a:gd name="connsiteX394" fmla="*/ 822960 w 12216129"/>
              <a:gd name="connsiteY394" fmla="*/ 1371727 h 4361814"/>
              <a:gd name="connsiteX395" fmla="*/ 835660 w 12216129"/>
              <a:gd name="connsiteY395" fmla="*/ 1270127 h 4361814"/>
              <a:gd name="connsiteX396" fmla="*/ 863854 w 12216129"/>
              <a:gd name="connsiteY396" fmla="*/ 1274445 h 4361814"/>
              <a:gd name="connsiteX397" fmla="*/ 851408 w 12216129"/>
              <a:gd name="connsiteY397" fmla="*/ 1374394 h 4361814"/>
              <a:gd name="connsiteX398" fmla="*/ 10534269 w 12216129"/>
              <a:gd name="connsiteY398" fmla="*/ 1338072 h 4361814"/>
              <a:gd name="connsiteX399" fmla="*/ 10516108 w 12216129"/>
              <a:gd name="connsiteY399" fmla="*/ 1316355 h 4361814"/>
              <a:gd name="connsiteX400" fmla="*/ 10595737 w 12216129"/>
              <a:gd name="connsiteY400" fmla="*/ 1251966 h 4361814"/>
              <a:gd name="connsiteX401" fmla="*/ 10613009 w 12216129"/>
              <a:gd name="connsiteY401" fmla="*/ 1274699 h 4361814"/>
              <a:gd name="connsiteX402" fmla="*/ 10534523 w 12216129"/>
              <a:gd name="connsiteY402" fmla="*/ 1338072 h 4361814"/>
              <a:gd name="connsiteX403" fmla="*/ 185801 w 12216129"/>
              <a:gd name="connsiteY403" fmla="*/ 1261872 h 4361814"/>
              <a:gd name="connsiteX404" fmla="*/ 118618 w 12216129"/>
              <a:gd name="connsiteY404" fmla="*/ 1185672 h 4361814"/>
              <a:gd name="connsiteX405" fmla="*/ 140589 w 12216129"/>
              <a:gd name="connsiteY405" fmla="*/ 1167384 h 4361814"/>
              <a:gd name="connsiteX406" fmla="*/ 206756 w 12216129"/>
              <a:gd name="connsiteY406" fmla="*/ 1243584 h 4361814"/>
              <a:gd name="connsiteX407" fmla="*/ 2554986 w 12216129"/>
              <a:gd name="connsiteY407" fmla="*/ 1234313 h 4361814"/>
              <a:gd name="connsiteX408" fmla="*/ 2526792 w 12216129"/>
              <a:gd name="connsiteY408" fmla="*/ 1230249 h 4361814"/>
              <a:gd name="connsiteX409" fmla="*/ 2530602 w 12216129"/>
              <a:gd name="connsiteY409" fmla="*/ 1197864 h 4361814"/>
              <a:gd name="connsiteX410" fmla="*/ 2534539 w 12216129"/>
              <a:gd name="connsiteY410" fmla="*/ 1130808 h 4361814"/>
              <a:gd name="connsiteX411" fmla="*/ 2563114 w 12216129"/>
              <a:gd name="connsiteY411" fmla="*/ 1130808 h 4361814"/>
              <a:gd name="connsiteX412" fmla="*/ 2559050 w 12216129"/>
              <a:gd name="connsiteY412" fmla="*/ 1200150 h 4361814"/>
              <a:gd name="connsiteX413" fmla="*/ 2555240 w 12216129"/>
              <a:gd name="connsiteY413" fmla="*/ 1233932 h 4361814"/>
              <a:gd name="connsiteX414" fmla="*/ 10684002 w 12216129"/>
              <a:gd name="connsiteY414" fmla="*/ 1223264 h 4361814"/>
              <a:gd name="connsiteX415" fmla="*/ 10668508 w 12216129"/>
              <a:gd name="connsiteY415" fmla="*/ 1199515 h 4361814"/>
              <a:gd name="connsiteX416" fmla="*/ 10754106 w 12216129"/>
              <a:gd name="connsiteY416" fmla="*/ 1143508 h 4361814"/>
              <a:gd name="connsiteX417" fmla="*/ 10769092 w 12216129"/>
              <a:gd name="connsiteY417" fmla="*/ 1167892 h 4361814"/>
              <a:gd name="connsiteX418" fmla="*/ 10684256 w 12216129"/>
              <a:gd name="connsiteY418" fmla="*/ 1222883 h 4361814"/>
              <a:gd name="connsiteX419" fmla="*/ 879602 w 12216129"/>
              <a:gd name="connsiteY419" fmla="*/ 1188212 h 4361814"/>
              <a:gd name="connsiteX420" fmla="*/ 851662 w 12216129"/>
              <a:gd name="connsiteY420" fmla="*/ 1182243 h 4361814"/>
              <a:gd name="connsiteX421" fmla="*/ 876046 w 12216129"/>
              <a:gd name="connsiteY421" fmla="*/ 1082802 h 4361814"/>
              <a:gd name="connsiteX422" fmla="*/ 903605 w 12216129"/>
              <a:gd name="connsiteY422" fmla="*/ 1090549 h 4361814"/>
              <a:gd name="connsiteX423" fmla="*/ 879856 w 12216129"/>
              <a:gd name="connsiteY423" fmla="*/ 1187831 h 4361814"/>
              <a:gd name="connsiteX424" fmla="*/ 10844657 w 12216129"/>
              <a:gd name="connsiteY424" fmla="*/ 1123315 h 4361814"/>
              <a:gd name="connsiteX425" fmla="*/ 10830687 w 12216129"/>
              <a:gd name="connsiteY425" fmla="*/ 1097915 h 4361814"/>
              <a:gd name="connsiteX426" fmla="*/ 10920730 w 12216129"/>
              <a:gd name="connsiteY426" fmla="*/ 1049528 h 4361814"/>
              <a:gd name="connsiteX427" fmla="*/ 10933430 w 12216129"/>
              <a:gd name="connsiteY427" fmla="*/ 1074928 h 4361814"/>
              <a:gd name="connsiteX428" fmla="*/ 10844657 w 12216129"/>
              <a:gd name="connsiteY428" fmla="*/ 1123315 h 4361814"/>
              <a:gd name="connsiteX429" fmla="*/ 62357 w 12216129"/>
              <a:gd name="connsiteY429" fmla="*/ 1115822 h 4361814"/>
              <a:gd name="connsiteX430" fmla="*/ 0 w 12216129"/>
              <a:gd name="connsiteY430" fmla="*/ 1035431 h 4361814"/>
              <a:gd name="connsiteX431" fmla="*/ 22733 w 12216129"/>
              <a:gd name="connsiteY431" fmla="*/ 1018159 h 4361814"/>
              <a:gd name="connsiteX432" fmla="*/ 84709 w 12216129"/>
              <a:gd name="connsiteY432" fmla="*/ 1098042 h 4361814"/>
              <a:gd name="connsiteX433" fmla="*/ 2530983 w 12216129"/>
              <a:gd name="connsiteY433" fmla="*/ 1043686 h 4361814"/>
              <a:gd name="connsiteX434" fmla="*/ 2515870 w 12216129"/>
              <a:gd name="connsiteY434" fmla="*/ 945007 h 4361814"/>
              <a:gd name="connsiteX435" fmla="*/ 2543810 w 12216129"/>
              <a:gd name="connsiteY435" fmla="*/ 939038 h 4361814"/>
              <a:gd name="connsiteX436" fmla="*/ 2559431 w 12216129"/>
              <a:gd name="connsiteY436" fmla="*/ 1040638 h 4361814"/>
              <a:gd name="connsiteX437" fmla="*/ 11012678 w 12216129"/>
              <a:gd name="connsiteY437" fmla="*/ 1036828 h 4361814"/>
              <a:gd name="connsiteX438" fmla="*/ 10999978 w 12216129"/>
              <a:gd name="connsiteY438" fmla="*/ 1011428 h 4361814"/>
              <a:gd name="connsiteX439" fmla="*/ 11040237 w 12216129"/>
              <a:gd name="connsiteY439" fmla="*/ 993013 h 4361814"/>
              <a:gd name="connsiteX440" fmla="*/ 11092688 w 12216129"/>
              <a:gd name="connsiteY440" fmla="*/ 969518 h 4361814"/>
              <a:gd name="connsiteX441" fmla="*/ 11104499 w 12216129"/>
              <a:gd name="connsiteY441" fmla="*/ 995553 h 4361814"/>
              <a:gd name="connsiteX442" fmla="*/ 11051921 w 12216129"/>
              <a:gd name="connsiteY442" fmla="*/ 1019175 h 4361814"/>
              <a:gd name="connsiteX443" fmla="*/ 930275 w 12216129"/>
              <a:gd name="connsiteY443" fmla="*/ 1006221 h 4361814"/>
              <a:gd name="connsiteX444" fmla="*/ 903351 w 12216129"/>
              <a:gd name="connsiteY444" fmla="*/ 996315 h 4361814"/>
              <a:gd name="connsiteX445" fmla="*/ 931799 w 12216129"/>
              <a:gd name="connsiteY445" fmla="*/ 921258 h 4361814"/>
              <a:gd name="connsiteX446" fmla="*/ 940689 w 12216129"/>
              <a:gd name="connsiteY446" fmla="*/ 900684 h 4361814"/>
              <a:gd name="connsiteX447" fmla="*/ 966851 w 12216129"/>
              <a:gd name="connsiteY447" fmla="*/ 911987 h 4361814"/>
              <a:gd name="connsiteX448" fmla="*/ 958215 w 12216129"/>
              <a:gd name="connsiteY448" fmla="*/ 932180 h 4361814"/>
              <a:gd name="connsiteX449" fmla="*/ 930275 w 12216129"/>
              <a:gd name="connsiteY449" fmla="*/ 1006221 h 4361814"/>
              <a:gd name="connsiteX450" fmla="*/ 11186541 w 12216129"/>
              <a:gd name="connsiteY450" fmla="*/ 958215 h 4361814"/>
              <a:gd name="connsiteX451" fmla="*/ 11174730 w 12216129"/>
              <a:gd name="connsiteY451" fmla="*/ 932180 h 4361814"/>
              <a:gd name="connsiteX452" fmla="*/ 11266678 w 12216129"/>
              <a:gd name="connsiteY452" fmla="*/ 889635 h 4361814"/>
              <a:gd name="connsiteX453" fmla="*/ 11279378 w 12216129"/>
              <a:gd name="connsiteY453" fmla="*/ 915035 h 4361814"/>
              <a:gd name="connsiteX454" fmla="*/ 11186541 w 12216129"/>
              <a:gd name="connsiteY454" fmla="*/ 958215 h 4361814"/>
              <a:gd name="connsiteX455" fmla="*/ 11359134 w 12216129"/>
              <a:gd name="connsiteY455" fmla="*/ 876681 h 4361814"/>
              <a:gd name="connsiteX456" fmla="*/ 11346434 w 12216129"/>
              <a:gd name="connsiteY456" fmla="*/ 851281 h 4361814"/>
              <a:gd name="connsiteX457" fmla="*/ 11436604 w 12216129"/>
              <a:gd name="connsiteY457" fmla="*/ 805307 h 4361814"/>
              <a:gd name="connsiteX458" fmla="*/ 11449304 w 12216129"/>
              <a:gd name="connsiteY458" fmla="*/ 830707 h 4361814"/>
              <a:gd name="connsiteX459" fmla="*/ 11359134 w 12216129"/>
              <a:gd name="connsiteY459" fmla="*/ 876300 h 4361814"/>
              <a:gd name="connsiteX460" fmla="*/ 2493772 w 12216129"/>
              <a:gd name="connsiteY460" fmla="*/ 860298 h 4361814"/>
              <a:gd name="connsiteX461" fmla="*/ 2457958 w 12216129"/>
              <a:gd name="connsiteY461" fmla="*/ 766953 h 4361814"/>
              <a:gd name="connsiteX462" fmla="*/ 2483993 w 12216129"/>
              <a:gd name="connsiteY462" fmla="*/ 755269 h 4361814"/>
              <a:gd name="connsiteX463" fmla="*/ 2521077 w 12216129"/>
              <a:gd name="connsiteY463" fmla="*/ 851662 h 4361814"/>
              <a:gd name="connsiteX464" fmla="*/ 1004824 w 12216129"/>
              <a:gd name="connsiteY464" fmla="*/ 833374 h 4361814"/>
              <a:gd name="connsiteX465" fmla="*/ 979424 w 12216129"/>
              <a:gd name="connsiteY465" fmla="*/ 820674 h 4361814"/>
              <a:gd name="connsiteX466" fmla="*/ 1030986 w 12216129"/>
              <a:gd name="connsiteY466" fmla="*/ 731774 h 4361814"/>
              <a:gd name="connsiteX467" fmla="*/ 1055116 w 12216129"/>
              <a:gd name="connsiteY467" fmla="*/ 747141 h 4361814"/>
              <a:gd name="connsiteX468" fmla="*/ 1004824 w 12216129"/>
              <a:gd name="connsiteY468" fmla="*/ 833374 h 4361814"/>
              <a:gd name="connsiteX469" fmla="*/ 11528171 w 12216129"/>
              <a:gd name="connsiteY469" fmla="*/ 786765 h 4361814"/>
              <a:gd name="connsiteX470" fmla="*/ 11513947 w 12216129"/>
              <a:gd name="connsiteY470" fmla="*/ 762000 h 4361814"/>
              <a:gd name="connsiteX471" fmla="*/ 11600307 w 12216129"/>
              <a:gd name="connsiteY471" fmla="*/ 709676 h 4361814"/>
              <a:gd name="connsiteX472" fmla="*/ 11615674 w 12216129"/>
              <a:gd name="connsiteY472" fmla="*/ 733806 h 4361814"/>
              <a:gd name="connsiteX473" fmla="*/ 11528171 w 12216129"/>
              <a:gd name="connsiteY473" fmla="*/ 786765 h 4361814"/>
              <a:gd name="connsiteX474" fmla="*/ 2418207 w 12216129"/>
              <a:gd name="connsiteY474" fmla="*/ 688594 h 4361814"/>
              <a:gd name="connsiteX475" fmla="*/ 2363851 w 12216129"/>
              <a:gd name="connsiteY475" fmla="*/ 604647 h 4361814"/>
              <a:gd name="connsiteX476" fmla="*/ 2386965 w 12216129"/>
              <a:gd name="connsiteY476" fmla="*/ 587756 h 4361814"/>
              <a:gd name="connsiteX477" fmla="*/ 2442972 w 12216129"/>
              <a:gd name="connsiteY477" fmla="*/ 674497 h 4361814"/>
              <a:gd name="connsiteX478" fmla="*/ 11689969 w 12216129"/>
              <a:gd name="connsiteY478" fmla="*/ 683768 h 4361814"/>
              <a:gd name="connsiteX479" fmla="*/ 11673459 w 12216129"/>
              <a:gd name="connsiteY479" fmla="*/ 660527 h 4361814"/>
              <a:gd name="connsiteX480" fmla="*/ 11753596 w 12216129"/>
              <a:gd name="connsiteY480" fmla="*/ 599821 h 4361814"/>
              <a:gd name="connsiteX481" fmla="*/ 11771630 w 12216129"/>
              <a:gd name="connsiteY481" fmla="*/ 622046 h 4361814"/>
              <a:gd name="connsiteX482" fmla="*/ 11689969 w 12216129"/>
              <a:gd name="connsiteY482" fmla="*/ 683768 h 4361814"/>
              <a:gd name="connsiteX483" fmla="*/ 1105408 w 12216129"/>
              <a:gd name="connsiteY483" fmla="*/ 674497 h 4361814"/>
              <a:gd name="connsiteX484" fmla="*/ 1082548 w 12216129"/>
              <a:gd name="connsiteY484" fmla="*/ 657352 h 4361814"/>
              <a:gd name="connsiteX485" fmla="*/ 1147572 w 12216129"/>
              <a:gd name="connsiteY485" fmla="*/ 577850 h 4361814"/>
              <a:gd name="connsiteX486" fmla="*/ 1168908 w 12216129"/>
              <a:gd name="connsiteY486" fmla="*/ 596900 h 4361814"/>
              <a:gd name="connsiteX487" fmla="*/ 1105408 w 12216129"/>
              <a:gd name="connsiteY487" fmla="*/ 674497 h 4361814"/>
              <a:gd name="connsiteX488" fmla="*/ 11839829 w 12216129"/>
              <a:gd name="connsiteY488" fmla="*/ 563499 h 4361814"/>
              <a:gd name="connsiteX489" fmla="*/ 11820525 w 12216129"/>
              <a:gd name="connsiteY489" fmla="*/ 542417 h 4361814"/>
              <a:gd name="connsiteX490" fmla="*/ 11892026 w 12216129"/>
              <a:gd name="connsiteY490" fmla="*/ 471932 h 4361814"/>
              <a:gd name="connsiteX491" fmla="*/ 11912854 w 12216129"/>
              <a:gd name="connsiteY491" fmla="*/ 491490 h 4361814"/>
              <a:gd name="connsiteX492" fmla="*/ 11839575 w 12216129"/>
              <a:gd name="connsiteY492" fmla="*/ 563499 h 4361814"/>
              <a:gd name="connsiteX493" fmla="*/ 2309241 w 12216129"/>
              <a:gd name="connsiteY493" fmla="*/ 536448 h 4361814"/>
              <a:gd name="connsiteX494" fmla="*/ 2238629 w 12216129"/>
              <a:gd name="connsiteY494" fmla="*/ 465836 h 4361814"/>
              <a:gd name="connsiteX495" fmla="*/ 2257679 w 12216129"/>
              <a:gd name="connsiteY495" fmla="*/ 444500 h 4361814"/>
              <a:gd name="connsiteX496" fmla="*/ 2330577 w 12216129"/>
              <a:gd name="connsiteY496" fmla="*/ 517525 h 4361814"/>
              <a:gd name="connsiteX497" fmla="*/ 1229741 w 12216129"/>
              <a:gd name="connsiteY497" fmla="*/ 533908 h 4361814"/>
              <a:gd name="connsiteX498" fmla="*/ 1210056 w 12216129"/>
              <a:gd name="connsiteY498" fmla="*/ 513715 h 4361814"/>
              <a:gd name="connsiteX499" fmla="*/ 1287907 w 12216129"/>
              <a:gd name="connsiteY499" fmla="*/ 446278 h 4361814"/>
              <a:gd name="connsiteX500" fmla="*/ 1305433 w 12216129"/>
              <a:gd name="connsiteY500" fmla="*/ 468757 h 4361814"/>
              <a:gd name="connsiteX501" fmla="*/ 1229741 w 12216129"/>
              <a:gd name="connsiteY501" fmla="*/ 533908 h 4361814"/>
              <a:gd name="connsiteX502" fmla="*/ 11971909 w 12216129"/>
              <a:gd name="connsiteY502" fmla="*/ 424815 h 4361814"/>
              <a:gd name="connsiteX503" fmla="*/ 11949938 w 12216129"/>
              <a:gd name="connsiteY503" fmla="*/ 406654 h 4361814"/>
              <a:gd name="connsiteX504" fmla="*/ 12011025 w 12216129"/>
              <a:gd name="connsiteY504" fmla="*/ 326898 h 4361814"/>
              <a:gd name="connsiteX505" fmla="*/ 12034393 w 12216129"/>
              <a:gd name="connsiteY505" fmla="*/ 343535 h 4361814"/>
              <a:gd name="connsiteX506" fmla="*/ 11971909 w 12216129"/>
              <a:gd name="connsiteY506" fmla="*/ 424815 h 4361814"/>
              <a:gd name="connsiteX507" fmla="*/ 1376807 w 12216129"/>
              <a:gd name="connsiteY507" fmla="*/ 418084 h 4361814"/>
              <a:gd name="connsiteX508" fmla="*/ 1361186 w 12216129"/>
              <a:gd name="connsiteY508" fmla="*/ 394081 h 4361814"/>
              <a:gd name="connsiteX509" fmla="*/ 1450086 w 12216129"/>
              <a:gd name="connsiteY509" fmla="*/ 343281 h 4361814"/>
              <a:gd name="connsiteX510" fmla="*/ 1462786 w 12216129"/>
              <a:gd name="connsiteY510" fmla="*/ 368681 h 4361814"/>
              <a:gd name="connsiteX511" fmla="*/ 1376807 w 12216129"/>
              <a:gd name="connsiteY511" fmla="*/ 417449 h 4361814"/>
              <a:gd name="connsiteX512" fmla="*/ 2170049 w 12216129"/>
              <a:gd name="connsiteY512" fmla="*/ 412115 h 4361814"/>
              <a:gd name="connsiteX513" fmla="*/ 2085213 w 12216129"/>
              <a:gd name="connsiteY513" fmla="*/ 359918 h 4361814"/>
              <a:gd name="connsiteX514" fmla="*/ 2097913 w 12216129"/>
              <a:gd name="connsiteY514" fmla="*/ 334518 h 4361814"/>
              <a:gd name="connsiteX515" fmla="*/ 2186051 w 12216129"/>
              <a:gd name="connsiteY515" fmla="*/ 388747 h 4361814"/>
              <a:gd name="connsiteX516" fmla="*/ 2005711 w 12216129"/>
              <a:gd name="connsiteY516" fmla="*/ 324485 h 4361814"/>
              <a:gd name="connsiteX517" fmla="*/ 1910334 w 12216129"/>
              <a:gd name="connsiteY517" fmla="*/ 297815 h 4361814"/>
              <a:gd name="connsiteX518" fmla="*/ 1915668 w 12216129"/>
              <a:gd name="connsiteY518" fmla="*/ 269748 h 4361814"/>
              <a:gd name="connsiteX519" fmla="*/ 2015617 w 12216129"/>
              <a:gd name="connsiteY519" fmla="*/ 297688 h 4361814"/>
              <a:gd name="connsiteX520" fmla="*/ 1724787 w 12216129"/>
              <a:gd name="connsiteY520" fmla="*/ 290449 h 4361814"/>
              <a:gd name="connsiteX521" fmla="*/ 1721866 w 12216129"/>
              <a:gd name="connsiteY521" fmla="*/ 262128 h 4361814"/>
              <a:gd name="connsiteX522" fmla="*/ 1825371 w 12216129"/>
              <a:gd name="connsiteY522" fmla="*/ 259207 h 4361814"/>
              <a:gd name="connsiteX523" fmla="*/ 1824101 w 12216129"/>
              <a:gd name="connsiteY523" fmla="*/ 287782 h 4361814"/>
              <a:gd name="connsiteX524" fmla="*/ 1724787 w 12216129"/>
              <a:gd name="connsiteY524" fmla="*/ 289814 h 4361814"/>
              <a:gd name="connsiteX525" fmla="*/ 12084050 w 12216129"/>
              <a:gd name="connsiteY525" fmla="*/ 268859 h 4361814"/>
              <a:gd name="connsiteX526" fmla="*/ 12059793 w 12216129"/>
              <a:gd name="connsiteY526" fmla="*/ 253746 h 4361814"/>
              <a:gd name="connsiteX527" fmla="*/ 12110593 w 12216129"/>
              <a:gd name="connsiteY527" fmla="*/ 166751 h 4361814"/>
              <a:gd name="connsiteX528" fmla="*/ 12135993 w 12216129"/>
              <a:gd name="connsiteY528" fmla="*/ 180340 h 4361814"/>
              <a:gd name="connsiteX529" fmla="*/ 12084050 w 12216129"/>
              <a:gd name="connsiteY529" fmla="*/ 268224 h 4361814"/>
              <a:gd name="connsiteX530" fmla="*/ 12175998 w 12216129"/>
              <a:gd name="connsiteY530" fmla="*/ 100457 h 4361814"/>
              <a:gd name="connsiteX531" fmla="*/ 12150598 w 12216129"/>
              <a:gd name="connsiteY531" fmla="*/ 87757 h 4361814"/>
              <a:gd name="connsiteX532" fmla="*/ 12189714 w 12216129"/>
              <a:gd name="connsiteY532" fmla="*/ 0 h 4361814"/>
              <a:gd name="connsiteX533" fmla="*/ 12216130 w 12216129"/>
              <a:gd name="connsiteY533" fmla="*/ 10922 h 4361814"/>
              <a:gd name="connsiteX534" fmla="*/ 12175998 w 12216129"/>
              <a:gd name="connsiteY534" fmla="*/ 99822 h 43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216129" h="4361814">
                <a:moveTo>
                  <a:pt x="8884158" y="4361815"/>
                </a:moveTo>
                <a:cubicBezTo>
                  <a:pt x="8861044" y="4361815"/>
                  <a:pt x="8837549" y="4361180"/>
                  <a:pt x="8814054" y="4359910"/>
                </a:cubicBezTo>
                <a:lnTo>
                  <a:pt x="8815451" y="4331462"/>
                </a:lnTo>
                <a:cubicBezTo>
                  <a:pt x="8849322" y="4333075"/>
                  <a:pt x="8882850" y="4333532"/>
                  <a:pt x="8916035" y="4332859"/>
                </a:cubicBezTo>
                <a:lnTo>
                  <a:pt x="8916035" y="4361434"/>
                </a:lnTo>
                <a:cubicBezTo>
                  <a:pt x="8905875" y="4361815"/>
                  <a:pt x="8894953" y="4361815"/>
                  <a:pt x="8884158" y="4361815"/>
                </a:cubicBezTo>
                <a:close/>
                <a:moveTo>
                  <a:pt x="9006459" y="4355719"/>
                </a:moveTo>
                <a:lnTo>
                  <a:pt x="9003665" y="4327398"/>
                </a:lnTo>
                <a:cubicBezTo>
                  <a:pt x="9037447" y="4323969"/>
                  <a:pt x="9070721" y="4319016"/>
                  <a:pt x="9102725" y="4312666"/>
                </a:cubicBezTo>
                <a:lnTo>
                  <a:pt x="9108313" y="4340606"/>
                </a:lnTo>
                <a:cubicBezTo>
                  <a:pt x="9075420" y="4347210"/>
                  <a:pt x="9041130" y="4352290"/>
                  <a:pt x="9006459" y="4355719"/>
                </a:cubicBezTo>
                <a:close/>
                <a:moveTo>
                  <a:pt x="8724646" y="4352671"/>
                </a:moveTo>
                <a:cubicBezTo>
                  <a:pt x="8691499" y="4349115"/>
                  <a:pt x="8657336" y="4344289"/>
                  <a:pt x="8623046" y="4338320"/>
                </a:cubicBezTo>
                <a:lnTo>
                  <a:pt x="8627872" y="4310253"/>
                </a:lnTo>
                <a:cubicBezTo>
                  <a:pt x="8661527" y="4315968"/>
                  <a:pt x="8695055" y="4320667"/>
                  <a:pt x="8727567" y="4324350"/>
                </a:cubicBezTo>
                <a:close/>
                <a:moveTo>
                  <a:pt x="8534908" y="4321048"/>
                </a:moveTo>
                <a:cubicBezTo>
                  <a:pt x="8502396" y="4313936"/>
                  <a:pt x="8468995" y="4305808"/>
                  <a:pt x="8435594" y="4296664"/>
                </a:cubicBezTo>
                <a:lnTo>
                  <a:pt x="8442960" y="4269105"/>
                </a:lnTo>
                <a:cubicBezTo>
                  <a:pt x="8475980" y="4277995"/>
                  <a:pt x="8509000" y="4286123"/>
                  <a:pt x="8541004" y="4293235"/>
                </a:cubicBezTo>
                <a:close/>
                <a:moveTo>
                  <a:pt x="9195308" y="4319016"/>
                </a:moveTo>
                <a:lnTo>
                  <a:pt x="9187180" y="4291584"/>
                </a:lnTo>
                <a:cubicBezTo>
                  <a:pt x="9219083" y="4282072"/>
                  <a:pt x="9250413" y="4270756"/>
                  <a:pt x="9281033" y="4257675"/>
                </a:cubicBezTo>
                <a:lnTo>
                  <a:pt x="9292336" y="4283837"/>
                </a:lnTo>
                <a:cubicBezTo>
                  <a:pt x="9260713" y="4297464"/>
                  <a:pt x="9228315" y="4309212"/>
                  <a:pt x="9195308" y="4319016"/>
                </a:cubicBezTo>
                <a:close/>
                <a:moveTo>
                  <a:pt x="8349615" y="4271518"/>
                </a:moveTo>
                <a:cubicBezTo>
                  <a:pt x="8321802" y="4262882"/>
                  <a:pt x="8293354" y="4253484"/>
                  <a:pt x="8264906" y="4243451"/>
                </a:cubicBezTo>
                <a:lnTo>
                  <a:pt x="8252206" y="4239133"/>
                </a:lnTo>
                <a:lnTo>
                  <a:pt x="8261731" y="4212209"/>
                </a:lnTo>
                <a:lnTo>
                  <a:pt x="8274431" y="4216400"/>
                </a:lnTo>
                <a:cubicBezTo>
                  <a:pt x="8302498" y="4226306"/>
                  <a:pt x="8330692" y="4235704"/>
                  <a:pt x="8358124" y="4244340"/>
                </a:cubicBezTo>
                <a:close/>
                <a:moveTo>
                  <a:pt x="9373362" y="4243832"/>
                </a:moveTo>
                <a:lnTo>
                  <a:pt x="9359392" y="4218432"/>
                </a:lnTo>
                <a:cubicBezTo>
                  <a:pt x="9388361" y="4202075"/>
                  <a:pt x="9416313" y="4183964"/>
                  <a:pt x="9443085" y="4164203"/>
                </a:cubicBezTo>
                <a:lnTo>
                  <a:pt x="9460103" y="4187190"/>
                </a:lnTo>
                <a:cubicBezTo>
                  <a:pt x="9432557" y="4207841"/>
                  <a:pt x="9403766" y="4226763"/>
                  <a:pt x="9373870" y="4243832"/>
                </a:cubicBezTo>
                <a:close/>
                <a:moveTo>
                  <a:pt x="8169021" y="4208272"/>
                </a:moveTo>
                <a:cubicBezTo>
                  <a:pt x="8138033" y="4196588"/>
                  <a:pt x="8105521" y="4184015"/>
                  <a:pt x="8073898" y="4170934"/>
                </a:cubicBezTo>
                <a:lnTo>
                  <a:pt x="8084693" y="4144518"/>
                </a:lnTo>
                <a:cubicBezTo>
                  <a:pt x="8116570" y="4157218"/>
                  <a:pt x="8148193" y="4169918"/>
                  <a:pt x="8179181" y="4181602"/>
                </a:cubicBezTo>
                <a:close/>
                <a:moveTo>
                  <a:pt x="7991221" y="4136644"/>
                </a:moveTo>
                <a:cubicBezTo>
                  <a:pt x="7960487" y="4123944"/>
                  <a:pt x="7929118" y="4109720"/>
                  <a:pt x="7897749" y="4095623"/>
                </a:cubicBezTo>
                <a:lnTo>
                  <a:pt x="7909433" y="4069588"/>
                </a:lnTo>
                <a:cubicBezTo>
                  <a:pt x="7940676" y="4083558"/>
                  <a:pt x="7971917" y="4097274"/>
                  <a:pt x="8002397" y="4110355"/>
                </a:cubicBezTo>
                <a:close/>
                <a:moveTo>
                  <a:pt x="9529572" y="4130167"/>
                </a:moveTo>
                <a:lnTo>
                  <a:pt x="9510141" y="4109212"/>
                </a:lnTo>
                <a:lnTo>
                  <a:pt x="9529191" y="4091178"/>
                </a:lnTo>
                <a:cubicBezTo>
                  <a:pt x="9546590" y="4074160"/>
                  <a:pt x="9563608" y="4056126"/>
                  <a:pt x="9579991" y="4037584"/>
                </a:cubicBezTo>
                <a:lnTo>
                  <a:pt x="9601708" y="4057015"/>
                </a:lnTo>
                <a:cubicBezTo>
                  <a:pt x="9585071" y="4076065"/>
                  <a:pt x="9567545" y="4095115"/>
                  <a:pt x="9549638" y="4112260"/>
                </a:cubicBezTo>
                <a:cubicBezTo>
                  <a:pt x="9543415" y="4117975"/>
                  <a:pt x="9536811" y="4124198"/>
                  <a:pt x="9530334" y="4130167"/>
                </a:cubicBezTo>
                <a:close/>
                <a:moveTo>
                  <a:pt x="7816469" y="4058539"/>
                </a:moveTo>
                <a:cubicBezTo>
                  <a:pt x="7785735" y="4044226"/>
                  <a:pt x="7755002" y="4029672"/>
                  <a:pt x="7724267" y="4014851"/>
                </a:cubicBezTo>
                <a:lnTo>
                  <a:pt x="7736967" y="3989451"/>
                </a:lnTo>
                <a:cubicBezTo>
                  <a:pt x="7767574" y="4004183"/>
                  <a:pt x="7798181" y="4018788"/>
                  <a:pt x="7828789" y="4033012"/>
                </a:cubicBezTo>
                <a:close/>
                <a:moveTo>
                  <a:pt x="9657207" y="3985641"/>
                </a:moveTo>
                <a:lnTo>
                  <a:pt x="9633966" y="3969004"/>
                </a:lnTo>
                <a:cubicBezTo>
                  <a:pt x="9653016" y="3942461"/>
                  <a:pt x="9671177" y="3914267"/>
                  <a:pt x="9688068" y="3885057"/>
                </a:cubicBezTo>
                <a:lnTo>
                  <a:pt x="9712833" y="3899281"/>
                </a:lnTo>
                <a:cubicBezTo>
                  <a:pt x="9696196" y="3930015"/>
                  <a:pt x="9677908" y="3958336"/>
                  <a:pt x="9657969" y="3985641"/>
                </a:cubicBezTo>
                <a:close/>
                <a:moveTo>
                  <a:pt x="7644130" y="3975608"/>
                </a:moveTo>
                <a:cubicBezTo>
                  <a:pt x="7613777" y="3960495"/>
                  <a:pt x="7583424" y="3945128"/>
                  <a:pt x="7553071" y="3929761"/>
                </a:cubicBezTo>
                <a:lnTo>
                  <a:pt x="7565771" y="3904361"/>
                </a:lnTo>
                <a:cubicBezTo>
                  <a:pt x="7595997" y="3919855"/>
                  <a:pt x="7626351" y="3935095"/>
                  <a:pt x="7656577" y="3950081"/>
                </a:cubicBezTo>
                <a:close/>
                <a:moveTo>
                  <a:pt x="7473823" y="3888994"/>
                </a:moveTo>
                <a:cubicBezTo>
                  <a:pt x="7443686" y="3873411"/>
                  <a:pt x="7413626" y="3857663"/>
                  <a:pt x="7383653" y="3841750"/>
                </a:cubicBezTo>
                <a:lnTo>
                  <a:pt x="7396989" y="3816350"/>
                </a:lnTo>
                <a:cubicBezTo>
                  <a:pt x="7426960" y="3832225"/>
                  <a:pt x="7456932" y="3847846"/>
                  <a:pt x="7487031" y="3863467"/>
                </a:cubicBezTo>
                <a:close/>
                <a:moveTo>
                  <a:pt x="9754743" y="3819779"/>
                </a:moveTo>
                <a:lnTo>
                  <a:pt x="9729343" y="3807079"/>
                </a:lnTo>
                <a:cubicBezTo>
                  <a:pt x="9743440" y="3777869"/>
                  <a:pt x="9756775" y="3746881"/>
                  <a:pt x="9769221" y="3714877"/>
                </a:cubicBezTo>
                <a:lnTo>
                  <a:pt x="9795891" y="3725291"/>
                </a:lnTo>
                <a:cubicBezTo>
                  <a:pt x="9783572" y="3758184"/>
                  <a:pt x="9769856" y="3790315"/>
                  <a:pt x="9755505" y="3819779"/>
                </a:cubicBezTo>
                <a:close/>
                <a:moveTo>
                  <a:pt x="7304914" y="3799967"/>
                </a:moveTo>
                <a:cubicBezTo>
                  <a:pt x="7275068" y="3784092"/>
                  <a:pt x="7245096" y="3768090"/>
                  <a:pt x="7215252" y="3751961"/>
                </a:cubicBezTo>
                <a:lnTo>
                  <a:pt x="7228840" y="3726561"/>
                </a:lnTo>
                <a:lnTo>
                  <a:pt x="7317740" y="3774567"/>
                </a:lnTo>
                <a:close/>
                <a:moveTo>
                  <a:pt x="7137908" y="3709924"/>
                </a:moveTo>
                <a:lnTo>
                  <a:pt x="7049008" y="3661664"/>
                </a:lnTo>
                <a:lnTo>
                  <a:pt x="7062597" y="3636264"/>
                </a:lnTo>
                <a:lnTo>
                  <a:pt x="7151497" y="3684524"/>
                </a:lnTo>
                <a:close/>
                <a:moveTo>
                  <a:pt x="9826498" y="3641090"/>
                </a:moveTo>
                <a:lnTo>
                  <a:pt x="9799320" y="3632327"/>
                </a:lnTo>
                <a:cubicBezTo>
                  <a:pt x="9809226" y="3601593"/>
                  <a:pt x="9818751" y="3568827"/>
                  <a:pt x="9827641" y="3535553"/>
                </a:cubicBezTo>
                <a:lnTo>
                  <a:pt x="9855200" y="3542919"/>
                </a:lnTo>
                <a:cubicBezTo>
                  <a:pt x="9846056" y="3576828"/>
                  <a:pt x="9836404" y="3609848"/>
                  <a:pt x="9826244" y="3641090"/>
                </a:cubicBezTo>
                <a:close/>
                <a:moveTo>
                  <a:pt x="6970268" y="3619500"/>
                </a:moveTo>
                <a:lnTo>
                  <a:pt x="6881368" y="3571748"/>
                </a:lnTo>
                <a:lnTo>
                  <a:pt x="6894830" y="3546348"/>
                </a:lnTo>
                <a:lnTo>
                  <a:pt x="6984365" y="3594227"/>
                </a:lnTo>
                <a:close/>
                <a:moveTo>
                  <a:pt x="6802374" y="3530600"/>
                </a:moveTo>
                <a:cubicBezTo>
                  <a:pt x="6772402" y="3514852"/>
                  <a:pt x="6742430" y="3499231"/>
                  <a:pt x="6712458" y="3483737"/>
                </a:cubicBezTo>
                <a:lnTo>
                  <a:pt x="6725158" y="3458337"/>
                </a:lnTo>
                <a:cubicBezTo>
                  <a:pt x="6755257" y="3473831"/>
                  <a:pt x="6785229" y="3489579"/>
                  <a:pt x="6815202" y="3505327"/>
                </a:cubicBezTo>
                <a:close/>
                <a:moveTo>
                  <a:pt x="2588768" y="3461512"/>
                </a:moveTo>
                <a:cubicBezTo>
                  <a:pt x="2554224" y="3461512"/>
                  <a:pt x="2519807" y="3460242"/>
                  <a:pt x="2486533" y="3458464"/>
                </a:cubicBezTo>
                <a:lnTo>
                  <a:pt x="2488184" y="3429889"/>
                </a:lnTo>
                <a:cubicBezTo>
                  <a:pt x="2520950" y="3431794"/>
                  <a:pt x="2554859" y="3432683"/>
                  <a:pt x="2588895" y="3432937"/>
                </a:cubicBezTo>
                <a:close/>
                <a:moveTo>
                  <a:pt x="2677668" y="3459861"/>
                </a:moveTo>
                <a:lnTo>
                  <a:pt x="2676525" y="3431286"/>
                </a:lnTo>
                <a:cubicBezTo>
                  <a:pt x="2709291" y="3430143"/>
                  <a:pt x="2743200" y="3427984"/>
                  <a:pt x="2777236" y="3425190"/>
                </a:cubicBezTo>
                <a:lnTo>
                  <a:pt x="2779522" y="3453765"/>
                </a:lnTo>
                <a:cubicBezTo>
                  <a:pt x="2745359" y="3456178"/>
                  <a:pt x="2711069" y="3458210"/>
                  <a:pt x="2677922" y="3460115"/>
                </a:cubicBezTo>
                <a:close/>
                <a:moveTo>
                  <a:pt x="9875774" y="3456305"/>
                </a:moveTo>
                <a:lnTo>
                  <a:pt x="9847834" y="3450082"/>
                </a:lnTo>
                <a:cubicBezTo>
                  <a:pt x="9854819" y="3418586"/>
                  <a:pt x="9861550" y="3385312"/>
                  <a:pt x="9867773" y="3351022"/>
                </a:cubicBezTo>
                <a:lnTo>
                  <a:pt x="9895840" y="3356229"/>
                </a:lnTo>
                <a:cubicBezTo>
                  <a:pt x="9889871" y="3390392"/>
                  <a:pt x="9883013" y="3424047"/>
                  <a:pt x="9876028" y="3455924"/>
                </a:cubicBezTo>
                <a:close/>
                <a:moveTo>
                  <a:pt x="2396744" y="3451352"/>
                </a:moveTo>
                <a:cubicBezTo>
                  <a:pt x="2362708" y="3447669"/>
                  <a:pt x="2328545" y="3443097"/>
                  <a:pt x="2295144" y="3437636"/>
                </a:cubicBezTo>
                <a:lnTo>
                  <a:pt x="2299716" y="3409442"/>
                </a:lnTo>
                <a:cubicBezTo>
                  <a:pt x="2332482" y="3414776"/>
                  <a:pt x="2366137" y="3419348"/>
                  <a:pt x="2399538" y="3422904"/>
                </a:cubicBezTo>
                <a:close/>
                <a:moveTo>
                  <a:pt x="2868295" y="3444875"/>
                </a:moveTo>
                <a:lnTo>
                  <a:pt x="2864993" y="3416427"/>
                </a:lnTo>
                <a:cubicBezTo>
                  <a:pt x="2897505" y="3412617"/>
                  <a:pt x="2931160" y="3408172"/>
                  <a:pt x="2965196" y="3402965"/>
                </a:cubicBezTo>
                <a:lnTo>
                  <a:pt x="2969387" y="3431159"/>
                </a:lnTo>
                <a:cubicBezTo>
                  <a:pt x="2935351" y="3436112"/>
                  <a:pt x="2901315" y="3440684"/>
                  <a:pt x="2868549" y="3444494"/>
                </a:cubicBezTo>
                <a:close/>
                <a:moveTo>
                  <a:pt x="6633083" y="3443351"/>
                </a:moveTo>
                <a:lnTo>
                  <a:pt x="6542405" y="3398012"/>
                </a:lnTo>
                <a:lnTo>
                  <a:pt x="6555105" y="3372612"/>
                </a:lnTo>
                <a:cubicBezTo>
                  <a:pt x="6585458" y="3387471"/>
                  <a:pt x="6615684" y="3402711"/>
                  <a:pt x="6645910" y="3417951"/>
                </a:cubicBezTo>
                <a:close/>
                <a:moveTo>
                  <a:pt x="2207133" y="3420491"/>
                </a:moveTo>
                <a:cubicBezTo>
                  <a:pt x="2173859" y="3413125"/>
                  <a:pt x="2140331" y="3404616"/>
                  <a:pt x="2107819" y="3395091"/>
                </a:cubicBezTo>
                <a:lnTo>
                  <a:pt x="2115820" y="3367659"/>
                </a:lnTo>
                <a:cubicBezTo>
                  <a:pt x="2147824" y="3376803"/>
                  <a:pt x="2180590" y="3385312"/>
                  <a:pt x="2213356" y="3393059"/>
                </a:cubicBezTo>
                <a:close/>
                <a:moveTo>
                  <a:pt x="3058033" y="3416554"/>
                </a:moveTo>
                <a:lnTo>
                  <a:pt x="3052953" y="3388360"/>
                </a:lnTo>
                <a:cubicBezTo>
                  <a:pt x="3084957" y="3382645"/>
                  <a:pt x="3118485" y="3375660"/>
                  <a:pt x="3152267" y="3369183"/>
                </a:cubicBezTo>
                <a:lnTo>
                  <a:pt x="3158109" y="3397123"/>
                </a:lnTo>
                <a:cubicBezTo>
                  <a:pt x="3123692" y="3403854"/>
                  <a:pt x="3090037" y="3410331"/>
                  <a:pt x="3057779" y="3416173"/>
                </a:cubicBezTo>
                <a:close/>
                <a:moveTo>
                  <a:pt x="3245231" y="3378454"/>
                </a:moveTo>
                <a:lnTo>
                  <a:pt x="3238881" y="3350641"/>
                </a:lnTo>
                <a:cubicBezTo>
                  <a:pt x="3270504" y="3343402"/>
                  <a:pt x="3303651" y="3335528"/>
                  <a:pt x="3337306" y="3327146"/>
                </a:cubicBezTo>
                <a:lnTo>
                  <a:pt x="3344164" y="3354959"/>
                </a:lnTo>
                <a:cubicBezTo>
                  <a:pt x="3310001" y="3362579"/>
                  <a:pt x="3277108" y="3370453"/>
                  <a:pt x="3244977" y="3377692"/>
                </a:cubicBezTo>
                <a:close/>
                <a:moveTo>
                  <a:pt x="2022856" y="3368294"/>
                </a:moveTo>
                <a:lnTo>
                  <a:pt x="2016379" y="3365881"/>
                </a:lnTo>
                <a:cubicBezTo>
                  <a:pt x="1986661" y="3355340"/>
                  <a:pt x="1956689" y="3343529"/>
                  <a:pt x="1927479" y="3330956"/>
                </a:cubicBezTo>
                <a:lnTo>
                  <a:pt x="1938782" y="3304667"/>
                </a:lnTo>
                <a:cubicBezTo>
                  <a:pt x="1967484" y="3317367"/>
                  <a:pt x="1996948" y="3328670"/>
                  <a:pt x="2026158" y="3339084"/>
                </a:cubicBezTo>
                <a:lnTo>
                  <a:pt x="2032254" y="3341243"/>
                </a:lnTo>
                <a:close/>
                <a:moveTo>
                  <a:pt x="6463157" y="3358515"/>
                </a:moveTo>
                <a:cubicBezTo>
                  <a:pt x="6432677" y="3343910"/>
                  <a:pt x="6402070" y="3329559"/>
                  <a:pt x="6371590" y="3315462"/>
                </a:cubicBezTo>
                <a:lnTo>
                  <a:pt x="6383528" y="3290062"/>
                </a:lnTo>
                <a:cubicBezTo>
                  <a:pt x="6414262" y="3304286"/>
                  <a:pt x="6444869" y="3318637"/>
                  <a:pt x="6475476" y="3333369"/>
                </a:cubicBezTo>
                <a:close/>
                <a:moveTo>
                  <a:pt x="3430143" y="3331591"/>
                </a:moveTo>
                <a:lnTo>
                  <a:pt x="3422904" y="3304032"/>
                </a:lnTo>
                <a:cubicBezTo>
                  <a:pt x="3455416" y="3295523"/>
                  <a:pt x="3488055" y="3286633"/>
                  <a:pt x="3520694" y="3277743"/>
                </a:cubicBezTo>
                <a:lnTo>
                  <a:pt x="3528314" y="3305302"/>
                </a:lnTo>
                <a:cubicBezTo>
                  <a:pt x="3495548" y="3314700"/>
                  <a:pt x="3462782" y="3323590"/>
                  <a:pt x="3430143" y="3332099"/>
                </a:cubicBezTo>
                <a:close/>
                <a:moveTo>
                  <a:pt x="1845818" y="3292221"/>
                </a:moveTo>
                <a:cubicBezTo>
                  <a:pt x="1815719" y="3277108"/>
                  <a:pt x="1785366" y="3260598"/>
                  <a:pt x="1755775" y="3243199"/>
                </a:cubicBezTo>
                <a:lnTo>
                  <a:pt x="1770126" y="3218561"/>
                </a:lnTo>
                <a:cubicBezTo>
                  <a:pt x="1799336" y="3235706"/>
                  <a:pt x="1829054" y="3251835"/>
                  <a:pt x="1859026" y="3266694"/>
                </a:cubicBezTo>
                <a:close/>
                <a:moveTo>
                  <a:pt x="3613912" y="3282315"/>
                </a:moveTo>
                <a:lnTo>
                  <a:pt x="3606165" y="3254883"/>
                </a:lnTo>
                <a:lnTo>
                  <a:pt x="3703701" y="3226943"/>
                </a:lnTo>
                <a:lnTo>
                  <a:pt x="3711702" y="3254375"/>
                </a:lnTo>
                <a:cubicBezTo>
                  <a:pt x="3679063" y="3263265"/>
                  <a:pt x="3646551" y="3272663"/>
                  <a:pt x="3613912" y="3282315"/>
                </a:cubicBezTo>
                <a:close/>
                <a:moveTo>
                  <a:pt x="6290945" y="3280029"/>
                </a:moveTo>
                <a:cubicBezTo>
                  <a:pt x="6259830" y="3266186"/>
                  <a:pt x="6228461" y="3252724"/>
                  <a:pt x="6197981" y="3239897"/>
                </a:cubicBezTo>
                <a:lnTo>
                  <a:pt x="6209030" y="3213481"/>
                </a:lnTo>
                <a:cubicBezTo>
                  <a:pt x="6239764" y="3226181"/>
                  <a:pt x="6271133" y="3240024"/>
                  <a:pt x="6302502" y="3253867"/>
                </a:cubicBezTo>
                <a:close/>
                <a:moveTo>
                  <a:pt x="9911080" y="3268218"/>
                </a:moveTo>
                <a:lnTo>
                  <a:pt x="9882759" y="3263900"/>
                </a:lnTo>
                <a:cubicBezTo>
                  <a:pt x="9887839" y="3231896"/>
                  <a:pt x="9892538" y="3199130"/>
                  <a:pt x="9897237" y="3163570"/>
                </a:cubicBezTo>
                <a:lnTo>
                  <a:pt x="9925558" y="3167380"/>
                </a:lnTo>
                <a:cubicBezTo>
                  <a:pt x="9920859" y="3202559"/>
                  <a:pt x="9916033" y="3235579"/>
                  <a:pt x="9911080" y="3267710"/>
                </a:cubicBezTo>
                <a:close/>
                <a:moveTo>
                  <a:pt x="3797046" y="3230118"/>
                </a:moveTo>
                <a:lnTo>
                  <a:pt x="3789045" y="3202686"/>
                </a:lnTo>
                <a:lnTo>
                  <a:pt x="3886708" y="3174365"/>
                </a:lnTo>
                <a:lnTo>
                  <a:pt x="3894582" y="3201797"/>
                </a:lnTo>
                <a:close/>
                <a:moveTo>
                  <a:pt x="6115939" y="3206115"/>
                </a:moveTo>
                <a:cubicBezTo>
                  <a:pt x="6083935" y="3193415"/>
                  <a:pt x="6052439" y="3180715"/>
                  <a:pt x="6021451" y="3169793"/>
                </a:cubicBezTo>
                <a:lnTo>
                  <a:pt x="6031357" y="3142996"/>
                </a:lnTo>
                <a:cubicBezTo>
                  <a:pt x="6062345" y="3154426"/>
                  <a:pt x="6094857" y="3166745"/>
                  <a:pt x="6126480" y="3179572"/>
                </a:cubicBezTo>
                <a:close/>
                <a:moveTo>
                  <a:pt x="1679575" y="3196209"/>
                </a:moveTo>
                <a:cubicBezTo>
                  <a:pt x="1651381" y="3177540"/>
                  <a:pt x="1623314" y="3158109"/>
                  <a:pt x="1595882" y="3137027"/>
                </a:cubicBezTo>
                <a:lnTo>
                  <a:pt x="1613154" y="3114294"/>
                </a:lnTo>
                <a:cubicBezTo>
                  <a:pt x="1639951" y="3134487"/>
                  <a:pt x="1667637" y="3154045"/>
                  <a:pt x="1695450" y="3172333"/>
                </a:cubicBezTo>
                <a:close/>
                <a:moveTo>
                  <a:pt x="3980053" y="3176524"/>
                </a:moveTo>
                <a:lnTo>
                  <a:pt x="3972179" y="3149092"/>
                </a:lnTo>
                <a:cubicBezTo>
                  <a:pt x="4004818" y="3139694"/>
                  <a:pt x="4037457" y="3130550"/>
                  <a:pt x="4070096" y="3121406"/>
                </a:cubicBezTo>
                <a:lnTo>
                  <a:pt x="4077716" y="3148965"/>
                </a:lnTo>
                <a:cubicBezTo>
                  <a:pt x="4045204" y="3157601"/>
                  <a:pt x="4012565" y="3166872"/>
                  <a:pt x="3980053" y="3176143"/>
                </a:cubicBezTo>
                <a:close/>
                <a:moveTo>
                  <a:pt x="5938012" y="3139948"/>
                </a:moveTo>
                <a:cubicBezTo>
                  <a:pt x="5905881" y="3128772"/>
                  <a:pt x="5873623" y="3118104"/>
                  <a:pt x="5842254" y="3108325"/>
                </a:cubicBezTo>
                <a:lnTo>
                  <a:pt x="5850763" y="3081020"/>
                </a:lnTo>
                <a:cubicBezTo>
                  <a:pt x="5882513" y="3090926"/>
                  <a:pt x="5915025" y="3101721"/>
                  <a:pt x="5947410" y="3112897"/>
                </a:cubicBezTo>
                <a:close/>
                <a:moveTo>
                  <a:pt x="4163441" y="3125470"/>
                </a:moveTo>
                <a:lnTo>
                  <a:pt x="4156075" y="3097911"/>
                </a:lnTo>
                <a:cubicBezTo>
                  <a:pt x="4188841" y="3089021"/>
                  <a:pt x="4221734" y="3080512"/>
                  <a:pt x="4254627" y="3072511"/>
                </a:cubicBezTo>
                <a:lnTo>
                  <a:pt x="4261612" y="3100197"/>
                </a:lnTo>
                <a:cubicBezTo>
                  <a:pt x="4228846" y="3107690"/>
                  <a:pt x="4196207" y="3116326"/>
                  <a:pt x="4163441" y="3125089"/>
                </a:cubicBezTo>
                <a:close/>
                <a:moveTo>
                  <a:pt x="5757672" y="3082925"/>
                </a:moveTo>
                <a:cubicBezTo>
                  <a:pt x="5724906" y="3073654"/>
                  <a:pt x="5692140" y="3064891"/>
                  <a:pt x="5660136" y="3057525"/>
                </a:cubicBezTo>
                <a:lnTo>
                  <a:pt x="5667121" y="3029839"/>
                </a:lnTo>
                <a:cubicBezTo>
                  <a:pt x="5699379" y="3037840"/>
                  <a:pt x="5732399" y="3046730"/>
                  <a:pt x="5765419" y="3056128"/>
                </a:cubicBezTo>
                <a:close/>
                <a:moveTo>
                  <a:pt x="1525651" y="3081401"/>
                </a:moveTo>
                <a:cubicBezTo>
                  <a:pt x="1500251" y="3059811"/>
                  <a:pt x="1473962" y="3036951"/>
                  <a:pt x="1449451" y="3013583"/>
                </a:cubicBezTo>
                <a:lnTo>
                  <a:pt x="1469009" y="2992755"/>
                </a:lnTo>
                <a:cubicBezTo>
                  <a:pt x="1493520" y="3015742"/>
                  <a:pt x="1519047" y="3038221"/>
                  <a:pt x="1544447" y="3059430"/>
                </a:cubicBezTo>
                <a:close/>
                <a:moveTo>
                  <a:pt x="9936607" y="3078734"/>
                </a:moveTo>
                <a:lnTo>
                  <a:pt x="9908286" y="3075432"/>
                </a:lnTo>
                <a:cubicBezTo>
                  <a:pt x="9912261" y="3041561"/>
                  <a:pt x="9916033" y="3007906"/>
                  <a:pt x="9919589" y="2974467"/>
                </a:cubicBezTo>
                <a:lnTo>
                  <a:pt x="9948037" y="2977515"/>
                </a:lnTo>
                <a:cubicBezTo>
                  <a:pt x="9944608" y="3011043"/>
                  <a:pt x="9940671" y="3044825"/>
                  <a:pt x="9936607" y="3078353"/>
                </a:cubicBezTo>
                <a:close/>
                <a:moveTo>
                  <a:pt x="4347845" y="3078734"/>
                </a:moveTo>
                <a:lnTo>
                  <a:pt x="4341241" y="3051048"/>
                </a:lnTo>
                <a:cubicBezTo>
                  <a:pt x="4375404" y="3042793"/>
                  <a:pt x="4408805" y="3035173"/>
                  <a:pt x="4440682" y="3028315"/>
                </a:cubicBezTo>
                <a:lnTo>
                  <a:pt x="4446778" y="3056255"/>
                </a:lnTo>
                <a:cubicBezTo>
                  <a:pt x="4415155" y="3062478"/>
                  <a:pt x="4382008" y="3070098"/>
                  <a:pt x="4347845" y="3078099"/>
                </a:cubicBezTo>
                <a:close/>
                <a:moveTo>
                  <a:pt x="4533646" y="3038348"/>
                </a:moveTo>
                <a:lnTo>
                  <a:pt x="4528185" y="3010281"/>
                </a:lnTo>
                <a:cubicBezTo>
                  <a:pt x="4562094" y="3003677"/>
                  <a:pt x="4595876" y="2997581"/>
                  <a:pt x="4628642" y="2991993"/>
                </a:cubicBezTo>
                <a:lnTo>
                  <a:pt x="4633341" y="3020187"/>
                </a:lnTo>
                <a:cubicBezTo>
                  <a:pt x="4600829" y="3025013"/>
                  <a:pt x="4567301" y="3031109"/>
                  <a:pt x="4533646" y="3037713"/>
                </a:cubicBezTo>
                <a:close/>
                <a:moveTo>
                  <a:pt x="5574157" y="3037205"/>
                </a:moveTo>
                <a:cubicBezTo>
                  <a:pt x="5541010" y="3029966"/>
                  <a:pt x="5507736" y="3023489"/>
                  <a:pt x="5475224" y="3017774"/>
                </a:cubicBezTo>
                <a:lnTo>
                  <a:pt x="5480177" y="2989580"/>
                </a:lnTo>
                <a:cubicBezTo>
                  <a:pt x="5513070" y="2995422"/>
                  <a:pt x="5546725" y="3002280"/>
                  <a:pt x="5580253" y="3009265"/>
                </a:cubicBezTo>
                <a:close/>
                <a:moveTo>
                  <a:pt x="4720971" y="3006725"/>
                </a:moveTo>
                <a:lnTo>
                  <a:pt x="4717034" y="2978404"/>
                </a:lnTo>
                <a:cubicBezTo>
                  <a:pt x="4751197" y="2973705"/>
                  <a:pt x="4785360" y="2969514"/>
                  <a:pt x="4818634" y="2965704"/>
                </a:cubicBezTo>
                <a:lnTo>
                  <a:pt x="4821555" y="2994152"/>
                </a:lnTo>
                <a:cubicBezTo>
                  <a:pt x="4788408" y="2997200"/>
                  <a:pt x="4754880" y="3001391"/>
                  <a:pt x="4720971" y="3006090"/>
                </a:cubicBezTo>
                <a:close/>
                <a:moveTo>
                  <a:pt x="5387975" y="3003931"/>
                </a:moveTo>
                <a:cubicBezTo>
                  <a:pt x="5354574" y="2999232"/>
                  <a:pt x="5320792" y="2995168"/>
                  <a:pt x="5287645" y="2991993"/>
                </a:cubicBezTo>
                <a:lnTo>
                  <a:pt x="5290439" y="2963545"/>
                </a:lnTo>
                <a:cubicBezTo>
                  <a:pt x="5323967" y="2966720"/>
                  <a:pt x="5358130" y="2970784"/>
                  <a:pt x="5392039" y="2975610"/>
                </a:cubicBezTo>
                <a:close/>
                <a:moveTo>
                  <a:pt x="4909566" y="2986913"/>
                </a:moveTo>
                <a:lnTo>
                  <a:pt x="4907534" y="2958338"/>
                </a:lnTo>
                <a:cubicBezTo>
                  <a:pt x="4941951" y="2955925"/>
                  <a:pt x="4976368" y="2954274"/>
                  <a:pt x="5009134" y="2953385"/>
                </a:cubicBezTo>
                <a:lnTo>
                  <a:pt x="5009896" y="2981960"/>
                </a:lnTo>
                <a:cubicBezTo>
                  <a:pt x="4977511" y="2982214"/>
                  <a:pt x="4943602" y="2983865"/>
                  <a:pt x="4909566" y="2986278"/>
                </a:cubicBezTo>
                <a:close/>
                <a:moveTo>
                  <a:pt x="5199507" y="2985008"/>
                </a:moveTo>
                <a:cubicBezTo>
                  <a:pt x="5165852" y="2983103"/>
                  <a:pt x="5131943" y="2981833"/>
                  <a:pt x="5098669" y="2981325"/>
                </a:cubicBezTo>
                <a:lnTo>
                  <a:pt x="5098669" y="2952750"/>
                </a:lnTo>
                <a:cubicBezTo>
                  <a:pt x="5132324" y="2952750"/>
                  <a:pt x="5166614" y="2954528"/>
                  <a:pt x="5200269" y="2956560"/>
                </a:cubicBezTo>
                <a:close/>
                <a:moveTo>
                  <a:pt x="1384808" y="2950464"/>
                </a:moveTo>
                <a:cubicBezTo>
                  <a:pt x="1361313" y="2926207"/>
                  <a:pt x="1337945" y="2900807"/>
                  <a:pt x="1315593" y="2875153"/>
                </a:cubicBezTo>
                <a:lnTo>
                  <a:pt x="1337056" y="2856357"/>
                </a:lnTo>
                <a:cubicBezTo>
                  <a:pt x="1359154" y="2881757"/>
                  <a:pt x="1382141" y="2907157"/>
                  <a:pt x="1405382" y="2930525"/>
                </a:cubicBezTo>
                <a:close/>
                <a:moveTo>
                  <a:pt x="9957308" y="2888615"/>
                </a:moveTo>
                <a:lnTo>
                  <a:pt x="9928987" y="2885694"/>
                </a:lnTo>
                <a:lnTo>
                  <a:pt x="9939274" y="2784094"/>
                </a:lnTo>
                <a:lnTo>
                  <a:pt x="9967595" y="2787015"/>
                </a:lnTo>
                <a:close/>
                <a:moveTo>
                  <a:pt x="1257808" y="2806319"/>
                </a:moveTo>
                <a:cubicBezTo>
                  <a:pt x="1236853" y="2779776"/>
                  <a:pt x="1216025" y="2752344"/>
                  <a:pt x="1196213" y="2724531"/>
                </a:cubicBezTo>
                <a:lnTo>
                  <a:pt x="1219708" y="2707894"/>
                </a:lnTo>
                <a:cubicBezTo>
                  <a:pt x="1239266" y="2735326"/>
                  <a:pt x="1259713" y="2762377"/>
                  <a:pt x="1280414" y="2788539"/>
                </a:cubicBezTo>
                <a:close/>
                <a:moveTo>
                  <a:pt x="9976104" y="2699258"/>
                </a:moveTo>
                <a:lnTo>
                  <a:pt x="9947783" y="2696210"/>
                </a:lnTo>
                <a:cubicBezTo>
                  <a:pt x="9951339" y="2662339"/>
                  <a:pt x="9955022" y="2628481"/>
                  <a:pt x="9958832" y="2594610"/>
                </a:cubicBezTo>
                <a:lnTo>
                  <a:pt x="9987280" y="2597912"/>
                </a:lnTo>
                <a:cubicBezTo>
                  <a:pt x="9983851" y="2631821"/>
                  <a:pt x="9980168" y="2665603"/>
                  <a:pt x="9976612" y="2699258"/>
                </a:cubicBezTo>
                <a:close/>
                <a:moveTo>
                  <a:pt x="1145794" y="2650490"/>
                </a:moveTo>
                <a:cubicBezTo>
                  <a:pt x="1127379" y="2622042"/>
                  <a:pt x="1109345" y="2592705"/>
                  <a:pt x="1092327" y="2563368"/>
                </a:cubicBezTo>
                <a:lnTo>
                  <a:pt x="1118108" y="2549017"/>
                </a:lnTo>
                <a:cubicBezTo>
                  <a:pt x="1134872" y="2577973"/>
                  <a:pt x="1152652" y="2606929"/>
                  <a:pt x="1170813" y="2634996"/>
                </a:cubicBezTo>
                <a:close/>
                <a:moveTo>
                  <a:pt x="9997694" y="2510028"/>
                </a:moveTo>
                <a:lnTo>
                  <a:pt x="9970008" y="2506345"/>
                </a:lnTo>
                <a:cubicBezTo>
                  <a:pt x="9974580" y="2470658"/>
                  <a:pt x="9979152" y="2437638"/>
                  <a:pt x="9983978" y="2405380"/>
                </a:cubicBezTo>
                <a:lnTo>
                  <a:pt x="10012299" y="2409571"/>
                </a:lnTo>
                <a:cubicBezTo>
                  <a:pt x="10008108" y="2441575"/>
                  <a:pt x="10003028" y="2474468"/>
                  <a:pt x="9998583" y="2510028"/>
                </a:cubicBezTo>
                <a:close/>
                <a:moveTo>
                  <a:pt x="1048639" y="2484628"/>
                </a:moveTo>
                <a:cubicBezTo>
                  <a:pt x="1033018" y="2454529"/>
                  <a:pt x="1017778" y="2423668"/>
                  <a:pt x="1003554" y="2392807"/>
                </a:cubicBezTo>
                <a:lnTo>
                  <a:pt x="1028954" y="2380869"/>
                </a:lnTo>
                <a:cubicBezTo>
                  <a:pt x="1043051" y="2411349"/>
                  <a:pt x="1058037" y="2441702"/>
                  <a:pt x="1073531" y="2471420"/>
                </a:cubicBezTo>
                <a:close/>
                <a:moveTo>
                  <a:pt x="10025507" y="2321814"/>
                </a:moveTo>
                <a:lnTo>
                  <a:pt x="9997313" y="2316988"/>
                </a:lnTo>
                <a:cubicBezTo>
                  <a:pt x="10003282" y="2282444"/>
                  <a:pt x="10010013" y="2248662"/>
                  <a:pt x="10016236" y="2216658"/>
                </a:cubicBezTo>
                <a:lnTo>
                  <a:pt x="10044176" y="2222373"/>
                </a:lnTo>
                <a:cubicBezTo>
                  <a:pt x="10038588" y="2254377"/>
                  <a:pt x="10032365" y="2287778"/>
                  <a:pt x="10026396" y="2322068"/>
                </a:cubicBezTo>
                <a:close/>
                <a:moveTo>
                  <a:pt x="967740" y="2310765"/>
                </a:moveTo>
                <a:cubicBezTo>
                  <a:pt x="958215" y="2287524"/>
                  <a:pt x="948944" y="2263775"/>
                  <a:pt x="940308" y="2240153"/>
                </a:cubicBezTo>
                <a:cubicBezTo>
                  <a:pt x="937260" y="2231771"/>
                  <a:pt x="934212" y="2223516"/>
                  <a:pt x="931291" y="2214753"/>
                </a:cubicBezTo>
                <a:lnTo>
                  <a:pt x="958215" y="2205228"/>
                </a:lnTo>
                <a:cubicBezTo>
                  <a:pt x="961136" y="2213483"/>
                  <a:pt x="964057" y="2221611"/>
                  <a:pt x="967105" y="2229866"/>
                </a:cubicBezTo>
                <a:cubicBezTo>
                  <a:pt x="975614" y="2253107"/>
                  <a:pt x="984758" y="2276602"/>
                  <a:pt x="994156" y="2299462"/>
                </a:cubicBezTo>
                <a:close/>
                <a:moveTo>
                  <a:pt x="10063480" y="2136140"/>
                </a:moveTo>
                <a:lnTo>
                  <a:pt x="10035667" y="2129409"/>
                </a:lnTo>
                <a:cubicBezTo>
                  <a:pt x="10043795" y="2095500"/>
                  <a:pt x="10052558" y="2062226"/>
                  <a:pt x="10061829" y="2030603"/>
                </a:cubicBezTo>
                <a:lnTo>
                  <a:pt x="10089261" y="2038604"/>
                </a:lnTo>
                <a:cubicBezTo>
                  <a:pt x="10081006" y="2069973"/>
                  <a:pt x="10072370" y="2102866"/>
                  <a:pt x="10064369" y="2136394"/>
                </a:cubicBezTo>
                <a:close/>
                <a:moveTo>
                  <a:pt x="903224" y="2130044"/>
                </a:moveTo>
                <a:cubicBezTo>
                  <a:pt x="893445" y="2097532"/>
                  <a:pt x="884174" y="2064385"/>
                  <a:pt x="875919" y="2031492"/>
                </a:cubicBezTo>
                <a:lnTo>
                  <a:pt x="903605" y="2024507"/>
                </a:lnTo>
                <a:cubicBezTo>
                  <a:pt x="911733" y="2057019"/>
                  <a:pt x="920877" y="2089658"/>
                  <a:pt x="930656" y="2121662"/>
                </a:cubicBezTo>
                <a:close/>
                <a:moveTo>
                  <a:pt x="1651508" y="2012315"/>
                </a:moveTo>
                <a:cubicBezTo>
                  <a:pt x="1633220" y="2012315"/>
                  <a:pt x="1614551" y="2012315"/>
                  <a:pt x="1596263" y="2010791"/>
                </a:cubicBezTo>
                <a:lnTo>
                  <a:pt x="1597787" y="1982343"/>
                </a:lnTo>
                <a:cubicBezTo>
                  <a:pt x="1631125" y="1984057"/>
                  <a:pt x="1664525" y="1984057"/>
                  <a:pt x="1697863" y="1982343"/>
                </a:cubicBezTo>
                <a:lnTo>
                  <a:pt x="1699260" y="2010918"/>
                </a:lnTo>
                <a:cubicBezTo>
                  <a:pt x="1683004" y="2012315"/>
                  <a:pt x="1667002" y="2012315"/>
                  <a:pt x="1651508" y="2012315"/>
                </a:cubicBezTo>
                <a:close/>
                <a:moveTo>
                  <a:pt x="1789049" y="2002536"/>
                </a:moveTo>
                <a:lnTo>
                  <a:pt x="1784731" y="1974342"/>
                </a:lnTo>
                <a:cubicBezTo>
                  <a:pt x="1817637" y="1969300"/>
                  <a:pt x="1850200" y="1962303"/>
                  <a:pt x="1882267" y="1953387"/>
                </a:cubicBezTo>
                <a:lnTo>
                  <a:pt x="1889887" y="1980819"/>
                </a:lnTo>
                <a:cubicBezTo>
                  <a:pt x="1856626" y="1990141"/>
                  <a:pt x="1822818" y="1997393"/>
                  <a:pt x="1788668" y="2002536"/>
                </a:cubicBezTo>
                <a:close/>
                <a:moveTo>
                  <a:pt x="1506601" y="2002536"/>
                </a:moveTo>
                <a:cubicBezTo>
                  <a:pt x="1473327" y="1998091"/>
                  <a:pt x="1439291" y="1991995"/>
                  <a:pt x="1405001" y="1984375"/>
                </a:cubicBezTo>
                <a:lnTo>
                  <a:pt x="1411224" y="1956562"/>
                </a:lnTo>
                <a:cubicBezTo>
                  <a:pt x="1444244" y="1963928"/>
                  <a:pt x="1477518" y="1969262"/>
                  <a:pt x="1509903" y="1974215"/>
                </a:cubicBezTo>
                <a:close/>
                <a:moveTo>
                  <a:pt x="1318133" y="1961515"/>
                </a:moveTo>
                <a:cubicBezTo>
                  <a:pt x="1286002" y="1952117"/>
                  <a:pt x="1253236" y="1941195"/>
                  <a:pt x="1220724" y="1929130"/>
                </a:cubicBezTo>
                <a:lnTo>
                  <a:pt x="1230630" y="1902333"/>
                </a:lnTo>
                <a:cubicBezTo>
                  <a:pt x="1262634" y="1914144"/>
                  <a:pt x="1294130" y="1924812"/>
                  <a:pt x="1326134" y="1934083"/>
                </a:cubicBezTo>
                <a:close/>
                <a:moveTo>
                  <a:pt x="10116566" y="1954403"/>
                </a:moveTo>
                <a:lnTo>
                  <a:pt x="10089515" y="1945259"/>
                </a:lnTo>
                <a:cubicBezTo>
                  <a:pt x="10100818" y="1912239"/>
                  <a:pt x="10112883" y="1880108"/>
                  <a:pt x="10125583" y="1849374"/>
                </a:cubicBezTo>
                <a:lnTo>
                  <a:pt x="10151999" y="1860169"/>
                </a:lnTo>
                <a:cubicBezTo>
                  <a:pt x="10139553" y="1890649"/>
                  <a:pt x="10127615" y="1922399"/>
                  <a:pt x="10116566" y="1954657"/>
                </a:cubicBezTo>
                <a:close/>
                <a:moveTo>
                  <a:pt x="1975104" y="1951863"/>
                </a:moveTo>
                <a:lnTo>
                  <a:pt x="1964690" y="1925320"/>
                </a:lnTo>
                <a:cubicBezTo>
                  <a:pt x="1995691" y="1913102"/>
                  <a:pt x="2026006" y="1899196"/>
                  <a:pt x="2055495" y="1883664"/>
                </a:cubicBezTo>
                <a:lnTo>
                  <a:pt x="2068830" y="1909064"/>
                </a:lnTo>
                <a:cubicBezTo>
                  <a:pt x="2038401" y="1925117"/>
                  <a:pt x="2007108" y="1939493"/>
                  <a:pt x="1975104" y="1952117"/>
                </a:cubicBezTo>
                <a:close/>
                <a:moveTo>
                  <a:pt x="857504" y="1944243"/>
                </a:moveTo>
                <a:cubicBezTo>
                  <a:pt x="850646" y="1910842"/>
                  <a:pt x="844804" y="1876933"/>
                  <a:pt x="839343" y="1843532"/>
                </a:cubicBezTo>
                <a:lnTo>
                  <a:pt x="867664" y="1839087"/>
                </a:lnTo>
                <a:cubicBezTo>
                  <a:pt x="872744" y="1872107"/>
                  <a:pt x="878713" y="1905508"/>
                  <a:pt x="885444" y="1938401"/>
                </a:cubicBezTo>
                <a:close/>
                <a:moveTo>
                  <a:pt x="1138174" y="1895602"/>
                </a:moveTo>
                <a:cubicBezTo>
                  <a:pt x="1107567" y="1882902"/>
                  <a:pt x="1076325" y="1867916"/>
                  <a:pt x="1045210" y="1852422"/>
                </a:cubicBezTo>
                <a:lnTo>
                  <a:pt x="1057910" y="1827022"/>
                </a:lnTo>
                <a:cubicBezTo>
                  <a:pt x="1088517" y="1842262"/>
                  <a:pt x="1119251" y="1856486"/>
                  <a:pt x="1149350" y="1869567"/>
                </a:cubicBezTo>
                <a:close/>
                <a:moveTo>
                  <a:pt x="2146808" y="1863471"/>
                </a:moveTo>
                <a:lnTo>
                  <a:pt x="2131187" y="1839468"/>
                </a:lnTo>
                <a:cubicBezTo>
                  <a:pt x="2159089" y="1821269"/>
                  <a:pt x="2185962" y="1801559"/>
                  <a:pt x="2211705" y="1780413"/>
                </a:cubicBezTo>
                <a:lnTo>
                  <a:pt x="2229866" y="1802511"/>
                </a:lnTo>
                <a:cubicBezTo>
                  <a:pt x="2203247" y="1824253"/>
                  <a:pt x="2175523" y="1844599"/>
                  <a:pt x="2146808" y="1863471"/>
                </a:cubicBezTo>
                <a:close/>
                <a:moveTo>
                  <a:pt x="965708" y="1811147"/>
                </a:moveTo>
                <a:cubicBezTo>
                  <a:pt x="936625" y="1795018"/>
                  <a:pt x="906907" y="1777873"/>
                  <a:pt x="876808" y="1760347"/>
                </a:cubicBezTo>
                <a:lnTo>
                  <a:pt x="891667" y="1735836"/>
                </a:lnTo>
                <a:cubicBezTo>
                  <a:pt x="920877" y="1753616"/>
                  <a:pt x="950341" y="1770634"/>
                  <a:pt x="979170" y="1786636"/>
                </a:cubicBezTo>
                <a:close/>
                <a:moveTo>
                  <a:pt x="10188321" y="1780159"/>
                </a:moveTo>
                <a:lnTo>
                  <a:pt x="10162921" y="1767459"/>
                </a:lnTo>
                <a:lnTo>
                  <a:pt x="10166731" y="1759839"/>
                </a:lnTo>
                <a:cubicBezTo>
                  <a:pt x="10180447" y="1731899"/>
                  <a:pt x="10195560" y="1703959"/>
                  <a:pt x="10211435" y="1676908"/>
                </a:cubicBezTo>
                <a:lnTo>
                  <a:pt x="10236073" y="1691386"/>
                </a:lnTo>
                <a:cubicBezTo>
                  <a:pt x="10220579" y="1717929"/>
                  <a:pt x="10205847" y="1745234"/>
                  <a:pt x="10192258" y="1772539"/>
                </a:cubicBezTo>
                <a:close/>
                <a:moveTo>
                  <a:pt x="827405" y="1754759"/>
                </a:moveTo>
                <a:cubicBezTo>
                  <a:pt x="823722" y="1720850"/>
                  <a:pt x="820801" y="1686560"/>
                  <a:pt x="818896" y="1653159"/>
                </a:cubicBezTo>
                <a:lnTo>
                  <a:pt x="847344" y="1651508"/>
                </a:lnTo>
                <a:cubicBezTo>
                  <a:pt x="849376" y="1684782"/>
                  <a:pt x="852170" y="1718564"/>
                  <a:pt x="855853" y="1751965"/>
                </a:cubicBezTo>
                <a:close/>
                <a:moveTo>
                  <a:pt x="2296922" y="1742059"/>
                </a:moveTo>
                <a:lnTo>
                  <a:pt x="2276856" y="1721739"/>
                </a:lnTo>
                <a:cubicBezTo>
                  <a:pt x="2300529" y="1698295"/>
                  <a:pt x="2322919" y="1673568"/>
                  <a:pt x="2343912" y="1647698"/>
                </a:cubicBezTo>
                <a:lnTo>
                  <a:pt x="2366137" y="1665605"/>
                </a:lnTo>
                <a:cubicBezTo>
                  <a:pt x="2344369" y="1692351"/>
                  <a:pt x="2321128" y="1717878"/>
                  <a:pt x="2296541" y="1742059"/>
                </a:cubicBezTo>
                <a:close/>
                <a:moveTo>
                  <a:pt x="800608" y="1712341"/>
                </a:moveTo>
                <a:cubicBezTo>
                  <a:pt x="773176" y="1694561"/>
                  <a:pt x="744601" y="1675384"/>
                  <a:pt x="715899" y="1655445"/>
                </a:cubicBezTo>
                <a:lnTo>
                  <a:pt x="732282" y="1631950"/>
                </a:lnTo>
                <a:cubicBezTo>
                  <a:pt x="760730" y="1651762"/>
                  <a:pt x="788924" y="1670685"/>
                  <a:pt x="816229" y="1688465"/>
                </a:cubicBezTo>
                <a:close/>
                <a:moveTo>
                  <a:pt x="10281920" y="1617218"/>
                </a:moveTo>
                <a:lnTo>
                  <a:pt x="10258425" y="1601216"/>
                </a:lnTo>
                <a:cubicBezTo>
                  <a:pt x="10277475" y="1573276"/>
                  <a:pt x="10297922" y="1545463"/>
                  <a:pt x="10319385" y="1518666"/>
                </a:cubicBezTo>
                <a:lnTo>
                  <a:pt x="10341737" y="1536446"/>
                </a:lnTo>
                <a:cubicBezTo>
                  <a:pt x="10321290" y="1562735"/>
                  <a:pt x="10301097" y="1589913"/>
                  <a:pt x="10282428" y="1617218"/>
                </a:cubicBezTo>
                <a:close/>
                <a:moveTo>
                  <a:pt x="643890" y="1603629"/>
                </a:moveTo>
                <a:cubicBezTo>
                  <a:pt x="615696" y="1583309"/>
                  <a:pt x="588772" y="1564132"/>
                  <a:pt x="561340" y="1545082"/>
                </a:cubicBezTo>
                <a:lnTo>
                  <a:pt x="577596" y="1521587"/>
                </a:lnTo>
                <a:cubicBezTo>
                  <a:pt x="605155" y="1540764"/>
                  <a:pt x="632333" y="1559687"/>
                  <a:pt x="660527" y="1580515"/>
                </a:cubicBezTo>
                <a:close/>
                <a:moveTo>
                  <a:pt x="2418969" y="1593215"/>
                </a:moveTo>
                <a:lnTo>
                  <a:pt x="2395093" y="1577467"/>
                </a:lnTo>
                <a:cubicBezTo>
                  <a:pt x="2413445" y="1549679"/>
                  <a:pt x="2430158" y="1520850"/>
                  <a:pt x="2445131" y="1491107"/>
                </a:cubicBezTo>
                <a:lnTo>
                  <a:pt x="2470531" y="1503807"/>
                </a:lnTo>
                <a:cubicBezTo>
                  <a:pt x="2455050" y="1534566"/>
                  <a:pt x="2437841" y="1564411"/>
                  <a:pt x="2418969" y="1593215"/>
                </a:cubicBezTo>
                <a:close/>
                <a:moveTo>
                  <a:pt x="815340" y="1563497"/>
                </a:moveTo>
                <a:lnTo>
                  <a:pt x="815340" y="1542415"/>
                </a:lnTo>
                <a:cubicBezTo>
                  <a:pt x="815340" y="1515364"/>
                  <a:pt x="815340" y="1488186"/>
                  <a:pt x="816991" y="1461389"/>
                </a:cubicBezTo>
                <a:lnTo>
                  <a:pt x="845566" y="1462659"/>
                </a:lnTo>
                <a:cubicBezTo>
                  <a:pt x="844423" y="1488948"/>
                  <a:pt x="843915" y="1515745"/>
                  <a:pt x="843915" y="1542415"/>
                </a:cubicBezTo>
                <a:lnTo>
                  <a:pt x="843915" y="1563497"/>
                </a:lnTo>
                <a:close/>
                <a:moveTo>
                  <a:pt x="488188" y="1495171"/>
                </a:moveTo>
                <a:lnTo>
                  <a:pt x="426720" y="1454404"/>
                </a:lnTo>
                <a:lnTo>
                  <a:pt x="403733" y="1439291"/>
                </a:lnTo>
                <a:lnTo>
                  <a:pt x="419608" y="1415415"/>
                </a:lnTo>
                <a:lnTo>
                  <a:pt x="442468" y="1430655"/>
                </a:lnTo>
                <a:cubicBezTo>
                  <a:pt x="461391" y="1443355"/>
                  <a:pt x="481838" y="1456055"/>
                  <a:pt x="504063" y="1471549"/>
                </a:cubicBezTo>
                <a:close/>
                <a:moveTo>
                  <a:pt x="10399268" y="1469771"/>
                </a:moveTo>
                <a:lnTo>
                  <a:pt x="10378059" y="1450467"/>
                </a:lnTo>
                <a:cubicBezTo>
                  <a:pt x="10400665" y="1425067"/>
                  <a:pt x="10424795" y="1400810"/>
                  <a:pt x="10449560" y="1376934"/>
                </a:cubicBezTo>
                <a:lnTo>
                  <a:pt x="10469372" y="1397508"/>
                </a:lnTo>
                <a:cubicBezTo>
                  <a:pt x="10444988" y="1420749"/>
                  <a:pt x="10421493" y="1445006"/>
                  <a:pt x="10399268" y="1469517"/>
                </a:cubicBezTo>
                <a:close/>
                <a:moveTo>
                  <a:pt x="2507107" y="1421257"/>
                </a:moveTo>
                <a:lnTo>
                  <a:pt x="2480437" y="1411097"/>
                </a:lnTo>
                <a:cubicBezTo>
                  <a:pt x="2492312" y="1379970"/>
                  <a:pt x="2502319" y="1348168"/>
                  <a:pt x="2510409" y="1315847"/>
                </a:cubicBezTo>
                <a:lnTo>
                  <a:pt x="2538095" y="1322832"/>
                </a:lnTo>
                <a:cubicBezTo>
                  <a:pt x="2529764" y="1356157"/>
                  <a:pt x="2519413" y="1388936"/>
                  <a:pt x="2507107" y="1421003"/>
                </a:cubicBezTo>
                <a:close/>
                <a:moveTo>
                  <a:pt x="330708" y="1388999"/>
                </a:moveTo>
                <a:cubicBezTo>
                  <a:pt x="302829" y="1369073"/>
                  <a:pt x="276075" y="1347622"/>
                  <a:pt x="250571" y="1324737"/>
                </a:cubicBezTo>
                <a:lnTo>
                  <a:pt x="269748" y="1303528"/>
                </a:lnTo>
                <a:cubicBezTo>
                  <a:pt x="294450" y="1325740"/>
                  <a:pt x="320399" y="1346518"/>
                  <a:pt x="347472" y="1365758"/>
                </a:cubicBezTo>
                <a:close/>
                <a:moveTo>
                  <a:pt x="851408" y="1374394"/>
                </a:moveTo>
                <a:lnTo>
                  <a:pt x="822960" y="1371727"/>
                </a:lnTo>
                <a:cubicBezTo>
                  <a:pt x="826135" y="1337691"/>
                  <a:pt x="830326" y="1303401"/>
                  <a:pt x="835660" y="1270127"/>
                </a:cubicBezTo>
                <a:lnTo>
                  <a:pt x="863854" y="1274445"/>
                </a:lnTo>
                <a:cubicBezTo>
                  <a:pt x="858901" y="1307211"/>
                  <a:pt x="854710" y="1340866"/>
                  <a:pt x="851408" y="1374394"/>
                </a:cubicBezTo>
                <a:close/>
                <a:moveTo>
                  <a:pt x="10534269" y="1338072"/>
                </a:moveTo>
                <a:lnTo>
                  <a:pt x="10516108" y="1316355"/>
                </a:lnTo>
                <a:cubicBezTo>
                  <a:pt x="10541508" y="1294511"/>
                  <a:pt x="10568305" y="1272794"/>
                  <a:pt x="10595737" y="1251966"/>
                </a:cubicBezTo>
                <a:lnTo>
                  <a:pt x="10613009" y="1274699"/>
                </a:lnTo>
                <a:cubicBezTo>
                  <a:pt x="10585831" y="1295146"/>
                  <a:pt x="10559542" y="1316482"/>
                  <a:pt x="10534523" y="1338072"/>
                </a:cubicBezTo>
                <a:close/>
                <a:moveTo>
                  <a:pt x="185801" y="1261872"/>
                </a:moveTo>
                <a:cubicBezTo>
                  <a:pt x="165100" y="1239647"/>
                  <a:pt x="143129" y="1214501"/>
                  <a:pt x="118618" y="1185672"/>
                </a:cubicBezTo>
                <a:lnTo>
                  <a:pt x="140589" y="1167384"/>
                </a:lnTo>
                <a:cubicBezTo>
                  <a:pt x="164719" y="1196467"/>
                  <a:pt x="186436" y="1221232"/>
                  <a:pt x="206756" y="1243584"/>
                </a:cubicBezTo>
                <a:close/>
                <a:moveTo>
                  <a:pt x="2554986" y="1234313"/>
                </a:moveTo>
                <a:lnTo>
                  <a:pt x="2526792" y="1230249"/>
                </a:lnTo>
                <a:cubicBezTo>
                  <a:pt x="2528316" y="1219581"/>
                  <a:pt x="2529586" y="1208786"/>
                  <a:pt x="2530602" y="1197864"/>
                </a:cubicBezTo>
                <a:cubicBezTo>
                  <a:pt x="2532888" y="1175766"/>
                  <a:pt x="2534158" y="1153160"/>
                  <a:pt x="2534539" y="1130808"/>
                </a:cubicBezTo>
                <a:lnTo>
                  <a:pt x="2563114" y="1130808"/>
                </a:lnTo>
                <a:cubicBezTo>
                  <a:pt x="2563114" y="1153922"/>
                  <a:pt x="2561336" y="1177290"/>
                  <a:pt x="2559050" y="1200150"/>
                </a:cubicBezTo>
                <a:cubicBezTo>
                  <a:pt x="2558161" y="1212215"/>
                  <a:pt x="2556891" y="1222756"/>
                  <a:pt x="2555240" y="1233932"/>
                </a:cubicBezTo>
                <a:close/>
                <a:moveTo>
                  <a:pt x="10684002" y="1223264"/>
                </a:moveTo>
                <a:lnTo>
                  <a:pt x="10668508" y="1199515"/>
                </a:lnTo>
                <a:cubicBezTo>
                  <a:pt x="10696067" y="1180465"/>
                  <a:pt x="10724896" y="1161415"/>
                  <a:pt x="10754106" y="1143508"/>
                </a:cubicBezTo>
                <a:lnTo>
                  <a:pt x="10769092" y="1167892"/>
                </a:lnTo>
                <a:cubicBezTo>
                  <a:pt x="10739755" y="1185545"/>
                  <a:pt x="10711307" y="1204087"/>
                  <a:pt x="10684256" y="1222883"/>
                </a:cubicBezTo>
                <a:close/>
                <a:moveTo>
                  <a:pt x="879602" y="1188212"/>
                </a:moveTo>
                <a:lnTo>
                  <a:pt x="851662" y="1182243"/>
                </a:lnTo>
                <a:cubicBezTo>
                  <a:pt x="858774" y="1148715"/>
                  <a:pt x="867029" y="1115187"/>
                  <a:pt x="876046" y="1082802"/>
                </a:cubicBezTo>
                <a:lnTo>
                  <a:pt x="903605" y="1090549"/>
                </a:lnTo>
                <a:cubicBezTo>
                  <a:pt x="894842" y="1121918"/>
                  <a:pt x="886841" y="1154811"/>
                  <a:pt x="879856" y="1187831"/>
                </a:cubicBezTo>
                <a:close/>
                <a:moveTo>
                  <a:pt x="10844657" y="1123315"/>
                </a:moveTo>
                <a:lnTo>
                  <a:pt x="10830687" y="1097915"/>
                </a:lnTo>
                <a:cubicBezTo>
                  <a:pt x="10859643" y="1081532"/>
                  <a:pt x="10889996" y="1065276"/>
                  <a:pt x="10920730" y="1049528"/>
                </a:cubicBezTo>
                <a:lnTo>
                  <a:pt x="10933430" y="1074928"/>
                </a:lnTo>
                <a:cubicBezTo>
                  <a:pt x="10903331" y="1090676"/>
                  <a:pt x="10873359" y="1106678"/>
                  <a:pt x="10844657" y="1123315"/>
                </a:cubicBezTo>
                <a:close/>
                <a:moveTo>
                  <a:pt x="62357" y="1115822"/>
                </a:moveTo>
                <a:cubicBezTo>
                  <a:pt x="43180" y="1091565"/>
                  <a:pt x="22479" y="1065022"/>
                  <a:pt x="0" y="1035431"/>
                </a:cubicBezTo>
                <a:lnTo>
                  <a:pt x="22733" y="1018159"/>
                </a:lnTo>
                <a:cubicBezTo>
                  <a:pt x="45085" y="1047369"/>
                  <a:pt x="65659" y="1073912"/>
                  <a:pt x="84709" y="1098042"/>
                </a:cubicBezTo>
                <a:close/>
                <a:moveTo>
                  <a:pt x="2530983" y="1043686"/>
                </a:moveTo>
                <a:cubicBezTo>
                  <a:pt x="2527884" y="1010526"/>
                  <a:pt x="2522842" y="977570"/>
                  <a:pt x="2515870" y="945007"/>
                </a:cubicBezTo>
                <a:lnTo>
                  <a:pt x="2543810" y="939038"/>
                </a:lnTo>
                <a:cubicBezTo>
                  <a:pt x="2550998" y="972566"/>
                  <a:pt x="2556218" y="1006500"/>
                  <a:pt x="2559431" y="1040638"/>
                </a:cubicBezTo>
                <a:close/>
                <a:moveTo>
                  <a:pt x="11012678" y="1036828"/>
                </a:moveTo>
                <a:lnTo>
                  <a:pt x="10999978" y="1011428"/>
                </a:lnTo>
                <a:lnTo>
                  <a:pt x="11040237" y="993013"/>
                </a:lnTo>
                <a:lnTo>
                  <a:pt x="11092688" y="969518"/>
                </a:lnTo>
                <a:lnTo>
                  <a:pt x="11104499" y="995553"/>
                </a:lnTo>
                <a:lnTo>
                  <a:pt x="11051921" y="1019175"/>
                </a:lnTo>
                <a:close/>
                <a:moveTo>
                  <a:pt x="930275" y="1006221"/>
                </a:moveTo>
                <a:lnTo>
                  <a:pt x="903351" y="996315"/>
                </a:lnTo>
                <a:cubicBezTo>
                  <a:pt x="912114" y="970915"/>
                  <a:pt x="921766" y="945515"/>
                  <a:pt x="931799" y="921258"/>
                </a:cubicBezTo>
                <a:cubicBezTo>
                  <a:pt x="934720" y="914400"/>
                  <a:pt x="937641" y="907542"/>
                  <a:pt x="940689" y="900684"/>
                </a:cubicBezTo>
                <a:lnTo>
                  <a:pt x="966851" y="911987"/>
                </a:lnTo>
                <a:cubicBezTo>
                  <a:pt x="963930" y="918718"/>
                  <a:pt x="961009" y="925449"/>
                  <a:pt x="958215" y="932180"/>
                </a:cubicBezTo>
                <a:cubicBezTo>
                  <a:pt x="948309" y="956691"/>
                  <a:pt x="938911" y="981329"/>
                  <a:pt x="930275" y="1006221"/>
                </a:cubicBezTo>
                <a:close/>
                <a:moveTo>
                  <a:pt x="11186541" y="958215"/>
                </a:moveTo>
                <a:lnTo>
                  <a:pt x="11174730" y="932180"/>
                </a:lnTo>
                <a:cubicBezTo>
                  <a:pt x="11205845" y="917956"/>
                  <a:pt x="11236452" y="903859"/>
                  <a:pt x="11266678" y="889635"/>
                </a:cubicBezTo>
                <a:lnTo>
                  <a:pt x="11279378" y="915035"/>
                </a:lnTo>
                <a:cubicBezTo>
                  <a:pt x="11248644" y="929424"/>
                  <a:pt x="11217694" y="943826"/>
                  <a:pt x="11186541" y="958215"/>
                </a:cubicBezTo>
                <a:close/>
                <a:moveTo>
                  <a:pt x="11359134" y="876681"/>
                </a:moveTo>
                <a:lnTo>
                  <a:pt x="11346434" y="851281"/>
                </a:lnTo>
                <a:cubicBezTo>
                  <a:pt x="11378692" y="835406"/>
                  <a:pt x="11408156" y="820293"/>
                  <a:pt x="11436604" y="805307"/>
                </a:cubicBezTo>
                <a:lnTo>
                  <a:pt x="11449304" y="830707"/>
                </a:lnTo>
                <a:cubicBezTo>
                  <a:pt x="11421364" y="845058"/>
                  <a:pt x="11391646" y="860298"/>
                  <a:pt x="11359134" y="876300"/>
                </a:cubicBezTo>
                <a:close/>
                <a:moveTo>
                  <a:pt x="2493772" y="860298"/>
                </a:moveTo>
                <a:cubicBezTo>
                  <a:pt x="2483599" y="828535"/>
                  <a:pt x="2471636" y="797370"/>
                  <a:pt x="2457958" y="766953"/>
                </a:cubicBezTo>
                <a:lnTo>
                  <a:pt x="2483993" y="755269"/>
                </a:lnTo>
                <a:cubicBezTo>
                  <a:pt x="2498065" y="786714"/>
                  <a:pt x="2510447" y="818896"/>
                  <a:pt x="2521077" y="851662"/>
                </a:cubicBezTo>
                <a:close/>
                <a:moveTo>
                  <a:pt x="1004824" y="833374"/>
                </a:moveTo>
                <a:lnTo>
                  <a:pt x="979424" y="820674"/>
                </a:lnTo>
                <a:cubicBezTo>
                  <a:pt x="995299" y="790448"/>
                  <a:pt x="1012698" y="760603"/>
                  <a:pt x="1030986" y="731774"/>
                </a:cubicBezTo>
                <a:lnTo>
                  <a:pt x="1055116" y="747141"/>
                </a:lnTo>
                <a:cubicBezTo>
                  <a:pt x="1037336" y="774700"/>
                  <a:pt x="1020318" y="803910"/>
                  <a:pt x="1004824" y="833374"/>
                </a:cubicBezTo>
                <a:close/>
                <a:moveTo>
                  <a:pt x="11528171" y="786765"/>
                </a:moveTo>
                <a:lnTo>
                  <a:pt x="11513947" y="762000"/>
                </a:lnTo>
                <a:cubicBezTo>
                  <a:pt x="11543919" y="744728"/>
                  <a:pt x="11573002" y="727202"/>
                  <a:pt x="11600307" y="709676"/>
                </a:cubicBezTo>
                <a:lnTo>
                  <a:pt x="11615674" y="733806"/>
                </a:lnTo>
                <a:cubicBezTo>
                  <a:pt x="11587988" y="751459"/>
                  <a:pt x="11558524" y="769366"/>
                  <a:pt x="11528171" y="786765"/>
                </a:cubicBezTo>
                <a:close/>
                <a:moveTo>
                  <a:pt x="2418207" y="688594"/>
                </a:moveTo>
                <a:cubicBezTo>
                  <a:pt x="2401634" y="659638"/>
                  <a:pt x="2383498" y="631609"/>
                  <a:pt x="2363851" y="604647"/>
                </a:cubicBezTo>
                <a:lnTo>
                  <a:pt x="2386965" y="587756"/>
                </a:lnTo>
                <a:cubicBezTo>
                  <a:pt x="2407234" y="615607"/>
                  <a:pt x="2425929" y="644563"/>
                  <a:pt x="2442972" y="674497"/>
                </a:cubicBezTo>
                <a:close/>
                <a:moveTo>
                  <a:pt x="11689969" y="683768"/>
                </a:moveTo>
                <a:lnTo>
                  <a:pt x="11673459" y="660527"/>
                </a:lnTo>
                <a:cubicBezTo>
                  <a:pt x="11701145" y="640842"/>
                  <a:pt x="11728196" y="620395"/>
                  <a:pt x="11753596" y="599821"/>
                </a:cubicBezTo>
                <a:lnTo>
                  <a:pt x="11771630" y="622046"/>
                </a:lnTo>
                <a:cubicBezTo>
                  <a:pt x="11745722" y="643001"/>
                  <a:pt x="11718163" y="663829"/>
                  <a:pt x="11689969" y="683768"/>
                </a:cubicBezTo>
                <a:close/>
                <a:moveTo>
                  <a:pt x="1105408" y="674497"/>
                </a:moveTo>
                <a:lnTo>
                  <a:pt x="1082548" y="657352"/>
                </a:lnTo>
                <a:cubicBezTo>
                  <a:pt x="1103122" y="629793"/>
                  <a:pt x="1124966" y="603123"/>
                  <a:pt x="1147572" y="577850"/>
                </a:cubicBezTo>
                <a:lnTo>
                  <a:pt x="1168908" y="596900"/>
                </a:lnTo>
                <a:cubicBezTo>
                  <a:pt x="1146556" y="621538"/>
                  <a:pt x="1125220" y="647573"/>
                  <a:pt x="1105408" y="674497"/>
                </a:cubicBezTo>
                <a:close/>
                <a:moveTo>
                  <a:pt x="11839829" y="563499"/>
                </a:moveTo>
                <a:lnTo>
                  <a:pt x="11820525" y="542417"/>
                </a:lnTo>
                <a:cubicBezTo>
                  <a:pt x="11845290" y="519684"/>
                  <a:pt x="11869293" y="495935"/>
                  <a:pt x="11892026" y="471932"/>
                </a:cubicBezTo>
                <a:lnTo>
                  <a:pt x="11912854" y="491490"/>
                </a:lnTo>
                <a:cubicBezTo>
                  <a:pt x="11889359" y="516128"/>
                  <a:pt x="11864848" y="540258"/>
                  <a:pt x="11839575" y="563499"/>
                </a:cubicBezTo>
                <a:close/>
                <a:moveTo>
                  <a:pt x="2309241" y="536448"/>
                </a:moveTo>
                <a:cubicBezTo>
                  <a:pt x="2287092" y="511569"/>
                  <a:pt x="2263508" y="487985"/>
                  <a:pt x="2238629" y="465836"/>
                </a:cubicBezTo>
                <a:lnTo>
                  <a:pt x="2257679" y="444500"/>
                </a:lnTo>
                <a:cubicBezTo>
                  <a:pt x="2283359" y="467423"/>
                  <a:pt x="2307692" y="491807"/>
                  <a:pt x="2330577" y="517525"/>
                </a:cubicBezTo>
                <a:close/>
                <a:moveTo>
                  <a:pt x="1229741" y="533908"/>
                </a:moveTo>
                <a:lnTo>
                  <a:pt x="1210056" y="513715"/>
                </a:lnTo>
                <a:cubicBezTo>
                  <a:pt x="1235456" y="489839"/>
                  <a:pt x="1260856" y="467233"/>
                  <a:pt x="1287907" y="446278"/>
                </a:cubicBezTo>
                <a:lnTo>
                  <a:pt x="1305433" y="468757"/>
                </a:lnTo>
                <a:cubicBezTo>
                  <a:pt x="1279525" y="488315"/>
                  <a:pt x="1254125" y="510667"/>
                  <a:pt x="1229741" y="533908"/>
                </a:cubicBezTo>
                <a:close/>
                <a:moveTo>
                  <a:pt x="11971909" y="424815"/>
                </a:moveTo>
                <a:lnTo>
                  <a:pt x="11949938" y="406654"/>
                </a:lnTo>
                <a:cubicBezTo>
                  <a:pt x="11971020" y="381254"/>
                  <a:pt x="11991594" y="354203"/>
                  <a:pt x="12011025" y="326898"/>
                </a:cubicBezTo>
                <a:lnTo>
                  <a:pt x="12034393" y="343535"/>
                </a:lnTo>
                <a:cubicBezTo>
                  <a:pt x="12014708" y="370713"/>
                  <a:pt x="11993499" y="398145"/>
                  <a:pt x="11971909" y="424815"/>
                </a:cubicBezTo>
                <a:close/>
                <a:moveTo>
                  <a:pt x="1376807" y="418084"/>
                </a:moveTo>
                <a:lnTo>
                  <a:pt x="1361186" y="394081"/>
                </a:lnTo>
                <a:cubicBezTo>
                  <a:pt x="1389863" y="375526"/>
                  <a:pt x="1419543" y="358572"/>
                  <a:pt x="1450086" y="343281"/>
                </a:cubicBezTo>
                <a:lnTo>
                  <a:pt x="1462786" y="368681"/>
                </a:lnTo>
                <a:cubicBezTo>
                  <a:pt x="1433246" y="383324"/>
                  <a:pt x="1404531" y="399605"/>
                  <a:pt x="1376807" y="417449"/>
                </a:cubicBezTo>
                <a:close/>
                <a:moveTo>
                  <a:pt x="2170049" y="412115"/>
                </a:moveTo>
                <a:cubicBezTo>
                  <a:pt x="2143023" y="392760"/>
                  <a:pt x="2114677" y="375310"/>
                  <a:pt x="2085213" y="359918"/>
                </a:cubicBezTo>
                <a:lnTo>
                  <a:pt x="2097913" y="334518"/>
                </a:lnTo>
                <a:cubicBezTo>
                  <a:pt x="2128457" y="350622"/>
                  <a:pt x="2157908" y="368745"/>
                  <a:pt x="2186051" y="388747"/>
                </a:cubicBezTo>
                <a:close/>
                <a:moveTo>
                  <a:pt x="2005711" y="324485"/>
                </a:moveTo>
                <a:cubicBezTo>
                  <a:pt x="1974685" y="313042"/>
                  <a:pt x="1942795" y="304127"/>
                  <a:pt x="1910334" y="297815"/>
                </a:cubicBezTo>
                <a:lnTo>
                  <a:pt x="1915668" y="269748"/>
                </a:lnTo>
                <a:cubicBezTo>
                  <a:pt x="1949704" y="276276"/>
                  <a:pt x="1983130" y="285610"/>
                  <a:pt x="2015617" y="297688"/>
                </a:cubicBezTo>
                <a:close/>
                <a:moveTo>
                  <a:pt x="1724787" y="290449"/>
                </a:moveTo>
                <a:lnTo>
                  <a:pt x="1721866" y="262128"/>
                </a:lnTo>
                <a:cubicBezTo>
                  <a:pt x="1756245" y="258559"/>
                  <a:pt x="1790840" y="257581"/>
                  <a:pt x="1825371" y="259207"/>
                </a:cubicBezTo>
                <a:lnTo>
                  <a:pt x="1824101" y="287782"/>
                </a:lnTo>
                <a:cubicBezTo>
                  <a:pt x="1790992" y="285991"/>
                  <a:pt x="1757794" y="286664"/>
                  <a:pt x="1724787" y="289814"/>
                </a:cubicBezTo>
                <a:close/>
                <a:moveTo>
                  <a:pt x="12084050" y="268859"/>
                </a:moveTo>
                <a:lnTo>
                  <a:pt x="12059793" y="253746"/>
                </a:lnTo>
                <a:cubicBezTo>
                  <a:pt x="12077192" y="225933"/>
                  <a:pt x="12094210" y="196596"/>
                  <a:pt x="12110593" y="166751"/>
                </a:cubicBezTo>
                <a:lnTo>
                  <a:pt x="12135993" y="180340"/>
                </a:lnTo>
                <a:cubicBezTo>
                  <a:pt x="12119102" y="210058"/>
                  <a:pt x="12101830" y="239903"/>
                  <a:pt x="12084050" y="268224"/>
                </a:cubicBezTo>
                <a:close/>
                <a:moveTo>
                  <a:pt x="12175998" y="100457"/>
                </a:moveTo>
                <a:lnTo>
                  <a:pt x="12150598" y="87757"/>
                </a:lnTo>
                <a:cubicBezTo>
                  <a:pt x="12164060" y="59563"/>
                  <a:pt x="12177268" y="29972"/>
                  <a:pt x="12189714" y="0"/>
                </a:cubicBezTo>
                <a:lnTo>
                  <a:pt x="12216130" y="10922"/>
                </a:lnTo>
                <a:cubicBezTo>
                  <a:pt x="12202922" y="41148"/>
                  <a:pt x="12189587" y="71120"/>
                  <a:pt x="12175998" y="99822"/>
                </a:cubicBezTo>
                <a:close/>
              </a:path>
            </a:pathLst>
          </a:custGeom>
          <a:solidFill>
            <a:srgbClr val="E5007E"/>
          </a:solidFill>
          <a:ln w="12693" cap="flat">
            <a:noFill/>
            <a:prstDash val="solid"/>
            <a:miter/>
          </a:ln>
        </p:spPr>
        <p:txBody>
          <a:bodyPr rtlCol="0" anchor="ctr"/>
          <a:lstStyle/>
          <a:p>
            <a:endParaRPr lang="nl-NL"/>
          </a:p>
        </p:txBody>
      </p:sp>
      <p:pic>
        <p:nvPicPr>
          <p:cNvPr id="37" name="Picture 6">
            <a:extLst>
              <a:ext uri="{FF2B5EF4-FFF2-40B4-BE49-F238E27FC236}">
                <a16:creationId xmlns:a16="http://schemas.microsoft.com/office/drawing/2014/main" id="{EA49587F-6322-455F-908C-38EED5ACEBA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11548" t="11548" r="11548" b="11548"/>
          <a:stretch/>
        </p:blipFill>
        <p:spPr>
          <a:xfrm>
            <a:off x="-157216" y="454921"/>
            <a:ext cx="7827812" cy="5867752"/>
          </a:xfrm>
          <a:prstGeom prst="rect">
            <a:avLst/>
          </a:prstGeom>
        </p:spPr>
      </p:pic>
      <p:pic>
        <p:nvPicPr>
          <p:cNvPr id="5" name="Graphic 4">
            <a:extLst>
              <a:ext uri="{FF2B5EF4-FFF2-40B4-BE49-F238E27FC236}">
                <a16:creationId xmlns:a16="http://schemas.microsoft.com/office/drawing/2014/main" id="{8799EAC0-9E28-4375-8DE7-A8809837F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52938" y="3754838"/>
            <a:ext cx="1196600" cy="981212"/>
          </a:xfrm>
          <a:prstGeom prst="rect">
            <a:avLst/>
          </a:prstGeom>
        </p:spPr>
      </p:pic>
      <p:pic>
        <p:nvPicPr>
          <p:cNvPr id="25" name="Graphic 24">
            <a:extLst>
              <a:ext uri="{FF2B5EF4-FFF2-40B4-BE49-F238E27FC236}">
                <a16:creationId xmlns:a16="http://schemas.microsoft.com/office/drawing/2014/main" id="{484BF3AB-4E8E-4C27-A75D-3EE2AE05CB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52086">
            <a:off x="11290663" y="2897755"/>
            <a:ext cx="254748" cy="254748"/>
          </a:xfrm>
          <a:prstGeom prst="rect">
            <a:avLst/>
          </a:prstGeom>
        </p:spPr>
      </p:pic>
      <p:pic>
        <p:nvPicPr>
          <p:cNvPr id="46" name="Graphic 45">
            <a:extLst>
              <a:ext uri="{FF2B5EF4-FFF2-40B4-BE49-F238E27FC236}">
                <a16:creationId xmlns:a16="http://schemas.microsoft.com/office/drawing/2014/main" id="{B69410C4-C0E3-4CD0-9812-9ABFB5AD13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52086">
            <a:off x="10393680" y="2331697"/>
            <a:ext cx="254748" cy="254748"/>
          </a:xfrm>
          <a:prstGeom prst="rect">
            <a:avLst/>
          </a:prstGeom>
        </p:spPr>
      </p:pic>
      <p:sp>
        <p:nvSpPr>
          <p:cNvPr id="31" name="Vrije vorm: vorm 30">
            <a:extLst>
              <a:ext uri="{FF2B5EF4-FFF2-40B4-BE49-F238E27FC236}">
                <a16:creationId xmlns:a16="http://schemas.microsoft.com/office/drawing/2014/main" id="{681F87BD-2690-445C-B0E3-AAE61CBF786B}"/>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pic>
        <p:nvPicPr>
          <p:cNvPr id="4" name="Afbeelding 3" descr="Afbeelding met tekst&#10;&#10;Automatisch gegenereerde beschrijving">
            <a:extLst>
              <a:ext uri="{FF2B5EF4-FFF2-40B4-BE49-F238E27FC236}">
                <a16:creationId xmlns:a16="http://schemas.microsoft.com/office/drawing/2014/main" id="{19ED7B53-B9DF-4635-9989-3BCD0A19AE9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b="3494"/>
          <a:stretch/>
        </p:blipFill>
        <p:spPr>
          <a:xfrm>
            <a:off x="4650925" y="2151089"/>
            <a:ext cx="5525694" cy="4706911"/>
          </a:xfrm>
          <a:prstGeom prst="rect">
            <a:avLst/>
          </a:prstGeom>
        </p:spPr>
      </p:pic>
    </p:spTree>
    <p:extLst>
      <p:ext uri="{BB962C8B-B14F-4D97-AF65-F5344CB8AC3E}">
        <p14:creationId xmlns:p14="http://schemas.microsoft.com/office/powerpoint/2010/main" val="52083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Vrije vorm: vorm 29">
            <a:extLst>
              <a:ext uri="{FF2B5EF4-FFF2-40B4-BE49-F238E27FC236}">
                <a16:creationId xmlns:a16="http://schemas.microsoft.com/office/drawing/2014/main" id="{B063943E-5850-4815-9929-1C42FF352DE9}"/>
              </a:ext>
            </a:extLst>
          </p:cNvPr>
          <p:cNvSpPr/>
          <p:nvPr/>
        </p:nvSpPr>
        <p:spPr>
          <a:xfrm>
            <a:off x="2521744" y="201930"/>
            <a:ext cx="2350208" cy="450000"/>
          </a:xfrm>
          <a:custGeom>
            <a:avLst/>
            <a:gdLst>
              <a:gd name="connsiteX0" fmla="*/ 0 w 2896616"/>
              <a:gd name="connsiteY0" fmla="*/ 0 h 708406"/>
              <a:gd name="connsiteX1" fmla="*/ 2896616 w 2896616"/>
              <a:gd name="connsiteY1" fmla="*/ 0 h 708406"/>
              <a:gd name="connsiteX2" fmla="*/ 2896616 w 2896616"/>
              <a:gd name="connsiteY2" fmla="*/ 708406 h 708406"/>
              <a:gd name="connsiteX3" fmla="*/ 0 w 2896616"/>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96616" h="708406">
                <a:moveTo>
                  <a:pt x="0" y="0"/>
                </a:moveTo>
                <a:lnTo>
                  <a:pt x="2896616" y="0"/>
                </a:lnTo>
                <a:lnTo>
                  <a:pt x="2896616" y="708406"/>
                </a:lnTo>
                <a:lnTo>
                  <a:pt x="0" y="708406"/>
                </a:lnTo>
                <a:close/>
              </a:path>
            </a:pathLst>
          </a:custGeom>
          <a:solidFill>
            <a:srgbClr val="E5007E"/>
          </a:solidFill>
          <a:ln w="12700" cap="flat">
            <a:noFill/>
            <a:prstDash val="solid"/>
            <a:miter/>
          </a:ln>
        </p:spPr>
        <p:txBody>
          <a:bodyPr lIns="32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rPr>
              <a:t>Speciaal NT2-katern</a:t>
            </a:r>
          </a:p>
        </p:txBody>
      </p:sp>
      <p:grpSp>
        <p:nvGrpSpPr>
          <p:cNvPr id="32" name="Groep 31">
            <a:extLst>
              <a:ext uri="{FF2B5EF4-FFF2-40B4-BE49-F238E27FC236}">
                <a16:creationId xmlns:a16="http://schemas.microsoft.com/office/drawing/2014/main" id="{D29CAB0B-2376-4308-A13A-0E7CCC39A78F}"/>
              </a:ext>
            </a:extLst>
          </p:cNvPr>
          <p:cNvGrpSpPr/>
          <p:nvPr/>
        </p:nvGrpSpPr>
        <p:grpSpPr>
          <a:xfrm>
            <a:off x="476757" y="201930"/>
            <a:ext cx="2044987" cy="450000"/>
            <a:chOff x="476757" y="205232"/>
            <a:chExt cx="2044987" cy="450000"/>
          </a:xfrm>
        </p:grpSpPr>
        <p:sp>
          <p:nvSpPr>
            <p:cNvPr id="33" name="Vrije vorm: vorm 32">
              <a:hlinkClick r:id="" action="ppaction://noaction"/>
              <a:extLst>
                <a:ext uri="{FF2B5EF4-FFF2-40B4-BE49-F238E27FC236}">
                  <a16:creationId xmlns:a16="http://schemas.microsoft.com/office/drawing/2014/main" id="{5BE30137-7826-41C8-A643-55EFB344AB60}"/>
                </a:ext>
              </a:extLst>
            </p:cNvPr>
            <p:cNvSpPr/>
            <p:nvPr/>
          </p:nvSpPr>
          <p:spPr>
            <a:xfrm>
              <a:off x="476757" y="205232"/>
              <a:ext cx="2044987"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err="1">
                  <a:ln>
                    <a:noFill/>
                  </a:ln>
                  <a:solidFill>
                    <a:prstClr val="white"/>
                  </a:solidFill>
                  <a:effectLst/>
                  <a:uLnTx/>
                  <a:uFillTx/>
                  <a:latin typeface="Calibri" panose="020F0502020204030204"/>
                  <a:ea typeface="+mn-ea"/>
                  <a:cs typeface="+mn-cs"/>
                </a:rPr>
                <a:t>Preteaching</a:t>
              </a:r>
              <a:endPar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Vrije vorm: vorm 33">
              <a:hlinkClick r:id="" action="ppaction://noaction"/>
              <a:extLst>
                <a:ext uri="{FF2B5EF4-FFF2-40B4-BE49-F238E27FC236}">
                  <a16:creationId xmlns:a16="http://schemas.microsoft.com/office/drawing/2014/main" id="{A09C7E20-613B-4ECD-8B0B-F2BD3F1AAA7D}"/>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5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Vrije vorm: vorm 26">
            <a:extLst>
              <a:ext uri="{FF2B5EF4-FFF2-40B4-BE49-F238E27FC236}">
                <a16:creationId xmlns:a16="http://schemas.microsoft.com/office/drawing/2014/main" id="{0E03181E-BBC2-4D72-B3A7-3F6D4007AC44}"/>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2" name="Vrije vorm: vorm 51">
            <a:extLst>
              <a:ext uri="{FF2B5EF4-FFF2-40B4-BE49-F238E27FC236}">
                <a16:creationId xmlns:a16="http://schemas.microsoft.com/office/drawing/2014/main" id="{5FE27AAD-6C36-413F-ACE5-A7175B062DEA}"/>
              </a:ext>
            </a:extLst>
          </p:cNvPr>
          <p:cNvSpPr/>
          <p:nvPr/>
        </p:nvSpPr>
        <p:spPr>
          <a:xfrm rot="9000000">
            <a:off x="1874485" y="444628"/>
            <a:ext cx="12216129" cy="4361814"/>
          </a:xfrm>
          <a:custGeom>
            <a:avLst/>
            <a:gdLst>
              <a:gd name="connsiteX0" fmla="*/ 8884158 w 12216129"/>
              <a:gd name="connsiteY0" fmla="*/ 4361815 h 4361814"/>
              <a:gd name="connsiteX1" fmla="*/ 8814054 w 12216129"/>
              <a:gd name="connsiteY1" fmla="*/ 4359910 h 4361814"/>
              <a:gd name="connsiteX2" fmla="*/ 8815451 w 12216129"/>
              <a:gd name="connsiteY2" fmla="*/ 4331462 h 4361814"/>
              <a:gd name="connsiteX3" fmla="*/ 8916035 w 12216129"/>
              <a:gd name="connsiteY3" fmla="*/ 4332859 h 4361814"/>
              <a:gd name="connsiteX4" fmla="*/ 8916035 w 12216129"/>
              <a:gd name="connsiteY4" fmla="*/ 4361434 h 4361814"/>
              <a:gd name="connsiteX5" fmla="*/ 8884158 w 12216129"/>
              <a:gd name="connsiteY5" fmla="*/ 4361815 h 4361814"/>
              <a:gd name="connsiteX6" fmla="*/ 9006459 w 12216129"/>
              <a:gd name="connsiteY6" fmla="*/ 4355719 h 4361814"/>
              <a:gd name="connsiteX7" fmla="*/ 9003665 w 12216129"/>
              <a:gd name="connsiteY7" fmla="*/ 4327398 h 4361814"/>
              <a:gd name="connsiteX8" fmla="*/ 9102725 w 12216129"/>
              <a:gd name="connsiteY8" fmla="*/ 4312666 h 4361814"/>
              <a:gd name="connsiteX9" fmla="*/ 9108313 w 12216129"/>
              <a:gd name="connsiteY9" fmla="*/ 4340606 h 4361814"/>
              <a:gd name="connsiteX10" fmla="*/ 9006459 w 12216129"/>
              <a:gd name="connsiteY10" fmla="*/ 4355719 h 4361814"/>
              <a:gd name="connsiteX11" fmla="*/ 8724646 w 12216129"/>
              <a:gd name="connsiteY11" fmla="*/ 4352671 h 4361814"/>
              <a:gd name="connsiteX12" fmla="*/ 8623046 w 12216129"/>
              <a:gd name="connsiteY12" fmla="*/ 4338320 h 4361814"/>
              <a:gd name="connsiteX13" fmla="*/ 8627872 w 12216129"/>
              <a:gd name="connsiteY13" fmla="*/ 4310253 h 4361814"/>
              <a:gd name="connsiteX14" fmla="*/ 8727567 w 12216129"/>
              <a:gd name="connsiteY14" fmla="*/ 4324350 h 4361814"/>
              <a:gd name="connsiteX15" fmla="*/ 8534908 w 12216129"/>
              <a:gd name="connsiteY15" fmla="*/ 4321048 h 4361814"/>
              <a:gd name="connsiteX16" fmla="*/ 8435594 w 12216129"/>
              <a:gd name="connsiteY16" fmla="*/ 4296664 h 4361814"/>
              <a:gd name="connsiteX17" fmla="*/ 8442960 w 12216129"/>
              <a:gd name="connsiteY17" fmla="*/ 4269105 h 4361814"/>
              <a:gd name="connsiteX18" fmla="*/ 8541004 w 12216129"/>
              <a:gd name="connsiteY18" fmla="*/ 4293235 h 4361814"/>
              <a:gd name="connsiteX19" fmla="*/ 9195308 w 12216129"/>
              <a:gd name="connsiteY19" fmla="*/ 4319016 h 4361814"/>
              <a:gd name="connsiteX20" fmla="*/ 9187180 w 12216129"/>
              <a:gd name="connsiteY20" fmla="*/ 4291584 h 4361814"/>
              <a:gd name="connsiteX21" fmla="*/ 9281033 w 12216129"/>
              <a:gd name="connsiteY21" fmla="*/ 4257675 h 4361814"/>
              <a:gd name="connsiteX22" fmla="*/ 9292336 w 12216129"/>
              <a:gd name="connsiteY22" fmla="*/ 4283837 h 4361814"/>
              <a:gd name="connsiteX23" fmla="*/ 9195308 w 12216129"/>
              <a:gd name="connsiteY23" fmla="*/ 4319016 h 4361814"/>
              <a:gd name="connsiteX24" fmla="*/ 8349615 w 12216129"/>
              <a:gd name="connsiteY24" fmla="*/ 4271518 h 4361814"/>
              <a:gd name="connsiteX25" fmla="*/ 8264906 w 12216129"/>
              <a:gd name="connsiteY25" fmla="*/ 4243451 h 4361814"/>
              <a:gd name="connsiteX26" fmla="*/ 8252206 w 12216129"/>
              <a:gd name="connsiteY26" fmla="*/ 4239133 h 4361814"/>
              <a:gd name="connsiteX27" fmla="*/ 8261731 w 12216129"/>
              <a:gd name="connsiteY27" fmla="*/ 4212209 h 4361814"/>
              <a:gd name="connsiteX28" fmla="*/ 8274431 w 12216129"/>
              <a:gd name="connsiteY28" fmla="*/ 4216400 h 4361814"/>
              <a:gd name="connsiteX29" fmla="*/ 8358124 w 12216129"/>
              <a:gd name="connsiteY29" fmla="*/ 4244340 h 4361814"/>
              <a:gd name="connsiteX30" fmla="*/ 9373362 w 12216129"/>
              <a:gd name="connsiteY30" fmla="*/ 4243832 h 4361814"/>
              <a:gd name="connsiteX31" fmla="*/ 9359392 w 12216129"/>
              <a:gd name="connsiteY31" fmla="*/ 4218432 h 4361814"/>
              <a:gd name="connsiteX32" fmla="*/ 9443085 w 12216129"/>
              <a:gd name="connsiteY32" fmla="*/ 4164203 h 4361814"/>
              <a:gd name="connsiteX33" fmla="*/ 9460103 w 12216129"/>
              <a:gd name="connsiteY33" fmla="*/ 4187190 h 4361814"/>
              <a:gd name="connsiteX34" fmla="*/ 9373870 w 12216129"/>
              <a:gd name="connsiteY34" fmla="*/ 4243832 h 4361814"/>
              <a:gd name="connsiteX35" fmla="*/ 8169021 w 12216129"/>
              <a:gd name="connsiteY35" fmla="*/ 4208272 h 4361814"/>
              <a:gd name="connsiteX36" fmla="*/ 8073898 w 12216129"/>
              <a:gd name="connsiteY36" fmla="*/ 4170934 h 4361814"/>
              <a:gd name="connsiteX37" fmla="*/ 8084693 w 12216129"/>
              <a:gd name="connsiteY37" fmla="*/ 4144518 h 4361814"/>
              <a:gd name="connsiteX38" fmla="*/ 8179181 w 12216129"/>
              <a:gd name="connsiteY38" fmla="*/ 4181602 h 4361814"/>
              <a:gd name="connsiteX39" fmla="*/ 7991221 w 12216129"/>
              <a:gd name="connsiteY39" fmla="*/ 4136644 h 4361814"/>
              <a:gd name="connsiteX40" fmla="*/ 7897749 w 12216129"/>
              <a:gd name="connsiteY40" fmla="*/ 4095623 h 4361814"/>
              <a:gd name="connsiteX41" fmla="*/ 7909433 w 12216129"/>
              <a:gd name="connsiteY41" fmla="*/ 4069588 h 4361814"/>
              <a:gd name="connsiteX42" fmla="*/ 8002397 w 12216129"/>
              <a:gd name="connsiteY42" fmla="*/ 4110355 h 4361814"/>
              <a:gd name="connsiteX43" fmla="*/ 9529572 w 12216129"/>
              <a:gd name="connsiteY43" fmla="*/ 4130167 h 4361814"/>
              <a:gd name="connsiteX44" fmla="*/ 9510141 w 12216129"/>
              <a:gd name="connsiteY44" fmla="*/ 4109212 h 4361814"/>
              <a:gd name="connsiteX45" fmla="*/ 9529191 w 12216129"/>
              <a:gd name="connsiteY45" fmla="*/ 4091178 h 4361814"/>
              <a:gd name="connsiteX46" fmla="*/ 9579991 w 12216129"/>
              <a:gd name="connsiteY46" fmla="*/ 4037584 h 4361814"/>
              <a:gd name="connsiteX47" fmla="*/ 9601708 w 12216129"/>
              <a:gd name="connsiteY47" fmla="*/ 4057015 h 4361814"/>
              <a:gd name="connsiteX48" fmla="*/ 9549638 w 12216129"/>
              <a:gd name="connsiteY48" fmla="*/ 4112260 h 4361814"/>
              <a:gd name="connsiteX49" fmla="*/ 9530334 w 12216129"/>
              <a:gd name="connsiteY49" fmla="*/ 4130167 h 4361814"/>
              <a:gd name="connsiteX50" fmla="*/ 7816469 w 12216129"/>
              <a:gd name="connsiteY50" fmla="*/ 4058539 h 4361814"/>
              <a:gd name="connsiteX51" fmla="*/ 7724267 w 12216129"/>
              <a:gd name="connsiteY51" fmla="*/ 4014851 h 4361814"/>
              <a:gd name="connsiteX52" fmla="*/ 7736967 w 12216129"/>
              <a:gd name="connsiteY52" fmla="*/ 3989451 h 4361814"/>
              <a:gd name="connsiteX53" fmla="*/ 7828789 w 12216129"/>
              <a:gd name="connsiteY53" fmla="*/ 4033012 h 4361814"/>
              <a:gd name="connsiteX54" fmla="*/ 9657207 w 12216129"/>
              <a:gd name="connsiteY54" fmla="*/ 3985641 h 4361814"/>
              <a:gd name="connsiteX55" fmla="*/ 9633966 w 12216129"/>
              <a:gd name="connsiteY55" fmla="*/ 3969004 h 4361814"/>
              <a:gd name="connsiteX56" fmla="*/ 9688068 w 12216129"/>
              <a:gd name="connsiteY56" fmla="*/ 3885057 h 4361814"/>
              <a:gd name="connsiteX57" fmla="*/ 9712833 w 12216129"/>
              <a:gd name="connsiteY57" fmla="*/ 3899281 h 4361814"/>
              <a:gd name="connsiteX58" fmla="*/ 9657969 w 12216129"/>
              <a:gd name="connsiteY58" fmla="*/ 3985641 h 4361814"/>
              <a:gd name="connsiteX59" fmla="*/ 7644130 w 12216129"/>
              <a:gd name="connsiteY59" fmla="*/ 3975608 h 4361814"/>
              <a:gd name="connsiteX60" fmla="*/ 7553071 w 12216129"/>
              <a:gd name="connsiteY60" fmla="*/ 3929761 h 4361814"/>
              <a:gd name="connsiteX61" fmla="*/ 7565771 w 12216129"/>
              <a:gd name="connsiteY61" fmla="*/ 3904361 h 4361814"/>
              <a:gd name="connsiteX62" fmla="*/ 7656577 w 12216129"/>
              <a:gd name="connsiteY62" fmla="*/ 3950081 h 4361814"/>
              <a:gd name="connsiteX63" fmla="*/ 7473823 w 12216129"/>
              <a:gd name="connsiteY63" fmla="*/ 3888994 h 4361814"/>
              <a:gd name="connsiteX64" fmla="*/ 7383653 w 12216129"/>
              <a:gd name="connsiteY64" fmla="*/ 3841750 h 4361814"/>
              <a:gd name="connsiteX65" fmla="*/ 7396989 w 12216129"/>
              <a:gd name="connsiteY65" fmla="*/ 3816350 h 4361814"/>
              <a:gd name="connsiteX66" fmla="*/ 7487031 w 12216129"/>
              <a:gd name="connsiteY66" fmla="*/ 3863467 h 4361814"/>
              <a:gd name="connsiteX67" fmla="*/ 9754743 w 12216129"/>
              <a:gd name="connsiteY67" fmla="*/ 3819779 h 4361814"/>
              <a:gd name="connsiteX68" fmla="*/ 9729343 w 12216129"/>
              <a:gd name="connsiteY68" fmla="*/ 3807079 h 4361814"/>
              <a:gd name="connsiteX69" fmla="*/ 9769221 w 12216129"/>
              <a:gd name="connsiteY69" fmla="*/ 3714877 h 4361814"/>
              <a:gd name="connsiteX70" fmla="*/ 9795891 w 12216129"/>
              <a:gd name="connsiteY70" fmla="*/ 3725291 h 4361814"/>
              <a:gd name="connsiteX71" fmla="*/ 9755505 w 12216129"/>
              <a:gd name="connsiteY71" fmla="*/ 3819779 h 4361814"/>
              <a:gd name="connsiteX72" fmla="*/ 7304914 w 12216129"/>
              <a:gd name="connsiteY72" fmla="*/ 3799967 h 4361814"/>
              <a:gd name="connsiteX73" fmla="*/ 7215252 w 12216129"/>
              <a:gd name="connsiteY73" fmla="*/ 3751961 h 4361814"/>
              <a:gd name="connsiteX74" fmla="*/ 7228840 w 12216129"/>
              <a:gd name="connsiteY74" fmla="*/ 3726561 h 4361814"/>
              <a:gd name="connsiteX75" fmla="*/ 7317740 w 12216129"/>
              <a:gd name="connsiteY75" fmla="*/ 3774567 h 4361814"/>
              <a:gd name="connsiteX76" fmla="*/ 7137908 w 12216129"/>
              <a:gd name="connsiteY76" fmla="*/ 3709924 h 4361814"/>
              <a:gd name="connsiteX77" fmla="*/ 7049008 w 12216129"/>
              <a:gd name="connsiteY77" fmla="*/ 3661664 h 4361814"/>
              <a:gd name="connsiteX78" fmla="*/ 7062597 w 12216129"/>
              <a:gd name="connsiteY78" fmla="*/ 3636264 h 4361814"/>
              <a:gd name="connsiteX79" fmla="*/ 7151497 w 12216129"/>
              <a:gd name="connsiteY79" fmla="*/ 3684524 h 4361814"/>
              <a:gd name="connsiteX80" fmla="*/ 9826498 w 12216129"/>
              <a:gd name="connsiteY80" fmla="*/ 3641090 h 4361814"/>
              <a:gd name="connsiteX81" fmla="*/ 9799320 w 12216129"/>
              <a:gd name="connsiteY81" fmla="*/ 3632327 h 4361814"/>
              <a:gd name="connsiteX82" fmla="*/ 9827641 w 12216129"/>
              <a:gd name="connsiteY82" fmla="*/ 3535553 h 4361814"/>
              <a:gd name="connsiteX83" fmla="*/ 9855200 w 12216129"/>
              <a:gd name="connsiteY83" fmla="*/ 3542919 h 4361814"/>
              <a:gd name="connsiteX84" fmla="*/ 9826244 w 12216129"/>
              <a:gd name="connsiteY84" fmla="*/ 3641090 h 4361814"/>
              <a:gd name="connsiteX85" fmla="*/ 6970268 w 12216129"/>
              <a:gd name="connsiteY85" fmla="*/ 3619500 h 4361814"/>
              <a:gd name="connsiteX86" fmla="*/ 6881368 w 12216129"/>
              <a:gd name="connsiteY86" fmla="*/ 3571748 h 4361814"/>
              <a:gd name="connsiteX87" fmla="*/ 6894830 w 12216129"/>
              <a:gd name="connsiteY87" fmla="*/ 3546348 h 4361814"/>
              <a:gd name="connsiteX88" fmla="*/ 6984365 w 12216129"/>
              <a:gd name="connsiteY88" fmla="*/ 3594227 h 4361814"/>
              <a:gd name="connsiteX89" fmla="*/ 6802374 w 12216129"/>
              <a:gd name="connsiteY89" fmla="*/ 3530600 h 4361814"/>
              <a:gd name="connsiteX90" fmla="*/ 6712458 w 12216129"/>
              <a:gd name="connsiteY90" fmla="*/ 3483737 h 4361814"/>
              <a:gd name="connsiteX91" fmla="*/ 6725158 w 12216129"/>
              <a:gd name="connsiteY91" fmla="*/ 3458337 h 4361814"/>
              <a:gd name="connsiteX92" fmla="*/ 6815202 w 12216129"/>
              <a:gd name="connsiteY92" fmla="*/ 3505327 h 4361814"/>
              <a:gd name="connsiteX93" fmla="*/ 2588768 w 12216129"/>
              <a:gd name="connsiteY93" fmla="*/ 3461512 h 4361814"/>
              <a:gd name="connsiteX94" fmla="*/ 2486533 w 12216129"/>
              <a:gd name="connsiteY94" fmla="*/ 3458464 h 4361814"/>
              <a:gd name="connsiteX95" fmla="*/ 2488184 w 12216129"/>
              <a:gd name="connsiteY95" fmla="*/ 3429889 h 4361814"/>
              <a:gd name="connsiteX96" fmla="*/ 2588895 w 12216129"/>
              <a:gd name="connsiteY96" fmla="*/ 3432937 h 4361814"/>
              <a:gd name="connsiteX97" fmla="*/ 2677668 w 12216129"/>
              <a:gd name="connsiteY97" fmla="*/ 3459861 h 4361814"/>
              <a:gd name="connsiteX98" fmla="*/ 2676525 w 12216129"/>
              <a:gd name="connsiteY98" fmla="*/ 3431286 h 4361814"/>
              <a:gd name="connsiteX99" fmla="*/ 2777236 w 12216129"/>
              <a:gd name="connsiteY99" fmla="*/ 3425190 h 4361814"/>
              <a:gd name="connsiteX100" fmla="*/ 2779522 w 12216129"/>
              <a:gd name="connsiteY100" fmla="*/ 3453765 h 4361814"/>
              <a:gd name="connsiteX101" fmla="*/ 2677922 w 12216129"/>
              <a:gd name="connsiteY101" fmla="*/ 3460115 h 4361814"/>
              <a:gd name="connsiteX102" fmla="*/ 9875774 w 12216129"/>
              <a:gd name="connsiteY102" fmla="*/ 3456305 h 4361814"/>
              <a:gd name="connsiteX103" fmla="*/ 9847834 w 12216129"/>
              <a:gd name="connsiteY103" fmla="*/ 3450082 h 4361814"/>
              <a:gd name="connsiteX104" fmla="*/ 9867773 w 12216129"/>
              <a:gd name="connsiteY104" fmla="*/ 3351022 h 4361814"/>
              <a:gd name="connsiteX105" fmla="*/ 9895840 w 12216129"/>
              <a:gd name="connsiteY105" fmla="*/ 3356229 h 4361814"/>
              <a:gd name="connsiteX106" fmla="*/ 9876028 w 12216129"/>
              <a:gd name="connsiteY106" fmla="*/ 3455924 h 4361814"/>
              <a:gd name="connsiteX107" fmla="*/ 2396744 w 12216129"/>
              <a:gd name="connsiteY107" fmla="*/ 3451352 h 4361814"/>
              <a:gd name="connsiteX108" fmla="*/ 2295144 w 12216129"/>
              <a:gd name="connsiteY108" fmla="*/ 3437636 h 4361814"/>
              <a:gd name="connsiteX109" fmla="*/ 2299716 w 12216129"/>
              <a:gd name="connsiteY109" fmla="*/ 3409442 h 4361814"/>
              <a:gd name="connsiteX110" fmla="*/ 2399538 w 12216129"/>
              <a:gd name="connsiteY110" fmla="*/ 3422904 h 4361814"/>
              <a:gd name="connsiteX111" fmla="*/ 2868295 w 12216129"/>
              <a:gd name="connsiteY111" fmla="*/ 3444875 h 4361814"/>
              <a:gd name="connsiteX112" fmla="*/ 2864993 w 12216129"/>
              <a:gd name="connsiteY112" fmla="*/ 3416427 h 4361814"/>
              <a:gd name="connsiteX113" fmla="*/ 2965196 w 12216129"/>
              <a:gd name="connsiteY113" fmla="*/ 3402965 h 4361814"/>
              <a:gd name="connsiteX114" fmla="*/ 2969387 w 12216129"/>
              <a:gd name="connsiteY114" fmla="*/ 3431159 h 4361814"/>
              <a:gd name="connsiteX115" fmla="*/ 2868549 w 12216129"/>
              <a:gd name="connsiteY115" fmla="*/ 3444494 h 4361814"/>
              <a:gd name="connsiteX116" fmla="*/ 6633083 w 12216129"/>
              <a:gd name="connsiteY116" fmla="*/ 3443351 h 4361814"/>
              <a:gd name="connsiteX117" fmla="*/ 6542405 w 12216129"/>
              <a:gd name="connsiteY117" fmla="*/ 3398012 h 4361814"/>
              <a:gd name="connsiteX118" fmla="*/ 6555105 w 12216129"/>
              <a:gd name="connsiteY118" fmla="*/ 3372612 h 4361814"/>
              <a:gd name="connsiteX119" fmla="*/ 6645910 w 12216129"/>
              <a:gd name="connsiteY119" fmla="*/ 3417951 h 4361814"/>
              <a:gd name="connsiteX120" fmla="*/ 2207133 w 12216129"/>
              <a:gd name="connsiteY120" fmla="*/ 3420491 h 4361814"/>
              <a:gd name="connsiteX121" fmla="*/ 2107819 w 12216129"/>
              <a:gd name="connsiteY121" fmla="*/ 3395091 h 4361814"/>
              <a:gd name="connsiteX122" fmla="*/ 2115820 w 12216129"/>
              <a:gd name="connsiteY122" fmla="*/ 3367659 h 4361814"/>
              <a:gd name="connsiteX123" fmla="*/ 2213356 w 12216129"/>
              <a:gd name="connsiteY123" fmla="*/ 3393059 h 4361814"/>
              <a:gd name="connsiteX124" fmla="*/ 3058033 w 12216129"/>
              <a:gd name="connsiteY124" fmla="*/ 3416554 h 4361814"/>
              <a:gd name="connsiteX125" fmla="*/ 3052953 w 12216129"/>
              <a:gd name="connsiteY125" fmla="*/ 3388360 h 4361814"/>
              <a:gd name="connsiteX126" fmla="*/ 3152267 w 12216129"/>
              <a:gd name="connsiteY126" fmla="*/ 3369183 h 4361814"/>
              <a:gd name="connsiteX127" fmla="*/ 3158109 w 12216129"/>
              <a:gd name="connsiteY127" fmla="*/ 3397123 h 4361814"/>
              <a:gd name="connsiteX128" fmla="*/ 3057779 w 12216129"/>
              <a:gd name="connsiteY128" fmla="*/ 3416173 h 4361814"/>
              <a:gd name="connsiteX129" fmla="*/ 3245231 w 12216129"/>
              <a:gd name="connsiteY129" fmla="*/ 3378454 h 4361814"/>
              <a:gd name="connsiteX130" fmla="*/ 3238881 w 12216129"/>
              <a:gd name="connsiteY130" fmla="*/ 3350641 h 4361814"/>
              <a:gd name="connsiteX131" fmla="*/ 3337306 w 12216129"/>
              <a:gd name="connsiteY131" fmla="*/ 3327146 h 4361814"/>
              <a:gd name="connsiteX132" fmla="*/ 3344164 w 12216129"/>
              <a:gd name="connsiteY132" fmla="*/ 3354959 h 4361814"/>
              <a:gd name="connsiteX133" fmla="*/ 3244977 w 12216129"/>
              <a:gd name="connsiteY133" fmla="*/ 3377692 h 4361814"/>
              <a:gd name="connsiteX134" fmla="*/ 2022856 w 12216129"/>
              <a:gd name="connsiteY134" fmla="*/ 3368294 h 4361814"/>
              <a:gd name="connsiteX135" fmla="*/ 2016379 w 12216129"/>
              <a:gd name="connsiteY135" fmla="*/ 3365881 h 4361814"/>
              <a:gd name="connsiteX136" fmla="*/ 1927479 w 12216129"/>
              <a:gd name="connsiteY136" fmla="*/ 3330956 h 4361814"/>
              <a:gd name="connsiteX137" fmla="*/ 1938782 w 12216129"/>
              <a:gd name="connsiteY137" fmla="*/ 3304667 h 4361814"/>
              <a:gd name="connsiteX138" fmla="*/ 2026158 w 12216129"/>
              <a:gd name="connsiteY138" fmla="*/ 3339084 h 4361814"/>
              <a:gd name="connsiteX139" fmla="*/ 2032254 w 12216129"/>
              <a:gd name="connsiteY139" fmla="*/ 3341243 h 4361814"/>
              <a:gd name="connsiteX140" fmla="*/ 6463157 w 12216129"/>
              <a:gd name="connsiteY140" fmla="*/ 3358515 h 4361814"/>
              <a:gd name="connsiteX141" fmla="*/ 6371590 w 12216129"/>
              <a:gd name="connsiteY141" fmla="*/ 3315462 h 4361814"/>
              <a:gd name="connsiteX142" fmla="*/ 6383528 w 12216129"/>
              <a:gd name="connsiteY142" fmla="*/ 3290062 h 4361814"/>
              <a:gd name="connsiteX143" fmla="*/ 6475476 w 12216129"/>
              <a:gd name="connsiteY143" fmla="*/ 3333369 h 4361814"/>
              <a:gd name="connsiteX144" fmla="*/ 3430143 w 12216129"/>
              <a:gd name="connsiteY144" fmla="*/ 3331591 h 4361814"/>
              <a:gd name="connsiteX145" fmla="*/ 3422904 w 12216129"/>
              <a:gd name="connsiteY145" fmla="*/ 3304032 h 4361814"/>
              <a:gd name="connsiteX146" fmla="*/ 3520694 w 12216129"/>
              <a:gd name="connsiteY146" fmla="*/ 3277743 h 4361814"/>
              <a:gd name="connsiteX147" fmla="*/ 3528314 w 12216129"/>
              <a:gd name="connsiteY147" fmla="*/ 3305302 h 4361814"/>
              <a:gd name="connsiteX148" fmla="*/ 3430143 w 12216129"/>
              <a:gd name="connsiteY148" fmla="*/ 3332099 h 4361814"/>
              <a:gd name="connsiteX149" fmla="*/ 1845818 w 12216129"/>
              <a:gd name="connsiteY149" fmla="*/ 3292221 h 4361814"/>
              <a:gd name="connsiteX150" fmla="*/ 1755775 w 12216129"/>
              <a:gd name="connsiteY150" fmla="*/ 3243199 h 4361814"/>
              <a:gd name="connsiteX151" fmla="*/ 1770126 w 12216129"/>
              <a:gd name="connsiteY151" fmla="*/ 3218561 h 4361814"/>
              <a:gd name="connsiteX152" fmla="*/ 1859026 w 12216129"/>
              <a:gd name="connsiteY152" fmla="*/ 3266694 h 4361814"/>
              <a:gd name="connsiteX153" fmla="*/ 3613912 w 12216129"/>
              <a:gd name="connsiteY153" fmla="*/ 3282315 h 4361814"/>
              <a:gd name="connsiteX154" fmla="*/ 3606165 w 12216129"/>
              <a:gd name="connsiteY154" fmla="*/ 3254883 h 4361814"/>
              <a:gd name="connsiteX155" fmla="*/ 3703701 w 12216129"/>
              <a:gd name="connsiteY155" fmla="*/ 3226943 h 4361814"/>
              <a:gd name="connsiteX156" fmla="*/ 3711702 w 12216129"/>
              <a:gd name="connsiteY156" fmla="*/ 3254375 h 4361814"/>
              <a:gd name="connsiteX157" fmla="*/ 3613912 w 12216129"/>
              <a:gd name="connsiteY157" fmla="*/ 3282315 h 4361814"/>
              <a:gd name="connsiteX158" fmla="*/ 6290945 w 12216129"/>
              <a:gd name="connsiteY158" fmla="*/ 3280029 h 4361814"/>
              <a:gd name="connsiteX159" fmla="*/ 6197981 w 12216129"/>
              <a:gd name="connsiteY159" fmla="*/ 3239897 h 4361814"/>
              <a:gd name="connsiteX160" fmla="*/ 6209030 w 12216129"/>
              <a:gd name="connsiteY160" fmla="*/ 3213481 h 4361814"/>
              <a:gd name="connsiteX161" fmla="*/ 6302502 w 12216129"/>
              <a:gd name="connsiteY161" fmla="*/ 3253867 h 4361814"/>
              <a:gd name="connsiteX162" fmla="*/ 9911080 w 12216129"/>
              <a:gd name="connsiteY162" fmla="*/ 3268218 h 4361814"/>
              <a:gd name="connsiteX163" fmla="*/ 9882759 w 12216129"/>
              <a:gd name="connsiteY163" fmla="*/ 3263900 h 4361814"/>
              <a:gd name="connsiteX164" fmla="*/ 9897237 w 12216129"/>
              <a:gd name="connsiteY164" fmla="*/ 3163570 h 4361814"/>
              <a:gd name="connsiteX165" fmla="*/ 9925558 w 12216129"/>
              <a:gd name="connsiteY165" fmla="*/ 3167380 h 4361814"/>
              <a:gd name="connsiteX166" fmla="*/ 9911080 w 12216129"/>
              <a:gd name="connsiteY166" fmla="*/ 3267710 h 4361814"/>
              <a:gd name="connsiteX167" fmla="*/ 3797046 w 12216129"/>
              <a:gd name="connsiteY167" fmla="*/ 3230118 h 4361814"/>
              <a:gd name="connsiteX168" fmla="*/ 3789045 w 12216129"/>
              <a:gd name="connsiteY168" fmla="*/ 3202686 h 4361814"/>
              <a:gd name="connsiteX169" fmla="*/ 3886708 w 12216129"/>
              <a:gd name="connsiteY169" fmla="*/ 3174365 h 4361814"/>
              <a:gd name="connsiteX170" fmla="*/ 3894582 w 12216129"/>
              <a:gd name="connsiteY170" fmla="*/ 3201797 h 4361814"/>
              <a:gd name="connsiteX171" fmla="*/ 6115939 w 12216129"/>
              <a:gd name="connsiteY171" fmla="*/ 3206115 h 4361814"/>
              <a:gd name="connsiteX172" fmla="*/ 6021451 w 12216129"/>
              <a:gd name="connsiteY172" fmla="*/ 3169793 h 4361814"/>
              <a:gd name="connsiteX173" fmla="*/ 6031357 w 12216129"/>
              <a:gd name="connsiteY173" fmla="*/ 3142996 h 4361814"/>
              <a:gd name="connsiteX174" fmla="*/ 6126480 w 12216129"/>
              <a:gd name="connsiteY174" fmla="*/ 3179572 h 4361814"/>
              <a:gd name="connsiteX175" fmla="*/ 1679575 w 12216129"/>
              <a:gd name="connsiteY175" fmla="*/ 3196209 h 4361814"/>
              <a:gd name="connsiteX176" fmla="*/ 1595882 w 12216129"/>
              <a:gd name="connsiteY176" fmla="*/ 3137027 h 4361814"/>
              <a:gd name="connsiteX177" fmla="*/ 1613154 w 12216129"/>
              <a:gd name="connsiteY177" fmla="*/ 3114294 h 4361814"/>
              <a:gd name="connsiteX178" fmla="*/ 1695450 w 12216129"/>
              <a:gd name="connsiteY178" fmla="*/ 3172333 h 4361814"/>
              <a:gd name="connsiteX179" fmla="*/ 3980053 w 12216129"/>
              <a:gd name="connsiteY179" fmla="*/ 3176524 h 4361814"/>
              <a:gd name="connsiteX180" fmla="*/ 3972179 w 12216129"/>
              <a:gd name="connsiteY180" fmla="*/ 3149092 h 4361814"/>
              <a:gd name="connsiteX181" fmla="*/ 4070096 w 12216129"/>
              <a:gd name="connsiteY181" fmla="*/ 3121406 h 4361814"/>
              <a:gd name="connsiteX182" fmla="*/ 4077716 w 12216129"/>
              <a:gd name="connsiteY182" fmla="*/ 3148965 h 4361814"/>
              <a:gd name="connsiteX183" fmla="*/ 3980053 w 12216129"/>
              <a:gd name="connsiteY183" fmla="*/ 3176143 h 4361814"/>
              <a:gd name="connsiteX184" fmla="*/ 5938012 w 12216129"/>
              <a:gd name="connsiteY184" fmla="*/ 3139948 h 4361814"/>
              <a:gd name="connsiteX185" fmla="*/ 5842254 w 12216129"/>
              <a:gd name="connsiteY185" fmla="*/ 3108325 h 4361814"/>
              <a:gd name="connsiteX186" fmla="*/ 5850763 w 12216129"/>
              <a:gd name="connsiteY186" fmla="*/ 3081020 h 4361814"/>
              <a:gd name="connsiteX187" fmla="*/ 5947410 w 12216129"/>
              <a:gd name="connsiteY187" fmla="*/ 3112897 h 4361814"/>
              <a:gd name="connsiteX188" fmla="*/ 4163441 w 12216129"/>
              <a:gd name="connsiteY188" fmla="*/ 3125470 h 4361814"/>
              <a:gd name="connsiteX189" fmla="*/ 4156075 w 12216129"/>
              <a:gd name="connsiteY189" fmla="*/ 3097911 h 4361814"/>
              <a:gd name="connsiteX190" fmla="*/ 4254627 w 12216129"/>
              <a:gd name="connsiteY190" fmla="*/ 3072511 h 4361814"/>
              <a:gd name="connsiteX191" fmla="*/ 4261612 w 12216129"/>
              <a:gd name="connsiteY191" fmla="*/ 3100197 h 4361814"/>
              <a:gd name="connsiteX192" fmla="*/ 4163441 w 12216129"/>
              <a:gd name="connsiteY192" fmla="*/ 3125089 h 4361814"/>
              <a:gd name="connsiteX193" fmla="*/ 5757672 w 12216129"/>
              <a:gd name="connsiteY193" fmla="*/ 3082925 h 4361814"/>
              <a:gd name="connsiteX194" fmla="*/ 5660136 w 12216129"/>
              <a:gd name="connsiteY194" fmla="*/ 3057525 h 4361814"/>
              <a:gd name="connsiteX195" fmla="*/ 5667121 w 12216129"/>
              <a:gd name="connsiteY195" fmla="*/ 3029839 h 4361814"/>
              <a:gd name="connsiteX196" fmla="*/ 5765419 w 12216129"/>
              <a:gd name="connsiteY196" fmla="*/ 3056128 h 4361814"/>
              <a:gd name="connsiteX197" fmla="*/ 1525651 w 12216129"/>
              <a:gd name="connsiteY197" fmla="*/ 3081401 h 4361814"/>
              <a:gd name="connsiteX198" fmla="*/ 1449451 w 12216129"/>
              <a:gd name="connsiteY198" fmla="*/ 3013583 h 4361814"/>
              <a:gd name="connsiteX199" fmla="*/ 1469009 w 12216129"/>
              <a:gd name="connsiteY199" fmla="*/ 2992755 h 4361814"/>
              <a:gd name="connsiteX200" fmla="*/ 1544447 w 12216129"/>
              <a:gd name="connsiteY200" fmla="*/ 3059430 h 4361814"/>
              <a:gd name="connsiteX201" fmla="*/ 9936607 w 12216129"/>
              <a:gd name="connsiteY201" fmla="*/ 3078734 h 4361814"/>
              <a:gd name="connsiteX202" fmla="*/ 9908286 w 12216129"/>
              <a:gd name="connsiteY202" fmla="*/ 3075432 h 4361814"/>
              <a:gd name="connsiteX203" fmla="*/ 9919589 w 12216129"/>
              <a:gd name="connsiteY203" fmla="*/ 2974467 h 4361814"/>
              <a:gd name="connsiteX204" fmla="*/ 9948037 w 12216129"/>
              <a:gd name="connsiteY204" fmla="*/ 2977515 h 4361814"/>
              <a:gd name="connsiteX205" fmla="*/ 9936607 w 12216129"/>
              <a:gd name="connsiteY205" fmla="*/ 3078353 h 4361814"/>
              <a:gd name="connsiteX206" fmla="*/ 4347845 w 12216129"/>
              <a:gd name="connsiteY206" fmla="*/ 3078734 h 4361814"/>
              <a:gd name="connsiteX207" fmla="*/ 4341241 w 12216129"/>
              <a:gd name="connsiteY207" fmla="*/ 3051048 h 4361814"/>
              <a:gd name="connsiteX208" fmla="*/ 4440682 w 12216129"/>
              <a:gd name="connsiteY208" fmla="*/ 3028315 h 4361814"/>
              <a:gd name="connsiteX209" fmla="*/ 4446778 w 12216129"/>
              <a:gd name="connsiteY209" fmla="*/ 3056255 h 4361814"/>
              <a:gd name="connsiteX210" fmla="*/ 4347845 w 12216129"/>
              <a:gd name="connsiteY210" fmla="*/ 3078099 h 4361814"/>
              <a:gd name="connsiteX211" fmla="*/ 4533646 w 12216129"/>
              <a:gd name="connsiteY211" fmla="*/ 3038348 h 4361814"/>
              <a:gd name="connsiteX212" fmla="*/ 4528185 w 12216129"/>
              <a:gd name="connsiteY212" fmla="*/ 3010281 h 4361814"/>
              <a:gd name="connsiteX213" fmla="*/ 4628642 w 12216129"/>
              <a:gd name="connsiteY213" fmla="*/ 2991993 h 4361814"/>
              <a:gd name="connsiteX214" fmla="*/ 4633341 w 12216129"/>
              <a:gd name="connsiteY214" fmla="*/ 3020187 h 4361814"/>
              <a:gd name="connsiteX215" fmla="*/ 4533646 w 12216129"/>
              <a:gd name="connsiteY215" fmla="*/ 3037713 h 4361814"/>
              <a:gd name="connsiteX216" fmla="*/ 5574157 w 12216129"/>
              <a:gd name="connsiteY216" fmla="*/ 3037205 h 4361814"/>
              <a:gd name="connsiteX217" fmla="*/ 5475224 w 12216129"/>
              <a:gd name="connsiteY217" fmla="*/ 3017774 h 4361814"/>
              <a:gd name="connsiteX218" fmla="*/ 5480177 w 12216129"/>
              <a:gd name="connsiteY218" fmla="*/ 2989580 h 4361814"/>
              <a:gd name="connsiteX219" fmla="*/ 5580253 w 12216129"/>
              <a:gd name="connsiteY219" fmla="*/ 3009265 h 4361814"/>
              <a:gd name="connsiteX220" fmla="*/ 4720971 w 12216129"/>
              <a:gd name="connsiteY220" fmla="*/ 3006725 h 4361814"/>
              <a:gd name="connsiteX221" fmla="*/ 4717034 w 12216129"/>
              <a:gd name="connsiteY221" fmla="*/ 2978404 h 4361814"/>
              <a:gd name="connsiteX222" fmla="*/ 4818634 w 12216129"/>
              <a:gd name="connsiteY222" fmla="*/ 2965704 h 4361814"/>
              <a:gd name="connsiteX223" fmla="*/ 4821555 w 12216129"/>
              <a:gd name="connsiteY223" fmla="*/ 2994152 h 4361814"/>
              <a:gd name="connsiteX224" fmla="*/ 4720971 w 12216129"/>
              <a:gd name="connsiteY224" fmla="*/ 3006090 h 4361814"/>
              <a:gd name="connsiteX225" fmla="*/ 5387975 w 12216129"/>
              <a:gd name="connsiteY225" fmla="*/ 3003931 h 4361814"/>
              <a:gd name="connsiteX226" fmla="*/ 5287645 w 12216129"/>
              <a:gd name="connsiteY226" fmla="*/ 2991993 h 4361814"/>
              <a:gd name="connsiteX227" fmla="*/ 5290439 w 12216129"/>
              <a:gd name="connsiteY227" fmla="*/ 2963545 h 4361814"/>
              <a:gd name="connsiteX228" fmla="*/ 5392039 w 12216129"/>
              <a:gd name="connsiteY228" fmla="*/ 2975610 h 4361814"/>
              <a:gd name="connsiteX229" fmla="*/ 4909566 w 12216129"/>
              <a:gd name="connsiteY229" fmla="*/ 2986913 h 4361814"/>
              <a:gd name="connsiteX230" fmla="*/ 4907534 w 12216129"/>
              <a:gd name="connsiteY230" fmla="*/ 2958338 h 4361814"/>
              <a:gd name="connsiteX231" fmla="*/ 5009134 w 12216129"/>
              <a:gd name="connsiteY231" fmla="*/ 2953385 h 4361814"/>
              <a:gd name="connsiteX232" fmla="*/ 5009896 w 12216129"/>
              <a:gd name="connsiteY232" fmla="*/ 2981960 h 4361814"/>
              <a:gd name="connsiteX233" fmla="*/ 4909566 w 12216129"/>
              <a:gd name="connsiteY233" fmla="*/ 2986278 h 4361814"/>
              <a:gd name="connsiteX234" fmla="*/ 5199507 w 12216129"/>
              <a:gd name="connsiteY234" fmla="*/ 2985008 h 4361814"/>
              <a:gd name="connsiteX235" fmla="*/ 5098669 w 12216129"/>
              <a:gd name="connsiteY235" fmla="*/ 2981325 h 4361814"/>
              <a:gd name="connsiteX236" fmla="*/ 5098669 w 12216129"/>
              <a:gd name="connsiteY236" fmla="*/ 2952750 h 4361814"/>
              <a:gd name="connsiteX237" fmla="*/ 5200269 w 12216129"/>
              <a:gd name="connsiteY237" fmla="*/ 2956560 h 4361814"/>
              <a:gd name="connsiteX238" fmla="*/ 1384808 w 12216129"/>
              <a:gd name="connsiteY238" fmla="*/ 2950464 h 4361814"/>
              <a:gd name="connsiteX239" fmla="*/ 1315593 w 12216129"/>
              <a:gd name="connsiteY239" fmla="*/ 2875153 h 4361814"/>
              <a:gd name="connsiteX240" fmla="*/ 1337056 w 12216129"/>
              <a:gd name="connsiteY240" fmla="*/ 2856357 h 4361814"/>
              <a:gd name="connsiteX241" fmla="*/ 1405382 w 12216129"/>
              <a:gd name="connsiteY241" fmla="*/ 2930525 h 4361814"/>
              <a:gd name="connsiteX242" fmla="*/ 9957308 w 12216129"/>
              <a:gd name="connsiteY242" fmla="*/ 2888615 h 4361814"/>
              <a:gd name="connsiteX243" fmla="*/ 9928987 w 12216129"/>
              <a:gd name="connsiteY243" fmla="*/ 2885694 h 4361814"/>
              <a:gd name="connsiteX244" fmla="*/ 9939274 w 12216129"/>
              <a:gd name="connsiteY244" fmla="*/ 2784094 h 4361814"/>
              <a:gd name="connsiteX245" fmla="*/ 9967595 w 12216129"/>
              <a:gd name="connsiteY245" fmla="*/ 2787015 h 4361814"/>
              <a:gd name="connsiteX246" fmla="*/ 1257808 w 12216129"/>
              <a:gd name="connsiteY246" fmla="*/ 2806319 h 4361814"/>
              <a:gd name="connsiteX247" fmla="*/ 1196213 w 12216129"/>
              <a:gd name="connsiteY247" fmla="*/ 2724531 h 4361814"/>
              <a:gd name="connsiteX248" fmla="*/ 1219708 w 12216129"/>
              <a:gd name="connsiteY248" fmla="*/ 2707894 h 4361814"/>
              <a:gd name="connsiteX249" fmla="*/ 1280414 w 12216129"/>
              <a:gd name="connsiteY249" fmla="*/ 2788539 h 4361814"/>
              <a:gd name="connsiteX250" fmla="*/ 9976104 w 12216129"/>
              <a:gd name="connsiteY250" fmla="*/ 2699258 h 4361814"/>
              <a:gd name="connsiteX251" fmla="*/ 9947783 w 12216129"/>
              <a:gd name="connsiteY251" fmla="*/ 2696210 h 4361814"/>
              <a:gd name="connsiteX252" fmla="*/ 9958832 w 12216129"/>
              <a:gd name="connsiteY252" fmla="*/ 2594610 h 4361814"/>
              <a:gd name="connsiteX253" fmla="*/ 9987280 w 12216129"/>
              <a:gd name="connsiteY253" fmla="*/ 2597912 h 4361814"/>
              <a:gd name="connsiteX254" fmla="*/ 9976612 w 12216129"/>
              <a:gd name="connsiteY254" fmla="*/ 2699258 h 4361814"/>
              <a:gd name="connsiteX255" fmla="*/ 1145794 w 12216129"/>
              <a:gd name="connsiteY255" fmla="*/ 2650490 h 4361814"/>
              <a:gd name="connsiteX256" fmla="*/ 1092327 w 12216129"/>
              <a:gd name="connsiteY256" fmla="*/ 2563368 h 4361814"/>
              <a:gd name="connsiteX257" fmla="*/ 1118108 w 12216129"/>
              <a:gd name="connsiteY257" fmla="*/ 2549017 h 4361814"/>
              <a:gd name="connsiteX258" fmla="*/ 1170813 w 12216129"/>
              <a:gd name="connsiteY258" fmla="*/ 2634996 h 4361814"/>
              <a:gd name="connsiteX259" fmla="*/ 9997694 w 12216129"/>
              <a:gd name="connsiteY259" fmla="*/ 2510028 h 4361814"/>
              <a:gd name="connsiteX260" fmla="*/ 9970008 w 12216129"/>
              <a:gd name="connsiteY260" fmla="*/ 2506345 h 4361814"/>
              <a:gd name="connsiteX261" fmla="*/ 9983978 w 12216129"/>
              <a:gd name="connsiteY261" fmla="*/ 2405380 h 4361814"/>
              <a:gd name="connsiteX262" fmla="*/ 10012299 w 12216129"/>
              <a:gd name="connsiteY262" fmla="*/ 2409571 h 4361814"/>
              <a:gd name="connsiteX263" fmla="*/ 9998583 w 12216129"/>
              <a:gd name="connsiteY263" fmla="*/ 2510028 h 4361814"/>
              <a:gd name="connsiteX264" fmla="*/ 1048639 w 12216129"/>
              <a:gd name="connsiteY264" fmla="*/ 2484628 h 4361814"/>
              <a:gd name="connsiteX265" fmla="*/ 1003554 w 12216129"/>
              <a:gd name="connsiteY265" fmla="*/ 2392807 h 4361814"/>
              <a:gd name="connsiteX266" fmla="*/ 1028954 w 12216129"/>
              <a:gd name="connsiteY266" fmla="*/ 2380869 h 4361814"/>
              <a:gd name="connsiteX267" fmla="*/ 1073531 w 12216129"/>
              <a:gd name="connsiteY267" fmla="*/ 2471420 h 4361814"/>
              <a:gd name="connsiteX268" fmla="*/ 10025507 w 12216129"/>
              <a:gd name="connsiteY268" fmla="*/ 2321814 h 4361814"/>
              <a:gd name="connsiteX269" fmla="*/ 9997313 w 12216129"/>
              <a:gd name="connsiteY269" fmla="*/ 2316988 h 4361814"/>
              <a:gd name="connsiteX270" fmla="*/ 10016236 w 12216129"/>
              <a:gd name="connsiteY270" fmla="*/ 2216658 h 4361814"/>
              <a:gd name="connsiteX271" fmla="*/ 10044176 w 12216129"/>
              <a:gd name="connsiteY271" fmla="*/ 2222373 h 4361814"/>
              <a:gd name="connsiteX272" fmla="*/ 10026396 w 12216129"/>
              <a:gd name="connsiteY272" fmla="*/ 2322068 h 4361814"/>
              <a:gd name="connsiteX273" fmla="*/ 967740 w 12216129"/>
              <a:gd name="connsiteY273" fmla="*/ 2310765 h 4361814"/>
              <a:gd name="connsiteX274" fmla="*/ 940308 w 12216129"/>
              <a:gd name="connsiteY274" fmla="*/ 2240153 h 4361814"/>
              <a:gd name="connsiteX275" fmla="*/ 931291 w 12216129"/>
              <a:gd name="connsiteY275" fmla="*/ 2214753 h 4361814"/>
              <a:gd name="connsiteX276" fmla="*/ 958215 w 12216129"/>
              <a:gd name="connsiteY276" fmla="*/ 2205228 h 4361814"/>
              <a:gd name="connsiteX277" fmla="*/ 967105 w 12216129"/>
              <a:gd name="connsiteY277" fmla="*/ 2229866 h 4361814"/>
              <a:gd name="connsiteX278" fmla="*/ 994156 w 12216129"/>
              <a:gd name="connsiteY278" fmla="*/ 2299462 h 4361814"/>
              <a:gd name="connsiteX279" fmla="*/ 10063480 w 12216129"/>
              <a:gd name="connsiteY279" fmla="*/ 2136140 h 4361814"/>
              <a:gd name="connsiteX280" fmla="*/ 10035667 w 12216129"/>
              <a:gd name="connsiteY280" fmla="*/ 2129409 h 4361814"/>
              <a:gd name="connsiteX281" fmla="*/ 10061829 w 12216129"/>
              <a:gd name="connsiteY281" fmla="*/ 2030603 h 4361814"/>
              <a:gd name="connsiteX282" fmla="*/ 10089261 w 12216129"/>
              <a:gd name="connsiteY282" fmla="*/ 2038604 h 4361814"/>
              <a:gd name="connsiteX283" fmla="*/ 10064369 w 12216129"/>
              <a:gd name="connsiteY283" fmla="*/ 2136394 h 4361814"/>
              <a:gd name="connsiteX284" fmla="*/ 903224 w 12216129"/>
              <a:gd name="connsiteY284" fmla="*/ 2130044 h 4361814"/>
              <a:gd name="connsiteX285" fmla="*/ 875919 w 12216129"/>
              <a:gd name="connsiteY285" fmla="*/ 2031492 h 4361814"/>
              <a:gd name="connsiteX286" fmla="*/ 903605 w 12216129"/>
              <a:gd name="connsiteY286" fmla="*/ 2024507 h 4361814"/>
              <a:gd name="connsiteX287" fmla="*/ 930656 w 12216129"/>
              <a:gd name="connsiteY287" fmla="*/ 2121662 h 4361814"/>
              <a:gd name="connsiteX288" fmla="*/ 1651508 w 12216129"/>
              <a:gd name="connsiteY288" fmla="*/ 2012315 h 4361814"/>
              <a:gd name="connsiteX289" fmla="*/ 1596263 w 12216129"/>
              <a:gd name="connsiteY289" fmla="*/ 2010791 h 4361814"/>
              <a:gd name="connsiteX290" fmla="*/ 1597787 w 12216129"/>
              <a:gd name="connsiteY290" fmla="*/ 1982343 h 4361814"/>
              <a:gd name="connsiteX291" fmla="*/ 1697863 w 12216129"/>
              <a:gd name="connsiteY291" fmla="*/ 1982343 h 4361814"/>
              <a:gd name="connsiteX292" fmla="*/ 1699260 w 12216129"/>
              <a:gd name="connsiteY292" fmla="*/ 2010918 h 4361814"/>
              <a:gd name="connsiteX293" fmla="*/ 1651508 w 12216129"/>
              <a:gd name="connsiteY293" fmla="*/ 2012315 h 4361814"/>
              <a:gd name="connsiteX294" fmla="*/ 1789049 w 12216129"/>
              <a:gd name="connsiteY294" fmla="*/ 2002536 h 4361814"/>
              <a:gd name="connsiteX295" fmla="*/ 1784731 w 12216129"/>
              <a:gd name="connsiteY295" fmla="*/ 1974342 h 4361814"/>
              <a:gd name="connsiteX296" fmla="*/ 1882267 w 12216129"/>
              <a:gd name="connsiteY296" fmla="*/ 1953387 h 4361814"/>
              <a:gd name="connsiteX297" fmla="*/ 1889887 w 12216129"/>
              <a:gd name="connsiteY297" fmla="*/ 1980819 h 4361814"/>
              <a:gd name="connsiteX298" fmla="*/ 1788668 w 12216129"/>
              <a:gd name="connsiteY298" fmla="*/ 2002536 h 4361814"/>
              <a:gd name="connsiteX299" fmla="*/ 1506601 w 12216129"/>
              <a:gd name="connsiteY299" fmla="*/ 2002536 h 4361814"/>
              <a:gd name="connsiteX300" fmla="*/ 1405001 w 12216129"/>
              <a:gd name="connsiteY300" fmla="*/ 1984375 h 4361814"/>
              <a:gd name="connsiteX301" fmla="*/ 1411224 w 12216129"/>
              <a:gd name="connsiteY301" fmla="*/ 1956562 h 4361814"/>
              <a:gd name="connsiteX302" fmla="*/ 1509903 w 12216129"/>
              <a:gd name="connsiteY302" fmla="*/ 1974215 h 4361814"/>
              <a:gd name="connsiteX303" fmla="*/ 1318133 w 12216129"/>
              <a:gd name="connsiteY303" fmla="*/ 1961515 h 4361814"/>
              <a:gd name="connsiteX304" fmla="*/ 1220724 w 12216129"/>
              <a:gd name="connsiteY304" fmla="*/ 1929130 h 4361814"/>
              <a:gd name="connsiteX305" fmla="*/ 1230630 w 12216129"/>
              <a:gd name="connsiteY305" fmla="*/ 1902333 h 4361814"/>
              <a:gd name="connsiteX306" fmla="*/ 1326134 w 12216129"/>
              <a:gd name="connsiteY306" fmla="*/ 1934083 h 4361814"/>
              <a:gd name="connsiteX307" fmla="*/ 10116566 w 12216129"/>
              <a:gd name="connsiteY307" fmla="*/ 1954403 h 4361814"/>
              <a:gd name="connsiteX308" fmla="*/ 10089515 w 12216129"/>
              <a:gd name="connsiteY308" fmla="*/ 1945259 h 4361814"/>
              <a:gd name="connsiteX309" fmla="*/ 10125583 w 12216129"/>
              <a:gd name="connsiteY309" fmla="*/ 1849374 h 4361814"/>
              <a:gd name="connsiteX310" fmla="*/ 10151999 w 12216129"/>
              <a:gd name="connsiteY310" fmla="*/ 1860169 h 4361814"/>
              <a:gd name="connsiteX311" fmla="*/ 10116566 w 12216129"/>
              <a:gd name="connsiteY311" fmla="*/ 1954657 h 4361814"/>
              <a:gd name="connsiteX312" fmla="*/ 1975104 w 12216129"/>
              <a:gd name="connsiteY312" fmla="*/ 1951863 h 4361814"/>
              <a:gd name="connsiteX313" fmla="*/ 1964690 w 12216129"/>
              <a:gd name="connsiteY313" fmla="*/ 1925320 h 4361814"/>
              <a:gd name="connsiteX314" fmla="*/ 2055495 w 12216129"/>
              <a:gd name="connsiteY314" fmla="*/ 1883664 h 4361814"/>
              <a:gd name="connsiteX315" fmla="*/ 2068830 w 12216129"/>
              <a:gd name="connsiteY315" fmla="*/ 1909064 h 4361814"/>
              <a:gd name="connsiteX316" fmla="*/ 1975104 w 12216129"/>
              <a:gd name="connsiteY316" fmla="*/ 1952117 h 4361814"/>
              <a:gd name="connsiteX317" fmla="*/ 857504 w 12216129"/>
              <a:gd name="connsiteY317" fmla="*/ 1944243 h 4361814"/>
              <a:gd name="connsiteX318" fmla="*/ 839343 w 12216129"/>
              <a:gd name="connsiteY318" fmla="*/ 1843532 h 4361814"/>
              <a:gd name="connsiteX319" fmla="*/ 867664 w 12216129"/>
              <a:gd name="connsiteY319" fmla="*/ 1839087 h 4361814"/>
              <a:gd name="connsiteX320" fmla="*/ 885444 w 12216129"/>
              <a:gd name="connsiteY320" fmla="*/ 1938401 h 4361814"/>
              <a:gd name="connsiteX321" fmla="*/ 1138174 w 12216129"/>
              <a:gd name="connsiteY321" fmla="*/ 1895602 h 4361814"/>
              <a:gd name="connsiteX322" fmla="*/ 1045210 w 12216129"/>
              <a:gd name="connsiteY322" fmla="*/ 1852422 h 4361814"/>
              <a:gd name="connsiteX323" fmla="*/ 1057910 w 12216129"/>
              <a:gd name="connsiteY323" fmla="*/ 1827022 h 4361814"/>
              <a:gd name="connsiteX324" fmla="*/ 1149350 w 12216129"/>
              <a:gd name="connsiteY324" fmla="*/ 1869567 h 4361814"/>
              <a:gd name="connsiteX325" fmla="*/ 2146808 w 12216129"/>
              <a:gd name="connsiteY325" fmla="*/ 1863471 h 4361814"/>
              <a:gd name="connsiteX326" fmla="*/ 2131187 w 12216129"/>
              <a:gd name="connsiteY326" fmla="*/ 1839468 h 4361814"/>
              <a:gd name="connsiteX327" fmla="*/ 2211705 w 12216129"/>
              <a:gd name="connsiteY327" fmla="*/ 1780413 h 4361814"/>
              <a:gd name="connsiteX328" fmla="*/ 2229866 w 12216129"/>
              <a:gd name="connsiteY328" fmla="*/ 1802511 h 4361814"/>
              <a:gd name="connsiteX329" fmla="*/ 2146808 w 12216129"/>
              <a:gd name="connsiteY329" fmla="*/ 1863471 h 4361814"/>
              <a:gd name="connsiteX330" fmla="*/ 965708 w 12216129"/>
              <a:gd name="connsiteY330" fmla="*/ 1811147 h 4361814"/>
              <a:gd name="connsiteX331" fmla="*/ 876808 w 12216129"/>
              <a:gd name="connsiteY331" fmla="*/ 1760347 h 4361814"/>
              <a:gd name="connsiteX332" fmla="*/ 891667 w 12216129"/>
              <a:gd name="connsiteY332" fmla="*/ 1735836 h 4361814"/>
              <a:gd name="connsiteX333" fmla="*/ 979170 w 12216129"/>
              <a:gd name="connsiteY333" fmla="*/ 1786636 h 4361814"/>
              <a:gd name="connsiteX334" fmla="*/ 10188321 w 12216129"/>
              <a:gd name="connsiteY334" fmla="*/ 1780159 h 4361814"/>
              <a:gd name="connsiteX335" fmla="*/ 10162921 w 12216129"/>
              <a:gd name="connsiteY335" fmla="*/ 1767459 h 4361814"/>
              <a:gd name="connsiteX336" fmla="*/ 10166731 w 12216129"/>
              <a:gd name="connsiteY336" fmla="*/ 1759839 h 4361814"/>
              <a:gd name="connsiteX337" fmla="*/ 10211435 w 12216129"/>
              <a:gd name="connsiteY337" fmla="*/ 1676908 h 4361814"/>
              <a:gd name="connsiteX338" fmla="*/ 10236073 w 12216129"/>
              <a:gd name="connsiteY338" fmla="*/ 1691386 h 4361814"/>
              <a:gd name="connsiteX339" fmla="*/ 10192258 w 12216129"/>
              <a:gd name="connsiteY339" fmla="*/ 1772539 h 4361814"/>
              <a:gd name="connsiteX340" fmla="*/ 827405 w 12216129"/>
              <a:gd name="connsiteY340" fmla="*/ 1754759 h 4361814"/>
              <a:gd name="connsiteX341" fmla="*/ 818896 w 12216129"/>
              <a:gd name="connsiteY341" fmla="*/ 1653159 h 4361814"/>
              <a:gd name="connsiteX342" fmla="*/ 847344 w 12216129"/>
              <a:gd name="connsiteY342" fmla="*/ 1651508 h 4361814"/>
              <a:gd name="connsiteX343" fmla="*/ 855853 w 12216129"/>
              <a:gd name="connsiteY343" fmla="*/ 1751965 h 4361814"/>
              <a:gd name="connsiteX344" fmla="*/ 2296922 w 12216129"/>
              <a:gd name="connsiteY344" fmla="*/ 1742059 h 4361814"/>
              <a:gd name="connsiteX345" fmla="*/ 2276856 w 12216129"/>
              <a:gd name="connsiteY345" fmla="*/ 1721739 h 4361814"/>
              <a:gd name="connsiteX346" fmla="*/ 2343912 w 12216129"/>
              <a:gd name="connsiteY346" fmla="*/ 1647698 h 4361814"/>
              <a:gd name="connsiteX347" fmla="*/ 2366137 w 12216129"/>
              <a:gd name="connsiteY347" fmla="*/ 1665605 h 4361814"/>
              <a:gd name="connsiteX348" fmla="*/ 2296541 w 12216129"/>
              <a:gd name="connsiteY348" fmla="*/ 1742059 h 4361814"/>
              <a:gd name="connsiteX349" fmla="*/ 800608 w 12216129"/>
              <a:gd name="connsiteY349" fmla="*/ 1712341 h 4361814"/>
              <a:gd name="connsiteX350" fmla="*/ 715899 w 12216129"/>
              <a:gd name="connsiteY350" fmla="*/ 1655445 h 4361814"/>
              <a:gd name="connsiteX351" fmla="*/ 732282 w 12216129"/>
              <a:gd name="connsiteY351" fmla="*/ 1631950 h 4361814"/>
              <a:gd name="connsiteX352" fmla="*/ 816229 w 12216129"/>
              <a:gd name="connsiteY352" fmla="*/ 1688465 h 4361814"/>
              <a:gd name="connsiteX353" fmla="*/ 10281920 w 12216129"/>
              <a:gd name="connsiteY353" fmla="*/ 1617218 h 4361814"/>
              <a:gd name="connsiteX354" fmla="*/ 10258425 w 12216129"/>
              <a:gd name="connsiteY354" fmla="*/ 1601216 h 4361814"/>
              <a:gd name="connsiteX355" fmla="*/ 10319385 w 12216129"/>
              <a:gd name="connsiteY355" fmla="*/ 1518666 h 4361814"/>
              <a:gd name="connsiteX356" fmla="*/ 10341737 w 12216129"/>
              <a:gd name="connsiteY356" fmla="*/ 1536446 h 4361814"/>
              <a:gd name="connsiteX357" fmla="*/ 10282428 w 12216129"/>
              <a:gd name="connsiteY357" fmla="*/ 1617218 h 4361814"/>
              <a:gd name="connsiteX358" fmla="*/ 643890 w 12216129"/>
              <a:gd name="connsiteY358" fmla="*/ 1603629 h 4361814"/>
              <a:gd name="connsiteX359" fmla="*/ 561340 w 12216129"/>
              <a:gd name="connsiteY359" fmla="*/ 1545082 h 4361814"/>
              <a:gd name="connsiteX360" fmla="*/ 577596 w 12216129"/>
              <a:gd name="connsiteY360" fmla="*/ 1521587 h 4361814"/>
              <a:gd name="connsiteX361" fmla="*/ 660527 w 12216129"/>
              <a:gd name="connsiteY361" fmla="*/ 1580515 h 4361814"/>
              <a:gd name="connsiteX362" fmla="*/ 2418969 w 12216129"/>
              <a:gd name="connsiteY362" fmla="*/ 1593215 h 4361814"/>
              <a:gd name="connsiteX363" fmla="*/ 2395093 w 12216129"/>
              <a:gd name="connsiteY363" fmla="*/ 1577467 h 4361814"/>
              <a:gd name="connsiteX364" fmla="*/ 2445131 w 12216129"/>
              <a:gd name="connsiteY364" fmla="*/ 1491107 h 4361814"/>
              <a:gd name="connsiteX365" fmla="*/ 2470531 w 12216129"/>
              <a:gd name="connsiteY365" fmla="*/ 1503807 h 4361814"/>
              <a:gd name="connsiteX366" fmla="*/ 2418969 w 12216129"/>
              <a:gd name="connsiteY366" fmla="*/ 1593215 h 4361814"/>
              <a:gd name="connsiteX367" fmla="*/ 815340 w 12216129"/>
              <a:gd name="connsiteY367" fmla="*/ 1563497 h 4361814"/>
              <a:gd name="connsiteX368" fmla="*/ 815340 w 12216129"/>
              <a:gd name="connsiteY368" fmla="*/ 1542415 h 4361814"/>
              <a:gd name="connsiteX369" fmla="*/ 816991 w 12216129"/>
              <a:gd name="connsiteY369" fmla="*/ 1461389 h 4361814"/>
              <a:gd name="connsiteX370" fmla="*/ 845566 w 12216129"/>
              <a:gd name="connsiteY370" fmla="*/ 1462659 h 4361814"/>
              <a:gd name="connsiteX371" fmla="*/ 843915 w 12216129"/>
              <a:gd name="connsiteY371" fmla="*/ 1542415 h 4361814"/>
              <a:gd name="connsiteX372" fmla="*/ 843915 w 12216129"/>
              <a:gd name="connsiteY372" fmla="*/ 1563497 h 4361814"/>
              <a:gd name="connsiteX373" fmla="*/ 488188 w 12216129"/>
              <a:gd name="connsiteY373" fmla="*/ 1495171 h 4361814"/>
              <a:gd name="connsiteX374" fmla="*/ 426720 w 12216129"/>
              <a:gd name="connsiteY374" fmla="*/ 1454404 h 4361814"/>
              <a:gd name="connsiteX375" fmla="*/ 403733 w 12216129"/>
              <a:gd name="connsiteY375" fmla="*/ 1439291 h 4361814"/>
              <a:gd name="connsiteX376" fmla="*/ 419608 w 12216129"/>
              <a:gd name="connsiteY376" fmla="*/ 1415415 h 4361814"/>
              <a:gd name="connsiteX377" fmla="*/ 442468 w 12216129"/>
              <a:gd name="connsiteY377" fmla="*/ 1430655 h 4361814"/>
              <a:gd name="connsiteX378" fmla="*/ 504063 w 12216129"/>
              <a:gd name="connsiteY378" fmla="*/ 1471549 h 4361814"/>
              <a:gd name="connsiteX379" fmla="*/ 10399268 w 12216129"/>
              <a:gd name="connsiteY379" fmla="*/ 1469771 h 4361814"/>
              <a:gd name="connsiteX380" fmla="*/ 10378059 w 12216129"/>
              <a:gd name="connsiteY380" fmla="*/ 1450467 h 4361814"/>
              <a:gd name="connsiteX381" fmla="*/ 10449560 w 12216129"/>
              <a:gd name="connsiteY381" fmla="*/ 1376934 h 4361814"/>
              <a:gd name="connsiteX382" fmla="*/ 10469372 w 12216129"/>
              <a:gd name="connsiteY382" fmla="*/ 1397508 h 4361814"/>
              <a:gd name="connsiteX383" fmla="*/ 10399268 w 12216129"/>
              <a:gd name="connsiteY383" fmla="*/ 1469517 h 4361814"/>
              <a:gd name="connsiteX384" fmla="*/ 2507107 w 12216129"/>
              <a:gd name="connsiteY384" fmla="*/ 1421257 h 4361814"/>
              <a:gd name="connsiteX385" fmla="*/ 2480437 w 12216129"/>
              <a:gd name="connsiteY385" fmla="*/ 1411097 h 4361814"/>
              <a:gd name="connsiteX386" fmla="*/ 2510409 w 12216129"/>
              <a:gd name="connsiteY386" fmla="*/ 1315847 h 4361814"/>
              <a:gd name="connsiteX387" fmla="*/ 2538095 w 12216129"/>
              <a:gd name="connsiteY387" fmla="*/ 1322832 h 4361814"/>
              <a:gd name="connsiteX388" fmla="*/ 2507107 w 12216129"/>
              <a:gd name="connsiteY388" fmla="*/ 1421003 h 4361814"/>
              <a:gd name="connsiteX389" fmla="*/ 330708 w 12216129"/>
              <a:gd name="connsiteY389" fmla="*/ 1388999 h 4361814"/>
              <a:gd name="connsiteX390" fmla="*/ 250571 w 12216129"/>
              <a:gd name="connsiteY390" fmla="*/ 1324737 h 4361814"/>
              <a:gd name="connsiteX391" fmla="*/ 269748 w 12216129"/>
              <a:gd name="connsiteY391" fmla="*/ 1303528 h 4361814"/>
              <a:gd name="connsiteX392" fmla="*/ 347472 w 12216129"/>
              <a:gd name="connsiteY392" fmla="*/ 1365758 h 4361814"/>
              <a:gd name="connsiteX393" fmla="*/ 851408 w 12216129"/>
              <a:gd name="connsiteY393" fmla="*/ 1374394 h 4361814"/>
              <a:gd name="connsiteX394" fmla="*/ 822960 w 12216129"/>
              <a:gd name="connsiteY394" fmla="*/ 1371727 h 4361814"/>
              <a:gd name="connsiteX395" fmla="*/ 835660 w 12216129"/>
              <a:gd name="connsiteY395" fmla="*/ 1270127 h 4361814"/>
              <a:gd name="connsiteX396" fmla="*/ 863854 w 12216129"/>
              <a:gd name="connsiteY396" fmla="*/ 1274445 h 4361814"/>
              <a:gd name="connsiteX397" fmla="*/ 851408 w 12216129"/>
              <a:gd name="connsiteY397" fmla="*/ 1374394 h 4361814"/>
              <a:gd name="connsiteX398" fmla="*/ 10534269 w 12216129"/>
              <a:gd name="connsiteY398" fmla="*/ 1338072 h 4361814"/>
              <a:gd name="connsiteX399" fmla="*/ 10516108 w 12216129"/>
              <a:gd name="connsiteY399" fmla="*/ 1316355 h 4361814"/>
              <a:gd name="connsiteX400" fmla="*/ 10595737 w 12216129"/>
              <a:gd name="connsiteY400" fmla="*/ 1251966 h 4361814"/>
              <a:gd name="connsiteX401" fmla="*/ 10613009 w 12216129"/>
              <a:gd name="connsiteY401" fmla="*/ 1274699 h 4361814"/>
              <a:gd name="connsiteX402" fmla="*/ 10534523 w 12216129"/>
              <a:gd name="connsiteY402" fmla="*/ 1338072 h 4361814"/>
              <a:gd name="connsiteX403" fmla="*/ 185801 w 12216129"/>
              <a:gd name="connsiteY403" fmla="*/ 1261872 h 4361814"/>
              <a:gd name="connsiteX404" fmla="*/ 118618 w 12216129"/>
              <a:gd name="connsiteY404" fmla="*/ 1185672 h 4361814"/>
              <a:gd name="connsiteX405" fmla="*/ 140589 w 12216129"/>
              <a:gd name="connsiteY405" fmla="*/ 1167384 h 4361814"/>
              <a:gd name="connsiteX406" fmla="*/ 206756 w 12216129"/>
              <a:gd name="connsiteY406" fmla="*/ 1243584 h 4361814"/>
              <a:gd name="connsiteX407" fmla="*/ 2554986 w 12216129"/>
              <a:gd name="connsiteY407" fmla="*/ 1234313 h 4361814"/>
              <a:gd name="connsiteX408" fmla="*/ 2526792 w 12216129"/>
              <a:gd name="connsiteY408" fmla="*/ 1230249 h 4361814"/>
              <a:gd name="connsiteX409" fmla="*/ 2530602 w 12216129"/>
              <a:gd name="connsiteY409" fmla="*/ 1197864 h 4361814"/>
              <a:gd name="connsiteX410" fmla="*/ 2534539 w 12216129"/>
              <a:gd name="connsiteY410" fmla="*/ 1130808 h 4361814"/>
              <a:gd name="connsiteX411" fmla="*/ 2563114 w 12216129"/>
              <a:gd name="connsiteY411" fmla="*/ 1130808 h 4361814"/>
              <a:gd name="connsiteX412" fmla="*/ 2559050 w 12216129"/>
              <a:gd name="connsiteY412" fmla="*/ 1200150 h 4361814"/>
              <a:gd name="connsiteX413" fmla="*/ 2555240 w 12216129"/>
              <a:gd name="connsiteY413" fmla="*/ 1233932 h 4361814"/>
              <a:gd name="connsiteX414" fmla="*/ 10684002 w 12216129"/>
              <a:gd name="connsiteY414" fmla="*/ 1223264 h 4361814"/>
              <a:gd name="connsiteX415" fmla="*/ 10668508 w 12216129"/>
              <a:gd name="connsiteY415" fmla="*/ 1199515 h 4361814"/>
              <a:gd name="connsiteX416" fmla="*/ 10754106 w 12216129"/>
              <a:gd name="connsiteY416" fmla="*/ 1143508 h 4361814"/>
              <a:gd name="connsiteX417" fmla="*/ 10769092 w 12216129"/>
              <a:gd name="connsiteY417" fmla="*/ 1167892 h 4361814"/>
              <a:gd name="connsiteX418" fmla="*/ 10684256 w 12216129"/>
              <a:gd name="connsiteY418" fmla="*/ 1222883 h 4361814"/>
              <a:gd name="connsiteX419" fmla="*/ 879602 w 12216129"/>
              <a:gd name="connsiteY419" fmla="*/ 1188212 h 4361814"/>
              <a:gd name="connsiteX420" fmla="*/ 851662 w 12216129"/>
              <a:gd name="connsiteY420" fmla="*/ 1182243 h 4361814"/>
              <a:gd name="connsiteX421" fmla="*/ 876046 w 12216129"/>
              <a:gd name="connsiteY421" fmla="*/ 1082802 h 4361814"/>
              <a:gd name="connsiteX422" fmla="*/ 903605 w 12216129"/>
              <a:gd name="connsiteY422" fmla="*/ 1090549 h 4361814"/>
              <a:gd name="connsiteX423" fmla="*/ 879856 w 12216129"/>
              <a:gd name="connsiteY423" fmla="*/ 1187831 h 4361814"/>
              <a:gd name="connsiteX424" fmla="*/ 10844657 w 12216129"/>
              <a:gd name="connsiteY424" fmla="*/ 1123315 h 4361814"/>
              <a:gd name="connsiteX425" fmla="*/ 10830687 w 12216129"/>
              <a:gd name="connsiteY425" fmla="*/ 1097915 h 4361814"/>
              <a:gd name="connsiteX426" fmla="*/ 10920730 w 12216129"/>
              <a:gd name="connsiteY426" fmla="*/ 1049528 h 4361814"/>
              <a:gd name="connsiteX427" fmla="*/ 10933430 w 12216129"/>
              <a:gd name="connsiteY427" fmla="*/ 1074928 h 4361814"/>
              <a:gd name="connsiteX428" fmla="*/ 10844657 w 12216129"/>
              <a:gd name="connsiteY428" fmla="*/ 1123315 h 4361814"/>
              <a:gd name="connsiteX429" fmla="*/ 62357 w 12216129"/>
              <a:gd name="connsiteY429" fmla="*/ 1115822 h 4361814"/>
              <a:gd name="connsiteX430" fmla="*/ 0 w 12216129"/>
              <a:gd name="connsiteY430" fmla="*/ 1035431 h 4361814"/>
              <a:gd name="connsiteX431" fmla="*/ 22733 w 12216129"/>
              <a:gd name="connsiteY431" fmla="*/ 1018159 h 4361814"/>
              <a:gd name="connsiteX432" fmla="*/ 84709 w 12216129"/>
              <a:gd name="connsiteY432" fmla="*/ 1098042 h 4361814"/>
              <a:gd name="connsiteX433" fmla="*/ 2530983 w 12216129"/>
              <a:gd name="connsiteY433" fmla="*/ 1043686 h 4361814"/>
              <a:gd name="connsiteX434" fmla="*/ 2515870 w 12216129"/>
              <a:gd name="connsiteY434" fmla="*/ 945007 h 4361814"/>
              <a:gd name="connsiteX435" fmla="*/ 2543810 w 12216129"/>
              <a:gd name="connsiteY435" fmla="*/ 939038 h 4361814"/>
              <a:gd name="connsiteX436" fmla="*/ 2559431 w 12216129"/>
              <a:gd name="connsiteY436" fmla="*/ 1040638 h 4361814"/>
              <a:gd name="connsiteX437" fmla="*/ 11012678 w 12216129"/>
              <a:gd name="connsiteY437" fmla="*/ 1036828 h 4361814"/>
              <a:gd name="connsiteX438" fmla="*/ 10999978 w 12216129"/>
              <a:gd name="connsiteY438" fmla="*/ 1011428 h 4361814"/>
              <a:gd name="connsiteX439" fmla="*/ 11040237 w 12216129"/>
              <a:gd name="connsiteY439" fmla="*/ 993013 h 4361814"/>
              <a:gd name="connsiteX440" fmla="*/ 11092688 w 12216129"/>
              <a:gd name="connsiteY440" fmla="*/ 969518 h 4361814"/>
              <a:gd name="connsiteX441" fmla="*/ 11104499 w 12216129"/>
              <a:gd name="connsiteY441" fmla="*/ 995553 h 4361814"/>
              <a:gd name="connsiteX442" fmla="*/ 11051921 w 12216129"/>
              <a:gd name="connsiteY442" fmla="*/ 1019175 h 4361814"/>
              <a:gd name="connsiteX443" fmla="*/ 930275 w 12216129"/>
              <a:gd name="connsiteY443" fmla="*/ 1006221 h 4361814"/>
              <a:gd name="connsiteX444" fmla="*/ 903351 w 12216129"/>
              <a:gd name="connsiteY444" fmla="*/ 996315 h 4361814"/>
              <a:gd name="connsiteX445" fmla="*/ 931799 w 12216129"/>
              <a:gd name="connsiteY445" fmla="*/ 921258 h 4361814"/>
              <a:gd name="connsiteX446" fmla="*/ 940689 w 12216129"/>
              <a:gd name="connsiteY446" fmla="*/ 900684 h 4361814"/>
              <a:gd name="connsiteX447" fmla="*/ 966851 w 12216129"/>
              <a:gd name="connsiteY447" fmla="*/ 911987 h 4361814"/>
              <a:gd name="connsiteX448" fmla="*/ 958215 w 12216129"/>
              <a:gd name="connsiteY448" fmla="*/ 932180 h 4361814"/>
              <a:gd name="connsiteX449" fmla="*/ 930275 w 12216129"/>
              <a:gd name="connsiteY449" fmla="*/ 1006221 h 4361814"/>
              <a:gd name="connsiteX450" fmla="*/ 11186541 w 12216129"/>
              <a:gd name="connsiteY450" fmla="*/ 958215 h 4361814"/>
              <a:gd name="connsiteX451" fmla="*/ 11174730 w 12216129"/>
              <a:gd name="connsiteY451" fmla="*/ 932180 h 4361814"/>
              <a:gd name="connsiteX452" fmla="*/ 11266678 w 12216129"/>
              <a:gd name="connsiteY452" fmla="*/ 889635 h 4361814"/>
              <a:gd name="connsiteX453" fmla="*/ 11279378 w 12216129"/>
              <a:gd name="connsiteY453" fmla="*/ 915035 h 4361814"/>
              <a:gd name="connsiteX454" fmla="*/ 11186541 w 12216129"/>
              <a:gd name="connsiteY454" fmla="*/ 958215 h 4361814"/>
              <a:gd name="connsiteX455" fmla="*/ 11359134 w 12216129"/>
              <a:gd name="connsiteY455" fmla="*/ 876681 h 4361814"/>
              <a:gd name="connsiteX456" fmla="*/ 11346434 w 12216129"/>
              <a:gd name="connsiteY456" fmla="*/ 851281 h 4361814"/>
              <a:gd name="connsiteX457" fmla="*/ 11436604 w 12216129"/>
              <a:gd name="connsiteY457" fmla="*/ 805307 h 4361814"/>
              <a:gd name="connsiteX458" fmla="*/ 11449304 w 12216129"/>
              <a:gd name="connsiteY458" fmla="*/ 830707 h 4361814"/>
              <a:gd name="connsiteX459" fmla="*/ 11359134 w 12216129"/>
              <a:gd name="connsiteY459" fmla="*/ 876300 h 4361814"/>
              <a:gd name="connsiteX460" fmla="*/ 2493772 w 12216129"/>
              <a:gd name="connsiteY460" fmla="*/ 860298 h 4361814"/>
              <a:gd name="connsiteX461" fmla="*/ 2457958 w 12216129"/>
              <a:gd name="connsiteY461" fmla="*/ 766953 h 4361814"/>
              <a:gd name="connsiteX462" fmla="*/ 2483993 w 12216129"/>
              <a:gd name="connsiteY462" fmla="*/ 755269 h 4361814"/>
              <a:gd name="connsiteX463" fmla="*/ 2521077 w 12216129"/>
              <a:gd name="connsiteY463" fmla="*/ 851662 h 4361814"/>
              <a:gd name="connsiteX464" fmla="*/ 1004824 w 12216129"/>
              <a:gd name="connsiteY464" fmla="*/ 833374 h 4361814"/>
              <a:gd name="connsiteX465" fmla="*/ 979424 w 12216129"/>
              <a:gd name="connsiteY465" fmla="*/ 820674 h 4361814"/>
              <a:gd name="connsiteX466" fmla="*/ 1030986 w 12216129"/>
              <a:gd name="connsiteY466" fmla="*/ 731774 h 4361814"/>
              <a:gd name="connsiteX467" fmla="*/ 1055116 w 12216129"/>
              <a:gd name="connsiteY467" fmla="*/ 747141 h 4361814"/>
              <a:gd name="connsiteX468" fmla="*/ 1004824 w 12216129"/>
              <a:gd name="connsiteY468" fmla="*/ 833374 h 4361814"/>
              <a:gd name="connsiteX469" fmla="*/ 11528171 w 12216129"/>
              <a:gd name="connsiteY469" fmla="*/ 786765 h 4361814"/>
              <a:gd name="connsiteX470" fmla="*/ 11513947 w 12216129"/>
              <a:gd name="connsiteY470" fmla="*/ 762000 h 4361814"/>
              <a:gd name="connsiteX471" fmla="*/ 11600307 w 12216129"/>
              <a:gd name="connsiteY471" fmla="*/ 709676 h 4361814"/>
              <a:gd name="connsiteX472" fmla="*/ 11615674 w 12216129"/>
              <a:gd name="connsiteY472" fmla="*/ 733806 h 4361814"/>
              <a:gd name="connsiteX473" fmla="*/ 11528171 w 12216129"/>
              <a:gd name="connsiteY473" fmla="*/ 786765 h 4361814"/>
              <a:gd name="connsiteX474" fmla="*/ 2418207 w 12216129"/>
              <a:gd name="connsiteY474" fmla="*/ 688594 h 4361814"/>
              <a:gd name="connsiteX475" fmla="*/ 2363851 w 12216129"/>
              <a:gd name="connsiteY475" fmla="*/ 604647 h 4361814"/>
              <a:gd name="connsiteX476" fmla="*/ 2386965 w 12216129"/>
              <a:gd name="connsiteY476" fmla="*/ 587756 h 4361814"/>
              <a:gd name="connsiteX477" fmla="*/ 2442972 w 12216129"/>
              <a:gd name="connsiteY477" fmla="*/ 674497 h 4361814"/>
              <a:gd name="connsiteX478" fmla="*/ 11689969 w 12216129"/>
              <a:gd name="connsiteY478" fmla="*/ 683768 h 4361814"/>
              <a:gd name="connsiteX479" fmla="*/ 11673459 w 12216129"/>
              <a:gd name="connsiteY479" fmla="*/ 660527 h 4361814"/>
              <a:gd name="connsiteX480" fmla="*/ 11753596 w 12216129"/>
              <a:gd name="connsiteY480" fmla="*/ 599821 h 4361814"/>
              <a:gd name="connsiteX481" fmla="*/ 11771630 w 12216129"/>
              <a:gd name="connsiteY481" fmla="*/ 622046 h 4361814"/>
              <a:gd name="connsiteX482" fmla="*/ 11689969 w 12216129"/>
              <a:gd name="connsiteY482" fmla="*/ 683768 h 4361814"/>
              <a:gd name="connsiteX483" fmla="*/ 1105408 w 12216129"/>
              <a:gd name="connsiteY483" fmla="*/ 674497 h 4361814"/>
              <a:gd name="connsiteX484" fmla="*/ 1082548 w 12216129"/>
              <a:gd name="connsiteY484" fmla="*/ 657352 h 4361814"/>
              <a:gd name="connsiteX485" fmla="*/ 1147572 w 12216129"/>
              <a:gd name="connsiteY485" fmla="*/ 577850 h 4361814"/>
              <a:gd name="connsiteX486" fmla="*/ 1168908 w 12216129"/>
              <a:gd name="connsiteY486" fmla="*/ 596900 h 4361814"/>
              <a:gd name="connsiteX487" fmla="*/ 1105408 w 12216129"/>
              <a:gd name="connsiteY487" fmla="*/ 674497 h 4361814"/>
              <a:gd name="connsiteX488" fmla="*/ 11839829 w 12216129"/>
              <a:gd name="connsiteY488" fmla="*/ 563499 h 4361814"/>
              <a:gd name="connsiteX489" fmla="*/ 11820525 w 12216129"/>
              <a:gd name="connsiteY489" fmla="*/ 542417 h 4361814"/>
              <a:gd name="connsiteX490" fmla="*/ 11892026 w 12216129"/>
              <a:gd name="connsiteY490" fmla="*/ 471932 h 4361814"/>
              <a:gd name="connsiteX491" fmla="*/ 11912854 w 12216129"/>
              <a:gd name="connsiteY491" fmla="*/ 491490 h 4361814"/>
              <a:gd name="connsiteX492" fmla="*/ 11839575 w 12216129"/>
              <a:gd name="connsiteY492" fmla="*/ 563499 h 4361814"/>
              <a:gd name="connsiteX493" fmla="*/ 2309241 w 12216129"/>
              <a:gd name="connsiteY493" fmla="*/ 536448 h 4361814"/>
              <a:gd name="connsiteX494" fmla="*/ 2238629 w 12216129"/>
              <a:gd name="connsiteY494" fmla="*/ 465836 h 4361814"/>
              <a:gd name="connsiteX495" fmla="*/ 2257679 w 12216129"/>
              <a:gd name="connsiteY495" fmla="*/ 444500 h 4361814"/>
              <a:gd name="connsiteX496" fmla="*/ 2330577 w 12216129"/>
              <a:gd name="connsiteY496" fmla="*/ 517525 h 4361814"/>
              <a:gd name="connsiteX497" fmla="*/ 1229741 w 12216129"/>
              <a:gd name="connsiteY497" fmla="*/ 533908 h 4361814"/>
              <a:gd name="connsiteX498" fmla="*/ 1210056 w 12216129"/>
              <a:gd name="connsiteY498" fmla="*/ 513715 h 4361814"/>
              <a:gd name="connsiteX499" fmla="*/ 1287907 w 12216129"/>
              <a:gd name="connsiteY499" fmla="*/ 446278 h 4361814"/>
              <a:gd name="connsiteX500" fmla="*/ 1305433 w 12216129"/>
              <a:gd name="connsiteY500" fmla="*/ 468757 h 4361814"/>
              <a:gd name="connsiteX501" fmla="*/ 1229741 w 12216129"/>
              <a:gd name="connsiteY501" fmla="*/ 533908 h 4361814"/>
              <a:gd name="connsiteX502" fmla="*/ 11971909 w 12216129"/>
              <a:gd name="connsiteY502" fmla="*/ 424815 h 4361814"/>
              <a:gd name="connsiteX503" fmla="*/ 11949938 w 12216129"/>
              <a:gd name="connsiteY503" fmla="*/ 406654 h 4361814"/>
              <a:gd name="connsiteX504" fmla="*/ 12011025 w 12216129"/>
              <a:gd name="connsiteY504" fmla="*/ 326898 h 4361814"/>
              <a:gd name="connsiteX505" fmla="*/ 12034393 w 12216129"/>
              <a:gd name="connsiteY505" fmla="*/ 343535 h 4361814"/>
              <a:gd name="connsiteX506" fmla="*/ 11971909 w 12216129"/>
              <a:gd name="connsiteY506" fmla="*/ 424815 h 4361814"/>
              <a:gd name="connsiteX507" fmla="*/ 1376807 w 12216129"/>
              <a:gd name="connsiteY507" fmla="*/ 418084 h 4361814"/>
              <a:gd name="connsiteX508" fmla="*/ 1361186 w 12216129"/>
              <a:gd name="connsiteY508" fmla="*/ 394081 h 4361814"/>
              <a:gd name="connsiteX509" fmla="*/ 1450086 w 12216129"/>
              <a:gd name="connsiteY509" fmla="*/ 343281 h 4361814"/>
              <a:gd name="connsiteX510" fmla="*/ 1462786 w 12216129"/>
              <a:gd name="connsiteY510" fmla="*/ 368681 h 4361814"/>
              <a:gd name="connsiteX511" fmla="*/ 1376807 w 12216129"/>
              <a:gd name="connsiteY511" fmla="*/ 417449 h 4361814"/>
              <a:gd name="connsiteX512" fmla="*/ 2170049 w 12216129"/>
              <a:gd name="connsiteY512" fmla="*/ 412115 h 4361814"/>
              <a:gd name="connsiteX513" fmla="*/ 2085213 w 12216129"/>
              <a:gd name="connsiteY513" fmla="*/ 359918 h 4361814"/>
              <a:gd name="connsiteX514" fmla="*/ 2097913 w 12216129"/>
              <a:gd name="connsiteY514" fmla="*/ 334518 h 4361814"/>
              <a:gd name="connsiteX515" fmla="*/ 2186051 w 12216129"/>
              <a:gd name="connsiteY515" fmla="*/ 388747 h 4361814"/>
              <a:gd name="connsiteX516" fmla="*/ 2005711 w 12216129"/>
              <a:gd name="connsiteY516" fmla="*/ 324485 h 4361814"/>
              <a:gd name="connsiteX517" fmla="*/ 1910334 w 12216129"/>
              <a:gd name="connsiteY517" fmla="*/ 297815 h 4361814"/>
              <a:gd name="connsiteX518" fmla="*/ 1915668 w 12216129"/>
              <a:gd name="connsiteY518" fmla="*/ 269748 h 4361814"/>
              <a:gd name="connsiteX519" fmla="*/ 2015617 w 12216129"/>
              <a:gd name="connsiteY519" fmla="*/ 297688 h 4361814"/>
              <a:gd name="connsiteX520" fmla="*/ 1724787 w 12216129"/>
              <a:gd name="connsiteY520" fmla="*/ 290449 h 4361814"/>
              <a:gd name="connsiteX521" fmla="*/ 1721866 w 12216129"/>
              <a:gd name="connsiteY521" fmla="*/ 262128 h 4361814"/>
              <a:gd name="connsiteX522" fmla="*/ 1825371 w 12216129"/>
              <a:gd name="connsiteY522" fmla="*/ 259207 h 4361814"/>
              <a:gd name="connsiteX523" fmla="*/ 1824101 w 12216129"/>
              <a:gd name="connsiteY523" fmla="*/ 287782 h 4361814"/>
              <a:gd name="connsiteX524" fmla="*/ 1724787 w 12216129"/>
              <a:gd name="connsiteY524" fmla="*/ 289814 h 4361814"/>
              <a:gd name="connsiteX525" fmla="*/ 12084050 w 12216129"/>
              <a:gd name="connsiteY525" fmla="*/ 268859 h 4361814"/>
              <a:gd name="connsiteX526" fmla="*/ 12059793 w 12216129"/>
              <a:gd name="connsiteY526" fmla="*/ 253746 h 4361814"/>
              <a:gd name="connsiteX527" fmla="*/ 12110593 w 12216129"/>
              <a:gd name="connsiteY527" fmla="*/ 166751 h 4361814"/>
              <a:gd name="connsiteX528" fmla="*/ 12135993 w 12216129"/>
              <a:gd name="connsiteY528" fmla="*/ 180340 h 4361814"/>
              <a:gd name="connsiteX529" fmla="*/ 12084050 w 12216129"/>
              <a:gd name="connsiteY529" fmla="*/ 268224 h 4361814"/>
              <a:gd name="connsiteX530" fmla="*/ 12175998 w 12216129"/>
              <a:gd name="connsiteY530" fmla="*/ 100457 h 4361814"/>
              <a:gd name="connsiteX531" fmla="*/ 12150598 w 12216129"/>
              <a:gd name="connsiteY531" fmla="*/ 87757 h 4361814"/>
              <a:gd name="connsiteX532" fmla="*/ 12189714 w 12216129"/>
              <a:gd name="connsiteY532" fmla="*/ 0 h 4361814"/>
              <a:gd name="connsiteX533" fmla="*/ 12216130 w 12216129"/>
              <a:gd name="connsiteY533" fmla="*/ 10922 h 4361814"/>
              <a:gd name="connsiteX534" fmla="*/ 12175998 w 12216129"/>
              <a:gd name="connsiteY534" fmla="*/ 99822 h 43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216129" h="4361814">
                <a:moveTo>
                  <a:pt x="8884158" y="4361815"/>
                </a:moveTo>
                <a:cubicBezTo>
                  <a:pt x="8861044" y="4361815"/>
                  <a:pt x="8837549" y="4361180"/>
                  <a:pt x="8814054" y="4359910"/>
                </a:cubicBezTo>
                <a:lnTo>
                  <a:pt x="8815451" y="4331462"/>
                </a:lnTo>
                <a:cubicBezTo>
                  <a:pt x="8849322" y="4333075"/>
                  <a:pt x="8882850" y="4333532"/>
                  <a:pt x="8916035" y="4332859"/>
                </a:cubicBezTo>
                <a:lnTo>
                  <a:pt x="8916035" y="4361434"/>
                </a:lnTo>
                <a:cubicBezTo>
                  <a:pt x="8905875" y="4361815"/>
                  <a:pt x="8894953" y="4361815"/>
                  <a:pt x="8884158" y="4361815"/>
                </a:cubicBezTo>
                <a:close/>
                <a:moveTo>
                  <a:pt x="9006459" y="4355719"/>
                </a:moveTo>
                <a:lnTo>
                  <a:pt x="9003665" y="4327398"/>
                </a:lnTo>
                <a:cubicBezTo>
                  <a:pt x="9037447" y="4323969"/>
                  <a:pt x="9070721" y="4319016"/>
                  <a:pt x="9102725" y="4312666"/>
                </a:cubicBezTo>
                <a:lnTo>
                  <a:pt x="9108313" y="4340606"/>
                </a:lnTo>
                <a:cubicBezTo>
                  <a:pt x="9075420" y="4347210"/>
                  <a:pt x="9041130" y="4352290"/>
                  <a:pt x="9006459" y="4355719"/>
                </a:cubicBezTo>
                <a:close/>
                <a:moveTo>
                  <a:pt x="8724646" y="4352671"/>
                </a:moveTo>
                <a:cubicBezTo>
                  <a:pt x="8691499" y="4349115"/>
                  <a:pt x="8657336" y="4344289"/>
                  <a:pt x="8623046" y="4338320"/>
                </a:cubicBezTo>
                <a:lnTo>
                  <a:pt x="8627872" y="4310253"/>
                </a:lnTo>
                <a:cubicBezTo>
                  <a:pt x="8661527" y="4315968"/>
                  <a:pt x="8695055" y="4320667"/>
                  <a:pt x="8727567" y="4324350"/>
                </a:cubicBezTo>
                <a:close/>
                <a:moveTo>
                  <a:pt x="8534908" y="4321048"/>
                </a:moveTo>
                <a:cubicBezTo>
                  <a:pt x="8502396" y="4313936"/>
                  <a:pt x="8468995" y="4305808"/>
                  <a:pt x="8435594" y="4296664"/>
                </a:cubicBezTo>
                <a:lnTo>
                  <a:pt x="8442960" y="4269105"/>
                </a:lnTo>
                <a:cubicBezTo>
                  <a:pt x="8475980" y="4277995"/>
                  <a:pt x="8509000" y="4286123"/>
                  <a:pt x="8541004" y="4293235"/>
                </a:cubicBezTo>
                <a:close/>
                <a:moveTo>
                  <a:pt x="9195308" y="4319016"/>
                </a:moveTo>
                <a:lnTo>
                  <a:pt x="9187180" y="4291584"/>
                </a:lnTo>
                <a:cubicBezTo>
                  <a:pt x="9219083" y="4282072"/>
                  <a:pt x="9250413" y="4270756"/>
                  <a:pt x="9281033" y="4257675"/>
                </a:cubicBezTo>
                <a:lnTo>
                  <a:pt x="9292336" y="4283837"/>
                </a:lnTo>
                <a:cubicBezTo>
                  <a:pt x="9260713" y="4297464"/>
                  <a:pt x="9228315" y="4309212"/>
                  <a:pt x="9195308" y="4319016"/>
                </a:cubicBezTo>
                <a:close/>
                <a:moveTo>
                  <a:pt x="8349615" y="4271518"/>
                </a:moveTo>
                <a:cubicBezTo>
                  <a:pt x="8321802" y="4262882"/>
                  <a:pt x="8293354" y="4253484"/>
                  <a:pt x="8264906" y="4243451"/>
                </a:cubicBezTo>
                <a:lnTo>
                  <a:pt x="8252206" y="4239133"/>
                </a:lnTo>
                <a:lnTo>
                  <a:pt x="8261731" y="4212209"/>
                </a:lnTo>
                <a:lnTo>
                  <a:pt x="8274431" y="4216400"/>
                </a:lnTo>
                <a:cubicBezTo>
                  <a:pt x="8302498" y="4226306"/>
                  <a:pt x="8330692" y="4235704"/>
                  <a:pt x="8358124" y="4244340"/>
                </a:cubicBezTo>
                <a:close/>
                <a:moveTo>
                  <a:pt x="9373362" y="4243832"/>
                </a:moveTo>
                <a:lnTo>
                  <a:pt x="9359392" y="4218432"/>
                </a:lnTo>
                <a:cubicBezTo>
                  <a:pt x="9388361" y="4202075"/>
                  <a:pt x="9416313" y="4183964"/>
                  <a:pt x="9443085" y="4164203"/>
                </a:cubicBezTo>
                <a:lnTo>
                  <a:pt x="9460103" y="4187190"/>
                </a:lnTo>
                <a:cubicBezTo>
                  <a:pt x="9432557" y="4207841"/>
                  <a:pt x="9403766" y="4226763"/>
                  <a:pt x="9373870" y="4243832"/>
                </a:cubicBezTo>
                <a:close/>
                <a:moveTo>
                  <a:pt x="8169021" y="4208272"/>
                </a:moveTo>
                <a:cubicBezTo>
                  <a:pt x="8138033" y="4196588"/>
                  <a:pt x="8105521" y="4184015"/>
                  <a:pt x="8073898" y="4170934"/>
                </a:cubicBezTo>
                <a:lnTo>
                  <a:pt x="8084693" y="4144518"/>
                </a:lnTo>
                <a:cubicBezTo>
                  <a:pt x="8116570" y="4157218"/>
                  <a:pt x="8148193" y="4169918"/>
                  <a:pt x="8179181" y="4181602"/>
                </a:cubicBezTo>
                <a:close/>
                <a:moveTo>
                  <a:pt x="7991221" y="4136644"/>
                </a:moveTo>
                <a:cubicBezTo>
                  <a:pt x="7960487" y="4123944"/>
                  <a:pt x="7929118" y="4109720"/>
                  <a:pt x="7897749" y="4095623"/>
                </a:cubicBezTo>
                <a:lnTo>
                  <a:pt x="7909433" y="4069588"/>
                </a:lnTo>
                <a:cubicBezTo>
                  <a:pt x="7940676" y="4083558"/>
                  <a:pt x="7971917" y="4097274"/>
                  <a:pt x="8002397" y="4110355"/>
                </a:cubicBezTo>
                <a:close/>
                <a:moveTo>
                  <a:pt x="9529572" y="4130167"/>
                </a:moveTo>
                <a:lnTo>
                  <a:pt x="9510141" y="4109212"/>
                </a:lnTo>
                <a:lnTo>
                  <a:pt x="9529191" y="4091178"/>
                </a:lnTo>
                <a:cubicBezTo>
                  <a:pt x="9546590" y="4074160"/>
                  <a:pt x="9563608" y="4056126"/>
                  <a:pt x="9579991" y="4037584"/>
                </a:cubicBezTo>
                <a:lnTo>
                  <a:pt x="9601708" y="4057015"/>
                </a:lnTo>
                <a:cubicBezTo>
                  <a:pt x="9585071" y="4076065"/>
                  <a:pt x="9567545" y="4095115"/>
                  <a:pt x="9549638" y="4112260"/>
                </a:cubicBezTo>
                <a:cubicBezTo>
                  <a:pt x="9543415" y="4117975"/>
                  <a:pt x="9536811" y="4124198"/>
                  <a:pt x="9530334" y="4130167"/>
                </a:cubicBezTo>
                <a:close/>
                <a:moveTo>
                  <a:pt x="7816469" y="4058539"/>
                </a:moveTo>
                <a:cubicBezTo>
                  <a:pt x="7785735" y="4044226"/>
                  <a:pt x="7755002" y="4029672"/>
                  <a:pt x="7724267" y="4014851"/>
                </a:cubicBezTo>
                <a:lnTo>
                  <a:pt x="7736967" y="3989451"/>
                </a:lnTo>
                <a:cubicBezTo>
                  <a:pt x="7767574" y="4004183"/>
                  <a:pt x="7798181" y="4018788"/>
                  <a:pt x="7828789" y="4033012"/>
                </a:cubicBezTo>
                <a:close/>
                <a:moveTo>
                  <a:pt x="9657207" y="3985641"/>
                </a:moveTo>
                <a:lnTo>
                  <a:pt x="9633966" y="3969004"/>
                </a:lnTo>
                <a:cubicBezTo>
                  <a:pt x="9653016" y="3942461"/>
                  <a:pt x="9671177" y="3914267"/>
                  <a:pt x="9688068" y="3885057"/>
                </a:cubicBezTo>
                <a:lnTo>
                  <a:pt x="9712833" y="3899281"/>
                </a:lnTo>
                <a:cubicBezTo>
                  <a:pt x="9696196" y="3930015"/>
                  <a:pt x="9677908" y="3958336"/>
                  <a:pt x="9657969" y="3985641"/>
                </a:cubicBezTo>
                <a:close/>
                <a:moveTo>
                  <a:pt x="7644130" y="3975608"/>
                </a:moveTo>
                <a:cubicBezTo>
                  <a:pt x="7613777" y="3960495"/>
                  <a:pt x="7583424" y="3945128"/>
                  <a:pt x="7553071" y="3929761"/>
                </a:cubicBezTo>
                <a:lnTo>
                  <a:pt x="7565771" y="3904361"/>
                </a:lnTo>
                <a:cubicBezTo>
                  <a:pt x="7595997" y="3919855"/>
                  <a:pt x="7626351" y="3935095"/>
                  <a:pt x="7656577" y="3950081"/>
                </a:cubicBezTo>
                <a:close/>
                <a:moveTo>
                  <a:pt x="7473823" y="3888994"/>
                </a:moveTo>
                <a:cubicBezTo>
                  <a:pt x="7443686" y="3873411"/>
                  <a:pt x="7413626" y="3857663"/>
                  <a:pt x="7383653" y="3841750"/>
                </a:cubicBezTo>
                <a:lnTo>
                  <a:pt x="7396989" y="3816350"/>
                </a:lnTo>
                <a:cubicBezTo>
                  <a:pt x="7426960" y="3832225"/>
                  <a:pt x="7456932" y="3847846"/>
                  <a:pt x="7487031" y="3863467"/>
                </a:cubicBezTo>
                <a:close/>
                <a:moveTo>
                  <a:pt x="9754743" y="3819779"/>
                </a:moveTo>
                <a:lnTo>
                  <a:pt x="9729343" y="3807079"/>
                </a:lnTo>
                <a:cubicBezTo>
                  <a:pt x="9743440" y="3777869"/>
                  <a:pt x="9756775" y="3746881"/>
                  <a:pt x="9769221" y="3714877"/>
                </a:cubicBezTo>
                <a:lnTo>
                  <a:pt x="9795891" y="3725291"/>
                </a:lnTo>
                <a:cubicBezTo>
                  <a:pt x="9783572" y="3758184"/>
                  <a:pt x="9769856" y="3790315"/>
                  <a:pt x="9755505" y="3819779"/>
                </a:cubicBezTo>
                <a:close/>
                <a:moveTo>
                  <a:pt x="7304914" y="3799967"/>
                </a:moveTo>
                <a:cubicBezTo>
                  <a:pt x="7275068" y="3784092"/>
                  <a:pt x="7245096" y="3768090"/>
                  <a:pt x="7215252" y="3751961"/>
                </a:cubicBezTo>
                <a:lnTo>
                  <a:pt x="7228840" y="3726561"/>
                </a:lnTo>
                <a:lnTo>
                  <a:pt x="7317740" y="3774567"/>
                </a:lnTo>
                <a:close/>
                <a:moveTo>
                  <a:pt x="7137908" y="3709924"/>
                </a:moveTo>
                <a:lnTo>
                  <a:pt x="7049008" y="3661664"/>
                </a:lnTo>
                <a:lnTo>
                  <a:pt x="7062597" y="3636264"/>
                </a:lnTo>
                <a:lnTo>
                  <a:pt x="7151497" y="3684524"/>
                </a:lnTo>
                <a:close/>
                <a:moveTo>
                  <a:pt x="9826498" y="3641090"/>
                </a:moveTo>
                <a:lnTo>
                  <a:pt x="9799320" y="3632327"/>
                </a:lnTo>
                <a:cubicBezTo>
                  <a:pt x="9809226" y="3601593"/>
                  <a:pt x="9818751" y="3568827"/>
                  <a:pt x="9827641" y="3535553"/>
                </a:cubicBezTo>
                <a:lnTo>
                  <a:pt x="9855200" y="3542919"/>
                </a:lnTo>
                <a:cubicBezTo>
                  <a:pt x="9846056" y="3576828"/>
                  <a:pt x="9836404" y="3609848"/>
                  <a:pt x="9826244" y="3641090"/>
                </a:cubicBezTo>
                <a:close/>
                <a:moveTo>
                  <a:pt x="6970268" y="3619500"/>
                </a:moveTo>
                <a:lnTo>
                  <a:pt x="6881368" y="3571748"/>
                </a:lnTo>
                <a:lnTo>
                  <a:pt x="6894830" y="3546348"/>
                </a:lnTo>
                <a:lnTo>
                  <a:pt x="6984365" y="3594227"/>
                </a:lnTo>
                <a:close/>
                <a:moveTo>
                  <a:pt x="6802374" y="3530600"/>
                </a:moveTo>
                <a:cubicBezTo>
                  <a:pt x="6772402" y="3514852"/>
                  <a:pt x="6742430" y="3499231"/>
                  <a:pt x="6712458" y="3483737"/>
                </a:cubicBezTo>
                <a:lnTo>
                  <a:pt x="6725158" y="3458337"/>
                </a:lnTo>
                <a:cubicBezTo>
                  <a:pt x="6755257" y="3473831"/>
                  <a:pt x="6785229" y="3489579"/>
                  <a:pt x="6815202" y="3505327"/>
                </a:cubicBezTo>
                <a:close/>
                <a:moveTo>
                  <a:pt x="2588768" y="3461512"/>
                </a:moveTo>
                <a:cubicBezTo>
                  <a:pt x="2554224" y="3461512"/>
                  <a:pt x="2519807" y="3460242"/>
                  <a:pt x="2486533" y="3458464"/>
                </a:cubicBezTo>
                <a:lnTo>
                  <a:pt x="2488184" y="3429889"/>
                </a:lnTo>
                <a:cubicBezTo>
                  <a:pt x="2520950" y="3431794"/>
                  <a:pt x="2554859" y="3432683"/>
                  <a:pt x="2588895" y="3432937"/>
                </a:cubicBezTo>
                <a:close/>
                <a:moveTo>
                  <a:pt x="2677668" y="3459861"/>
                </a:moveTo>
                <a:lnTo>
                  <a:pt x="2676525" y="3431286"/>
                </a:lnTo>
                <a:cubicBezTo>
                  <a:pt x="2709291" y="3430143"/>
                  <a:pt x="2743200" y="3427984"/>
                  <a:pt x="2777236" y="3425190"/>
                </a:cubicBezTo>
                <a:lnTo>
                  <a:pt x="2779522" y="3453765"/>
                </a:lnTo>
                <a:cubicBezTo>
                  <a:pt x="2745359" y="3456178"/>
                  <a:pt x="2711069" y="3458210"/>
                  <a:pt x="2677922" y="3460115"/>
                </a:cubicBezTo>
                <a:close/>
                <a:moveTo>
                  <a:pt x="9875774" y="3456305"/>
                </a:moveTo>
                <a:lnTo>
                  <a:pt x="9847834" y="3450082"/>
                </a:lnTo>
                <a:cubicBezTo>
                  <a:pt x="9854819" y="3418586"/>
                  <a:pt x="9861550" y="3385312"/>
                  <a:pt x="9867773" y="3351022"/>
                </a:cubicBezTo>
                <a:lnTo>
                  <a:pt x="9895840" y="3356229"/>
                </a:lnTo>
                <a:cubicBezTo>
                  <a:pt x="9889871" y="3390392"/>
                  <a:pt x="9883013" y="3424047"/>
                  <a:pt x="9876028" y="3455924"/>
                </a:cubicBezTo>
                <a:close/>
                <a:moveTo>
                  <a:pt x="2396744" y="3451352"/>
                </a:moveTo>
                <a:cubicBezTo>
                  <a:pt x="2362708" y="3447669"/>
                  <a:pt x="2328545" y="3443097"/>
                  <a:pt x="2295144" y="3437636"/>
                </a:cubicBezTo>
                <a:lnTo>
                  <a:pt x="2299716" y="3409442"/>
                </a:lnTo>
                <a:cubicBezTo>
                  <a:pt x="2332482" y="3414776"/>
                  <a:pt x="2366137" y="3419348"/>
                  <a:pt x="2399538" y="3422904"/>
                </a:cubicBezTo>
                <a:close/>
                <a:moveTo>
                  <a:pt x="2868295" y="3444875"/>
                </a:moveTo>
                <a:lnTo>
                  <a:pt x="2864993" y="3416427"/>
                </a:lnTo>
                <a:cubicBezTo>
                  <a:pt x="2897505" y="3412617"/>
                  <a:pt x="2931160" y="3408172"/>
                  <a:pt x="2965196" y="3402965"/>
                </a:cubicBezTo>
                <a:lnTo>
                  <a:pt x="2969387" y="3431159"/>
                </a:lnTo>
                <a:cubicBezTo>
                  <a:pt x="2935351" y="3436112"/>
                  <a:pt x="2901315" y="3440684"/>
                  <a:pt x="2868549" y="3444494"/>
                </a:cubicBezTo>
                <a:close/>
                <a:moveTo>
                  <a:pt x="6633083" y="3443351"/>
                </a:moveTo>
                <a:lnTo>
                  <a:pt x="6542405" y="3398012"/>
                </a:lnTo>
                <a:lnTo>
                  <a:pt x="6555105" y="3372612"/>
                </a:lnTo>
                <a:cubicBezTo>
                  <a:pt x="6585458" y="3387471"/>
                  <a:pt x="6615684" y="3402711"/>
                  <a:pt x="6645910" y="3417951"/>
                </a:cubicBezTo>
                <a:close/>
                <a:moveTo>
                  <a:pt x="2207133" y="3420491"/>
                </a:moveTo>
                <a:cubicBezTo>
                  <a:pt x="2173859" y="3413125"/>
                  <a:pt x="2140331" y="3404616"/>
                  <a:pt x="2107819" y="3395091"/>
                </a:cubicBezTo>
                <a:lnTo>
                  <a:pt x="2115820" y="3367659"/>
                </a:lnTo>
                <a:cubicBezTo>
                  <a:pt x="2147824" y="3376803"/>
                  <a:pt x="2180590" y="3385312"/>
                  <a:pt x="2213356" y="3393059"/>
                </a:cubicBezTo>
                <a:close/>
                <a:moveTo>
                  <a:pt x="3058033" y="3416554"/>
                </a:moveTo>
                <a:lnTo>
                  <a:pt x="3052953" y="3388360"/>
                </a:lnTo>
                <a:cubicBezTo>
                  <a:pt x="3084957" y="3382645"/>
                  <a:pt x="3118485" y="3375660"/>
                  <a:pt x="3152267" y="3369183"/>
                </a:cubicBezTo>
                <a:lnTo>
                  <a:pt x="3158109" y="3397123"/>
                </a:lnTo>
                <a:cubicBezTo>
                  <a:pt x="3123692" y="3403854"/>
                  <a:pt x="3090037" y="3410331"/>
                  <a:pt x="3057779" y="3416173"/>
                </a:cubicBezTo>
                <a:close/>
                <a:moveTo>
                  <a:pt x="3245231" y="3378454"/>
                </a:moveTo>
                <a:lnTo>
                  <a:pt x="3238881" y="3350641"/>
                </a:lnTo>
                <a:cubicBezTo>
                  <a:pt x="3270504" y="3343402"/>
                  <a:pt x="3303651" y="3335528"/>
                  <a:pt x="3337306" y="3327146"/>
                </a:cubicBezTo>
                <a:lnTo>
                  <a:pt x="3344164" y="3354959"/>
                </a:lnTo>
                <a:cubicBezTo>
                  <a:pt x="3310001" y="3362579"/>
                  <a:pt x="3277108" y="3370453"/>
                  <a:pt x="3244977" y="3377692"/>
                </a:cubicBezTo>
                <a:close/>
                <a:moveTo>
                  <a:pt x="2022856" y="3368294"/>
                </a:moveTo>
                <a:lnTo>
                  <a:pt x="2016379" y="3365881"/>
                </a:lnTo>
                <a:cubicBezTo>
                  <a:pt x="1986661" y="3355340"/>
                  <a:pt x="1956689" y="3343529"/>
                  <a:pt x="1927479" y="3330956"/>
                </a:cubicBezTo>
                <a:lnTo>
                  <a:pt x="1938782" y="3304667"/>
                </a:lnTo>
                <a:cubicBezTo>
                  <a:pt x="1967484" y="3317367"/>
                  <a:pt x="1996948" y="3328670"/>
                  <a:pt x="2026158" y="3339084"/>
                </a:cubicBezTo>
                <a:lnTo>
                  <a:pt x="2032254" y="3341243"/>
                </a:lnTo>
                <a:close/>
                <a:moveTo>
                  <a:pt x="6463157" y="3358515"/>
                </a:moveTo>
                <a:cubicBezTo>
                  <a:pt x="6432677" y="3343910"/>
                  <a:pt x="6402070" y="3329559"/>
                  <a:pt x="6371590" y="3315462"/>
                </a:cubicBezTo>
                <a:lnTo>
                  <a:pt x="6383528" y="3290062"/>
                </a:lnTo>
                <a:cubicBezTo>
                  <a:pt x="6414262" y="3304286"/>
                  <a:pt x="6444869" y="3318637"/>
                  <a:pt x="6475476" y="3333369"/>
                </a:cubicBezTo>
                <a:close/>
                <a:moveTo>
                  <a:pt x="3430143" y="3331591"/>
                </a:moveTo>
                <a:lnTo>
                  <a:pt x="3422904" y="3304032"/>
                </a:lnTo>
                <a:cubicBezTo>
                  <a:pt x="3455416" y="3295523"/>
                  <a:pt x="3488055" y="3286633"/>
                  <a:pt x="3520694" y="3277743"/>
                </a:cubicBezTo>
                <a:lnTo>
                  <a:pt x="3528314" y="3305302"/>
                </a:lnTo>
                <a:cubicBezTo>
                  <a:pt x="3495548" y="3314700"/>
                  <a:pt x="3462782" y="3323590"/>
                  <a:pt x="3430143" y="3332099"/>
                </a:cubicBezTo>
                <a:close/>
                <a:moveTo>
                  <a:pt x="1845818" y="3292221"/>
                </a:moveTo>
                <a:cubicBezTo>
                  <a:pt x="1815719" y="3277108"/>
                  <a:pt x="1785366" y="3260598"/>
                  <a:pt x="1755775" y="3243199"/>
                </a:cubicBezTo>
                <a:lnTo>
                  <a:pt x="1770126" y="3218561"/>
                </a:lnTo>
                <a:cubicBezTo>
                  <a:pt x="1799336" y="3235706"/>
                  <a:pt x="1829054" y="3251835"/>
                  <a:pt x="1859026" y="3266694"/>
                </a:cubicBezTo>
                <a:close/>
                <a:moveTo>
                  <a:pt x="3613912" y="3282315"/>
                </a:moveTo>
                <a:lnTo>
                  <a:pt x="3606165" y="3254883"/>
                </a:lnTo>
                <a:lnTo>
                  <a:pt x="3703701" y="3226943"/>
                </a:lnTo>
                <a:lnTo>
                  <a:pt x="3711702" y="3254375"/>
                </a:lnTo>
                <a:cubicBezTo>
                  <a:pt x="3679063" y="3263265"/>
                  <a:pt x="3646551" y="3272663"/>
                  <a:pt x="3613912" y="3282315"/>
                </a:cubicBezTo>
                <a:close/>
                <a:moveTo>
                  <a:pt x="6290945" y="3280029"/>
                </a:moveTo>
                <a:cubicBezTo>
                  <a:pt x="6259830" y="3266186"/>
                  <a:pt x="6228461" y="3252724"/>
                  <a:pt x="6197981" y="3239897"/>
                </a:cubicBezTo>
                <a:lnTo>
                  <a:pt x="6209030" y="3213481"/>
                </a:lnTo>
                <a:cubicBezTo>
                  <a:pt x="6239764" y="3226181"/>
                  <a:pt x="6271133" y="3240024"/>
                  <a:pt x="6302502" y="3253867"/>
                </a:cubicBezTo>
                <a:close/>
                <a:moveTo>
                  <a:pt x="9911080" y="3268218"/>
                </a:moveTo>
                <a:lnTo>
                  <a:pt x="9882759" y="3263900"/>
                </a:lnTo>
                <a:cubicBezTo>
                  <a:pt x="9887839" y="3231896"/>
                  <a:pt x="9892538" y="3199130"/>
                  <a:pt x="9897237" y="3163570"/>
                </a:cubicBezTo>
                <a:lnTo>
                  <a:pt x="9925558" y="3167380"/>
                </a:lnTo>
                <a:cubicBezTo>
                  <a:pt x="9920859" y="3202559"/>
                  <a:pt x="9916033" y="3235579"/>
                  <a:pt x="9911080" y="3267710"/>
                </a:cubicBezTo>
                <a:close/>
                <a:moveTo>
                  <a:pt x="3797046" y="3230118"/>
                </a:moveTo>
                <a:lnTo>
                  <a:pt x="3789045" y="3202686"/>
                </a:lnTo>
                <a:lnTo>
                  <a:pt x="3886708" y="3174365"/>
                </a:lnTo>
                <a:lnTo>
                  <a:pt x="3894582" y="3201797"/>
                </a:lnTo>
                <a:close/>
                <a:moveTo>
                  <a:pt x="6115939" y="3206115"/>
                </a:moveTo>
                <a:cubicBezTo>
                  <a:pt x="6083935" y="3193415"/>
                  <a:pt x="6052439" y="3180715"/>
                  <a:pt x="6021451" y="3169793"/>
                </a:cubicBezTo>
                <a:lnTo>
                  <a:pt x="6031357" y="3142996"/>
                </a:lnTo>
                <a:cubicBezTo>
                  <a:pt x="6062345" y="3154426"/>
                  <a:pt x="6094857" y="3166745"/>
                  <a:pt x="6126480" y="3179572"/>
                </a:cubicBezTo>
                <a:close/>
                <a:moveTo>
                  <a:pt x="1679575" y="3196209"/>
                </a:moveTo>
                <a:cubicBezTo>
                  <a:pt x="1651381" y="3177540"/>
                  <a:pt x="1623314" y="3158109"/>
                  <a:pt x="1595882" y="3137027"/>
                </a:cubicBezTo>
                <a:lnTo>
                  <a:pt x="1613154" y="3114294"/>
                </a:lnTo>
                <a:cubicBezTo>
                  <a:pt x="1639951" y="3134487"/>
                  <a:pt x="1667637" y="3154045"/>
                  <a:pt x="1695450" y="3172333"/>
                </a:cubicBezTo>
                <a:close/>
                <a:moveTo>
                  <a:pt x="3980053" y="3176524"/>
                </a:moveTo>
                <a:lnTo>
                  <a:pt x="3972179" y="3149092"/>
                </a:lnTo>
                <a:cubicBezTo>
                  <a:pt x="4004818" y="3139694"/>
                  <a:pt x="4037457" y="3130550"/>
                  <a:pt x="4070096" y="3121406"/>
                </a:cubicBezTo>
                <a:lnTo>
                  <a:pt x="4077716" y="3148965"/>
                </a:lnTo>
                <a:cubicBezTo>
                  <a:pt x="4045204" y="3157601"/>
                  <a:pt x="4012565" y="3166872"/>
                  <a:pt x="3980053" y="3176143"/>
                </a:cubicBezTo>
                <a:close/>
                <a:moveTo>
                  <a:pt x="5938012" y="3139948"/>
                </a:moveTo>
                <a:cubicBezTo>
                  <a:pt x="5905881" y="3128772"/>
                  <a:pt x="5873623" y="3118104"/>
                  <a:pt x="5842254" y="3108325"/>
                </a:cubicBezTo>
                <a:lnTo>
                  <a:pt x="5850763" y="3081020"/>
                </a:lnTo>
                <a:cubicBezTo>
                  <a:pt x="5882513" y="3090926"/>
                  <a:pt x="5915025" y="3101721"/>
                  <a:pt x="5947410" y="3112897"/>
                </a:cubicBezTo>
                <a:close/>
                <a:moveTo>
                  <a:pt x="4163441" y="3125470"/>
                </a:moveTo>
                <a:lnTo>
                  <a:pt x="4156075" y="3097911"/>
                </a:lnTo>
                <a:cubicBezTo>
                  <a:pt x="4188841" y="3089021"/>
                  <a:pt x="4221734" y="3080512"/>
                  <a:pt x="4254627" y="3072511"/>
                </a:cubicBezTo>
                <a:lnTo>
                  <a:pt x="4261612" y="3100197"/>
                </a:lnTo>
                <a:cubicBezTo>
                  <a:pt x="4228846" y="3107690"/>
                  <a:pt x="4196207" y="3116326"/>
                  <a:pt x="4163441" y="3125089"/>
                </a:cubicBezTo>
                <a:close/>
                <a:moveTo>
                  <a:pt x="5757672" y="3082925"/>
                </a:moveTo>
                <a:cubicBezTo>
                  <a:pt x="5724906" y="3073654"/>
                  <a:pt x="5692140" y="3064891"/>
                  <a:pt x="5660136" y="3057525"/>
                </a:cubicBezTo>
                <a:lnTo>
                  <a:pt x="5667121" y="3029839"/>
                </a:lnTo>
                <a:cubicBezTo>
                  <a:pt x="5699379" y="3037840"/>
                  <a:pt x="5732399" y="3046730"/>
                  <a:pt x="5765419" y="3056128"/>
                </a:cubicBezTo>
                <a:close/>
                <a:moveTo>
                  <a:pt x="1525651" y="3081401"/>
                </a:moveTo>
                <a:cubicBezTo>
                  <a:pt x="1500251" y="3059811"/>
                  <a:pt x="1473962" y="3036951"/>
                  <a:pt x="1449451" y="3013583"/>
                </a:cubicBezTo>
                <a:lnTo>
                  <a:pt x="1469009" y="2992755"/>
                </a:lnTo>
                <a:cubicBezTo>
                  <a:pt x="1493520" y="3015742"/>
                  <a:pt x="1519047" y="3038221"/>
                  <a:pt x="1544447" y="3059430"/>
                </a:cubicBezTo>
                <a:close/>
                <a:moveTo>
                  <a:pt x="9936607" y="3078734"/>
                </a:moveTo>
                <a:lnTo>
                  <a:pt x="9908286" y="3075432"/>
                </a:lnTo>
                <a:cubicBezTo>
                  <a:pt x="9912261" y="3041561"/>
                  <a:pt x="9916033" y="3007906"/>
                  <a:pt x="9919589" y="2974467"/>
                </a:cubicBezTo>
                <a:lnTo>
                  <a:pt x="9948037" y="2977515"/>
                </a:lnTo>
                <a:cubicBezTo>
                  <a:pt x="9944608" y="3011043"/>
                  <a:pt x="9940671" y="3044825"/>
                  <a:pt x="9936607" y="3078353"/>
                </a:cubicBezTo>
                <a:close/>
                <a:moveTo>
                  <a:pt x="4347845" y="3078734"/>
                </a:moveTo>
                <a:lnTo>
                  <a:pt x="4341241" y="3051048"/>
                </a:lnTo>
                <a:cubicBezTo>
                  <a:pt x="4375404" y="3042793"/>
                  <a:pt x="4408805" y="3035173"/>
                  <a:pt x="4440682" y="3028315"/>
                </a:cubicBezTo>
                <a:lnTo>
                  <a:pt x="4446778" y="3056255"/>
                </a:lnTo>
                <a:cubicBezTo>
                  <a:pt x="4415155" y="3062478"/>
                  <a:pt x="4382008" y="3070098"/>
                  <a:pt x="4347845" y="3078099"/>
                </a:cubicBezTo>
                <a:close/>
                <a:moveTo>
                  <a:pt x="4533646" y="3038348"/>
                </a:moveTo>
                <a:lnTo>
                  <a:pt x="4528185" y="3010281"/>
                </a:lnTo>
                <a:cubicBezTo>
                  <a:pt x="4562094" y="3003677"/>
                  <a:pt x="4595876" y="2997581"/>
                  <a:pt x="4628642" y="2991993"/>
                </a:cubicBezTo>
                <a:lnTo>
                  <a:pt x="4633341" y="3020187"/>
                </a:lnTo>
                <a:cubicBezTo>
                  <a:pt x="4600829" y="3025013"/>
                  <a:pt x="4567301" y="3031109"/>
                  <a:pt x="4533646" y="3037713"/>
                </a:cubicBezTo>
                <a:close/>
                <a:moveTo>
                  <a:pt x="5574157" y="3037205"/>
                </a:moveTo>
                <a:cubicBezTo>
                  <a:pt x="5541010" y="3029966"/>
                  <a:pt x="5507736" y="3023489"/>
                  <a:pt x="5475224" y="3017774"/>
                </a:cubicBezTo>
                <a:lnTo>
                  <a:pt x="5480177" y="2989580"/>
                </a:lnTo>
                <a:cubicBezTo>
                  <a:pt x="5513070" y="2995422"/>
                  <a:pt x="5546725" y="3002280"/>
                  <a:pt x="5580253" y="3009265"/>
                </a:cubicBezTo>
                <a:close/>
                <a:moveTo>
                  <a:pt x="4720971" y="3006725"/>
                </a:moveTo>
                <a:lnTo>
                  <a:pt x="4717034" y="2978404"/>
                </a:lnTo>
                <a:cubicBezTo>
                  <a:pt x="4751197" y="2973705"/>
                  <a:pt x="4785360" y="2969514"/>
                  <a:pt x="4818634" y="2965704"/>
                </a:cubicBezTo>
                <a:lnTo>
                  <a:pt x="4821555" y="2994152"/>
                </a:lnTo>
                <a:cubicBezTo>
                  <a:pt x="4788408" y="2997200"/>
                  <a:pt x="4754880" y="3001391"/>
                  <a:pt x="4720971" y="3006090"/>
                </a:cubicBezTo>
                <a:close/>
                <a:moveTo>
                  <a:pt x="5387975" y="3003931"/>
                </a:moveTo>
                <a:cubicBezTo>
                  <a:pt x="5354574" y="2999232"/>
                  <a:pt x="5320792" y="2995168"/>
                  <a:pt x="5287645" y="2991993"/>
                </a:cubicBezTo>
                <a:lnTo>
                  <a:pt x="5290439" y="2963545"/>
                </a:lnTo>
                <a:cubicBezTo>
                  <a:pt x="5323967" y="2966720"/>
                  <a:pt x="5358130" y="2970784"/>
                  <a:pt x="5392039" y="2975610"/>
                </a:cubicBezTo>
                <a:close/>
                <a:moveTo>
                  <a:pt x="4909566" y="2986913"/>
                </a:moveTo>
                <a:lnTo>
                  <a:pt x="4907534" y="2958338"/>
                </a:lnTo>
                <a:cubicBezTo>
                  <a:pt x="4941951" y="2955925"/>
                  <a:pt x="4976368" y="2954274"/>
                  <a:pt x="5009134" y="2953385"/>
                </a:cubicBezTo>
                <a:lnTo>
                  <a:pt x="5009896" y="2981960"/>
                </a:lnTo>
                <a:cubicBezTo>
                  <a:pt x="4977511" y="2982214"/>
                  <a:pt x="4943602" y="2983865"/>
                  <a:pt x="4909566" y="2986278"/>
                </a:cubicBezTo>
                <a:close/>
                <a:moveTo>
                  <a:pt x="5199507" y="2985008"/>
                </a:moveTo>
                <a:cubicBezTo>
                  <a:pt x="5165852" y="2983103"/>
                  <a:pt x="5131943" y="2981833"/>
                  <a:pt x="5098669" y="2981325"/>
                </a:cubicBezTo>
                <a:lnTo>
                  <a:pt x="5098669" y="2952750"/>
                </a:lnTo>
                <a:cubicBezTo>
                  <a:pt x="5132324" y="2952750"/>
                  <a:pt x="5166614" y="2954528"/>
                  <a:pt x="5200269" y="2956560"/>
                </a:cubicBezTo>
                <a:close/>
                <a:moveTo>
                  <a:pt x="1384808" y="2950464"/>
                </a:moveTo>
                <a:cubicBezTo>
                  <a:pt x="1361313" y="2926207"/>
                  <a:pt x="1337945" y="2900807"/>
                  <a:pt x="1315593" y="2875153"/>
                </a:cubicBezTo>
                <a:lnTo>
                  <a:pt x="1337056" y="2856357"/>
                </a:lnTo>
                <a:cubicBezTo>
                  <a:pt x="1359154" y="2881757"/>
                  <a:pt x="1382141" y="2907157"/>
                  <a:pt x="1405382" y="2930525"/>
                </a:cubicBezTo>
                <a:close/>
                <a:moveTo>
                  <a:pt x="9957308" y="2888615"/>
                </a:moveTo>
                <a:lnTo>
                  <a:pt x="9928987" y="2885694"/>
                </a:lnTo>
                <a:lnTo>
                  <a:pt x="9939274" y="2784094"/>
                </a:lnTo>
                <a:lnTo>
                  <a:pt x="9967595" y="2787015"/>
                </a:lnTo>
                <a:close/>
                <a:moveTo>
                  <a:pt x="1257808" y="2806319"/>
                </a:moveTo>
                <a:cubicBezTo>
                  <a:pt x="1236853" y="2779776"/>
                  <a:pt x="1216025" y="2752344"/>
                  <a:pt x="1196213" y="2724531"/>
                </a:cubicBezTo>
                <a:lnTo>
                  <a:pt x="1219708" y="2707894"/>
                </a:lnTo>
                <a:cubicBezTo>
                  <a:pt x="1239266" y="2735326"/>
                  <a:pt x="1259713" y="2762377"/>
                  <a:pt x="1280414" y="2788539"/>
                </a:cubicBezTo>
                <a:close/>
                <a:moveTo>
                  <a:pt x="9976104" y="2699258"/>
                </a:moveTo>
                <a:lnTo>
                  <a:pt x="9947783" y="2696210"/>
                </a:lnTo>
                <a:cubicBezTo>
                  <a:pt x="9951339" y="2662339"/>
                  <a:pt x="9955022" y="2628481"/>
                  <a:pt x="9958832" y="2594610"/>
                </a:cubicBezTo>
                <a:lnTo>
                  <a:pt x="9987280" y="2597912"/>
                </a:lnTo>
                <a:cubicBezTo>
                  <a:pt x="9983851" y="2631821"/>
                  <a:pt x="9980168" y="2665603"/>
                  <a:pt x="9976612" y="2699258"/>
                </a:cubicBezTo>
                <a:close/>
                <a:moveTo>
                  <a:pt x="1145794" y="2650490"/>
                </a:moveTo>
                <a:cubicBezTo>
                  <a:pt x="1127379" y="2622042"/>
                  <a:pt x="1109345" y="2592705"/>
                  <a:pt x="1092327" y="2563368"/>
                </a:cubicBezTo>
                <a:lnTo>
                  <a:pt x="1118108" y="2549017"/>
                </a:lnTo>
                <a:cubicBezTo>
                  <a:pt x="1134872" y="2577973"/>
                  <a:pt x="1152652" y="2606929"/>
                  <a:pt x="1170813" y="2634996"/>
                </a:cubicBezTo>
                <a:close/>
                <a:moveTo>
                  <a:pt x="9997694" y="2510028"/>
                </a:moveTo>
                <a:lnTo>
                  <a:pt x="9970008" y="2506345"/>
                </a:lnTo>
                <a:cubicBezTo>
                  <a:pt x="9974580" y="2470658"/>
                  <a:pt x="9979152" y="2437638"/>
                  <a:pt x="9983978" y="2405380"/>
                </a:cubicBezTo>
                <a:lnTo>
                  <a:pt x="10012299" y="2409571"/>
                </a:lnTo>
                <a:cubicBezTo>
                  <a:pt x="10008108" y="2441575"/>
                  <a:pt x="10003028" y="2474468"/>
                  <a:pt x="9998583" y="2510028"/>
                </a:cubicBezTo>
                <a:close/>
                <a:moveTo>
                  <a:pt x="1048639" y="2484628"/>
                </a:moveTo>
                <a:cubicBezTo>
                  <a:pt x="1033018" y="2454529"/>
                  <a:pt x="1017778" y="2423668"/>
                  <a:pt x="1003554" y="2392807"/>
                </a:cubicBezTo>
                <a:lnTo>
                  <a:pt x="1028954" y="2380869"/>
                </a:lnTo>
                <a:cubicBezTo>
                  <a:pt x="1043051" y="2411349"/>
                  <a:pt x="1058037" y="2441702"/>
                  <a:pt x="1073531" y="2471420"/>
                </a:cubicBezTo>
                <a:close/>
                <a:moveTo>
                  <a:pt x="10025507" y="2321814"/>
                </a:moveTo>
                <a:lnTo>
                  <a:pt x="9997313" y="2316988"/>
                </a:lnTo>
                <a:cubicBezTo>
                  <a:pt x="10003282" y="2282444"/>
                  <a:pt x="10010013" y="2248662"/>
                  <a:pt x="10016236" y="2216658"/>
                </a:cubicBezTo>
                <a:lnTo>
                  <a:pt x="10044176" y="2222373"/>
                </a:lnTo>
                <a:cubicBezTo>
                  <a:pt x="10038588" y="2254377"/>
                  <a:pt x="10032365" y="2287778"/>
                  <a:pt x="10026396" y="2322068"/>
                </a:cubicBezTo>
                <a:close/>
                <a:moveTo>
                  <a:pt x="967740" y="2310765"/>
                </a:moveTo>
                <a:cubicBezTo>
                  <a:pt x="958215" y="2287524"/>
                  <a:pt x="948944" y="2263775"/>
                  <a:pt x="940308" y="2240153"/>
                </a:cubicBezTo>
                <a:cubicBezTo>
                  <a:pt x="937260" y="2231771"/>
                  <a:pt x="934212" y="2223516"/>
                  <a:pt x="931291" y="2214753"/>
                </a:cubicBezTo>
                <a:lnTo>
                  <a:pt x="958215" y="2205228"/>
                </a:lnTo>
                <a:cubicBezTo>
                  <a:pt x="961136" y="2213483"/>
                  <a:pt x="964057" y="2221611"/>
                  <a:pt x="967105" y="2229866"/>
                </a:cubicBezTo>
                <a:cubicBezTo>
                  <a:pt x="975614" y="2253107"/>
                  <a:pt x="984758" y="2276602"/>
                  <a:pt x="994156" y="2299462"/>
                </a:cubicBezTo>
                <a:close/>
                <a:moveTo>
                  <a:pt x="10063480" y="2136140"/>
                </a:moveTo>
                <a:lnTo>
                  <a:pt x="10035667" y="2129409"/>
                </a:lnTo>
                <a:cubicBezTo>
                  <a:pt x="10043795" y="2095500"/>
                  <a:pt x="10052558" y="2062226"/>
                  <a:pt x="10061829" y="2030603"/>
                </a:cubicBezTo>
                <a:lnTo>
                  <a:pt x="10089261" y="2038604"/>
                </a:lnTo>
                <a:cubicBezTo>
                  <a:pt x="10081006" y="2069973"/>
                  <a:pt x="10072370" y="2102866"/>
                  <a:pt x="10064369" y="2136394"/>
                </a:cubicBezTo>
                <a:close/>
                <a:moveTo>
                  <a:pt x="903224" y="2130044"/>
                </a:moveTo>
                <a:cubicBezTo>
                  <a:pt x="893445" y="2097532"/>
                  <a:pt x="884174" y="2064385"/>
                  <a:pt x="875919" y="2031492"/>
                </a:cubicBezTo>
                <a:lnTo>
                  <a:pt x="903605" y="2024507"/>
                </a:lnTo>
                <a:cubicBezTo>
                  <a:pt x="911733" y="2057019"/>
                  <a:pt x="920877" y="2089658"/>
                  <a:pt x="930656" y="2121662"/>
                </a:cubicBezTo>
                <a:close/>
                <a:moveTo>
                  <a:pt x="1651508" y="2012315"/>
                </a:moveTo>
                <a:cubicBezTo>
                  <a:pt x="1633220" y="2012315"/>
                  <a:pt x="1614551" y="2012315"/>
                  <a:pt x="1596263" y="2010791"/>
                </a:cubicBezTo>
                <a:lnTo>
                  <a:pt x="1597787" y="1982343"/>
                </a:lnTo>
                <a:cubicBezTo>
                  <a:pt x="1631125" y="1984057"/>
                  <a:pt x="1664525" y="1984057"/>
                  <a:pt x="1697863" y="1982343"/>
                </a:cubicBezTo>
                <a:lnTo>
                  <a:pt x="1699260" y="2010918"/>
                </a:lnTo>
                <a:cubicBezTo>
                  <a:pt x="1683004" y="2012315"/>
                  <a:pt x="1667002" y="2012315"/>
                  <a:pt x="1651508" y="2012315"/>
                </a:cubicBezTo>
                <a:close/>
                <a:moveTo>
                  <a:pt x="1789049" y="2002536"/>
                </a:moveTo>
                <a:lnTo>
                  <a:pt x="1784731" y="1974342"/>
                </a:lnTo>
                <a:cubicBezTo>
                  <a:pt x="1817637" y="1969300"/>
                  <a:pt x="1850200" y="1962303"/>
                  <a:pt x="1882267" y="1953387"/>
                </a:cubicBezTo>
                <a:lnTo>
                  <a:pt x="1889887" y="1980819"/>
                </a:lnTo>
                <a:cubicBezTo>
                  <a:pt x="1856626" y="1990141"/>
                  <a:pt x="1822818" y="1997393"/>
                  <a:pt x="1788668" y="2002536"/>
                </a:cubicBezTo>
                <a:close/>
                <a:moveTo>
                  <a:pt x="1506601" y="2002536"/>
                </a:moveTo>
                <a:cubicBezTo>
                  <a:pt x="1473327" y="1998091"/>
                  <a:pt x="1439291" y="1991995"/>
                  <a:pt x="1405001" y="1984375"/>
                </a:cubicBezTo>
                <a:lnTo>
                  <a:pt x="1411224" y="1956562"/>
                </a:lnTo>
                <a:cubicBezTo>
                  <a:pt x="1444244" y="1963928"/>
                  <a:pt x="1477518" y="1969262"/>
                  <a:pt x="1509903" y="1974215"/>
                </a:cubicBezTo>
                <a:close/>
                <a:moveTo>
                  <a:pt x="1318133" y="1961515"/>
                </a:moveTo>
                <a:cubicBezTo>
                  <a:pt x="1286002" y="1952117"/>
                  <a:pt x="1253236" y="1941195"/>
                  <a:pt x="1220724" y="1929130"/>
                </a:cubicBezTo>
                <a:lnTo>
                  <a:pt x="1230630" y="1902333"/>
                </a:lnTo>
                <a:cubicBezTo>
                  <a:pt x="1262634" y="1914144"/>
                  <a:pt x="1294130" y="1924812"/>
                  <a:pt x="1326134" y="1934083"/>
                </a:cubicBezTo>
                <a:close/>
                <a:moveTo>
                  <a:pt x="10116566" y="1954403"/>
                </a:moveTo>
                <a:lnTo>
                  <a:pt x="10089515" y="1945259"/>
                </a:lnTo>
                <a:cubicBezTo>
                  <a:pt x="10100818" y="1912239"/>
                  <a:pt x="10112883" y="1880108"/>
                  <a:pt x="10125583" y="1849374"/>
                </a:cubicBezTo>
                <a:lnTo>
                  <a:pt x="10151999" y="1860169"/>
                </a:lnTo>
                <a:cubicBezTo>
                  <a:pt x="10139553" y="1890649"/>
                  <a:pt x="10127615" y="1922399"/>
                  <a:pt x="10116566" y="1954657"/>
                </a:cubicBezTo>
                <a:close/>
                <a:moveTo>
                  <a:pt x="1975104" y="1951863"/>
                </a:moveTo>
                <a:lnTo>
                  <a:pt x="1964690" y="1925320"/>
                </a:lnTo>
                <a:cubicBezTo>
                  <a:pt x="1995691" y="1913102"/>
                  <a:pt x="2026006" y="1899196"/>
                  <a:pt x="2055495" y="1883664"/>
                </a:cubicBezTo>
                <a:lnTo>
                  <a:pt x="2068830" y="1909064"/>
                </a:lnTo>
                <a:cubicBezTo>
                  <a:pt x="2038401" y="1925117"/>
                  <a:pt x="2007108" y="1939493"/>
                  <a:pt x="1975104" y="1952117"/>
                </a:cubicBezTo>
                <a:close/>
                <a:moveTo>
                  <a:pt x="857504" y="1944243"/>
                </a:moveTo>
                <a:cubicBezTo>
                  <a:pt x="850646" y="1910842"/>
                  <a:pt x="844804" y="1876933"/>
                  <a:pt x="839343" y="1843532"/>
                </a:cubicBezTo>
                <a:lnTo>
                  <a:pt x="867664" y="1839087"/>
                </a:lnTo>
                <a:cubicBezTo>
                  <a:pt x="872744" y="1872107"/>
                  <a:pt x="878713" y="1905508"/>
                  <a:pt x="885444" y="1938401"/>
                </a:cubicBezTo>
                <a:close/>
                <a:moveTo>
                  <a:pt x="1138174" y="1895602"/>
                </a:moveTo>
                <a:cubicBezTo>
                  <a:pt x="1107567" y="1882902"/>
                  <a:pt x="1076325" y="1867916"/>
                  <a:pt x="1045210" y="1852422"/>
                </a:cubicBezTo>
                <a:lnTo>
                  <a:pt x="1057910" y="1827022"/>
                </a:lnTo>
                <a:cubicBezTo>
                  <a:pt x="1088517" y="1842262"/>
                  <a:pt x="1119251" y="1856486"/>
                  <a:pt x="1149350" y="1869567"/>
                </a:cubicBezTo>
                <a:close/>
                <a:moveTo>
                  <a:pt x="2146808" y="1863471"/>
                </a:moveTo>
                <a:lnTo>
                  <a:pt x="2131187" y="1839468"/>
                </a:lnTo>
                <a:cubicBezTo>
                  <a:pt x="2159089" y="1821269"/>
                  <a:pt x="2185962" y="1801559"/>
                  <a:pt x="2211705" y="1780413"/>
                </a:cubicBezTo>
                <a:lnTo>
                  <a:pt x="2229866" y="1802511"/>
                </a:lnTo>
                <a:cubicBezTo>
                  <a:pt x="2203247" y="1824253"/>
                  <a:pt x="2175523" y="1844599"/>
                  <a:pt x="2146808" y="1863471"/>
                </a:cubicBezTo>
                <a:close/>
                <a:moveTo>
                  <a:pt x="965708" y="1811147"/>
                </a:moveTo>
                <a:cubicBezTo>
                  <a:pt x="936625" y="1795018"/>
                  <a:pt x="906907" y="1777873"/>
                  <a:pt x="876808" y="1760347"/>
                </a:cubicBezTo>
                <a:lnTo>
                  <a:pt x="891667" y="1735836"/>
                </a:lnTo>
                <a:cubicBezTo>
                  <a:pt x="920877" y="1753616"/>
                  <a:pt x="950341" y="1770634"/>
                  <a:pt x="979170" y="1786636"/>
                </a:cubicBezTo>
                <a:close/>
                <a:moveTo>
                  <a:pt x="10188321" y="1780159"/>
                </a:moveTo>
                <a:lnTo>
                  <a:pt x="10162921" y="1767459"/>
                </a:lnTo>
                <a:lnTo>
                  <a:pt x="10166731" y="1759839"/>
                </a:lnTo>
                <a:cubicBezTo>
                  <a:pt x="10180447" y="1731899"/>
                  <a:pt x="10195560" y="1703959"/>
                  <a:pt x="10211435" y="1676908"/>
                </a:cubicBezTo>
                <a:lnTo>
                  <a:pt x="10236073" y="1691386"/>
                </a:lnTo>
                <a:cubicBezTo>
                  <a:pt x="10220579" y="1717929"/>
                  <a:pt x="10205847" y="1745234"/>
                  <a:pt x="10192258" y="1772539"/>
                </a:cubicBezTo>
                <a:close/>
                <a:moveTo>
                  <a:pt x="827405" y="1754759"/>
                </a:moveTo>
                <a:cubicBezTo>
                  <a:pt x="823722" y="1720850"/>
                  <a:pt x="820801" y="1686560"/>
                  <a:pt x="818896" y="1653159"/>
                </a:cubicBezTo>
                <a:lnTo>
                  <a:pt x="847344" y="1651508"/>
                </a:lnTo>
                <a:cubicBezTo>
                  <a:pt x="849376" y="1684782"/>
                  <a:pt x="852170" y="1718564"/>
                  <a:pt x="855853" y="1751965"/>
                </a:cubicBezTo>
                <a:close/>
                <a:moveTo>
                  <a:pt x="2296922" y="1742059"/>
                </a:moveTo>
                <a:lnTo>
                  <a:pt x="2276856" y="1721739"/>
                </a:lnTo>
                <a:cubicBezTo>
                  <a:pt x="2300529" y="1698295"/>
                  <a:pt x="2322919" y="1673568"/>
                  <a:pt x="2343912" y="1647698"/>
                </a:cubicBezTo>
                <a:lnTo>
                  <a:pt x="2366137" y="1665605"/>
                </a:lnTo>
                <a:cubicBezTo>
                  <a:pt x="2344369" y="1692351"/>
                  <a:pt x="2321128" y="1717878"/>
                  <a:pt x="2296541" y="1742059"/>
                </a:cubicBezTo>
                <a:close/>
                <a:moveTo>
                  <a:pt x="800608" y="1712341"/>
                </a:moveTo>
                <a:cubicBezTo>
                  <a:pt x="773176" y="1694561"/>
                  <a:pt x="744601" y="1675384"/>
                  <a:pt x="715899" y="1655445"/>
                </a:cubicBezTo>
                <a:lnTo>
                  <a:pt x="732282" y="1631950"/>
                </a:lnTo>
                <a:cubicBezTo>
                  <a:pt x="760730" y="1651762"/>
                  <a:pt x="788924" y="1670685"/>
                  <a:pt x="816229" y="1688465"/>
                </a:cubicBezTo>
                <a:close/>
                <a:moveTo>
                  <a:pt x="10281920" y="1617218"/>
                </a:moveTo>
                <a:lnTo>
                  <a:pt x="10258425" y="1601216"/>
                </a:lnTo>
                <a:cubicBezTo>
                  <a:pt x="10277475" y="1573276"/>
                  <a:pt x="10297922" y="1545463"/>
                  <a:pt x="10319385" y="1518666"/>
                </a:cubicBezTo>
                <a:lnTo>
                  <a:pt x="10341737" y="1536446"/>
                </a:lnTo>
                <a:cubicBezTo>
                  <a:pt x="10321290" y="1562735"/>
                  <a:pt x="10301097" y="1589913"/>
                  <a:pt x="10282428" y="1617218"/>
                </a:cubicBezTo>
                <a:close/>
                <a:moveTo>
                  <a:pt x="643890" y="1603629"/>
                </a:moveTo>
                <a:cubicBezTo>
                  <a:pt x="615696" y="1583309"/>
                  <a:pt x="588772" y="1564132"/>
                  <a:pt x="561340" y="1545082"/>
                </a:cubicBezTo>
                <a:lnTo>
                  <a:pt x="577596" y="1521587"/>
                </a:lnTo>
                <a:cubicBezTo>
                  <a:pt x="605155" y="1540764"/>
                  <a:pt x="632333" y="1559687"/>
                  <a:pt x="660527" y="1580515"/>
                </a:cubicBezTo>
                <a:close/>
                <a:moveTo>
                  <a:pt x="2418969" y="1593215"/>
                </a:moveTo>
                <a:lnTo>
                  <a:pt x="2395093" y="1577467"/>
                </a:lnTo>
                <a:cubicBezTo>
                  <a:pt x="2413445" y="1549679"/>
                  <a:pt x="2430158" y="1520850"/>
                  <a:pt x="2445131" y="1491107"/>
                </a:cubicBezTo>
                <a:lnTo>
                  <a:pt x="2470531" y="1503807"/>
                </a:lnTo>
                <a:cubicBezTo>
                  <a:pt x="2455050" y="1534566"/>
                  <a:pt x="2437841" y="1564411"/>
                  <a:pt x="2418969" y="1593215"/>
                </a:cubicBezTo>
                <a:close/>
                <a:moveTo>
                  <a:pt x="815340" y="1563497"/>
                </a:moveTo>
                <a:lnTo>
                  <a:pt x="815340" y="1542415"/>
                </a:lnTo>
                <a:cubicBezTo>
                  <a:pt x="815340" y="1515364"/>
                  <a:pt x="815340" y="1488186"/>
                  <a:pt x="816991" y="1461389"/>
                </a:cubicBezTo>
                <a:lnTo>
                  <a:pt x="845566" y="1462659"/>
                </a:lnTo>
                <a:cubicBezTo>
                  <a:pt x="844423" y="1488948"/>
                  <a:pt x="843915" y="1515745"/>
                  <a:pt x="843915" y="1542415"/>
                </a:cubicBezTo>
                <a:lnTo>
                  <a:pt x="843915" y="1563497"/>
                </a:lnTo>
                <a:close/>
                <a:moveTo>
                  <a:pt x="488188" y="1495171"/>
                </a:moveTo>
                <a:lnTo>
                  <a:pt x="426720" y="1454404"/>
                </a:lnTo>
                <a:lnTo>
                  <a:pt x="403733" y="1439291"/>
                </a:lnTo>
                <a:lnTo>
                  <a:pt x="419608" y="1415415"/>
                </a:lnTo>
                <a:lnTo>
                  <a:pt x="442468" y="1430655"/>
                </a:lnTo>
                <a:cubicBezTo>
                  <a:pt x="461391" y="1443355"/>
                  <a:pt x="481838" y="1456055"/>
                  <a:pt x="504063" y="1471549"/>
                </a:cubicBezTo>
                <a:close/>
                <a:moveTo>
                  <a:pt x="10399268" y="1469771"/>
                </a:moveTo>
                <a:lnTo>
                  <a:pt x="10378059" y="1450467"/>
                </a:lnTo>
                <a:cubicBezTo>
                  <a:pt x="10400665" y="1425067"/>
                  <a:pt x="10424795" y="1400810"/>
                  <a:pt x="10449560" y="1376934"/>
                </a:cubicBezTo>
                <a:lnTo>
                  <a:pt x="10469372" y="1397508"/>
                </a:lnTo>
                <a:cubicBezTo>
                  <a:pt x="10444988" y="1420749"/>
                  <a:pt x="10421493" y="1445006"/>
                  <a:pt x="10399268" y="1469517"/>
                </a:cubicBezTo>
                <a:close/>
                <a:moveTo>
                  <a:pt x="2507107" y="1421257"/>
                </a:moveTo>
                <a:lnTo>
                  <a:pt x="2480437" y="1411097"/>
                </a:lnTo>
                <a:cubicBezTo>
                  <a:pt x="2492312" y="1379970"/>
                  <a:pt x="2502319" y="1348168"/>
                  <a:pt x="2510409" y="1315847"/>
                </a:cubicBezTo>
                <a:lnTo>
                  <a:pt x="2538095" y="1322832"/>
                </a:lnTo>
                <a:cubicBezTo>
                  <a:pt x="2529764" y="1356157"/>
                  <a:pt x="2519413" y="1388936"/>
                  <a:pt x="2507107" y="1421003"/>
                </a:cubicBezTo>
                <a:close/>
                <a:moveTo>
                  <a:pt x="330708" y="1388999"/>
                </a:moveTo>
                <a:cubicBezTo>
                  <a:pt x="302829" y="1369073"/>
                  <a:pt x="276075" y="1347622"/>
                  <a:pt x="250571" y="1324737"/>
                </a:cubicBezTo>
                <a:lnTo>
                  <a:pt x="269748" y="1303528"/>
                </a:lnTo>
                <a:cubicBezTo>
                  <a:pt x="294450" y="1325740"/>
                  <a:pt x="320399" y="1346518"/>
                  <a:pt x="347472" y="1365758"/>
                </a:cubicBezTo>
                <a:close/>
                <a:moveTo>
                  <a:pt x="851408" y="1374394"/>
                </a:moveTo>
                <a:lnTo>
                  <a:pt x="822960" y="1371727"/>
                </a:lnTo>
                <a:cubicBezTo>
                  <a:pt x="826135" y="1337691"/>
                  <a:pt x="830326" y="1303401"/>
                  <a:pt x="835660" y="1270127"/>
                </a:cubicBezTo>
                <a:lnTo>
                  <a:pt x="863854" y="1274445"/>
                </a:lnTo>
                <a:cubicBezTo>
                  <a:pt x="858901" y="1307211"/>
                  <a:pt x="854710" y="1340866"/>
                  <a:pt x="851408" y="1374394"/>
                </a:cubicBezTo>
                <a:close/>
                <a:moveTo>
                  <a:pt x="10534269" y="1338072"/>
                </a:moveTo>
                <a:lnTo>
                  <a:pt x="10516108" y="1316355"/>
                </a:lnTo>
                <a:cubicBezTo>
                  <a:pt x="10541508" y="1294511"/>
                  <a:pt x="10568305" y="1272794"/>
                  <a:pt x="10595737" y="1251966"/>
                </a:cubicBezTo>
                <a:lnTo>
                  <a:pt x="10613009" y="1274699"/>
                </a:lnTo>
                <a:cubicBezTo>
                  <a:pt x="10585831" y="1295146"/>
                  <a:pt x="10559542" y="1316482"/>
                  <a:pt x="10534523" y="1338072"/>
                </a:cubicBezTo>
                <a:close/>
                <a:moveTo>
                  <a:pt x="185801" y="1261872"/>
                </a:moveTo>
                <a:cubicBezTo>
                  <a:pt x="165100" y="1239647"/>
                  <a:pt x="143129" y="1214501"/>
                  <a:pt x="118618" y="1185672"/>
                </a:cubicBezTo>
                <a:lnTo>
                  <a:pt x="140589" y="1167384"/>
                </a:lnTo>
                <a:cubicBezTo>
                  <a:pt x="164719" y="1196467"/>
                  <a:pt x="186436" y="1221232"/>
                  <a:pt x="206756" y="1243584"/>
                </a:cubicBezTo>
                <a:close/>
                <a:moveTo>
                  <a:pt x="2554986" y="1234313"/>
                </a:moveTo>
                <a:lnTo>
                  <a:pt x="2526792" y="1230249"/>
                </a:lnTo>
                <a:cubicBezTo>
                  <a:pt x="2528316" y="1219581"/>
                  <a:pt x="2529586" y="1208786"/>
                  <a:pt x="2530602" y="1197864"/>
                </a:cubicBezTo>
                <a:cubicBezTo>
                  <a:pt x="2532888" y="1175766"/>
                  <a:pt x="2534158" y="1153160"/>
                  <a:pt x="2534539" y="1130808"/>
                </a:cubicBezTo>
                <a:lnTo>
                  <a:pt x="2563114" y="1130808"/>
                </a:lnTo>
                <a:cubicBezTo>
                  <a:pt x="2563114" y="1153922"/>
                  <a:pt x="2561336" y="1177290"/>
                  <a:pt x="2559050" y="1200150"/>
                </a:cubicBezTo>
                <a:cubicBezTo>
                  <a:pt x="2558161" y="1212215"/>
                  <a:pt x="2556891" y="1222756"/>
                  <a:pt x="2555240" y="1233932"/>
                </a:cubicBezTo>
                <a:close/>
                <a:moveTo>
                  <a:pt x="10684002" y="1223264"/>
                </a:moveTo>
                <a:lnTo>
                  <a:pt x="10668508" y="1199515"/>
                </a:lnTo>
                <a:cubicBezTo>
                  <a:pt x="10696067" y="1180465"/>
                  <a:pt x="10724896" y="1161415"/>
                  <a:pt x="10754106" y="1143508"/>
                </a:cubicBezTo>
                <a:lnTo>
                  <a:pt x="10769092" y="1167892"/>
                </a:lnTo>
                <a:cubicBezTo>
                  <a:pt x="10739755" y="1185545"/>
                  <a:pt x="10711307" y="1204087"/>
                  <a:pt x="10684256" y="1222883"/>
                </a:cubicBezTo>
                <a:close/>
                <a:moveTo>
                  <a:pt x="879602" y="1188212"/>
                </a:moveTo>
                <a:lnTo>
                  <a:pt x="851662" y="1182243"/>
                </a:lnTo>
                <a:cubicBezTo>
                  <a:pt x="858774" y="1148715"/>
                  <a:pt x="867029" y="1115187"/>
                  <a:pt x="876046" y="1082802"/>
                </a:cubicBezTo>
                <a:lnTo>
                  <a:pt x="903605" y="1090549"/>
                </a:lnTo>
                <a:cubicBezTo>
                  <a:pt x="894842" y="1121918"/>
                  <a:pt x="886841" y="1154811"/>
                  <a:pt x="879856" y="1187831"/>
                </a:cubicBezTo>
                <a:close/>
                <a:moveTo>
                  <a:pt x="10844657" y="1123315"/>
                </a:moveTo>
                <a:lnTo>
                  <a:pt x="10830687" y="1097915"/>
                </a:lnTo>
                <a:cubicBezTo>
                  <a:pt x="10859643" y="1081532"/>
                  <a:pt x="10889996" y="1065276"/>
                  <a:pt x="10920730" y="1049528"/>
                </a:cubicBezTo>
                <a:lnTo>
                  <a:pt x="10933430" y="1074928"/>
                </a:lnTo>
                <a:cubicBezTo>
                  <a:pt x="10903331" y="1090676"/>
                  <a:pt x="10873359" y="1106678"/>
                  <a:pt x="10844657" y="1123315"/>
                </a:cubicBezTo>
                <a:close/>
                <a:moveTo>
                  <a:pt x="62357" y="1115822"/>
                </a:moveTo>
                <a:cubicBezTo>
                  <a:pt x="43180" y="1091565"/>
                  <a:pt x="22479" y="1065022"/>
                  <a:pt x="0" y="1035431"/>
                </a:cubicBezTo>
                <a:lnTo>
                  <a:pt x="22733" y="1018159"/>
                </a:lnTo>
                <a:cubicBezTo>
                  <a:pt x="45085" y="1047369"/>
                  <a:pt x="65659" y="1073912"/>
                  <a:pt x="84709" y="1098042"/>
                </a:cubicBezTo>
                <a:close/>
                <a:moveTo>
                  <a:pt x="2530983" y="1043686"/>
                </a:moveTo>
                <a:cubicBezTo>
                  <a:pt x="2527884" y="1010526"/>
                  <a:pt x="2522842" y="977570"/>
                  <a:pt x="2515870" y="945007"/>
                </a:cubicBezTo>
                <a:lnTo>
                  <a:pt x="2543810" y="939038"/>
                </a:lnTo>
                <a:cubicBezTo>
                  <a:pt x="2550998" y="972566"/>
                  <a:pt x="2556218" y="1006500"/>
                  <a:pt x="2559431" y="1040638"/>
                </a:cubicBezTo>
                <a:close/>
                <a:moveTo>
                  <a:pt x="11012678" y="1036828"/>
                </a:moveTo>
                <a:lnTo>
                  <a:pt x="10999978" y="1011428"/>
                </a:lnTo>
                <a:lnTo>
                  <a:pt x="11040237" y="993013"/>
                </a:lnTo>
                <a:lnTo>
                  <a:pt x="11092688" y="969518"/>
                </a:lnTo>
                <a:lnTo>
                  <a:pt x="11104499" y="995553"/>
                </a:lnTo>
                <a:lnTo>
                  <a:pt x="11051921" y="1019175"/>
                </a:lnTo>
                <a:close/>
                <a:moveTo>
                  <a:pt x="930275" y="1006221"/>
                </a:moveTo>
                <a:lnTo>
                  <a:pt x="903351" y="996315"/>
                </a:lnTo>
                <a:cubicBezTo>
                  <a:pt x="912114" y="970915"/>
                  <a:pt x="921766" y="945515"/>
                  <a:pt x="931799" y="921258"/>
                </a:cubicBezTo>
                <a:cubicBezTo>
                  <a:pt x="934720" y="914400"/>
                  <a:pt x="937641" y="907542"/>
                  <a:pt x="940689" y="900684"/>
                </a:cubicBezTo>
                <a:lnTo>
                  <a:pt x="966851" y="911987"/>
                </a:lnTo>
                <a:cubicBezTo>
                  <a:pt x="963930" y="918718"/>
                  <a:pt x="961009" y="925449"/>
                  <a:pt x="958215" y="932180"/>
                </a:cubicBezTo>
                <a:cubicBezTo>
                  <a:pt x="948309" y="956691"/>
                  <a:pt x="938911" y="981329"/>
                  <a:pt x="930275" y="1006221"/>
                </a:cubicBezTo>
                <a:close/>
                <a:moveTo>
                  <a:pt x="11186541" y="958215"/>
                </a:moveTo>
                <a:lnTo>
                  <a:pt x="11174730" y="932180"/>
                </a:lnTo>
                <a:cubicBezTo>
                  <a:pt x="11205845" y="917956"/>
                  <a:pt x="11236452" y="903859"/>
                  <a:pt x="11266678" y="889635"/>
                </a:cubicBezTo>
                <a:lnTo>
                  <a:pt x="11279378" y="915035"/>
                </a:lnTo>
                <a:cubicBezTo>
                  <a:pt x="11248644" y="929424"/>
                  <a:pt x="11217694" y="943826"/>
                  <a:pt x="11186541" y="958215"/>
                </a:cubicBezTo>
                <a:close/>
                <a:moveTo>
                  <a:pt x="11359134" y="876681"/>
                </a:moveTo>
                <a:lnTo>
                  <a:pt x="11346434" y="851281"/>
                </a:lnTo>
                <a:cubicBezTo>
                  <a:pt x="11378692" y="835406"/>
                  <a:pt x="11408156" y="820293"/>
                  <a:pt x="11436604" y="805307"/>
                </a:cubicBezTo>
                <a:lnTo>
                  <a:pt x="11449304" y="830707"/>
                </a:lnTo>
                <a:cubicBezTo>
                  <a:pt x="11421364" y="845058"/>
                  <a:pt x="11391646" y="860298"/>
                  <a:pt x="11359134" y="876300"/>
                </a:cubicBezTo>
                <a:close/>
                <a:moveTo>
                  <a:pt x="2493772" y="860298"/>
                </a:moveTo>
                <a:cubicBezTo>
                  <a:pt x="2483599" y="828535"/>
                  <a:pt x="2471636" y="797370"/>
                  <a:pt x="2457958" y="766953"/>
                </a:cubicBezTo>
                <a:lnTo>
                  <a:pt x="2483993" y="755269"/>
                </a:lnTo>
                <a:cubicBezTo>
                  <a:pt x="2498065" y="786714"/>
                  <a:pt x="2510447" y="818896"/>
                  <a:pt x="2521077" y="851662"/>
                </a:cubicBezTo>
                <a:close/>
                <a:moveTo>
                  <a:pt x="1004824" y="833374"/>
                </a:moveTo>
                <a:lnTo>
                  <a:pt x="979424" y="820674"/>
                </a:lnTo>
                <a:cubicBezTo>
                  <a:pt x="995299" y="790448"/>
                  <a:pt x="1012698" y="760603"/>
                  <a:pt x="1030986" y="731774"/>
                </a:cubicBezTo>
                <a:lnTo>
                  <a:pt x="1055116" y="747141"/>
                </a:lnTo>
                <a:cubicBezTo>
                  <a:pt x="1037336" y="774700"/>
                  <a:pt x="1020318" y="803910"/>
                  <a:pt x="1004824" y="833374"/>
                </a:cubicBezTo>
                <a:close/>
                <a:moveTo>
                  <a:pt x="11528171" y="786765"/>
                </a:moveTo>
                <a:lnTo>
                  <a:pt x="11513947" y="762000"/>
                </a:lnTo>
                <a:cubicBezTo>
                  <a:pt x="11543919" y="744728"/>
                  <a:pt x="11573002" y="727202"/>
                  <a:pt x="11600307" y="709676"/>
                </a:cubicBezTo>
                <a:lnTo>
                  <a:pt x="11615674" y="733806"/>
                </a:lnTo>
                <a:cubicBezTo>
                  <a:pt x="11587988" y="751459"/>
                  <a:pt x="11558524" y="769366"/>
                  <a:pt x="11528171" y="786765"/>
                </a:cubicBezTo>
                <a:close/>
                <a:moveTo>
                  <a:pt x="2418207" y="688594"/>
                </a:moveTo>
                <a:cubicBezTo>
                  <a:pt x="2401634" y="659638"/>
                  <a:pt x="2383498" y="631609"/>
                  <a:pt x="2363851" y="604647"/>
                </a:cubicBezTo>
                <a:lnTo>
                  <a:pt x="2386965" y="587756"/>
                </a:lnTo>
                <a:cubicBezTo>
                  <a:pt x="2407234" y="615607"/>
                  <a:pt x="2425929" y="644563"/>
                  <a:pt x="2442972" y="674497"/>
                </a:cubicBezTo>
                <a:close/>
                <a:moveTo>
                  <a:pt x="11689969" y="683768"/>
                </a:moveTo>
                <a:lnTo>
                  <a:pt x="11673459" y="660527"/>
                </a:lnTo>
                <a:cubicBezTo>
                  <a:pt x="11701145" y="640842"/>
                  <a:pt x="11728196" y="620395"/>
                  <a:pt x="11753596" y="599821"/>
                </a:cubicBezTo>
                <a:lnTo>
                  <a:pt x="11771630" y="622046"/>
                </a:lnTo>
                <a:cubicBezTo>
                  <a:pt x="11745722" y="643001"/>
                  <a:pt x="11718163" y="663829"/>
                  <a:pt x="11689969" y="683768"/>
                </a:cubicBezTo>
                <a:close/>
                <a:moveTo>
                  <a:pt x="1105408" y="674497"/>
                </a:moveTo>
                <a:lnTo>
                  <a:pt x="1082548" y="657352"/>
                </a:lnTo>
                <a:cubicBezTo>
                  <a:pt x="1103122" y="629793"/>
                  <a:pt x="1124966" y="603123"/>
                  <a:pt x="1147572" y="577850"/>
                </a:cubicBezTo>
                <a:lnTo>
                  <a:pt x="1168908" y="596900"/>
                </a:lnTo>
                <a:cubicBezTo>
                  <a:pt x="1146556" y="621538"/>
                  <a:pt x="1125220" y="647573"/>
                  <a:pt x="1105408" y="674497"/>
                </a:cubicBezTo>
                <a:close/>
                <a:moveTo>
                  <a:pt x="11839829" y="563499"/>
                </a:moveTo>
                <a:lnTo>
                  <a:pt x="11820525" y="542417"/>
                </a:lnTo>
                <a:cubicBezTo>
                  <a:pt x="11845290" y="519684"/>
                  <a:pt x="11869293" y="495935"/>
                  <a:pt x="11892026" y="471932"/>
                </a:cubicBezTo>
                <a:lnTo>
                  <a:pt x="11912854" y="491490"/>
                </a:lnTo>
                <a:cubicBezTo>
                  <a:pt x="11889359" y="516128"/>
                  <a:pt x="11864848" y="540258"/>
                  <a:pt x="11839575" y="563499"/>
                </a:cubicBezTo>
                <a:close/>
                <a:moveTo>
                  <a:pt x="2309241" y="536448"/>
                </a:moveTo>
                <a:cubicBezTo>
                  <a:pt x="2287092" y="511569"/>
                  <a:pt x="2263508" y="487985"/>
                  <a:pt x="2238629" y="465836"/>
                </a:cubicBezTo>
                <a:lnTo>
                  <a:pt x="2257679" y="444500"/>
                </a:lnTo>
                <a:cubicBezTo>
                  <a:pt x="2283359" y="467423"/>
                  <a:pt x="2307692" y="491807"/>
                  <a:pt x="2330577" y="517525"/>
                </a:cubicBezTo>
                <a:close/>
                <a:moveTo>
                  <a:pt x="1229741" y="533908"/>
                </a:moveTo>
                <a:lnTo>
                  <a:pt x="1210056" y="513715"/>
                </a:lnTo>
                <a:cubicBezTo>
                  <a:pt x="1235456" y="489839"/>
                  <a:pt x="1260856" y="467233"/>
                  <a:pt x="1287907" y="446278"/>
                </a:cubicBezTo>
                <a:lnTo>
                  <a:pt x="1305433" y="468757"/>
                </a:lnTo>
                <a:cubicBezTo>
                  <a:pt x="1279525" y="488315"/>
                  <a:pt x="1254125" y="510667"/>
                  <a:pt x="1229741" y="533908"/>
                </a:cubicBezTo>
                <a:close/>
                <a:moveTo>
                  <a:pt x="11971909" y="424815"/>
                </a:moveTo>
                <a:lnTo>
                  <a:pt x="11949938" y="406654"/>
                </a:lnTo>
                <a:cubicBezTo>
                  <a:pt x="11971020" y="381254"/>
                  <a:pt x="11991594" y="354203"/>
                  <a:pt x="12011025" y="326898"/>
                </a:cubicBezTo>
                <a:lnTo>
                  <a:pt x="12034393" y="343535"/>
                </a:lnTo>
                <a:cubicBezTo>
                  <a:pt x="12014708" y="370713"/>
                  <a:pt x="11993499" y="398145"/>
                  <a:pt x="11971909" y="424815"/>
                </a:cubicBezTo>
                <a:close/>
                <a:moveTo>
                  <a:pt x="1376807" y="418084"/>
                </a:moveTo>
                <a:lnTo>
                  <a:pt x="1361186" y="394081"/>
                </a:lnTo>
                <a:cubicBezTo>
                  <a:pt x="1389863" y="375526"/>
                  <a:pt x="1419543" y="358572"/>
                  <a:pt x="1450086" y="343281"/>
                </a:cubicBezTo>
                <a:lnTo>
                  <a:pt x="1462786" y="368681"/>
                </a:lnTo>
                <a:cubicBezTo>
                  <a:pt x="1433246" y="383324"/>
                  <a:pt x="1404531" y="399605"/>
                  <a:pt x="1376807" y="417449"/>
                </a:cubicBezTo>
                <a:close/>
                <a:moveTo>
                  <a:pt x="2170049" y="412115"/>
                </a:moveTo>
                <a:cubicBezTo>
                  <a:pt x="2143023" y="392760"/>
                  <a:pt x="2114677" y="375310"/>
                  <a:pt x="2085213" y="359918"/>
                </a:cubicBezTo>
                <a:lnTo>
                  <a:pt x="2097913" y="334518"/>
                </a:lnTo>
                <a:cubicBezTo>
                  <a:pt x="2128457" y="350622"/>
                  <a:pt x="2157908" y="368745"/>
                  <a:pt x="2186051" y="388747"/>
                </a:cubicBezTo>
                <a:close/>
                <a:moveTo>
                  <a:pt x="2005711" y="324485"/>
                </a:moveTo>
                <a:cubicBezTo>
                  <a:pt x="1974685" y="313042"/>
                  <a:pt x="1942795" y="304127"/>
                  <a:pt x="1910334" y="297815"/>
                </a:cubicBezTo>
                <a:lnTo>
                  <a:pt x="1915668" y="269748"/>
                </a:lnTo>
                <a:cubicBezTo>
                  <a:pt x="1949704" y="276276"/>
                  <a:pt x="1983130" y="285610"/>
                  <a:pt x="2015617" y="297688"/>
                </a:cubicBezTo>
                <a:close/>
                <a:moveTo>
                  <a:pt x="1724787" y="290449"/>
                </a:moveTo>
                <a:lnTo>
                  <a:pt x="1721866" y="262128"/>
                </a:lnTo>
                <a:cubicBezTo>
                  <a:pt x="1756245" y="258559"/>
                  <a:pt x="1790840" y="257581"/>
                  <a:pt x="1825371" y="259207"/>
                </a:cubicBezTo>
                <a:lnTo>
                  <a:pt x="1824101" y="287782"/>
                </a:lnTo>
                <a:cubicBezTo>
                  <a:pt x="1790992" y="285991"/>
                  <a:pt x="1757794" y="286664"/>
                  <a:pt x="1724787" y="289814"/>
                </a:cubicBezTo>
                <a:close/>
                <a:moveTo>
                  <a:pt x="12084050" y="268859"/>
                </a:moveTo>
                <a:lnTo>
                  <a:pt x="12059793" y="253746"/>
                </a:lnTo>
                <a:cubicBezTo>
                  <a:pt x="12077192" y="225933"/>
                  <a:pt x="12094210" y="196596"/>
                  <a:pt x="12110593" y="166751"/>
                </a:cubicBezTo>
                <a:lnTo>
                  <a:pt x="12135993" y="180340"/>
                </a:lnTo>
                <a:cubicBezTo>
                  <a:pt x="12119102" y="210058"/>
                  <a:pt x="12101830" y="239903"/>
                  <a:pt x="12084050" y="268224"/>
                </a:cubicBezTo>
                <a:close/>
                <a:moveTo>
                  <a:pt x="12175998" y="100457"/>
                </a:moveTo>
                <a:lnTo>
                  <a:pt x="12150598" y="87757"/>
                </a:lnTo>
                <a:cubicBezTo>
                  <a:pt x="12164060" y="59563"/>
                  <a:pt x="12177268" y="29972"/>
                  <a:pt x="12189714" y="0"/>
                </a:cubicBezTo>
                <a:lnTo>
                  <a:pt x="12216130" y="10922"/>
                </a:lnTo>
                <a:cubicBezTo>
                  <a:pt x="12202922" y="41148"/>
                  <a:pt x="12189587" y="71120"/>
                  <a:pt x="12175998" y="99822"/>
                </a:cubicBezTo>
                <a:close/>
              </a:path>
            </a:pathLst>
          </a:custGeom>
          <a:solidFill>
            <a:srgbClr val="E5007E"/>
          </a:solidFill>
          <a:ln w="126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Graphic 24">
            <a:extLst>
              <a:ext uri="{FF2B5EF4-FFF2-40B4-BE49-F238E27FC236}">
                <a16:creationId xmlns:a16="http://schemas.microsoft.com/office/drawing/2014/main" id="{484BF3AB-4E8E-4C27-A75D-3EE2AE05CB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2086">
            <a:off x="11290663" y="2897755"/>
            <a:ext cx="254748" cy="254748"/>
          </a:xfrm>
          <a:prstGeom prst="rect">
            <a:avLst/>
          </a:prstGeom>
        </p:spPr>
      </p:pic>
      <p:pic>
        <p:nvPicPr>
          <p:cNvPr id="46" name="Graphic 45">
            <a:extLst>
              <a:ext uri="{FF2B5EF4-FFF2-40B4-BE49-F238E27FC236}">
                <a16:creationId xmlns:a16="http://schemas.microsoft.com/office/drawing/2014/main" id="{B69410C4-C0E3-4CD0-9812-9ABFB5AD1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352086">
            <a:off x="10393680" y="2331697"/>
            <a:ext cx="254748" cy="254748"/>
          </a:xfrm>
          <a:prstGeom prst="rect">
            <a:avLst/>
          </a:prstGeom>
        </p:spPr>
      </p:pic>
      <p:sp>
        <p:nvSpPr>
          <p:cNvPr id="31" name="Vrije vorm: vorm 30">
            <a:extLst>
              <a:ext uri="{FF2B5EF4-FFF2-40B4-BE49-F238E27FC236}">
                <a16:creationId xmlns:a16="http://schemas.microsoft.com/office/drawing/2014/main" id="{681F87BD-2690-445C-B0E3-AAE61CBF786B}"/>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Afbeelding 1">
            <a:extLst>
              <a:ext uri="{FF2B5EF4-FFF2-40B4-BE49-F238E27FC236}">
                <a16:creationId xmlns:a16="http://schemas.microsoft.com/office/drawing/2014/main" id="{2D9B303C-DD98-26A0-09A1-CC9A7741B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 y="2669892"/>
            <a:ext cx="4395195" cy="5911996"/>
          </a:xfrm>
          <a:prstGeom prst="rect">
            <a:avLst/>
          </a:prstGeom>
        </p:spPr>
      </p:pic>
      <p:pic>
        <p:nvPicPr>
          <p:cNvPr id="4" name="Afbeelding 3">
            <a:extLst>
              <a:ext uri="{FF2B5EF4-FFF2-40B4-BE49-F238E27FC236}">
                <a16:creationId xmlns:a16="http://schemas.microsoft.com/office/drawing/2014/main" id="{57136052-4915-EF99-0D5A-C5E09273EC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4" y="658157"/>
            <a:ext cx="6989471" cy="5291095"/>
          </a:xfrm>
          <a:prstGeom prst="rect">
            <a:avLst/>
          </a:prstGeom>
        </p:spPr>
      </p:pic>
      <p:pic>
        <p:nvPicPr>
          <p:cNvPr id="22" name="Afbeelding 21">
            <a:extLst>
              <a:ext uri="{FF2B5EF4-FFF2-40B4-BE49-F238E27FC236}">
                <a16:creationId xmlns:a16="http://schemas.microsoft.com/office/drawing/2014/main" id="{E1CD9A0D-56A0-BF8F-9CA2-2DDD777698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3277" y="702745"/>
            <a:ext cx="5228721" cy="1509965"/>
          </a:xfrm>
          <a:prstGeom prst="rect">
            <a:avLst/>
          </a:prstGeom>
        </p:spPr>
      </p:pic>
      <p:pic>
        <p:nvPicPr>
          <p:cNvPr id="24" name="Afbeelding 23">
            <a:extLst>
              <a:ext uri="{FF2B5EF4-FFF2-40B4-BE49-F238E27FC236}">
                <a16:creationId xmlns:a16="http://schemas.microsoft.com/office/drawing/2014/main" id="{839F697B-87ED-48C2-3596-2E924CDEC6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3726" y="2106742"/>
            <a:ext cx="4867275" cy="4257675"/>
          </a:xfrm>
          <a:prstGeom prst="rect">
            <a:avLst/>
          </a:prstGeom>
        </p:spPr>
      </p:pic>
    </p:spTree>
    <p:extLst>
      <p:ext uri="{BB962C8B-B14F-4D97-AF65-F5344CB8AC3E}">
        <p14:creationId xmlns:p14="http://schemas.microsoft.com/office/powerpoint/2010/main" val="3502648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Vrije vorm: vorm 26">
            <a:extLst>
              <a:ext uri="{FF2B5EF4-FFF2-40B4-BE49-F238E27FC236}">
                <a16:creationId xmlns:a16="http://schemas.microsoft.com/office/drawing/2014/main" id="{2EA5F4D4-0F00-C327-D809-7C6359986A4F}"/>
              </a:ext>
            </a:extLst>
          </p:cNvPr>
          <p:cNvSpPr/>
          <p:nvPr/>
        </p:nvSpPr>
        <p:spPr>
          <a:xfrm>
            <a:off x="1" y="653621"/>
            <a:ext cx="12191999" cy="6206324"/>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Vrije vorm: vorm 98">
            <a:extLst>
              <a:ext uri="{FF2B5EF4-FFF2-40B4-BE49-F238E27FC236}">
                <a16:creationId xmlns:a16="http://schemas.microsoft.com/office/drawing/2014/main" id="{196EA936-4520-44FC-BD2E-3ED1C6719B57}"/>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Vrije vorm: vorm 2">
            <a:hlinkClick r:id="" action="ppaction://noaction"/>
            <a:extLst>
              <a:ext uri="{FF2B5EF4-FFF2-40B4-BE49-F238E27FC236}">
                <a16:creationId xmlns:a16="http://schemas.microsoft.com/office/drawing/2014/main" id="{A0CC708D-8458-71FA-B1CC-C9878E128B7E}"/>
              </a:ext>
            </a:extLst>
          </p:cNvPr>
          <p:cNvSpPr/>
          <p:nvPr/>
        </p:nvSpPr>
        <p:spPr>
          <a:xfrm>
            <a:off x="476757" y="201930"/>
            <a:ext cx="3104643"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Verwacht</a:t>
            </a:r>
          </a:p>
        </p:txBody>
      </p:sp>
      <p:grpSp>
        <p:nvGrpSpPr>
          <p:cNvPr id="2" name="Groep 1">
            <a:extLst>
              <a:ext uri="{FF2B5EF4-FFF2-40B4-BE49-F238E27FC236}">
                <a16:creationId xmlns:a16="http://schemas.microsoft.com/office/drawing/2014/main" id="{09D83243-F547-72ED-70CF-1A5A390B0B79}"/>
              </a:ext>
            </a:extLst>
          </p:cNvPr>
          <p:cNvGrpSpPr/>
          <p:nvPr/>
        </p:nvGrpSpPr>
        <p:grpSpPr>
          <a:xfrm>
            <a:off x="9488802" y="6045696"/>
            <a:ext cx="2372199" cy="813829"/>
            <a:chOff x="9488802" y="6045696"/>
            <a:chExt cx="2372199" cy="813829"/>
          </a:xfrm>
        </p:grpSpPr>
        <p:sp>
          <p:nvSpPr>
            <p:cNvPr id="4" name="Vrije vorm: vorm 3">
              <a:hlinkClick r:id="rId3" action="ppaction://hlinksldjump"/>
              <a:extLst>
                <a:ext uri="{FF2B5EF4-FFF2-40B4-BE49-F238E27FC236}">
                  <a16:creationId xmlns:a16="http://schemas.microsoft.com/office/drawing/2014/main" id="{FB5970D3-76BE-3D74-5EB7-ACFB12BA6928}"/>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ep 4">
              <a:extLst>
                <a:ext uri="{FF2B5EF4-FFF2-40B4-BE49-F238E27FC236}">
                  <a16:creationId xmlns:a16="http://schemas.microsoft.com/office/drawing/2014/main" id="{BB8F4C58-1D65-F4A0-FC14-8342F253FA38}"/>
                </a:ext>
              </a:extLst>
            </p:cNvPr>
            <p:cNvGrpSpPr/>
            <p:nvPr/>
          </p:nvGrpSpPr>
          <p:grpSpPr>
            <a:xfrm>
              <a:off x="10175349" y="6438915"/>
              <a:ext cx="998980" cy="273298"/>
              <a:chOff x="10175349" y="6438915"/>
              <a:chExt cx="998980" cy="273298"/>
            </a:xfrm>
          </p:grpSpPr>
          <p:sp>
            <p:nvSpPr>
              <p:cNvPr id="6" name="Vrije vorm: vorm 5">
                <a:extLst>
                  <a:ext uri="{FF2B5EF4-FFF2-40B4-BE49-F238E27FC236}">
                    <a16:creationId xmlns:a16="http://schemas.microsoft.com/office/drawing/2014/main" id="{6232B8EB-FFD1-BC29-35C3-DF11A830E0C9}"/>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Vrije vorm: vorm 6">
                <a:extLst>
                  <a:ext uri="{FF2B5EF4-FFF2-40B4-BE49-F238E27FC236}">
                    <a16:creationId xmlns:a16="http://schemas.microsoft.com/office/drawing/2014/main" id="{70351F07-FB44-FC3D-55A7-94F77F0CB077}"/>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Vrije vorm: vorm 7">
                <a:extLst>
                  <a:ext uri="{FF2B5EF4-FFF2-40B4-BE49-F238E27FC236}">
                    <a16:creationId xmlns:a16="http://schemas.microsoft.com/office/drawing/2014/main" id="{0C8E74FD-2EAF-3C9E-83E3-4EEE3B61C743}"/>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Vrije vorm: vorm 8">
                <a:extLst>
                  <a:ext uri="{FF2B5EF4-FFF2-40B4-BE49-F238E27FC236}">
                    <a16:creationId xmlns:a16="http://schemas.microsoft.com/office/drawing/2014/main" id="{3A47B69C-A485-0A3E-1EB1-7CD303F1F97B}"/>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Vrije vorm: vorm 9">
                <a:extLst>
                  <a:ext uri="{FF2B5EF4-FFF2-40B4-BE49-F238E27FC236}">
                    <a16:creationId xmlns:a16="http://schemas.microsoft.com/office/drawing/2014/main" id="{C22DDF78-037C-D4E5-EEFD-0EEC5ECEC577}"/>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Vrije vorm: vorm 10">
                <a:extLst>
                  <a:ext uri="{FF2B5EF4-FFF2-40B4-BE49-F238E27FC236}">
                    <a16:creationId xmlns:a16="http://schemas.microsoft.com/office/drawing/2014/main" id="{1091E80C-7F2D-8C9C-6FB7-20FCA37B6ED5}"/>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Vrije vorm: vorm 11">
                <a:extLst>
                  <a:ext uri="{FF2B5EF4-FFF2-40B4-BE49-F238E27FC236}">
                    <a16:creationId xmlns:a16="http://schemas.microsoft.com/office/drawing/2014/main" id="{67275FE9-C5BE-EE85-2A06-800B0E9E0E92}"/>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Vrije vorm: vorm 12">
                <a:extLst>
                  <a:ext uri="{FF2B5EF4-FFF2-40B4-BE49-F238E27FC236}">
                    <a16:creationId xmlns:a16="http://schemas.microsoft.com/office/drawing/2014/main" id="{7570B47F-C703-E120-2E16-A0319A679831}"/>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Vrije vorm: vorm 13">
                <a:extLst>
                  <a:ext uri="{FF2B5EF4-FFF2-40B4-BE49-F238E27FC236}">
                    <a16:creationId xmlns:a16="http://schemas.microsoft.com/office/drawing/2014/main" id="{7D731A91-0DB2-96F0-971F-6B4580E1525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Vrije vorm: vorm 14">
                <a:extLst>
                  <a:ext uri="{FF2B5EF4-FFF2-40B4-BE49-F238E27FC236}">
                    <a16:creationId xmlns:a16="http://schemas.microsoft.com/office/drawing/2014/main" id="{9C4BAD4D-1878-530E-3EE3-98C5E41A8413}"/>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Vrije vorm: vorm 15">
                <a:extLst>
                  <a:ext uri="{FF2B5EF4-FFF2-40B4-BE49-F238E27FC236}">
                    <a16:creationId xmlns:a16="http://schemas.microsoft.com/office/drawing/2014/main" id="{25C63301-73DA-D35D-253F-721423E6EB91}"/>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Vrije vorm: vorm 16">
                <a:extLst>
                  <a:ext uri="{FF2B5EF4-FFF2-40B4-BE49-F238E27FC236}">
                    <a16:creationId xmlns:a16="http://schemas.microsoft.com/office/drawing/2014/main" id="{62187844-838F-CE59-3508-8601F0B4677B}"/>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Vrije vorm: vorm 17">
                <a:extLst>
                  <a:ext uri="{FF2B5EF4-FFF2-40B4-BE49-F238E27FC236}">
                    <a16:creationId xmlns:a16="http://schemas.microsoft.com/office/drawing/2014/main" id="{CD39F28E-9E2C-BBFF-8DBB-27A710FBEA74}"/>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ep 20">
            <a:extLst>
              <a:ext uri="{FF2B5EF4-FFF2-40B4-BE49-F238E27FC236}">
                <a16:creationId xmlns:a16="http://schemas.microsoft.com/office/drawing/2014/main" id="{828509D0-1479-8630-6C83-C54010F901F1}"/>
              </a:ext>
            </a:extLst>
          </p:cNvPr>
          <p:cNvGrpSpPr/>
          <p:nvPr/>
        </p:nvGrpSpPr>
        <p:grpSpPr>
          <a:xfrm rot="20549918">
            <a:off x="5415891" y="412933"/>
            <a:ext cx="5639860" cy="6426177"/>
            <a:chOff x="6091824" y="948099"/>
            <a:chExt cx="6228908" cy="6015163"/>
          </a:xfrm>
        </p:grpSpPr>
        <p:sp>
          <p:nvSpPr>
            <p:cNvPr id="22" name="Vrije vorm: vorm 21">
              <a:extLst>
                <a:ext uri="{FF2B5EF4-FFF2-40B4-BE49-F238E27FC236}">
                  <a16:creationId xmlns:a16="http://schemas.microsoft.com/office/drawing/2014/main" id="{2D217A6D-705B-384B-AF32-05D46C0FE43D}"/>
                </a:ext>
              </a:extLst>
            </p:cNvPr>
            <p:cNvSpPr/>
            <p:nvPr/>
          </p:nvSpPr>
          <p:spPr>
            <a:xfrm>
              <a:off x="6091824" y="948099"/>
              <a:ext cx="342305" cy="1160311"/>
            </a:xfrm>
            <a:custGeom>
              <a:avLst/>
              <a:gdLst>
                <a:gd name="connsiteX0" fmla="*/ 342306 w 342305"/>
                <a:gd name="connsiteY0" fmla="*/ 16500 h 1160311"/>
                <a:gd name="connsiteX1" fmla="*/ 315906 w 342305"/>
                <a:gd name="connsiteY1" fmla="*/ 0 h 1160311"/>
                <a:gd name="connsiteX2" fmla="*/ 266915 w 342305"/>
                <a:gd name="connsiteY2" fmla="*/ 146340 h 1160311"/>
                <a:gd name="connsiteX3" fmla="*/ 239373 w 342305"/>
                <a:gd name="connsiteY3" fmla="*/ 131617 h 1160311"/>
                <a:gd name="connsiteX4" fmla="*/ 284430 w 342305"/>
                <a:gd name="connsiteY4" fmla="*/ 51403 h 1160311"/>
                <a:gd name="connsiteX5" fmla="*/ 311464 w 342305"/>
                <a:gd name="connsiteY5" fmla="*/ 67268 h 1160311"/>
                <a:gd name="connsiteX6" fmla="*/ 266915 w 342305"/>
                <a:gd name="connsiteY6" fmla="*/ 146340 h 1160311"/>
                <a:gd name="connsiteX7" fmla="*/ 200281 w 342305"/>
                <a:gd name="connsiteY7" fmla="*/ 281257 h 1160311"/>
                <a:gd name="connsiteX8" fmla="*/ 171851 w 342305"/>
                <a:gd name="connsiteY8" fmla="*/ 268565 h 1160311"/>
                <a:gd name="connsiteX9" fmla="*/ 211450 w 342305"/>
                <a:gd name="connsiteY9" fmla="*/ 185558 h 1160311"/>
                <a:gd name="connsiteX10" fmla="*/ 239373 w 342305"/>
                <a:gd name="connsiteY10" fmla="*/ 199520 h 1160311"/>
                <a:gd name="connsiteX11" fmla="*/ 200408 w 342305"/>
                <a:gd name="connsiteY11" fmla="*/ 281257 h 1160311"/>
                <a:gd name="connsiteX12" fmla="*/ 143294 w 342305"/>
                <a:gd name="connsiteY12" fmla="*/ 420870 h 1160311"/>
                <a:gd name="connsiteX13" fmla="*/ 114610 w 342305"/>
                <a:gd name="connsiteY13" fmla="*/ 409955 h 1160311"/>
                <a:gd name="connsiteX14" fmla="*/ 148244 w 342305"/>
                <a:gd name="connsiteY14" fmla="*/ 324156 h 1160311"/>
                <a:gd name="connsiteX15" fmla="*/ 176928 w 342305"/>
                <a:gd name="connsiteY15" fmla="*/ 336848 h 1160311"/>
                <a:gd name="connsiteX16" fmla="*/ 143421 w 342305"/>
                <a:gd name="connsiteY16" fmla="*/ 420489 h 1160311"/>
                <a:gd name="connsiteX17" fmla="*/ 96841 w 342305"/>
                <a:gd name="connsiteY17" fmla="*/ 563529 h 1160311"/>
                <a:gd name="connsiteX18" fmla="*/ 66887 w 342305"/>
                <a:gd name="connsiteY18" fmla="*/ 555025 h 1160311"/>
                <a:gd name="connsiteX19" fmla="*/ 94048 w 342305"/>
                <a:gd name="connsiteY19" fmla="*/ 467069 h 1160311"/>
                <a:gd name="connsiteX20" fmla="*/ 123621 w 342305"/>
                <a:gd name="connsiteY20" fmla="*/ 476969 h 1160311"/>
                <a:gd name="connsiteX21" fmla="*/ 96841 w 342305"/>
                <a:gd name="connsiteY21" fmla="*/ 563529 h 1160311"/>
                <a:gd name="connsiteX22" fmla="*/ 61937 w 342305"/>
                <a:gd name="connsiteY22" fmla="*/ 709742 h 1160311"/>
                <a:gd name="connsiteX23" fmla="*/ 31349 w 342305"/>
                <a:gd name="connsiteY23" fmla="*/ 703777 h 1160311"/>
                <a:gd name="connsiteX24" fmla="*/ 51276 w 342305"/>
                <a:gd name="connsiteY24" fmla="*/ 613790 h 1160311"/>
                <a:gd name="connsiteX25" fmla="*/ 81610 w 342305"/>
                <a:gd name="connsiteY25" fmla="*/ 621278 h 1160311"/>
                <a:gd name="connsiteX26" fmla="*/ 61937 w 342305"/>
                <a:gd name="connsiteY26" fmla="*/ 709742 h 1160311"/>
                <a:gd name="connsiteX27" fmla="*/ 39726 w 342305"/>
                <a:gd name="connsiteY27" fmla="*/ 858239 h 1160311"/>
                <a:gd name="connsiteX28" fmla="*/ 8631 w 342305"/>
                <a:gd name="connsiteY28" fmla="*/ 855066 h 1160311"/>
                <a:gd name="connsiteX29" fmla="*/ 21323 w 342305"/>
                <a:gd name="connsiteY29" fmla="*/ 763556 h 1160311"/>
                <a:gd name="connsiteX30" fmla="*/ 52164 w 342305"/>
                <a:gd name="connsiteY30" fmla="*/ 768506 h 1160311"/>
                <a:gd name="connsiteX31" fmla="*/ 39726 w 342305"/>
                <a:gd name="connsiteY31" fmla="*/ 858239 h 1160311"/>
                <a:gd name="connsiteX32" fmla="*/ 31222 w 342305"/>
                <a:gd name="connsiteY32" fmla="*/ 1008006 h 1160311"/>
                <a:gd name="connsiteX33" fmla="*/ 0 w 342305"/>
                <a:gd name="connsiteY33" fmla="*/ 1008006 h 1160311"/>
                <a:gd name="connsiteX34" fmla="*/ 3427 w 342305"/>
                <a:gd name="connsiteY34" fmla="*/ 915862 h 1160311"/>
                <a:gd name="connsiteX35" fmla="*/ 34650 w 342305"/>
                <a:gd name="connsiteY35" fmla="*/ 917892 h 1160311"/>
                <a:gd name="connsiteX36" fmla="*/ 31222 w 342305"/>
                <a:gd name="connsiteY36" fmla="*/ 1008006 h 1160311"/>
                <a:gd name="connsiteX37" fmla="*/ 6600 w 342305"/>
                <a:gd name="connsiteY37" fmla="*/ 1160311 h 1160311"/>
                <a:gd name="connsiteX38" fmla="*/ 761 w 342305"/>
                <a:gd name="connsiteY38" fmla="*/ 1068167 h 1160311"/>
                <a:gd name="connsiteX39" fmla="*/ 31984 w 342305"/>
                <a:gd name="connsiteY39" fmla="*/ 1067151 h 1160311"/>
                <a:gd name="connsiteX40" fmla="*/ 37696 w 342305"/>
                <a:gd name="connsiteY40" fmla="*/ 1157392 h 11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2305" h="1160311">
                  <a:moveTo>
                    <a:pt x="342306" y="16500"/>
                  </a:moveTo>
                  <a:lnTo>
                    <a:pt x="315906" y="0"/>
                  </a:lnTo>
                  <a:moveTo>
                    <a:pt x="266915" y="146340"/>
                  </a:moveTo>
                  <a:lnTo>
                    <a:pt x="239373" y="131617"/>
                  </a:lnTo>
                  <a:cubicBezTo>
                    <a:pt x="253842" y="104710"/>
                    <a:pt x="268946" y="77803"/>
                    <a:pt x="284430" y="51403"/>
                  </a:cubicBezTo>
                  <a:lnTo>
                    <a:pt x="311464" y="67268"/>
                  </a:lnTo>
                  <a:cubicBezTo>
                    <a:pt x="296106" y="92652"/>
                    <a:pt x="281257" y="119813"/>
                    <a:pt x="266915" y="146340"/>
                  </a:cubicBezTo>
                  <a:close/>
                  <a:moveTo>
                    <a:pt x="200281" y="281257"/>
                  </a:moveTo>
                  <a:lnTo>
                    <a:pt x="171851" y="268565"/>
                  </a:lnTo>
                  <a:cubicBezTo>
                    <a:pt x="184543" y="240769"/>
                    <a:pt x="197235" y="212846"/>
                    <a:pt x="211450" y="185558"/>
                  </a:cubicBezTo>
                  <a:lnTo>
                    <a:pt x="239373" y="199520"/>
                  </a:lnTo>
                  <a:cubicBezTo>
                    <a:pt x="225919" y="226300"/>
                    <a:pt x="212846" y="253842"/>
                    <a:pt x="200408" y="281257"/>
                  </a:cubicBezTo>
                  <a:close/>
                  <a:moveTo>
                    <a:pt x="143294" y="420870"/>
                  </a:moveTo>
                  <a:lnTo>
                    <a:pt x="114610" y="409955"/>
                  </a:lnTo>
                  <a:cubicBezTo>
                    <a:pt x="125017" y="381397"/>
                    <a:pt x="136313" y="352586"/>
                    <a:pt x="148244" y="324156"/>
                  </a:cubicBezTo>
                  <a:lnTo>
                    <a:pt x="176928" y="336848"/>
                  </a:lnTo>
                  <a:cubicBezTo>
                    <a:pt x="165378" y="364136"/>
                    <a:pt x="153701" y="392440"/>
                    <a:pt x="143421" y="420489"/>
                  </a:cubicBezTo>
                  <a:close/>
                  <a:moveTo>
                    <a:pt x="96841" y="563529"/>
                  </a:moveTo>
                  <a:lnTo>
                    <a:pt x="66887" y="555025"/>
                  </a:lnTo>
                  <a:cubicBezTo>
                    <a:pt x="75264" y="525707"/>
                    <a:pt x="84402" y="496134"/>
                    <a:pt x="94048" y="467069"/>
                  </a:cubicBezTo>
                  <a:lnTo>
                    <a:pt x="123621" y="476969"/>
                  </a:lnTo>
                  <a:cubicBezTo>
                    <a:pt x="114610" y="505526"/>
                    <a:pt x="105091" y="534718"/>
                    <a:pt x="96841" y="563529"/>
                  </a:cubicBezTo>
                  <a:close/>
                  <a:moveTo>
                    <a:pt x="61937" y="709742"/>
                  </a:moveTo>
                  <a:lnTo>
                    <a:pt x="31349" y="703777"/>
                  </a:lnTo>
                  <a:cubicBezTo>
                    <a:pt x="37188" y="673950"/>
                    <a:pt x="44042" y="643743"/>
                    <a:pt x="51276" y="613790"/>
                  </a:cubicBezTo>
                  <a:lnTo>
                    <a:pt x="81610" y="621278"/>
                  </a:lnTo>
                  <a:cubicBezTo>
                    <a:pt x="74249" y="651104"/>
                    <a:pt x="67649" y="680423"/>
                    <a:pt x="61937" y="709742"/>
                  </a:cubicBezTo>
                  <a:close/>
                  <a:moveTo>
                    <a:pt x="39726" y="858239"/>
                  </a:moveTo>
                  <a:lnTo>
                    <a:pt x="8631" y="855066"/>
                  </a:lnTo>
                  <a:cubicBezTo>
                    <a:pt x="11804" y="824859"/>
                    <a:pt x="15865" y="794144"/>
                    <a:pt x="21323" y="763556"/>
                  </a:cubicBezTo>
                  <a:lnTo>
                    <a:pt x="52164" y="768506"/>
                  </a:lnTo>
                  <a:cubicBezTo>
                    <a:pt x="46707" y="798460"/>
                    <a:pt x="42772" y="828794"/>
                    <a:pt x="39726" y="858239"/>
                  </a:cubicBezTo>
                  <a:close/>
                  <a:moveTo>
                    <a:pt x="31222" y="1008006"/>
                  </a:moveTo>
                  <a:lnTo>
                    <a:pt x="0" y="1008006"/>
                  </a:lnTo>
                  <a:cubicBezTo>
                    <a:pt x="0" y="977545"/>
                    <a:pt x="1396" y="946576"/>
                    <a:pt x="3427" y="915862"/>
                  </a:cubicBezTo>
                  <a:lnTo>
                    <a:pt x="34650" y="917892"/>
                  </a:lnTo>
                  <a:cubicBezTo>
                    <a:pt x="32619" y="947719"/>
                    <a:pt x="31477" y="978180"/>
                    <a:pt x="31222" y="1008006"/>
                  </a:cubicBezTo>
                  <a:close/>
                  <a:moveTo>
                    <a:pt x="6600" y="1160311"/>
                  </a:moveTo>
                  <a:cubicBezTo>
                    <a:pt x="3807" y="1129977"/>
                    <a:pt x="1777" y="1098881"/>
                    <a:pt x="761" y="1068167"/>
                  </a:cubicBezTo>
                  <a:lnTo>
                    <a:pt x="31984" y="1067151"/>
                  </a:lnTo>
                  <a:cubicBezTo>
                    <a:pt x="33000" y="1097231"/>
                    <a:pt x="34903" y="1127566"/>
                    <a:pt x="37696" y="1157392"/>
                  </a:cubicBezTo>
                  <a:close/>
                </a:path>
              </a:pathLst>
            </a:custGeom>
            <a:solidFill>
              <a:srgbClr val="E5007E"/>
            </a:solidFill>
            <a:ln w="12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Vrije vorm: vorm 22">
              <a:extLst>
                <a:ext uri="{FF2B5EF4-FFF2-40B4-BE49-F238E27FC236}">
                  <a16:creationId xmlns:a16="http://schemas.microsoft.com/office/drawing/2014/main" id="{42037641-06AF-E26B-CD29-0E718674CCD4}"/>
                </a:ext>
              </a:extLst>
            </p:cNvPr>
            <p:cNvSpPr/>
            <p:nvPr/>
          </p:nvSpPr>
          <p:spPr>
            <a:xfrm>
              <a:off x="6137642" y="2311483"/>
              <a:ext cx="1598569" cy="878912"/>
            </a:xfrm>
            <a:custGeom>
              <a:avLst/>
              <a:gdLst>
                <a:gd name="connsiteX0" fmla="*/ 1598570 w 1598569"/>
                <a:gd name="connsiteY0" fmla="*/ 878293 h 878912"/>
                <a:gd name="connsiteX1" fmla="*/ 1505790 w 1598569"/>
                <a:gd name="connsiteY1" fmla="*/ 878293 h 878912"/>
                <a:gd name="connsiteX2" fmla="*/ 1505790 w 1598569"/>
                <a:gd name="connsiteY2" fmla="*/ 847070 h 878912"/>
                <a:gd name="connsiteX3" fmla="*/ 1597300 w 1598569"/>
                <a:gd name="connsiteY3" fmla="*/ 847070 h 878912"/>
                <a:gd name="connsiteX4" fmla="*/ 1444488 w 1598569"/>
                <a:gd name="connsiteY4" fmla="*/ 876770 h 878912"/>
                <a:gd name="connsiteX5" fmla="*/ 1351835 w 1598569"/>
                <a:gd name="connsiteY5" fmla="*/ 870805 h 878912"/>
                <a:gd name="connsiteX6" fmla="*/ 1354500 w 1598569"/>
                <a:gd name="connsiteY6" fmla="*/ 839836 h 878912"/>
                <a:gd name="connsiteX7" fmla="*/ 1445757 w 1598569"/>
                <a:gd name="connsiteY7" fmla="*/ 845674 h 878912"/>
                <a:gd name="connsiteX8" fmla="*/ 1290787 w 1598569"/>
                <a:gd name="connsiteY8" fmla="*/ 864839 h 878912"/>
                <a:gd name="connsiteX9" fmla="*/ 1198769 w 1598569"/>
                <a:gd name="connsiteY9" fmla="*/ 852782 h 878912"/>
                <a:gd name="connsiteX10" fmla="*/ 1203465 w 1598569"/>
                <a:gd name="connsiteY10" fmla="*/ 821940 h 878912"/>
                <a:gd name="connsiteX11" fmla="*/ 1294213 w 1598569"/>
                <a:gd name="connsiteY11" fmla="*/ 833871 h 878912"/>
                <a:gd name="connsiteX12" fmla="*/ 1138481 w 1598569"/>
                <a:gd name="connsiteY12" fmla="*/ 842755 h 878912"/>
                <a:gd name="connsiteX13" fmla="*/ 1047479 w 1598569"/>
                <a:gd name="connsiteY13" fmla="*/ 824478 h 878912"/>
                <a:gd name="connsiteX14" fmla="*/ 1054206 w 1598569"/>
                <a:gd name="connsiteY14" fmla="*/ 794017 h 878912"/>
                <a:gd name="connsiteX15" fmla="*/ 1143939 w 1598569"/>
                <a:gd name="connsiteY15" fmla="*/ 812040 h 878912"/>
                <a:gd name="connsiteX16" fmla="*/ 987191 w 1598569"/>
                <a:gd name="connsiteY16" fmla="*/ 810771 h 878912"/>
                <a:gd name="connsiteX17" fmla="*/ 897712 w 1598569"/>
                <a:gd name="connsiteY17" fmla="*/ 786275 h 878912"/>
                <a:gd name="connsiteX18" fmla="*/ 906724 w 1598569"/>
                <a:gd name="connsiteY18" fmla="*/ 756322 h 878912"/>
                <a:gd name="connsiteX19" fmla="*/ 994807 w 1598569"/>
                <a:gd name="connsiteY19" fmla="*/ 780564 h 878912"/>
                <a:gd name="connsiteX20" fmla="*/ 839202 w 1598569"/>
                <a:gd name="connsiteY20" fmla="*/ 767745 h 878912"/>
                <a:gd name="connsiteX21" fmla="*/ 751880 w 1598569"/>
                <a:gd name="connsiteY21" fmla="*/ 736522 h 878912"/>
                <a:gd name="connsiteX22" fmla="*/ 763176 w 1598569"/>
                <a:gd name="connsiteY22" fmla="*/ 707331 h 878912"/>
                <a:gd name="connsiteX23" fmla="*/ 849101 w 1598569"/>
                <a:gd name="connsiteY23" fmla="*/ 738172 h 878912"/>
                <a:gd name="connsiteX24" fmla="*/ 695020 w 1598569"/>
                <a:gd name="connsiteY24" fmla="*/ 713423 h 878912"/>
                <a:gd name="connsiteX25" fmla="*/ 610490 w 1598569"/>
                <a:gd name="connsiteY25" fmla="*/ 675346 h 878912"/>
                <a:gd name="connsiteX26" fmla="*/ 624197 w 1598569"/>
                <a:gd name="connsiteY26" fmla="*/ 647297 h 878912"/>
                <a:gd name="connsiteX27" fmla="*/ 707331 w 1598569"/>
                <a:gd name="connsiteY27" fmla="*/ 685373 h 878912"/>
                <a:gd name="connsiteX28" fmla="*/ 555407 w 1598569"/>
                <a:gd name="connsiteY28" fmla="*/ 646662 h 878912"/>
                <a:gd name="connsiteX29" fmla="*/ 474811 w 1598569"/>
                <a:gd name="connsiteY29" fmla="*/ 600082 h 878912"/>
                <a:gd name="connsiteX30" fmla="*/ 491311 w 1598569"/>
                <a:gd name="connsiteY30" fmla="*/ 573683 h 878912"/>
                <a:gd name="connsiteX31" fmla="*/ 570129 w 1598569"/>
                <a:gd name="connsiteY31" fmla="*/ 619247 h 878912"/>
                <a:gd name="connsiteX32" fmla="*/ 424170 w 1598569"/>
                <a:gd name="connsiteY32" fmla="*/ 565941 h 878912"/>
                <a:gd name="connsiteX33" fmla="*/ 349160 w 1598569"/>
                <a:gd name="connsiteY33" fmla="*/ 510730 h 878912"/>
                <a:gd name="connsiteX34" fmla="*/ 368451 w 1598569"/>
                <a:gd name="connsiteY34" fmla="*/ 486361 h 878912"/>
                <a:gd name="connsiteX35" fmla="*/ 441812 w 1598569"/>
                <a:gd name="connsiteY35" fmla="*/ 540303 h 878912"/>
                <a:gd name="connsiteX36" fmla="*/ 301818 w 1598569"/>
                <a:gd name="connsiteY36" fmla="*/ 471257 h 878912"/>
                <a:gd name="connsiteX37" fmla="*/ 234296 w 1598569"/>
                <a:gd name="connsiteY37" fmla="*/ 406782 h 878912"/>
                <a:gd name="connsiteX38" fmla="*/ 256634 w 1598569"/>
                <a:gd name="connsiteY38" fmla="*/ 385205 h 878912"/>
                <a:gd name="connsiteX39" fmla="*/ 322380 w 1598569"/>
                <a:gd name="connsiteY39" fmla="*/ 447777 h 878912"/>
                <a:gd name="connsiteX40" fmla="*/ 192666 w 1598569"/>
                <a:gd name="connsiteY40" fmla="*/ 361217 h 878912"/>
                <a:gd name="connsiteX41" fmla="*/ 135171 w 1598569"/>
                <a:gd name="connsiteY41" fmla="*/ 287603 h 878912"/>
                <a:gd name="connsiteX42" fmla="*/ 160555 w 1598569"/>
                <a:gd name="connsiteY42" fmla="*/ 269580 h 878912"/>
                <a:gd name="connsiteX43" fmla="*/ 216400 w 1598569"/>
                <a:gd name="connsiteY43" fmla="*/ 340910 h 878912"/>
                <a:gd name="connsiteX44" fmla="*/ 100902 w 1598569"/>
                <a:gd name="connsiteY44" fmla="*/ 236073 h 878912"/>
                <a:gd name="connsiteX45" fmla="*/ 55846 w 1598569"/>
                <a:gd name="connsiteY45" fmla="*/ 154082 h 878912"/>
                <a:gd name="connsiteX46" fmla="*/ 83895 w 1598569"/>
                <a:gd name="connsiteY46" fmla="*/ 140502 h 878912"/>
                <a:gd name="connsiteX47" fmla="*/ 127556 w 1598569"/>
                <a:gd name="connsiteY47" fmla="*/ 219700 h 878912"/>
                <a:gd name="connsiteX48" fmla="*/ 30715 w 1598569"/>
                <a:gd name="connsiteY48" fmla="*/ 97602 h 878912"/>
                <a:gd name="connsiteX49" fmla="*/ 0 w 1598569"/>
                <a:gd name="connsiteY49" fmla="*/ 8758 h 878912"/>
                <a:gd name="connsiteX50" fmla="*/ 29954 w 1598569"/>
                <a:gd name="connsiteY50" fmla="*/ 0 h 878912"/>
                <a:gd name="connsiteX51" fmla="*/ 59526 w 1598569"/>
                <a:gd name="connsiteY51" fmla="*/ 85291 h 87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98569" h="878912">
                  <a:moveTo>
                    <a:pt x="1598570" y="878293"/>
                  </a:moveTo>
                  <a:cubicBezTo>
                    <a:pt x="1568108" y="879055"/>
                    <a:pt x="1536886" y="879181"/>
                    <a:pt x="1505790" y="878293"/>
                  </a:cubicBezTo>
                  <a:lnTo>
                    <a:pt x="1505790" y="847070"/>
                  </a:lnTo>
                  <a:cubicBezTo>
                    <a:pt x="1536505" y="847070"/>
                    <a:pt x="1567220" y="847070"/>
                    <a:pt x="1597300" y="847070"/>
                  </a:cubicBezTo>
                  <a:close/>
                  <a:moveTo>
                    <a:pt x="1444488" y="876770"/>
                  </a:moveTo>
                  <a:cubicBezTo>
                    <a:pt x="1413772" y="875501"/>
                    <a:pt x="1382550" y="873470"/>
                    <a:pt x="1351835" y="870805"/>
                  </a:cubicBezTo>
                  <a:lnTo>
                    <a:pt x="1354500" y="839836"/>
                  </a:lnTo>
                  <a:cubicBezTo>
                    <a:pt x="1384835" y="842374"/>
                    <a:pt x="1415549" y="844278"/>
                    <a:pt x="1445757" y="845674"/>
                  </a:cubicBezTo>
                  <a:close/>
                  <a:moveTo>
                    <a:pt x="1290787" y="864839"/>
                  </a:moveTo>
                  <a:cubicBezTo>
                    <a:pt x="1260071" y="861413"/>
                    <a:pt x="1229102" y="857351"/>
                    <a:pt x="1198769" y="852782"/>
                  </a:cubicBezTo>
                  <a:lnTo>
                    <a:pt x="1203465" y="821940"/>
                  </a:lnTo>
                  <a:cubicBezTo>
                    <a:pt x="1233418" y="826509"/>
                    <a:pt x="1264006" y="830571"/>
                    <a:pt x="1294213" y="833871"/>
                  </a:cubicBezTo>
                  <a:close/>
                  <a:moveTo>
                    <a:pt x="1138481" y="842755"/>
                  </a:moveTo>
                  <a:cubicBezTo>
                    <a:pt x="1108020" y="837297"/>
                    <a:pt x="1077305" y="831078"/>
                    <a:pt x="1047479" y="824478"/>
                  </a:cubicBezTo>
                  <a:lnTo>
                    <a:pt x="1054206" y="794017"/>
                  </a:lnTo>
                  <a:cubicBezTo>
                    <a:pt x="1083651" y="800617"/>
                    <a:pt x="1113859" y="806709"/>
                    <a:pt x="1143939" y="812040"/>
                  </a:cubicBezTo>
                  <a:close/>
                  <a:moveTo>
                    <a:pt x="987191" y="810771"/>
                  </a:moveTo>
                  <a:cubicBezTo>
                    <a:pt x="957111" y="803283"/>
                    <a:pt x="927031" y="795033"/>
                    <a:pt x="897712" y="786275"/>
                  </a:cubicBezTo>
                  <a:lnTo>
                    <a:pt x="906724" y="756322"/>
                  </a:lnTo>
                  <a:cubicBezTo>
                    <a:pt x="935534" y="764953"/>
                    <a:pt x="965234" y="773075"/>
                    <a:pt x="994807" y="780564"/>
                  </a:cubicBezTo>
                  <a:close/>
                  <a:moveTo>
                    <a:pt x="839202" y="767745"/>
                  </a:moveTo>
                  <a:cubicBezTo>
                    <a:pt x="809629" y="757972"/>
                    <a:pt x="780310" y="747437"/>
                    <a:pt x="751880" y="736522"/>
                  </a:cubicBezTo>
                  <a:lnTo>
                    <a:pt x="763176" y="707331"/>
                  </a:lnTo>
                  <a:cubicBezTo>
                    <a:pt x="791098" y="718119"/>
                    <a:pt x="820036" y="728526"/>
                    <a:pt x="849101" y="738172"/>
                  </a:cubicBezTo>
                  <a:close/>
                  <a:moveTo>
                    <a:pt x="695020" y="713423"/>
                  </a:moveTo>
                  <a:cubicBezTo>
                    <a:pt x="666335" y="700731"/>
                    <a:pt x="637905" y="688038"/>
                    <a:pt x="610490" y="675346"/>
                  </a:cubicBezTo>
                  <a:lnTo>
                    <a:pt x="624197" y="647297"/>
                  </a:lnTo>
                  <a:cubicBezTo>
                    <a:pt x="651105" y="659989"/>
                    <a:pt x="679027" y="673316"/>
                    <a:pt x="707331" y="685373"/>
                  </a:cubicBezTo>
                  <a:close/>
                  <a:moveTo>
                    <a:pt x="555407" y="646662"/>
                  </a:moveTo>
                  <a:cubicBezTo>
                    <a:pt x="527864" y="631939"/>
                    <a:pt x="500704" y="616201"/>
                    <a:pt x="474811" y="600082"/>
                  </a:cubicBezTo>
                  <a:lnTo>
                    <a:pt x="491311" y="573683"/>
                  </a:lnTo>
                  <a:cubicBezTo>
                    <a:pt x="516695" y="589421"/>
                    <a:pt x="543222" y="604778"/>
                    <a:pt x="570129" y="619247"/>
                  </a:cubicBezTo>
                  <a:close/>
                  <a:moveTo>
                    <a:pt x="424170" y="565941"/>
                  </a:moveTo>
                  <a:cubicBezTo>
                    <a:pt x="398786" y="548299"/>
                    <a:pt x="373402" y="529768"/>
                    <a:pt x="349160" y="510730"/>
                  </a:cubicBezTo>
                  <a:lnTo>
                    <a:pt x="368451" y="486361"/>
                  </a:lnTo>
                  <a:cubicBezTo>
                    <a:pt x="391805" y="504891"/>
                    <a:pt x="416428" y="522914"/>
                    <a:pt x="441812" y="540303"/>
                  </a:cubicBezTo>
                  <a:close/>
                  <a:moveTo>
                    <a:pt x="301818" y="471257"/>
                  </a:moveTo>
                  <a:cubicBezTo>
                    <a:pt x="278211" y="450442"/>
                    <a:pt x="255492" y="428866"/>
                    <a:pt x="234296" y="406782"/>
                  </a:cubicBezTo>
                  <a:lnTo>
                    <a:pt x="256634" y="385205"/>
                  </a:lnTo>
                  <a:cubicBezTo>
                    <a:pt x="277322" y="406528"/>
                    <a:pt x="299407" y="427597"/>
                    <a:pt x="322380" y="447777"/>
                  </a:cubicBezTo>
                  <a:close/>
                  <a:moveTo>
                    <a:pt x="192666" y="361217"/>
                  </a:moveTo>
                  <a:cubicBezTo>
                    <a:pt x="172232" y="337483"/>
                    <a:pt x="152940" y="312733"/>
                    <a:pt x="135171" y="287603"/>
                  </a:cubicBezTo>
                  <a:lnTo>
                    <a:pt x="160555" y="269580"/>
                  </a:lnTo>
                  <a:cubicBezTo>
                    <a:pt x="177816" y="293822"/>
                    <a:pt x="196601" y="317810"/>
                    <a:pt x="216400" y="340910"/>
                  </a:cubicBezTo>
                  <a:close/>
                  <a:moveTo>
                    <a:pt x="100902" y="236073"/>
                  </a:moveTo>
                  <a:cubicBezTo>
                    <a:pt x="84529" y="209420"/>
                    <a:pt x="69426" y="181878"/>
                    <a:pt x="55846" y="154082"/>
                  </a:cubicBezTo>
                  <a:lnTo>
                    <a:pt x="83895" y="140502"/>
                  </a:lnTo>
                  <a:cubicBezTo>
                    <a:pt x="96587" y="167282"/>
                    <a:pt x="111691" y="193935"/>
                    <a:pt x="127556" y="219700"/>
                  </a:cubicBezTo>
                  <a:close/>
                  <a:moveTo>
                    <a:pt x="30715" y="97602"/>
                  </a:moveTo>
                  <a:cubicBezTo>
                    <a:pt x="19038" y="68791"/>
                    <a:pt x="8758" y="39092"/>
                    <a:pt x="0" y="8758"/>
                  </a:cubicBezTo>
                  <a:lnTo>
                    <a:pt x="29954" y="0"/>
                  </a:lnTo>
                  <a:cubicBezTo>
                    <a:pt x="38381" y="28900"/>
                    <a:pt x="48255" y="57368"/>
                    <a:pt x="59526" y="85291"/>
                  </a:cubicBezTo>
                  <a:close/>
                </a:path>
              </a:pathLst>
            </a:custGeom>
            <a:solidFill>
              <a:srgbClr val="E5007E"/>
            </a:solidFill>
            <a:ln w="12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Vrije vorm: vorm 23">
              <a:extLst>
                <a:ext uri="{FF2B5EF4-FFF2-40B4-BE49-F238E27FC236}">
                  <a16:creationId xmlns:a16="http://schemas.microsoft.com/office/drawing/2014/main" id="{15B40131-AC56-32CF-E50F-A651FD1759A8}"/>
                </a:ext>
              </a:extLst>
            </p:cNvPr>
            <p:cNvSpPr/>
            <p:nvPr/>
          </p:nvSpPr>
          <p:spPr>
            <a:xfrm>
              <a:off x="7948804" y="2092926"/>
              <a:ext cx="1530666" cy="1080097"/>
            </a:xfrm>
            <a:custGeom>
              <a:avLst/>
              <a:gdLst>
                <a:gd name="connsiteX0" fmla="*/ 1505789 w 1530666"/>
                <a:gd name="connsiteY0" fmla="*/ 97856 h 1080097"/>
                <a:gd name="connsiteX1" fmla="*/ 1476217 w 1530666"/>
                <a:gd name="connsiteY1" fmla="*/ 88083 h 1080097"/>
                <a:gd name="connsiteX2" fmla="*/ 1500205 w 1530666"/>
                <a:gd name="connsiteY2" fmla="*/ 0 h 1080097"/>
                <a:gd name="connsiteX3" fmla="*/ 1530666 w 1530666"/>
                <a:gd name="connsiteY3" fmla="*/ 6473 h 1080097"/>
                <a:gd name="connsiteX4" fmla="*/ 1505789 w 1530666"/>
                <a:gd name="connsiteY4" fmla="*/ 97856 h 1080097"/>
                <a:gd name="connsiteX5" fmla="*/ 1443345 w 1530666"/>
                <a:gd name="connsiteY5" fmla="*/ 242419 h 1080097"/>
                <a:gd name="connsiteX6" fmla="*/ 1415803 w 1530666"/>
                <a:gd name="connsiteY6" fmla="*/ 227823 h 1080097"/>
                <a:gd name="connsiteX7" fmla="*/ 1454641 w 1530666"/>
                <a:gd name="connsiteY7" fmla="*/ 145071 h 1080097"/>
                <a:gd name="connsiteX8" fmla="*/ 1483451 w 1530666"/>
                <a:gd name="connsiteY8" fmla="*/ 156747 h 1080097"/>
                <a:gd name="connsiteX9" fmla="*/ 1443345 w 1530666"/>
                <a:gd name="connsiteY9" fmla="*/ 242419 h 1080097"/>
                <a:gd name="connsiteX10" fmla="*/ 1359323 w 1530666"/>
                <a:gd name="connsiteY10" fmla="*/ 375432 h 1080097"/>
                <a:gd name="connsiteX11" fmla="*/ 1333939 w 1530666"/>
                <a:gd name="connsiteY11" fmla="*/ 356902 h 1080097"/>
                <a:gd name="connsiteX12" fmla="*/ 1384707 w 1530666"/>
                <a:gd name="connsiteY12" fmla="*/ 280749 h 1080097"/>
                <a:gd name="connsiteX13" fmla="*/ 1411233 w 1530666"/>
                <a:gd name="connsiteY13" fmla="*/ 296995 h 1080097"/>
                <a:gd name="connsiteX14" fmla="*/ 1359830 w 1530666"/>
                <a:gd name="connsiteY14" fmla="*/ 375432 h 1080097"/>
                <a:gd name="connsiteX15" fmla="*/ 1257786 w 1530666"/>
                <a:gd name="connsiteY15" fmla="*/ 495372 h 1080097"/>
                <a:gd name="connsiteX16" fmla="*/ 1235194 w 1530666"/>
                <a:gd name="connsiteY16" fmla="*/ 473796 h 1080097"/>
                <a:gd name="connsiteX17" fmla="*/ 1296370 w 1530666"/>
                <a:gd name="connsiteY17" fmla="*/ 405132 h 1080097"/>
                <a:gd name="connsiteX18" fmla="*/ 1320485 w 1530666"/>
                <a:gd name="connsiteY18" fmla="*/ 424931 h 1080097"/>
                <a:gd name="connsiteX19" fmla="*/ 1258548 w 1530666"/>
                <a:gd name="connsiteY19" fmla="*/ 495372 h 1080097"/>
                <a:gd name="connsiteX20" fmla="*/ 1143557 w 1530666"/>
                <a:gd name="connsiteY20" fmla="*/ 602367 h 1080097"/>
                <a:gd name="connsiteX21" fmla="*/ 1123504 w 1530666"/>
                <a:gd name="connsiteY21" fmla="*/ 578506 h 1080097"/>
                <a:gd name="connsiteX22" fmla="*/ 1192295 w 1530666"/>
                <a:gd name="connsiteY22" fmla="*/ 517076 h 1080097"/>
                <a:gd name="connsiteX23" fmla="*/ 1213871 w 1530666"/>
                <a:gd name="connsiteY23" fmla="*/ 539668 h 1080097"/>
                <a:gd name="connsiteX24" fmla="*/ 1143811 w 1530666"/>
                <a:gd name="connsiteY24" fmla="*/ 602367 h 1080097"/>
                <a:gd name="connsiteX25" fmla="*/ 1018921 w 1530666"/>
                <a:gd name="connsiteY25" fmla="*/ 697177 h 1080097"/>
                <a:gd name="connsiteX26" fmla="*/ 1001279 w 1530666"/>
                <a:gd name="connsiteY26" fmla="*/ 671793 h 1080097"/>
                <a:gd name="connsiteX27" fmla="*/ 1075781 w 1530666"/>
                <a:gd name="connsiteY27" fmla="*/ 617217 h 1080097"/>
                <a:gd name="connsiteX28" fmla="*/ 1094819 w 1530666"/>
                <a:gd name="connsiteY28" fmla="*/ 641839 h 1080097"/>
                <a:gd name="connsiteX29" fmla="*/ 1019175 w 1530666"/>
                <a:gd name="connsiteY29" fmla="*/ 697177 h 1080097"/>
                <a:gd name="connsiteX30" fmla="*/ 886797 w 1530666"/>
                <a:gd name="connsiteY30" fmla="*/ 780818 h 1080097"/>
                <a:gd name="connsiteX31" fmla="*/ 871185 w 1530666"/>
                <a:gd name="connsiteY31" fmla="*/ 753783 h 1080097"/>
                <a:gd name="connsiteX32" fmla="*/ 950130 w 1530666"/>
                <a:gd name="connsiteY32" fmla="*/ 705680 h 1080097"/>
                <a:gd name="connsiteX33" fmla="*/ 967010 w 1530666"/>
                <a:gd name="connsiteY33" fmla="*/ 731826 h 1080097"/>
                <a:gd name="connsiteX34" fmla="*/ 887050 w 1530666"/>
                <a:gd name="connsiteY34" fmla="*/ 780818 h 1080097"/>
                <a:gd name="connsiteX35" fmla="*/ 748452 w 1530666"/>
                <a:gd name="connsiteY35" fmla="*/ 854178 h 1080097"/>
                <a:gd name="connsiteX36" fmla="*/ 735126 w 1530666"/>
                <a:gd name="connsiteY36" fmla="*/ 826255 h 1080097"/>
                <a:gd name="connsiteX37" fmla="*/ 817497 w 1530666"/>
                <a:gd name="connsiteY37" fmla="*/ 783991 h 1080097"/>
                <a:gd name="connsiteX38" fmla="*/ 832347 w 1530666"/>
                <a:gd name="connsiteY38" fmla="*/ 811406 h 1080097"/>
                <a:gd name="connsiteX39" fmla="*/ 748707 w 1530666"/>
                <a:gd name="connsiteY39" fmla="*/ 854178 h 1080097"/>
                <a:gd name="connsiteX40" fmla="*/ 605793 w 1530666"/>
                <a:gd name="connsiteY40" fmla="*/ 917638 h 1080097"/>
                <a:gd name="connsiteX41" fmla="*/ 593990 w 1530666"/>
                <a:gd name="connsiteY41" fmla="*/ 888827 h 1080097"/>
                <a:gd name="connsiteX42" fmla="*/ 679027 w 1530666"/>
                <a:gd name="connsiteY42" fmla="*/ 852274 h 1080097"/>
                <a:gd name="connsiteX43" fmla="*/ 691719 w 1530666"/>
                <a:gd name="connsiteY43" fmla="*/ 880577 h 1080097"/>
                <a:gd name="connsiteX44" fmla="*/ 605666 w 1530666"/>
                <a:gd name="connsiteY44" fmla="*/ 917765 h 1080097"/>
                <a:gd name="connsiteX45" fmla="*/ 459580 w 1530666"/>
                <a:gd name="connsiteY45" fmla="*/ 971961 h 1080097"/>
                <a:gd name="connsiteX46" fmla="*/ 449554 w 1530666"/>
                <a:gd name="connsiteY46" fmla="*/ 942515 h 1080097"/>
                <a:gd name="connsiteX47" fmla="*/ 536748 w 1530666"/>
                <a:gd name="connsiteY47" fmla="*/ 911292 h 1080097"/>
                <a:gd name="connsiteX48" fmla="*/ 547790 w 1530666"/>
                <a:gd name="connsiteY48" fmla="*/ 940484 h 1080097"/>
                <a:gd name="connsiteX49" fmla="*/ 459834 w 1530666"/>
                <a:gd name="connsiteY49" fmla="*/ 972088 h 1080097"/>
                <a:gd name="connsiteX50" fmla="*/ 310068 w 1530666"/>
                <a:gd name="connsiteY50" fmla="*/ 1017271 h 1080097"/>
                <a:gd name="connsiteX51" fmla="*/ 301945 w 1530666"/>
                <a:gd name="connsiteY51" fmla="*/ 987191 h 1080097"/>
                <a:gd name="connsiteX52" fmla="*/ 390789 w 1530666"/>
                <a:gd name="connsiteY52" fmla="*/ 961807 h 1080097"/>
                <a:gd name="connsiteX53" fmla="*/ 400054 w 1530666"/>
                <a:gd name="connsiteY53" fmla="*/ 991633 h 1080097"/>
                <a:gd name="connsiteX54" fmla="*/ 310321 w 1530666"/>
                <a:gd name="connsiteY54" fmla="*/ 1017398 h 1080097"/>
                <a:gd name="connsiteX55" fmla="*/ 157763 w 1530666"/>
                <a:gd name="connsiteY55" fmla="*/ 1053317 h 1080097"/>
                <a:gd name="connsiteX56" fmla="*/ 151543 w 1530666"/>
                <a:gd name="connsiteY56" fmla="*/ 1022856 h 1080097"/>
                <a:gd name="connsiteX57" fmla="*/ 241911 w 1530666"/>
                <a:gd name="connsiteY57" fmla="*/ 1002549 h 1080097"/>
                <a:gd name="connsiteX58" fmla="*/ 249399 w 1530666"/>
                <a:gd name="connsiteY58" fmla="*/ 1032883 h 1080097"/>
                <a:gd name="connsiteX59" fmla="*/ 158270 w 1530666"/>
                <a:gd name="connsiteY59" fmla="*/ 1053444 h 1080097"/>
                <a:gd name="connsiteX60" fmla="*/ 4188 w 1530666"/>
                <a:gd name="connsiteY60" fmla="*/ 1080097 h 1080097"/>
                <a:gd name="connsiteX61" fmla="*/ 0 w 1530666"/>
                <a:gd name="connsiteY61" fmla="*/ 1049129 h 1080097"/>
                <a:gd name="connsiteX62" fmla="*/ 91510 w 1530666"/>
                <a:gd name="connsiteY62" fmla="*/ 1034913 h 1080097"/>
                <a:gd name="connsiteX63" fmla="*/ 96967 w 1530666"/>
                <a:gd name="connsiteY63" fmla="*/ 1065628 h 1080097"/>
                <a:gd name="connsiteX64" fmla="*/ 4188 w 1530666"/>
                <a:gd name="connsiteY64" fmla="*/ 1080097 h 10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530666" h="1080097">
                  <a:moveTo>
                    <a:pt x="1505789" y="97856"/>
                  </a:moveTo>
                  <a:lnTo>
                    <a:pt x="1476217" y="88083"/>
                  </a:lnTo>
                  <a:cubicBezTo>
                    <a:pt x="1485761" y="59171"/>
                    <a:pt x="1493771" y="29763"/>
                    <a:pt x="1500205" y="0"/>
                  </a:cubicBezTo>
                  <a:lnTo>
                    <a:pt x="1530666" y="6473"/>
                  </a:lnTo>
                  <a:cubicBezTo>
                    <a:pt x="1524016" y="37353"/>
                    <a:pt x="1515702" y="67865"/>
                    <a:pt x="1505789" y="97856"/>
                  </a:cubicBezTo>
                  <a:close/>
                  <a:moveTo>
                    <a:pt x="1443345" y="242419"/>
                  </a:moveTo>
                  <a:lnTo>
                    <a:pt x="1415803" y="227823"/>
                  </a:lnTo>
                  <a:cubicBezTo>
                    <a:pt x="1430145" y="200789"/>
                    <a:pt x="1443218" y="172866"/>
                    <a:pt x="1454641" y="145071"/>
                  </a:cubicBezTo>
                  <a:lnTo>
                    <a:pt x="1483451" y="156747"/>
                  </a:lnTo>
                  <a:cubicBezTo>
                    <a:pt x="1471534" y="185965"/>
                    <a:pt x="1458156" y="214560"/>
                    <a:pt x="1443345" y="242419"/>
                  </a:cubicBezTo>
                  <a:close/>
                  <a:moveTo>
                    <a:pt x="1359323" y="375432"/>
                  </a:moveTo>
                  <a:lnTo>
                    <a:pt x="1333939" y="356902"/>
                  </a:lnTo>
                  <a:cubicBezTo>
                    <a:pt x="1352215" y="331518"/>
                    <a:pt x="1369477" y="306133"/>
                    <a:pt x="1384707" y="280749"/>
                  </a:cubicBezTo>
                  <a:lnTo>
                    <a:pt x="1411233" y="296995"/>
                  </a:lnTo>
                  <a:cubicBezTo>
                    <a:pt x="1396511" y="323522"/>
                    <a:pt x="1378741" y="349921"/>
                    <a:pt x="1359830" y="375432"/>
                  </a:cubicBezTo>
                  <a:close/>
                  <a:moveTo>
                    <a:pt x="1257786" y="495372"/>
                  </a:moveTo>
                  <a:lnTo>
                    <a:pt x="1235194" y="473796"/>
                  </a:lnTo>
                  <a:cubicBezTo>
                    <a:pt x="1256771" y="451331"/>
                    <a:pt x="1277332" y="428231"/>
                    <a:pt x="1296370" y="405132"/>
                  </a:cubicBezTo>
                  <a:lnTo>
                    <a:pt x="1320485" y="424931"/>
                  </a:lnTo>
                  <a:cubicBezTo>
                    <a:pt x="1301701" y="448666"/>
                    <a:pt x="1280505" y="472400"/>
                    <a:pt x="1258548" y="495372"/>
                  </a:cubicBezTo>
                  <a:close/>
                  <a:moveTo>
                    <a:pt x="1143557" y="602367"/>
                  </a:moveTo>
                  <a:lnTo>
                    <a:pt x="1123504" y="578506"/>
                  </a:lnTo>
                  <a:cubicBezTo>
                    <a:pt x="1147492" y="558452"/>
                    <a:pt x="1170592" y="537764"/>
                    <a:pt x="1192295" y="517076"/>
                  </a:cubicBezTo>
                  <a:lnTo>
                    <a:pt x="1213871" y="539668"/>
                  </a:lnTo>
                  <a:cubicBezTo>
                    <a:pt x="1191914" y="560737"/>
                    <a:pt x="1168180" y="581933"/>
                    <a:pt x="1143811" y="602367"/>
                  </a:cubicBezTo>
                  <a:close/>
                  <a:moveTo>
                    <a:pt x="1018921" y="697177"/>
                  </a:moveTo>
                  <a:lnTo>
                    <a:pt x="1001279" y="671793"/>
                  </a:lnTo>
                  <a:cubicBezTo>
                    <a:pt x="1026663" y="654151"/>
                    <a:pt x="1052047" y="635747"/>
                    <a:pt x="1075781" y="617217"/>
                  </a:cubicBezTo>
                  <a:lnTo>
                    <a:pt x="1094819" y="641839"/>
                  </a:lnTo>
                  <a:cubicBezTo>
                    <a:pt x="1070832" y="660497"/>
                    <a:pt x="1045194" y="679154"/>
                    <a:pt x="1019175" y="697177"/>
                  </a:cubicBezTo>
                  <a:close/>
                  <a:moveTo>
                    <a:pt x="886797" y="780818"/>
                  </a:moveTo>
                  <a:lnTo>
                    <a:pt x="871185" y="753783"/>
                  </a:lnTo>
                  <a:cubicBezTo>
                    <a:pt x="898092" y="738172"/>
                    <a:pt x="924619" y="722053"/>
                    <a:pt x="950130" y="705680"/>
                  </a:cubicBezTo>
                  <a:lnTo>
                    <a:pt x="967010" y="731826"/>
                  </a:lnTo>
                  <a:cubicBezTo>
                    <a:pt x="941372" y="748453"/>
                    <a:pt x="914338" y="764953"/>
                    <a:pt x="887050" y="780818"/>
                  </a:cubicBezTo>
                  <a:close/>
                  <a:moveTo>
                    <a:pt x="748452" y="854178"/>
                  </a:moveTo>
                  <a:lnTo>
                    <a:pt x="735126" y="826255"/>
                  </a:lnTo>
                  <a:cubicBezTo>
                    <a:pt x="763049" y="812675"/>
                    <a:pt x="790844" y="798460"/>
                    <a:pt x="817497" y="783991"/>
                  </a:cubicBezTo>
                  <a:lnTo>
                    <a:pt x="832347" y="811406"/>
                  </a:lnTo>
                  <a:cubicBezTo>
                    <a:pt x="805186" y="826255"/>
                    <a:pt x="777137" y="840344"/>
                    <a:pt x="748707" y="854178"/>
                  </a:cubicBezTo>
                  <a:close/>
                  <a:moveTo>
                    <a:pt x="605793" y="917638"/>
                  </a:moveTo>
                  <a:lnTo>
                    <a:pt x="593990" y="888827"/>
                  </a:lnTo>
                  <a:cubicBezTo>
                    <a:pt x="622547" y="877151"/>
                    <a:pt x="651231" y="864839"/>
                    <a:pt x="679027" y="852274"/>
                  </a:cubicBezTo>
                  <a:lnTo>
                    <a:pt x="691719" y="880577"/>
                  </a:lnTo>
                  <a:cubicBezTo>
                    <a:pt x="663923" y="893523"/>
                    <a:pt x="634985" y="905962"/>
                    <a:pt x="605666" y="917765"/>
                  </a:cubicBezTo>
                  <a:close/>
                  <a:moveTo>
                    <a:pt x="459580" y="971961"/>
                  </a:moveTo>
                  <a:lnTo>
                    <a:pt x="449554" y="942515"/>
                  </a:lnTo>
                  <a:cubicBezTo>
                    <a:pt x="478745" y="932615"/>
                    <a:pt x="508064" y="922208"/>
                    <a:pt x="536748" y="911292"/>
                  </a:cubicBezTo>
                  <a:lnTo>
                    <a:pt x="547790" y="940484"/>
                  </a:lnTo>
                  <a:cubicBezTo>
                    <a:pt x="518979" y="951526"/>
                    <a:pt x="489407" y="962188"/>
                    <a:pt x="459834" y="972088"/>
                  </a:cubicBezTo>
                  <a:close/>
                  <a:moveTo>
                    <a:pt x="310068" y="1017271"/>
                  </a:moveTo>
                  <a:lnTo>
                    <a:pt x="301945" y="987191"/>
                  </a:lnTo>
                  <a:cubicBezTo>
                    <a:pt x="331517" y="979195"/>
                    <a:pt x="361471" y="970564"/>
                    <a:pt x="390789" y="961807"/>
                  </a:cubicBezTo>
                  <a:lnTo>
                    <a:pt x="400054" y="991633"/>
                  </a:lnTo>
                  <a:cubicBezTo>
                    <a:pt x="370609" y="1000518"/>
                    <a:pt x="340275" y="1009402"/>
                    <a:pt x="310321" y="1017398"/>
                  </a:cubicBezTo>
                  <a:close/>
                  <a:moveTo>
                    <a:pt x="157763" y="1053317"/>
                  </a:moveTo>
                  <a:lnTo>
                    <a:pt x="151543" y="1022856"/>
                  </a:lnTo>
                  <a:cubicBezTo>
                    <a:pt x="181497" y="1016764"/>
                    <a:pt x="211830" y="1010164"/>
                    <a:pt x="241911" y="1002549"/>
                  </a:cubicBezTo>
                  <a:lnTo>
                    <a:pt x="249399" y="1032883"/>
                  </a:lnTo>
                  <a:cubicBezTo>
                    <a:pt x="219446" y="1040371"/>
                    <a:pt x="188604" y="1047352"/>
                    <a:pt x="158270" y="1053444"/>
                  </a:cubicBezTo>
                  <a:close/>
                  <a:moveTo>
                    <a:pt x="4188" y="1080097"/>
                  </a:moveTo>
                  <a:lnTo>
                    <a:pt x="0" y="1049129"/>
                  </a:lnTo>
                  <a:cubicBezTo>
                    <a:pt x="30080" y="1045194"/>
                    <a:pt x="60795" y="1040371"/>
                    <a:pt x="91510" y="1034913"/>
                  </a:cubicBezTo>
                  <a:lnTo>
                    <a:pt x="96967" y="1065628"/>
                  </a:lnTo>
                  <a:cubicBezTo>
                    <a:pt x="65871" y="1070705"/>
                    <a:pt x="34522" y="1075528"/>
                    <a:pt x="4188" y="1080097"/>
                  </a:cubicBezTo>
                  <a:close/>
                </a:path>
              </a:pathLst>
            </a:custGeom>
            <a:solidFill>
              <a:srgbClr val="E5007E"/>
            </a:solidFill>
            <a:ln w="12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Vrije vorm: vorm 24">
              <a:extLst>
                <a:ext uri="{FF2B5EF4-FFF2-40B4-BE49-F238E27FC236}">
                  <a16:creationId xmlns:a16="http://schemas.microsoft.com/office/drawing/2014/main" id="{FC1114A0-2D27-F619-D506-A87FDACDCC2F}"/>
                </a:ext>
              </a:extLst>
            </p:cNvPr>
            <p:cNvSpPr/>
            <p:nvPr/>
          </p:nvSpPr>
          <p:spPr>
            <a:xfrm>
              <a:off x="8352159" y="1247505"/>
              <a:ext cx="1146222" cy="636762"/>
            </a:xfrm>
            <a:custGeom>
              <a:avLst/>
              <a:gdLst>
                <a:gd name="connsiteX0" fmla="*/ 1115127 w 1146222"/>
                <a:gd name="connsiteY0" fmla="*/ 636762 h 636762"/>
                <a:gd name="connsiteX1" fmla="*/ 1104847 w 1146222"/>
                <a:gd name="connsiteY1" fmla="*/ 548679 h 636762"/>
                <a:gd name="connsiteX2" fmla="*/ 1135562 w 1146222"/>
                <a:gd name="connsiteY2" fmla="*/ 542968 h 636762"/>
                <a:gd name="connsiteX3" fmla="*/ 1146223 w 1146222"/>
                <a:gd name="connsiteY3" fmla="*/ 635366 h 636762"/>
                <a:gd name="connsiteX4" fmla="*/ 1090759 w 1146222"/>
                <a:gd name="connsiteY4" fmla="*/ 492072 h 636762"/>
                <a:gd name="connsiteX5" fmla="*/ 1059028 w 1146222"/>
                <a:gd name="connsiteY5" fmla="*/ 409701 h 636762"/>
                <a:gd name="connsiteX6" fmla="*/ 1087078 w 1146222"/>
                <a:gd name="connsiteY6" fmla="*/ 396120 h 636762"/>
                <a:gd name="connsiteX7" fmla="*/ 1120712 w 1146222"/>
                <a:gd name="connsiteY7" fmla="*/ 483315 h 636762"/>
                <a:gd name="connsiteX8" fmla="*/ 1030852 w 1146222"/>
                <a:gd name="connsiteY8" fmla="*/ 358932 h 636762"/>
                <a:gd name="connsiteX9" fmla="*/ 977799 w 1146222"/>
                <a:gd name="connsiteY9" fmla="*/ 288364 h 636762"/>
                <a:gd name="connsiteX10" fmla="*/ 1001152 w 1146222"/>
                <a:gd name="connsiteY10" fmla="*/ 267676 h 636762"/>
                <a:gd name="connsiteX11" fmla="*/ 1057251 w 1146222"/>
                <a:gd name="connsiteY11" fmla="*/ 342306 h 636762"/>
                <a:gd name="connsiteX12" fmla="*/ 936930 w 1146222"/>
                <a:gd name="connsiteY12" fmla="*/ 246861 h 636762"/>
                <a:gd name="connsiteX13" fmla="*/ 867504 w 1146222"/>
                <a:gd name="connsiteY13" fmla="*/ 191651 h 636762"/>
                <a:gd name="connsiteX14" fmla="*/ 885147 w 1146222"/>
                <a:gd name="connsiteY14" fmla="*/ 166266 h 636762"/>
                <a:gd name="connsiteX15" fmla="*/ 958126 w 1146222"/>
                <a:gd name="connsiteY15" fmla="*/ 224269 h 636762"/>
                <a:gd name="connsiteX16" fmla="*/ 817879 w 1146222"/>
                <a:gd name="connsiteY16" fmla="*/ 160428 h 636762"/>
                <a:gd name="connsiteX17" fmla="*/ 738172 w 1146222"/>
                <a:gd name="connsiteY17" fmla="*/ 120321 h 636762"/>
                <a:gd name="connsiteX18" fmla="*/ 750864 w 1146222"/>
                <a:gd name="connsiteY18" fmla="*/ 91764 h 636762"/>
                <a:gd name="connsiteX19" fmla="*/ 833744 w 1146222"/>
                <a:gd name="connsiteY19" fmla="*/ 133394 h 636762"/>
                <a:gd name="connsiteX20" fmla="*/ 683343 w 1146222"/>
                <a:gd name="connsiteY20" fmla="*/ 98618 h 636762"/>
                <a:gd name="connsiteX21" fmla="*/ 597797 w 1146222"/>
                <a:gd name="connsiteY21" fmla="*/ 71964 h 636762"/>
                <a:gd name="connsiteX22" fmla="*/ 605667 w 1146222"/>
                <a:gd name="connsiteY22" fmla="*/ 41884 h 636762"/>
                <a:gd name="connsiteX23" fmla="*/ 694512 w 1146222"/>
                <a:gd name="connsiteY23" fmla="*/ 69299 h 636762"/>
                <a:gd name="connsiteX24" fmla="*/ 540303 w 1146222"/>
                <a:gd name="connsiteY24" fmla="*/ 58384 h 636762"/>
                <a:gd name="connsiteX25" fmla="*/ 451458 w 1146222"/>
                <a:gd name="connsiteY25" fmla="*/ 43153 h 636762"/>
                <a:gd name="connsiteX26" fmla="*/ 455519 w 1146222"/>
                <a:gd name="connsiteY26" fmla="*/ 12311 h 636762"/>
                <a:gd name="connsiteX27" fmla="*/ 546395 w 1146222"/>
                <a:gd name="connsiteY27" fmla="*/ 27923 h 636762"/>
                <a:gd name="connsiteX28" fmla="*/ 392820 w 1146222"/>
                <a:gd name="connsiteY28" fmla="*/ 36680 h 636762"/>
                <a:gd name="connsiteX29" fmla="*/ 302960 w 1146222"/>
                <a:gd name="connsiteY29" fmla="*/ 31476 h 636762"/>
                <a:gd name="connsiteX30" fmla="*/ 303722 w 1146222"/>
                <a:gd name="connsiteY30" fmla="*/ 254 h 636762"/>
                <a:gd name="connsiteX31" fmla="*/ 395612 w 1146222"/>
                <a:gd name="connsiteY31" fmla="*/ 5585 h 636762"/>
                <a:gd name="connsiteX32" fmla="*/ 243561 w 1146222"/>
                <a:gd name="connsiteY32" fmla="*/ 31096 h 636762"/>
                <a:gd name="connsiteX33" fmla="*/ 196727 w 1146222"/>
                <a:gd name="connsiteY33" fmla="*/ 32492 h 636762"/>
                <a:gd name="connsiteX34" fmla="*/ 153574 w 1146222"/>
                <a:gd name="connsiteY34" fmla="*/ 35157 h 636762"/>
                <a:gd name="connsiteX35" fmla="*/ 151544 w 1146222"/>
                <a:gd name="connsiteY35" fmla="*/ 4061 h 636762"/>
                <a:gd name="connsiteX36" fmla="*/ 195459 w 1146222"/>
                <a:gd name="connsiteY36" fmla="*/ 1396 h 636762"/>
                <a:gd name="connsiteX37" fmla="*/ 243434 w 1146222"/>
                <a:gd name="connsiteY37" fmla="*/ 0 h 636762"/>
                <a:gd name="connsiteX38" fmla="*/ 5458 w 1146222"/>
                <a:gd name="connsiteY38" fmla="*/ 53688 h 636762"/>
                <a:gd name="connsiteX39" fmla="*/ 0 w 1146222"/>
                <a:gd name="connsiteY39" fmla="*/ 22973 h 636762"/>
                <a:gd name="connsiteX40" fmla="*/ 91002 w 1146222"/>
                <a:gd name="connsiteY40" fmla="*/ 10281 h 636762"/>
                <a:gd name="connsiteX41" fmla="*/ 94556 w 1146222"/>
                <a:gd name="connsiteY41" fmla="*/ 41249 h 636762"/>
                <a:gd name="connsiteX42" fmla="*/ 5966 w 1146222"/>
                <a:gd name="connsiteY42" fmla="*/ 53688 h 63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6222" h="636762">
                  <a:moveTo>
                    <a:pt x="1115127" y="636762"/>
                  </a:moveTo>
                  <a:cubicBezTo>
                    <a:pt x="1113681" y="607202"/>
                    <a:pt x="1110254" y="577769"/>
                    <a:pt x="1104847" y="548679"/>
                  </a:cubicBezTo>
                  <a:lnTo>
                    <a:pt x="1135562" y="542968"/>
                  </a:lnTo>
                  <a:cubicBezTo>
                    <a:pt x="1141223" y="573492"/>
                    <a:pt x="1144789" y="604359"/>
                    <a:pt x="1146223" y="635366"/>
                  </a:cubicBezTo>
                  <a:close/>
                  <a:moveTo>
                    <a:pt x="1090759" y="492072"/>
                  </a:moveTo>
                  <a:cubicBezTo>
                    <a:pt x="1082445" y="463794"/>
                    <a:pt x="1071822" y="436253"/>
                    <a:pt x="1059028" y="409701"/>
                  </a:cubicBezTo>
                  <a:lnTo>
                    <a:pt x="1087078" y="396120"/>
                  </a:lnTo>
                  <a:cubicBezTo>
                    <a:pt x="1100646" y="424221"/>
                    <a:pt x="1111891" y="453387"/>
                    <a:pt x="1120712" y="483315"/>
                  </a:cubicBezTo>
                  <a:close/>
                  <a:moveTo>
                    <a:pt x="1030852" y="358932"/>
                  </a:moveTo>
                  <a:cubicBezTo>
                    <a:pt x="1015113" y="334005"/>
                    <a:pt x="997371" y="310411"/>
                    <a:pt x="977799" y="288364"/>
                  </a:cubicBezTo>
                  <a:lnTo>
                    <a:pt x="1001152" y="267676"/>
                  </a:lnTo>
                  <a:cubicBezTo>
                    <a:pt x="1021815" y="291017"/>
                    <a:pt x="1040574" y="315970"/>
                    <a:pt x="1057251" y="342306"/>
                  </a:cubicBezTo>
                  <a:close/>
                  <a:moveTo>
                    <a:pt x="936930" y="246861"/>
                  </a:moveTo>
                  <a:cubicBezTo>
                    <a:pt x="915113" y="226846"/>
                    <a:pt x="891924" y="208391"/>
                    <a:pt x="867504" y="191651"/>
                  </a:cubicBezTo>
                  <a:lnTo>
                    <a:pt x="885147" y="166266"/>
                  </a:lnTo>
                  <a:cubicBezTo>
                    <a:pt x="910772" y="183908"/>
                    <a:pt x="935153" y="203289"/>
                    <a:pt x="958126" y="224269"/>
                  </a:cubicBezTo>
                  <a:close/>
                  <a:moveTo>
                    <a:pt x="817879" y="160428"/>
                  </a:moveTo>
                  <a:cubicBezTo>
                    <a:pt x="792075" y="145591"/>
                    <a:pt x="765460" y="132214"/>
                    <a:pt x="738172" y="120321"/>
                  </a:cubicBezTo>
                  <a:lnTo>
                    <a:pt x="750864" y="91764"/>
                  </a:lnTo>
                  <a:cubicBezTo>
                    <a:pt x="779231" y="104113"/>
                    <a:pt x="806900" y="118011"/>
                    <a:pt x="833744" y="133394"/>
                  </a:cubicBezTo>
                  <a:close/>
                  <a:moveTo>
                    <a:pt x="683343" y="98618"/>
                  </a:moveTo>
                  <a:cubicBezTo>
                    <a:pt x="655927" y="88718"/>
                    <a:pt x="627116" y="79706"/>
                    <a:pt x="597797" y="71964"/>
                  </a:cubicBezTo>
                  <a:lnTo>
                    <a:pt x="605667" y="41884"/>
                  </a:lnTo>
                  <a:cubicBezTo>
                    <a:pt x="636001" y="49880"/>
                    <a:pt x="665701" y="59145"/>
                    <a:pt x="694512" y="69299"/>
                  </a:cubicBezTo>
                  <a:close/>
                  <a:moveTo>
                    <a:pt x="540303" y="58384"/>
                  </a:moveTo>
                  <a:cubicBezTo>
                    <a:pt x="511491" y="52291"/>
                    <a:pt x="481665" y="47215"/>
                    <a:pt x="451458" y="43153"/>
                  </a:cubicBezTo>
                  <a:lnTo>
                    <a:pt x="455519" y="12311"/>
                  </a:lnTo>
                  <a:cubicBezTo>
                    <a:pt x="486361" y="16500"/>
                    <a:pt x="516949" y="21703"/>
                    <a:pt x="546395" y="27923"/>
                  </a:cubicBezTo>
                  <a:close/>
                  <a:moveTo>
                    <a:pt x="392820" y="36680"/>
                  </a:moveTo>
                  <a:cubicBezTo>
                    <a:pt x="363375" y="34015"/>
                    <a:pt x="333040" y="32238"/>
                    <a:pt x="302960" y="31476"/>
                  </a:cubicBezTo>
                  <a:lnTo>
                    <a:pt x="303722" y="254"/>
                  </a:lnTo>
                  <a:cubicBezTo>
                    <a:pt x="334563" y="1015"/>
                    <a:pt x="365405" y="2792"/>
                    <a:pt x="395612" y="5585"/>
                  </a:cubicBezTo>
                  <a:close/>
                  <a:moveTo>
                    <a:pt x="243561" y="31096"/>
                  </a:moveTo>
                  <a:cubicBezTo>
                    <a:pt x="228077" y="31096"/>
                    <a:pt x="212338" y="31857"/>
                    <a:pt x="196727" y="32492"/>
                  </a:cubicBezTo>
                  <a:cubicBezTo>
                    <a:pt x="181116" y="33126"/>
                    <a:pt x="167916" y="34142"/>
                    <a:pt x="153574" y="35157"/>
                  </a:cubicBezTo>
                  <a:lnTo>
                    <a:pt x="151544" y="4061"/>
                  </a:lnTo>
                  <a:cubicBezTo>
                    <a:pt x="166140" y="2919"/>
                    <a:pt x="180989" y="2031"/>
                    <a:pt x="195459" y="1396"/>
                  </a:cubicBezTo>
                  <a:cubicBezTo>
                    <a:pt x="209927" y="761"/>
                    <a:pt x="227569" y="127"/>
                    <a:pt x="243434" y="0"/>
                  </a:cubicBezTo>
                  <a:close/>
                  <a:moveTo>
                    <a:pt x="5458" y="53688"/>
                  </a:moveTo>
                  <a:lnTo>
                    <a:pt x="0" y="22973"/>
                  </a:lnTo>
                  <a:cubicBezTo>
                    <a:pt x="29826" y="17769"/>
                    <a:pt x="60542" y="13200"/>
                    <a:pt x="91002" y="10281"/>
                  </a:cubicBezTo>
                  <a:lnTo>
                    <a:pt x="94556" y="41249"/>
                  </a:lnTo>
                  <a:cubicBezTo>
                    <a:pt x="65238" y="44168"/>
                    <a:pt x="35157" y="48484"/>
                    <a:pt x="5966" y="53688"/>
                  </a:cubicBezTo>
                  <a:close/>
                </a:path>
              </a:pathLst>
            </a:custGeom>
            <a:solidFill>
              <a:srgbClr val="E5007E"/>
            </a:solidFill>
            <a:ln w="12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Vrije vorm: vorm 25">
              <a:extLst>
                <a:ext uri="{FF2B5EF4-FFF2-40B4-BE49-F238E27FC236}">
                  <a16:creationId xmlns:a16="http://schemas.microsoft.com/office/drawing/2014/main" id="{E2132FB9-EED9-4061-C2CA-5EE01A98B334}"/>
                </a:ext>
              </a:extLst>
            </p:cNvPr>
            <p:cNvSpPr/>
            <p:nvPr/>
          </p:nvSpPr>
          <p:spPr>
            <a:xfrm>
              <a:off x="6730111" y="1323277"/>
              <a:ext cx="1419355" cy="3401607"/>
            </a:xfrm>
            <a:custGeom>
              <a:avLst/>
              <a:gdLst>
                <a:gd name="connsiteX0" fmla="*/ 1330384 w 1419355"/>
                <a:gd name="connsiteY0" fmla="*/ 60160 h 3401607"/>
                <a:gd name="connsiteX1" fmla="*/ 1319595 w 1419355"/>
                <a:gd name="connsiteY1" fmla="*/ 30969 h 3401607"/>
                <a:gd name="connsiteX2" fmla="*/ 1409962 w 1419355"/>
                <a:gd name="connsiteY2" fmla="*/ 0 h 3401607"/>
                <a:gd name="connsiteX3" fmla="*/ 1419355 w 1419355"/>
                <a:gd name="connsiteY3" fmla="*/ 29699 h 3401607"/>
                <a:gd name="connsiteX4" fmla="*/ 1330384 w 1419355"/>
                <a:gd name="connsiteY4" fmla="*/ 60160 h 3401607"/>
                <a:gd name="connsiteX5" fmla="*/ 1185313 w 1419355"/>
                <a:gd name="connsiteY5" fmla="*/ 120448 h 3401607"/>
                <a:gd name="connsiteX6" fmla="*/ 1172621 w 1419355"/>
                <a:gd name="connsiteY6" fmla="*/ 92271 h 3401607"/>
                <a:gd name="connsiteX7" fmla="*/ 1260196 w 1419355"/>
                <a:gd name="connsiteY7" fmla="*/ 54195 h 3401607"/>
                <a:gd name="connsiteX8" fmla="*/ 1271999 w 1419355"/>
                <a:gd name="connsiteY8" fmla="*/ 83133 h 3401607"/>
                <a:gd name="connsiteX9" fmla="*/ 1185313 w 1419355"/>
                <a:gd name="connsiteY9" fmla="*/ 120956 h 3401607"/>
                <a:gd name="connsiteX10" fmla="*/ 1045700 w 1419355"/>
                <a:gd name="connsiteY10" fmla="*/ 192412 h 3401607"/>
                <a:gd name="connsiteX11" fmla="*/ 1030215 w 1419355"/>
                <a:gd name="connsiteY11" fmla="*/ 165251 h 3401607"/>
                <a:gd name="connsiteX12" fmla="*/ 1114491 w 1419355"/>
                <a:gd name="connsiteY12" fmla="*/ 120194 h 3401607"/>
                <a:gd name="connsiteX13" fmla="*/ 1128579 w 1419355"/>
                <a:gd name="connsiteY13" fmla="*/ 147990 h 3401607"/>
                <a:gd name="connsiteX14" fmla="*/ 1045700 w 1419355"/>
                <a:gd name="connsiteY14" fmla="*/ 192920 h 3401607"/>
                <a:gd name="connsiteX15" fmla="*/ 912306 w 1419355"/>
                <a:gd name="connsiteY15" fmla="*/ 275926 h 3401607"/>
                <a:gd name="connsiteX16" fmla="*/ 894791 w 1419355"/>
                <a:gd name="connsiteY16" fmla="*/ 250542 h 3401607"/>
                <a:gd name="connsiteX17" fmla="*/ 975005 w 1419355"/>
                <a:gd name="connsiteY17" fmla="*/ 198631 h 3401607"/>
                <a:gd name="connsiteX18" fmla="*/ 991250 w 1419355"/>
                <a:gd name="connsiteY18" fmla="*/ 225285 h 3401607"/>
                <a:gd name="connsiteX19" fmla="*/ 912306 w 1419355"/>
                <a:gd name="connsiteY19" fmla="*/ 275926 h 3401607"/>
                <a:gd name="connsiteX20" fmla="*/ 786019 w 1419355"/>
                <a:gd name="connsiteY20" fmla="*/ 369721 h 3401607"/>
                <a:gd name="connsiteX21" fmla="*/ 766474 w 1419355"/>
                <a:gd name="connsiteY21" fmla="*/ 345352 h 3401607"/>
                <a:gd name="connsiteX22" fmla="*/ 842626 w 1419355"/>
                <a:gd name="connsiteY22" fmla="*/ 287095 h 3401607"/>
                <a:gd name="connsiteX23" fmla="*/ 861029 w 1419355"/>
                <a:gd name="connsiteY23" fmla="*/ 312479 h 3401607"/>
                <a:gd name="connsiteX24" fmla="*/ 786019 w 1419355"/>
                <a:gd name="connsiteY24" fmla="*/ 369847 h 3401607"/>
                <a:gd name="connsiteX25" fmla="*/ 667602 w 1419355"/>
                <a:gd name="connsiteY25" fmla="*/ 473415 h 3401607"/>
                <a:gd name="connsiteX26" fmla="*/ 646152 w 1419355"/>
                <a:gd name="connsiteY26" fmla="*/ 450823 h 3401607"/>
                <a:gd name="connsiteX27" fmla="*/ 717101 w 1419355"/>
                <a:gd name="connsiteY27" fmla="*/ 386601 h 3401607"/>
                <a:gd name="connsiteX28" fmla="*/ 737408 w 1419355"/>
                <a:gd name="connsiteY28" fmla="*/ 410208 h 3401607"/>
                <a:gd name="connsiteX29" fmla="*/ 667602 w 1419355"/>
                <a:gd name="connsiteY29" fmla="*/ 473542 h 3401607"/>
                <a:gd name="connsiteX30" fmla="*/ 557816 w 1419355"/>
                <a:gd name="connsiteY30" fmla="*/ 586375 h 3401607"/>
                <a:gd name="connsiteX31" fmla="*/ 534716 w 1419355"/>
                <a:gd name="connsiteY31" fmla="*/ 565433 h 3401607"/>
                <a:gd name="connsiteX32" fmla="*/ 600207 w 1419355"/>
                <a:gd name="connsiteY32" fmla="*/ 495880 h 3401607"/>
                <a:gd name="connsiteX33" fmla="*/ 622418 w 1419355"/>
                <a:gd name="connsiteY33" fmla="*/ 517710 h 3401607"/>
                <a:gd name="connsiteX34" fmla="*/ 557816 w 1419355"/>
                <a:gd name="connsiteY34" fmla="*/ 586502 h 3401607"/>
                <a:gd name="connsiteX35" fmla="*/ 713928 w 1419355"/>
                <a:gd name="connsiteY35" fmla="*/ 3401608 h 3401607"/>
                <a:gd name="connsiteX36" fmla="*/ 638918 w 1419355"/>
                <a:gd name="connsiteY36" fmla="*/ 3342336 h 3401607"/>
                <a:gd name="connsiteX37" fmla="*/ 658844 w 1419355"/>
                <a:gd name="connsiteY37" fmla="*/ 3318348 h 3401607"/>
                <a:gd name="connsiteX38" fmla="*/ 732585 w 1419355"/>
                <a:gd name="connsiteY38" fmla="*/ 3376604 h 3401607"/>
                <a:gd name="connsiteX39" fmla="*/ 457421 w 1419355"/>
                <a:gd name="connsiteY39" fmla="*/ 707457 h 3401607"/>
                <a:gd name="connsiteX40" fmla="*/ 432671 w 1419355"/>
                <a:gd name="connsiteY40" fmla="*/ 688546 h 3401607"/>
                <a:gd name="connsiteX41" fmla="*/ 492451 w 1419355"/>
                <a:gd name="connsiteY41" fmla="*/ 613917 h 3401607"/>
                <a:gd name="connsiteX42" fmla="*/ 516312 w 1419355"/>
                <a:gd name="connsiteY42" fmla="*/ 634097 h 3401607"/>
                <a:gd name="connsiteX43" fmla="*/ 457421 w 1419355"/>
                <a:gd name="connsiteY43" fmla="*/ 707457 h 3401607"/>
                <a:gd name="connsiteX44" fmla="*/ 590180 w 1419355"/>
                <a:gd name="connsiteY44" fmla="*/ 3300452 h 3401607"/>
                <a:gd name="connsiteX45" fmla="*/ 520628 w 1419355"/>
                <a:gd name="connsiteY45" fmla="*/ 3234961 h 3401607"/>
                <a:gd name="connsiteX46" fmla="*/ 542585 w 1419355"/>
                <a:gd name="connsiteY46" fmla="*/ 3212876 h 3401607"/>
                <a:gd name="connsiteX47" fmla="*/ 610996 w 1419355"/>
                <a:gd name="connsiteY47" fmla="*/ 3277225 h 3401607"/>
                <a:gd name="connsiteX48" fmla="*/ 366546 w 1419355"/>
                <a:gd name="connsiteY48" fmla="*/ 836155 h 3401607"/>
                <a:gd name="connsiteX49" fmla="*/ 340400 w 1419355"/>
                <a:gd name="connsiteY49" fmla="*/ 819148 h 3401607"/>
                <a:gd name="connsiteX50" fmla="*/ 394342 w 1419355"/>
                <a:gd name="connsiteY50" fmla="*/ 740203 h 3401607"/>
                <a:gd name="connsiteX51" fmla="*/ 419726 w 1419355"/>
                <a:gd name="connsiteY51" fmla="*/ 758352 h 3401607"/>
                <a:gd name="connsiteX52" fmla="*/ 366546 w 1419355"/>
                <a:gd name="connsiteY52" fmla="*/ 836155 h 3401607"/>
                <a:gd name="connsiteX53" fmla="*/ 475825 w 1419355"/>
                <a:gd name="connsiteY53" fmla="*/ 3189015 h 3401607"/>
                <a:gd name="connsiteX54" fmla="*/ 412364 w 1419355"/>
                <a:gd name="connsiteY54" fmla="*/ 3117559 h 3401607"/>
                <a:gd name="connsiteX55" fmla="*/ 436225 w 1419355"/>
                <a:gd name="connsiteY55" fmla="*/ 3097505 h 3401607"/>
                <a:gd name="connsiteX56" fmla="*/ 498543 w 1419355"/>
                <a:gd name="connsiteY56" fmla="*/ 3167820 h 3401607"/>
                <a:gd name="connsiteX57" fmla="*/ 285443 w 1419355"/>
                <a:gd name="connsiteY57" fmla="*/ 971199 h 3401607"/>
                <a:gd name="connsiteX58" fmla="*/ 258155 w 1419355"/>
                <a:gd name="connsiteY58" fmla="*/ 956222 h 3401607"/>
                <a:gd name="connsiteX59" fmla="*/ 305877 w 1419355"/>
                <a:gd name="connsiteY59" fmla="*/ 873470 h 3401607"/>
                <a:gd name="connsiteX60" fmla="*/ 332531 w 1419355"/>
                <a:gd name="connsiteY60" fmla="*/ 889716 h 3401607"/>
                <a:gd name="connsiteX61" fmla="*/ 285824 w 1419355"/>
                <a:gd name="connsiteY61" fmla="*/ 971199 h 3401607"/>
                <a:gd name="connsiteX62" fmla="*/ 372003 w 1419355"/>
                <a:gd name="connsiteY62" fmla="*/ 3068187 h 3401607"/>
                <a:gd name="connsiteX63" fmla="*/ 315396 w 1419355"/>
                <a:gd name="connsiteY63" fmla="*/ 2991146 h 3401607"/>
                <a:gd name="connsiteX64" fmla="*/ 340781 w 1419355"/>
                <a:gd name="connsiteY64" fmla="*/ 2973377 h 3401607"/>
                <a:gd name="connsiteX65" fmla="*/ 396372 w 1419355"/>
                <a:gd name="connsiteY65" fmla="*/ 3049529 h 3401607"/>
                <a:gd name="connsiteX66" fmla="*/ 215637 w 1419355"/>
                <a:gd name="connsiteY66" fmla="*/ 1112081 h 3401607"/>
                <a:gd name="connsiteX67" fmla="*/ 187206 w 1419355"/>
                <a:gd name="connsiteY67" fmla="*/ 1099389 h 3401607"/>
                <a:gd name="connsiteX68" fmla="*/ 228583 w 1419355"/>
                <a:gd name="connsiteY68" fmla="*/ 1013210 h 3401607"/>
                <a:gd name="connsiteX69" fmla="*/ 256379 w 1419355"/>
                <a:gd name="connsiteY69" fmla="*/ 1027298 h 3401607"/>
                <a:gd name="connsiteX70" fmla="*/ 215637 w 1419355"/>
                <a:gd name="connsiteY70" fmla="*/ 1112081 h 3401607"/>
                <a:gd name="connsiteX71" fmla="*/ 279097 w 1419355"/>
                <a:gd name="connsiteY71" fmla="*/ 2937077 h 3401607"/>
                <a:gd name="connsiteX72" fmla="*/ 229852 w 1419355"/>
                <a:gd name="connsiteY72" fmla="*/ 2855086 h 3401607"/>
                <a:gd name="connsiteX73" fmla="*/ 257013 w 1419355"/>
                <a:gd name="connsiteY73" fmla="*/ 2839729 h 3401607"/>
                <a:gd name="connsiteX74" fmla="*/ 305370 w 1419355"/>
                <a:gd name="connsiteY74" fmla="*/ 2920324 h 3401607"/>
                <a:gd name="connsiteX75" fmla="*/ 155603 w 1419355"/>
                <a:gd name="connsiteY75" fmla="*/ 1257786 h 3401607"/>
                <a:gd name="connsiteX76" fmla="*/ 126285 w 1419355"/>
                <a:gd name="connsiteY76" fmla="*/ 1247125 h 3401607"/>
                <a:gd name="connsiteX77" fmla="*/ 161061 w 1419355"/>
                <a:gd name="connsiteY77" fmla="*/ 1158280 h 3401607"/>
                <a:gd name="connsiteX78" fmla="*/ 189745 w 1419355"/>
                <a:gd name="connsiteY78" fmla="*/ 1170211 h 3401607"/>
                <a:gd name="connsiteX79" fmla="*/ 156238 w 1419355"/>
                <a:gd name="connsiteY79" fmla="*/ 1257786 h 3401607"/>
                <a:gd name="connsiteX80" fmla="*/ 199772 w 1419355"/>
                <a:gd name="connsiteY80" fmla="*/ 2798607 h 3401607"/>
                <a:gd name="connsiteX81" fmla="*/ 158395 w 1419355"/>
                <a:gd name="connsiteY81" fmla="*/ 2712427 h 3401607"/>
                <a:gd name="connsiteX82" fmla="*/ 186825 w 1419355"/>
                <a:gd name="connsiteY82" fmla="*/ 2699735 h 3401607"/>
                <a:gd name="connsiteX83" fmla="*/ 227567 w 1419355"/>
                <a:gd name="connsiteY83" fmla="*/ 2784392 h 3401607"/>
                <a:gd name="connsiteX84" fmla="*/ 107627 w 1419355"/>
                <a:gd name="connsiteY84" fmla="*/ 1407553 h 3401607"/>
                <a:gd name="connsiteX85" fmla="*/ 77674 w 1419355"/>
                <a:gd name="connsiteY85" fmla="*/ 1399176 h 3401607"/>
                <a:gd name="connsiteX86" fmla="*/ 105596 w 1419355"/>
                <a:gd name="connsiteY86" fmla="*/ 1307793 h 3401607"/>
                <a:gd name="connsiteX87" fmla="*/ 135168 w 1419355"/>
                <a:gd name="connsiteY87" fmla="*/ 1317566 h 3401607"/>
                <a:gd name="connsiteX88" fmla="*/ 107881 w 1419355"/>
                <a:gd name="connsiteY88" fmla="*/ 1407553 h 3401607"/>
                <a:gd name="connsiteX89" fmla="*/ 133011 w 1419355"/>
                <a:gd name="connsiteY89" fmla="*/ 2653409 h 3401607"/>
                <a:gd name="connsiteX90" fmla="*/ 99631 w 1419355"/>
                <a:gd name="connsiteY90" fmla="*/ 2563803 h 3401607"/>
                <a:gd name="connsiteX91" fmla="*/ 129076 w 1419355"/>
                <a:gd name="connsiteY91" fmla="*/ 2553776 h 3401607"/>
                <a:gd name="connsiteX92" fmla="*/ 161949 w 1419355"/>
                <a:gd name="connsiteY92" fmla="*/ 2641732 h 3401607"/>
                <a:gd name="connsiteX93" fmla="*/ 70693 w 1419355"/>
                <a:gd name="connsiteY93" fmla="*/ 1560620 h 3401607"/>
                <a:gd name="connsiteX94" fmla="*/ 40105 w 1419355"/>
                <a:gd name="connsiteY94" fmla="*/ 1554528 h 3401607"/>
                <a:gd name="connsiteX95" fmla="*/ 61047 w 1419355"/>
                <a:gd name="connsiteY95" fmla="*/ 1461241 h 3401607"/>
                <a:gd name="connsiteX96" fmla="*/ 91381 w 1419355"/>
                <a:gd name="connsiteY96" fmla="*/ 1468729 h 3401607"/>
                <a:gd name="connsiteX97" fmla="*/ 71074 w 1419355"/>
                <a:gd name="connsiteY97" fmla="*/ 1560620 h 3401607"/>
                <a:gd name="connsiteX98" fmla="*/ 79831 w 1419355"/>
                <a:gd name="connsiteY98" fmla="*/ 2502754 h 3401607"/>
                <a:gd name="connsiteX99" fmla="*/ 54447 w 1419355"/>
                <a:gd name="connsiteY99" fmla="*/ 2410609 h 3401607"/>
                <a:gd name="connsiteX100" fmla="*/ 84654 w 1419355"/>
                <a:gd name="connsiteY100" fmla="*/ 2403121 h 3401607"/>
                <a:gd name="connsiteX101" fmla="*/ 110038 w 1419355"/>
                <a:gd name="connsiteY101" fmla="*/ 2493742 h 3401607"/>
                <a:gd name="connsiteX102" fmla="*/ 45689 w 1419355"/>
                <a:gd name="connsiteY102" fmla="*/ 1715844 h 3401607"/>
                <a:gd name="connsiteX103" fmla="*/ 14721 w 1419355"/>
                <a:gd name="connsiteY103" fmla="*/ 1712036 h 3401607"/>
                <a:gd name="connsiteX104" fmla="*/ 28428 w 1419355"/>
                <a:gd name="connsiteY104" fmla="*/ 1617480 h 3401607"/>
                <a:gd name="connsiteX105" fmla="*/ 59270 w 1419355"/>
                <a:gd name="connsiteY105" fmla="*/ 1622684 h 3401607"/>
                <a:gd name="connsiteX106" fmla="*/ 46070 w 1419355"/>
                <a:gd name="connsiteY106" fmla="*/ 1715971 h 3401607"/>
                <a:gd name="connsiteX107" fmla="*/ 40232 w 1419355"/>
                <a:gd name="connsiteY107" fmla="*/ 2347910 h 3401607"/>
                <a:gd name="connsiteX108" fmla="*/ 23098 w 1419355"/>
                <a:gd name="connsiteY108" fmla="*/ 2253862 h 3401607"/>
                <a:gd name="connsiteX109" fmla="*/ 53812 w 1419355"/>
                <a:gd name="connsiteY109" fmla="*/ 2249039 h 3401607"/>
                <a:gd name="connsiteX110" fmla="*/ 70820 w 1419355"/>
                <a:gd name="connsiteY110" fmla="*/ 2341437 h 3401607"/>
                <a:gd name="connsiteX111" fmla="*/ 32870 w 1419355"/>
                <a:gd name="connsiteY111" fmla="*/ 1872591 h 3401607"/>
                <a:gd name="connsiteX112" fmla="*/ 1775 w 1419355"/>
                <a:gd name="connsiteY112" fmla="*/ 1871322 h 3401607"/>
                <a:gd name="connsiteX113" fmla="*/ 7994 w 1419355"/>
                <a:gd name="connsiteY113" fmla="*/ 1775878 h 3401607"/>
                <a:gd name="connsiteX114" fmla="*/ 39090 w 1419355"/>
                <a:gd name="connsiteY114" fmla="*/ 1778670 h 3401607"/>
                <a:gd name="connsiteX115" fmla="*/ 33251 w 1419355"/>
                <a:gd name="connsiteY115" fmla="*/ 1872718 h 3401607"/>
                <a:gd name="connsiteX116" fmla="*/ 14213 w 1419355"/>
                <a:gd name="connsiteY116" fmla="*/ 2189894 h 3401607"/>
                <a:gd name="connsiteX117" fmla="*/ 4948 w 1419355"/>
                <a:gd name="connsiteY117" fmla="*/ 2094703 h 3401607"/>
                <a:gd name="connsiteX118" fmla="*/ 36043 w 1419355"/>
                <a:gd name="connsiteY118" fmla="*/ 2092545 h 3401607"/>
                <a:gd name="connsiteX119" fmla="*/ 45182 w 1419355"/>
                <a:gd name="connsiteY119" fmla="*/ 2186086 h 3401607"/>
                <a:gd name="connsiteX120" fmla="*/ 32617 w 1419355"/>
                <a:gd name="connsiteY120" fmla="*/ 2029466 h 3401607"/>
                <a:gd name="connsiteX121" fmla="*/ 1394 w 1419355"/>
                <a:gd name="connsiteY121" fmla="*/ 2030608 h 3401607"/>
                <a:gd name="connsiteX122" fmla="*/ 125 w 1419355"/>
                <a:gd name="connsiteY122" fmla="*/ 1935164 h 3401607"/>
                <a:gd name="connsiteX123" fmla="*/ 31220 w 1419355"/>
                <a:gd name="connsiteY123" fmla="*/ 1935164 h 3401607"/>
                <a:gd name="connsiteX124" fmla="*/ 32997 w 1419355"/>
                <a:gd name="connsiteY124" fmla="*/ 2029974 h 340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19355" h="3401607">
                  <a:moveTo>
                    <a:pt x="1330384" y="60160"/>
                  </a:moveTo>
                  <a:lnTo>
                    <a:pt x="1319595" y="30969"/>
                  </a:lnTo>
                  <a:cubicBezTo>
                    <a:pt x="1349295" y="19927"/>
                    <a:pt x="1379629" y="9646"/>
                    <a:pt x="1409962" y="0"/>
                  </a:cubicBezTo>
                  <a:lnTo>
                    <a:pt x="1419355" y="29699"/>
                  </a:lnTo>
                  <a:cubicBezTo>
                    <a:pt x="1389528" y="39726"/>
                    <a:pt x="1359575" y="49880"/>
                    <a:pt x="1330384" y="60160"/>
                  </a:cubicBezTo>
                  <a:close/>
                  <a:moveTo>
                    <a:pt x="1185313" y="120448"/>
                  </a:moveTo>
                  <a:lnTo>
                    <a:pt x="1172621" y="92271"/>
                  </a:lnTo>
                  <a:cubicBezTo>
                    <a:pt x="1201431" y="78818"/>
                    <a:pt x="1230877" y="65999"/>
                    <a:pt x="1260196" y="54195"/>
                  </a:cubicBezTo>
                  <a:lnTo>
                    <a:pt x="1271999" y="83133"/>
                  </a:lnTo>
                  <a:cubicBezTo>
                    <a:pt x="1242681" y="95191"/>
                    <a:pt x="1213616" y="107883"/>
                    <a:pt x="1185313" y="120956"/>
                  </a:cubicBezTo>
                  <a:close/>
                  <a:moveTo>
                    <a:pt x="1045700" y="192412"/>
                  </a:moveTo>
                  <a:lnTo>
                    <a:pt x="1030215" y="165251"/>
                  </a:lnTo>
                  <a:cubicBezTo>
                    <a:pt x="1057884" y="149640"/>
                    <a:pt x="1086188" y="134409"/>
                    <a:pt x="1114491" y="120194"/>
                  </a:cubicBezTo>
                  <a:lnTo>
                    <a:pt x="1128579" y="147990"/>
                  </a:lnTo>
                  <a:cubicBezTo>
                    <a:pt x="1100910" y="162586"/>
                    <a:pt x="1072860" y="177562"/>
                    <a:pt x="1045700" y="192920"/>
                  </a:cubicBezTo>
                  <a:close/>
                  <a:moveTo>
                    <a:pt x="912306" y="275926"/>
                  </a:moveTo>
                  <a:lnTo>
                    <a:pt x="894791" y="250542"/>
                  </a:lnTo>
                  <a:cubicBezTo>
                    <a:pt x="921063" y="232646"/>
                    <a:pt x="947971" y="215131"/>
                    <a:pt x="975005" y="198631"/>
                  </a:cubicBezTo>
                  <a:lnTo>
                    <a:pt x="991250" y="225285"/>
                  </a:lnTo>
                  <a:cubicBezTo>
                    <a:pt x="964724" y="241277"/>
                    <a:pt x="938197" y="258411"/>
                    <a:pt x="912306" y="275926"/>
                  </a:cubicBezTo>
                  <a:close/>
                  <a:moveTo>
                    <a:pt x="786019" y="369721"/>
                  </a:moveTo>
                  <a:lnTo>
                    <a:pt x="766474" y="345352"/>
                  </a:lnTo>
                  <a:cubicBezTo>
                    <a:pt x="791858" y="325425"/>
                    <a:pt x="817242" y="305753"/>
                    <a:pt x="842626" y="287095"/>
                  </a:cubicBezTo>
                  <a:lnTo>
                    <a:pt x="861029" y="312479"/>
                  </a:lnTo>
                  <a:cubicBezTo>
                    <a:pt x="835519" y="330756"/>
                    <a:pt x="810388" y="350048"/>
                    <a:pt x="786019" y="369847"/>
                  </a:cubicBezTo>
                  <a:close/>
                  <a:moveTo>
                    <a:pt x="667602" y="473415"/>
                  </a:moveTo>
                  <a:lnTo>
                    <a:pt x="646152" y="450823"/>
                  </a:lnTo>
                  <a:cubicBezTo>
                    <a:pt x="669125" y="428866"/>
                    <a:pt x="693113" y="407289"/>
                    <a:pt x="717101" y="386601"/>
                  </a:cubicBezTo>
                  <a:lnTo>
                    <a:pt x="737408" y="410208"/>
                  </a:lnTo>
                  <a:cubicBezTo>
                    <a:pt x="713801" y="430770"/>
                    <a:pt x="690321" y="451965"/>
                    <a:pt x="667602" y="473542"/>
                  </a:cubicBezTo>
                  <a:close/>
                  <a:moveTo>
                    <a:pt x="557816" y="586375"/>
                  </a:moveTo>
                  <a:lnTo>
                    <a:pt x="534716" y="565433"/>
                  </a:lnTo>
                  <a:cubicBezTo>
                    <a:pt x="555912" y="541825"/>
                    <a:pt x="577996" y="518472"/>
                    <a:pt x="600207" y="495880"/>
                  </a:cubicBezTo>
                  <a:lnTo>
                    <a:pt x="622418" y="517710"/>
                  </a:lnTo>
                  <a:cubicBezTo>
                    <a:pt x="600461" y="540049"/>
                    <a:pt x="578757" y="563148"/>
                    <a:pt x="557816" y="586502"/>
                  </a:cubicBezTo>
                  <a:close/>
                  <a:moveTo>
                    <a:pt x="713928" y="3401608"/>
                  </a:moveTo>
                  <a:cubicBezTo>
                    <a:pt x="688544" y="3382570"/>
                    <a:pt x="663160" y="3362643"/>
                    <a:pt x="638918" y="3342336"/>
                  </a:cubicBezTo>
                  <a:lnTo>
                    <a:pt x="658844" y="3318348"/>
                  </a:lnTo>
                  <a:cubicBezTo>
                    <a:pt x="682706" y="3338274"/>
                    <a:pt x="707582" y="3357947"/>
                    <a:pt x="732585" y="3376604"/>
                  </a:cubicBezTo>
                  <a:close/>
                  <a:moveTo>
                    <a:pt x="457421" y="707457"/>
                  </a:moveTo>
                  <a:lnTo>
                    <a:pt x="432671" y="688546"/>
                  </a:lnTo>
                  <a:cubicBezTo>
                    <a:pt x="451963" y="663162"/>
                    <a:pt x="472017" y="637778"/>
                    <a:pt x="492451" y="613917"/>
                  </a:cubicBezTo>
                  <a:lnTo>
                    <a:pt x="516312" y="634097"/>
                  </a:lnTo>
                  <a:cubicBezTo>
                    <a:pt x="496259" y="658085"/>
                    <a:pt x="476332" y="682708"/>
                    <a:pt x="457421" y="707457"/>
                  </a:cubicBezTo>
                  <a:close/>
                  <a:moveTo>
                    <a:pt x="590180" y="3300452"/>
                  </a:moveTo>
                  <a:cubicBezTo>
                    <a:pt x="566573" y="3279383"/>
                    <a:pt x="543093" y="3257299"/>
                    <a:pt x="520628" y="3234961"/>
                  </a:cubicBezTo>
                  <a:lnTo>
                    <a:pt x="542585" y="3212876"/>
                  </a:lnTo>
                  <a:cubicBezTo>
                    <a:pt x="564669" y="3234834"/>
                    <a:pt x="587769" y="3256537"/>
                    <a:pt x="610996" y="3277225"/>
                  </a:cubicBezTo>
                  <a:close/>
                  <a:moveTo>
                    <a:pt x="366546" y="836155"/>
                  </a:moveTo>
                  <a:lnTo>
                    <a:pt x="340400" y="819148"/>
                  </a:lnTo>
                  <a:cubicBezTo>
                    <a:pt x="357788" y="792494"/>
                    <a:pt x="375938" y="765968"/>
                    <a:pt x="394342" y="740203"/>
                  </a:cubicBezTo>
                  <a:lnTo>
                    <a:pt x="419726" y="758352"/>
                  </a:lnTo>
                  <a:cubicBezTo>
                    <a:pt x="401449" y="783610"/>
                    <a:pt x="383680" y="809883"/>
                    <a:pt x="366546" y="836155"/>
                  </a:cubicBezTo>
                  <a:close/>
                  <a:moveTo>
                    <a:pt x="475825" y="3189015"/>
                  </a:moveTo>
                  <a:cubicBezTo>
                    <a:pt x="454121" y="3165789"/>
                    <a:pt x="432671" y="3141801"/>
                    <a:pt x="412364" y="3117559"/>
                  </a:cubicBezTo>
                  <a:lnTo>
                    <a:pt x="436225" y="3097505"/>
                  </a:lnTo>
                  <a:cubicBezTo>
                    <a:pt x="456279" y="3121239"/>
                    <a:pt x="477221" y="3144974"/>
                    <a:pt x="498543" y="3167820"/>
                  </a:cubicBezTo>
                  <a:close/>
                  <a:moveTo>
                    <a:pt x="285443" y="971199"/>
                  </a:moveTo>
                  <a:lnTo>
                    <a:pt x="258155" y="956222"/>
                  </a:lnTo>
                  <a:cubicBezTo>
                    <a:pt x="273386" y="928427"/>
                    <a:pt x="289505" y="900504"/>
                    <a:pt x="305877" y="873470"/>
                  </a:cubicBezTo>
                  <a:lnTo>
                    <a:pt x="332531" y="889716"/>
                  </a:lnTo>
                  <a:cubicBezTo>
                    <a:pt x="316666" y="916242"/>
                    <a:pt x="301308" y="943784"/>
                    <a:pt x="285824" y="971199"/>
                  </a:cubicBezTo>
                  <a:close/>
                  <a:moveTo>
                    <a:pt x="372003" y="3068187"/>
                  </a:moveTo>
                  <a:cubicBezTo>
                    <a:pt x="352458" y="3042802"/>
                    <a:pt x="333927" y="3017418"/>
                    <a:pt x="315396" y="2991146"/>
                  </a:cubicBezTo>
                  <a:lnTo>
                    <a:pt x="340781" y="2973377"/>
                  </a:lnTo>
                  <a:cubicBezTo>
                    <a:pt x="358423" y="2998761"/>
                    <a:pt x="377080" y="3024145"/>
                    <a:pt x="396372" y="3049529"/>
                  </a:cubicBezTo>
                  <a:close/>
                  <a:moveTo>
                    <a:pt x="215637" y="1112081"/>
                  </a:moveTo>
                  <a:lnTo>
                    <a:pt x="187206" y="1099389"/>
                  </a:lnTo>
                  <a:cubicBezTo>
                    <a:pt x="199899" y="1070324"/>
                    <a:pt x="214241" y="1041386"/>
                    <a:pt x="228583" y="1013210"/>
                  </a:cubicBezTo>
                  <a:lnTo>
                    <a:pt x="256379" y="1027298"/>
                  </a:lnTo>
                  <a:cubicBezTo>
                    <a:pt x="242290" y="1054967"/>
                    <a:pt x="228583" y="1083524"/>
                    <a:pt x="215637" y="1112081"/>
                  </a:cubicBezTo>
                  <a:close/>
                  <a:moveTo>
                    <a:pt x="279097" y="2937077"/>
                  </a:moveTo>
                  <a:cubicBezTo>
                    <a:pt x="262089" y="2910297"/>
                    <a:pt x="245463" y="2882755"/>
                    <a:pt x="229852" y="2855086"/>
                  </a:cubicBezTo>
                  <a:lnTo>
                    <a:pt x="257013" y="2839729"/>
                  </a:lnTo>
                  <a:cubicBezTo>
                    <a:pt x="272370" y="2867017"/>
                    <a:pt x="288616" y="2894051"/>
                    <a:pt x="305370" y="2920324"/>
                  </a:cubicBezTo>
                  <a:close/>
                  <a:moveTo>
                    <a:pt x="155603" y="1257786"/>
                  </a:moveTo>
                  <a:lnTo>
                    <a:pt x="126285" y="1247125"/>
                  </a:lnTo>
                  <a:cubicBezTo>
                    <a:pt x="137073" y="1217425"/>
                    <a:pt x="148749" y="1187472"/>
                    <a:pt x="161061" y="1158280"/>
                  </a:cubicBezTo>
                  <a:lnTo>
                    <a:pt x="189745" y="1170211"/>
                  </a:lnTo>
                  <a:cubicBezTo>
                    <a:pt x="178322" y="1199022"/>
                    <a:pt x="166899" y="1228468"/>
                    <a:pt x="156238" y="1257786"/>
                  </a:cubicBezTo>
                  <a:close/>
                  <a:moveTo>
                    <a:pt x="199772" y="2798607"/>
                  </a:moveTo>
                  <a:cubicBezTo>
                    <a:pt x="185302" y="2770557"/>
                    <a:pt x="171341" y="2741492"/>
                    <a:pt x="158395" y="2712427"/>
                  </a:cubicBezTo>
                  <a:lnTo>
                    <a:pt x="186825" y="2699735"/>
                  </a:lnTo>
                  <a:cubicBezTo>
                    <a:pt x="199517" y="2728292"/>
                    <a:pt x="213225" y="2756723"/>
                    <a:pt x="227567" y="2784392"/>
                  </a:cubicBezTo>
                  <a:close/>
                  <a:moveTo>
                    <a:pt x="107627" y="1407553"/>
                  </a:moveTo>
                  <a:lnTo>
                    <a:pt x="77674" y="1399176"/>
                  </a:lnTo>
                  <a:cubicBezTo>
                    <a:pt x="86177" y="1368588"/>
                    <a:pt x="95569" y="1337874"/>
                    <a:pt x="105596" y="1307793"/>
                  </a:cubicBezTo>
                  <a:lnTo>
                    <a:pt x="135168" y="1317566"/>
                  </a:lnTo>
                  <a:cubicBezTo>
                    <a:pt x="125649" y="1347266"/>
                    <a:pt x="116384" y="1377473"/>
                    <a:pt x="107881" y="1407553"/>
                  </a:cubicBezTo>
                  <a:close/>
                  <a:moveTo>
                    <a:pt x="133011" y="2653409"/>
                  </a:moveTo>
                  <a:cubicBezTo>
                    <a:pt x="121207" y="2624090"/>
                    <a:pt x="109911" y="2594010"/>
                    <a:pt x="99631" y="2563803"/>
                  </a:cubicBezTo>
                  <a:lnTo>
                    <a:pt x="129076" y="2553776"/>
                  </a:lnTo>
                  <a:cubicBezTo>
                    <a:pt x="139230" y="2583349"/>
                    <a:pt x="150272" y="2612921"/>
                    <a:pt x="161949" y="2641732"/>
                  </a:cubicBezTo>
                  <a:close/>
                  <a:moveTo>
                    <a:pt x="70693" y="1560620"/>
                  </a:moveTo>
                  <a:lnTo>
                    <a:pt x="40105" y="1554528"/>
                  </a:lnTo>
                  <a:cubicBezTo>
                    <a:pt x="46324" y="1523432"/>
                    <a:pt x="52797" y="1492083"/>
                    <a:pt x="61047" y="1461241"/>
                  </a:cubicBezTo>
                  <a:lnTo>
                    <a:pt x="91381" y="1468729"/>
                  </a:lnTo>
                  <a:cubicBezTo>
                    <a:pt x="84147" y="1499190"/>
                    <a:pt x="77166" y="1530032"/>
                    <a:pt x="71074" y="1560620"/>
                  </a:cubicBezTo>
                  <a:close/>
                  <a:moveTo>
                    <a:pt x="79831" y="2502754"/>
                  </a:moveTo>
                  <a:cubicBezTo>
                    <a:pt x="70693" y="2472420"/>
                    <a:pt x="62189" y="2441451"/>
                    <a:pt x="54447" y="2410609"/>
                  </a:cubicBezTo>
                  <a:lnTo>
                    <a:pt x="84654" y="2403121"/>
                  </a:lnTo>
                  <a:cubicBezTo>
                    <a:pt x="92143" y="2433455"/>
                    <a:pt x="100519" y="2463916"/>
                    <a:pt x="110038" y="2493742"/>
                  </a:cubicBezTo>
                  <a:close/>
                  <a:moveTo>
                    <a:pt x="45689" y="1715844"/>
                  </a:moveTo>
                  <a:lnTo>
                    <a:pt x="14721" y="1712036"/>
                  </a:lnTo>
                  <a:cubicBezTo>
                    <a:pt x="18528" y="1680687"/>
                    <a:pt x="23225" y="1648576"/>
                    <a:pt x="28428" y="1617480"/>
                  </a:cubicBezTo>
                  <a:lnTo>
                    <a:pt x="59270" y="1622684"/>
                  </a:lnTo>
                  <a:cubicBezTo>
                    <a:pt x="54447" y="1653653"/>
                    <a:pt x="49878" y="1684748"/>
                    <a:pt x="46070" y="1715971"/>
                  </a:cubicBezTo>
                  <a:close/>
                  <a:moveTo>
                    <a:pt x="40232" y="2347910"/>
                  </a:moveTo>
                  <a:cubicBezTo>
                    <a:pt x="33759" y="2316942"/>
                    <a:pt x="27540" y="2285211"/>
                    <a:pt x="23098" y="2253862"/>
                  </a:cubicBezTo>
                  <a:lnTo>
                    <a:pt x="53812" y="2249039"/>
                  </a:lnTo>
                  <a:cubicBezTo>
                    <a:pt x="58636" y="2279881"/>
                    <a:pt x="64347" y="2310976"/>
                    <a:pt x="70820" y="2341437"/>
                  </a:cubicBezTo>
                  <a:close/>
                  <a:moveTo>
                    <a:pt x="32870" y="1872591"/>
                  </a:moveTo>
                  <a:lnTo>
                    <a:pt x="1775" y="1871322"/>
                  </a:lnTo>
                  <a:cubicBezTo>
                    <a:pt x="3044" y="1839719"/>
                    <a:pt x="5202" y="1807862"/>
                    <a:pt x="7994" y="1775878"/>
                  </a:cubicBezTo>
                  <a:lnTo>
                    <a:pt x="39090" y="1778670"/>
                  </a:lnTo>
                  <a:cubicBezTo>
                    <a:pt x="36678" y="1810019"/>
                    <a:pt x="34774" y="1841623"/>
                    <a:pt x="33251" y="1872718"/>
                  </a:cubicBezTo>
                  <a:close/>
                  <a:moveTo>
                    <a:pt x="14213" y="2189894"/>
                  </a:moveTo>
                  <a:cubicBezTo>
                    <a:pt x="10406" y="2158418"/>
                    <a:pt x="7233" y="2126433"/>
                    <a:pt x="4948" y="2094703"/>
                  </a:cubicBezTo>
                  <a:lnTo>
                    <a:pt x="36043" y="2092545"/>
                  </a:lnTo>
                  <a:cubicBezTo>
                    <a:pt x="38328" y="2123768"/>
                    <a:pt x="41374" y="2155244"/>
                    <a:pt x="45182" y="2186086"/>
                  </a:cubicBezTo>
                  <a:close/>
                  <a:moveTo>
                    <a:pt x="32617" y="2029466"/>
                  </a:moveTo>
                  <a:lnTo>
                    <a:pt x="1394" y="2030608"/>
                  </a:lnTo>
                  <a:cubicBezTo>
                    <a:pt x="252" y="1999005"/>
                    <a:pt x="-256" y="1967148"/>
                    <a:pt x="125" y="1935164"/>
                  </a:cubicBezTo>
                  <a:lnTo>
                    <a:pt x="31220" y="1935164"/>
                  </a:lnTo>
                  <a:cubicBezTo>
                    <a:pt x="31347" y="1967148"/>
                    <a:pt x="31728" y="1998751"/>
                    <a:pt x="32997" y="2029974"/>
                  </a:cubicBezTo>
                  <a:close/>
                </a:path>
              </a:pathLst>
            </a:custGeom>
            <a:solidFill>
              <a:srgbClr val="E5007E"/>
            </a:solidFill>
            <a:ln w="12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Vrije vorm: vorm 26">
              <a:extLst>
                <a:ext uri="{FF2B5EF4-FFF2-40B4-BE49-F238E27FC236}">
                  <a16:creationId xmlns:a16="http://schemas.microsoft.com/office/drawing/2014/main" id="{2072E488-C84F-852B-E842-4A105C250D0D}"/>
                </a:ext>
              </a:extLst>
            </p:cNvPr>
            <p:cNvSpPr/>
            <p:nvPr/>
          </p:nvSpPr>
          <p:spPr>
            <a:xfrm>
              <a:off x="7627694" y="4820330"/>
              <a:ext cx="3769171" cy="349667"/>
            </a:xfrm>
            <a:custGeom>
              <a:avLst/>
              <a:gdLst>
                <a:gd name="connsiteX0" fmla="*/ 3757114 w 3769171"/>
                <a:gd name="connsiteY0" fmla="*/ 349667 h 349667"/>
                <a:gd name="connsiteX1" fmla="*/ 3670808 w 3769171"/>
                <a:gd name="connsiteY1" fmla="*/ 316160 h 349667"/>
                <a:gd name="connsiteX2" fmla="*/ 3681469 w 3769171"/>
                <a:gd name="connsiteY2" fmla="*/ 286841 h 349667"/>
                <a:gd name="connsiteX3" fmla="*/ 3769172 w 3769171"/>
                <a:gd name="connsiteY3" fmla="*/ 320983 h 349667"/>
                <a:gd name="connsiteX4" fmla="*/ 3612551 w 3769171"/>
                <a:gd name="connsiteY4" fmla="*/ 296106 h 349667"/>
                <a:gd name="connsiteX5" fmla="*/ 3523706 w 3769171"/>
                <a:gd name="connsiteY5" fmla="*/ 269580 h 349667"/>
                <a:gd name="connsiteX6" fmla="*/ 3531956 w 3769171"/>
                <a:gd name="connsiteY6" fmla="*/ 239500 h 349667"/>
                <a:gd name="connsiteX7" fmla="*/ 3622070 w 3769171"/>
                <a:gd name="connsiteY7" fmla="*/ 266407 h 349667"/>
                <a:gd name="connsiteX8" fmla="*/ 3464053 w 3769171"/>
                <a:gd name="connsiteY8" fmla="*/ 254096 h 349667"/>
                <a:gd name="connsiteX9" fmla="*/ 3373559 w 3769171"/>
                <a:gd name="connsiteY9" fmla="*/ 234296 h 349667"/>
                <a:gd name="connsiteX10" fmla="*/ 3379524 w 3769171"/>
                <a:gd name="connsiteY10" fmla="*/ 203708 h 349667"/>
                <a:gd name="connsiteX11" fmla="*/ 3471415 w 3769171"/>
                <a:gd name="connsiteY11" fmla="*/ 223888 h 349667"/>
                <a:gd name="connsiteX12" fmla="*/ 3312891 w 3769171"/>
                <a:gd name="connsiteY12" fmla="*/ 223254 h 349667"/>
                <a:gd name="connsiteX13" fmla="*/ 3221127 w 3769171"/>
                <a:gd name="connsiteY13" fmla="*/ 209800 h 349667"/>
                <a:gd name="connsiteX14" fmla="*/ 3225062 w 3769171"/>
                <a:gd name="connsiteY14" fmla="*/ 178832 h 349667"/>
                <a:gd name="connsiteX15" fmla="*/ 3317968 w 3769171"/>
                <a:gd name="connsiteY15" fmla="*/ 192539 h 349667"/>
                <a:gd name="connsiteX16" fmla="*/ 3159697 w 3769171"/>
                <a:gd name="connsiteY16" fmla="*/ 202566 h 349667"/>
                <a:gd name="connsiteX17" fmla="*/ 3067172 w 3769171"/>
                <a:gd name="connsiteY17" fmla="*/ 194570 h 349667"/>
                <a:gd name="connsiteX18" fmla="*/ 3069329 w 3769171"/>
                <a:gd name="connsiteY18" fmla="*/ 163474 h 349667"/>
                <a:gd name="connsiteX19" fmla="*/ 3162870 w 3769171"/>
                <a:gd name="connsiteY19" fmla="*/ 171597 h 349667"/>
                <a:gd name="connsiteX20" fmla="*/ 3005361 w 3769171"/>
                <a:gd name="connsiteY20" fmla="*/ 190889 h 349667"/>
                <a:gd name="connsiteX21" fmla="*/ 2912455 w 3769171"/>
                <a:gd name="connsiteY21" fmla="*/ 187716 h 349667"/>
                <a:gd name="connsiteX22" fmla="*/ 2913090 w 3769171"/>
                <a:gd name="connsiteY22" fmla="*/ 156493 h 349667"/>
                <a:gd name="connsiteX23" fmla="*/ 3006884 w 3769171"/>
                <a:gd name="connsiteY23" fmla="*/ 159793 h 349667"/>
                <a:gd name="connsiteX24" fmla="*/ 2850518 w 3769171"/>
                <a:gd name="connsiteY24" fmla="*/ 186954 h 349667"/>
                <a:gd name="connsiteX25" fmla="*/ 2757357 w 3769171"/>
                <a:gd name="connsiteY25" fmla="*/ 187589 h 349667"/>
                <a:gd name="connsiteX26" fmla="*/ 2757357 w 3769171"/>
                <a:gd name="connsiteY26" fmla="*/ 156493 h 349667"/>
                <a:gd name="connsiteX27" fmla="*/ 2851025 w 3769171"/>
                <a:gd name="connsiteY27" fmla="*/ 155732 h 349667"/>
                <a:gd name="connsiteX28" fmla="*/ 2695420 w 3769171"/>
                <a:gd name="connsiteY28" fmla="*/ 189239 h 349667"/>
                <a:gd name="connsiteX29" fmla="*/ 2631960 w 3769171"/>
                <a:gd name="connsiteY29" fmla="*/ 191777 h 349667"/>
                <a:gd name="connsiteX30" fmla="*/ 2602133 w 3769171"/>
                <a:gd name="connsiteY30" fmla="*/ 193047 h 349667"/>
                <a:gd name="connsiteX31" fmla="*/ 2600483 w 3769171"/>
                <a:gd name="connsiteY31" fmla="*/ 161951 h 349667"/>
                <a:gd name="connsiteX32" fmla="*/ 2629802 w 3769171"/>
                <a:gd name="connsiteY32" fmla="*/ 160555 h 349667"/>
                <a:gd name="connsiteX33" fmla="*/ 2694151 w 3769171"/>
                <a:gd name="connsiteY33" fmla="*/ 158016 h 349667"/>
                <a:gd name="connsiteX34" fmla="*/ 2447417 w 3769171"/>
                <a:gd name="connsiteY34" fmla="*/ 203200 h 349667"/>
                <a:gd name="connsiteX35" fmla="*/ 2445005 w 3769171"/>
                <a:gd name="connsiteY35" fmla="*/ 172105 h 349667"/>
                <a:gd name="connsiteX36" fmla="*/ 2538419 w 3769171"/>
                <a:gd name="connsiteY36" fmla="*/ 165632 h 349667"/>
                <a:gd name="connsiteX37" fmla="*/ 2540450 w 3769171"/>
                <a:gd name="connsiteY37" fmla="*/ 196727 h 349667"/>
                <a:gd name="connsiteX38" fmla="*/ 2447036 w 3769171"/>
                <a:gd name="connsiteY38" fmla="*/ 203200 h 349667"/>
                <a:gd name="connsiteX39" fmla="*/ 2292573 w 3769171"/>
                <a:gd name="connsiteY39" fmla="*/ 215892 h 349667"/>
                <a:gd name="connsiteX40" fmla="*/ 2289781 w 3769171"/>
                <a:gd name="connsiteY40" fmla="*/ 184924 h 349667"/>
                <a:gd name="connsiteX41" fmla="*/ 2382941 w 3769171"/>
                <a:gd name="connsiteY41" fmla="*/ 176674 h 349667"/>
                <a:gd name="connsiteX42" fmla="*/ 2385479 w 3769171"/>
                <a:gd name="connsiteY42" fmla="*/ 207770 h 349667"/>
                <a:gd name="connsiteX43" fmla="*/ 2292193 w 3769171"/>
                <a:gd name="connsiteY43" fmla="*/ 216273 h 349667"/>
                <a:gd name="connsiteX44" fmla="*/ 2137476 w 3769171"/>
                <a:gd name="connsiteY44" fmla="*/ 231123 h 349667"/>
                <a:gd name="connsiteX45" fmla="*/ 2134303 w 3769171"/>
                <a:gd name="connsiteY45" fmla="*/ 200154 h 349667"/>
                <a:gd name="connsiteX46" fmla="*/ 2227336 w 3769171"/>
                <a:gd name="connsiteY46" fmla="*/ 190762 h 349667"/>
                <a:gd name="connsiteX47" fmla="*/ 2230382 w 3769171"/>
                <a:gd name="connsiteY47" fmla="*/ 221858 h 349667"/>
                <a:gd name="connsiteX48" fmla="*/ 2137476 w 3769171"/>
                <a:gd name="connsiteY48" fmla="*/ 231123 h 349667"/>
                <a:gd name="connsiteX49" fmla="*/ 1982759 w 3769171"/>
                <a:gd name="connsiteY49" fmla="*/ 247622 h 349667"/>
                <a:gd name="connsiteX50" fmla="*/ 1979459 w 3769171"/>
                <a:gd name="connsiteY50" fmla="*/ 216654 h 349667"/>
                <a:gd name="connsiteX51" fmla="*/ 2072365 w 3769171"/>
                <a:gd name="connsiteY51" fmla="*/ 206881 h 349667"/>
                <a:gd name="connsiteX52" fmla="*/ 2075666 w 3769171"/>
                <a:gd name="connsiteY52" fmla="*/ 237850 h 349667"/>
                <a:gd name="connsiteX53" fmla="*/ 1827916 w 3769171"/>
                <a:gd name="connsiteY53" fmla="*/ 263615 h 349667"/>
                <a:gd name="connsiteX54" fmla="*/ 1824743 w 3769171"/>
                <a:gd name="connsiteY54" fmla="*/ 232646 h 349667"/>
                <a:gd name="connsiteX55" fmla="*/ 1917649 w 3769171"/>
                <a:gd name="connsiteY55" fmla="*/ 223127 h 349667"/>
                <a:gd name="connsiteX56" fmla="*/ 1920822 w 3769171"/>
                <a:gd name="connsiteY56" fmla="*/ 254096 h 349667"/>
                <a:gd name="connsiteX57" fmla="*/ 1672819 w 3769171"/>
                <a:gd name="connsiteY57" fmla="*/ 278338 h 349667"/>
                <a:gd name="connsiteX58" fmla="*/ 1670026 w 3769171"/>
                <a:gd name="connsiteY58" fmla="*/ 247369 h 349667"/>
                <a:gd name="connsiteX59" fmla="*/ 1762932 w 3769171"/>
                <a:gd name="connsiteY59" fmla="*/ 238738 h 349667"/>
                <a:gd name="connsiteX60" fmla="*/ 1765851 w 3769171"/>
                <a:gd name="connsiteY60" fmla="*/ 269707 h 349667"/>
                <a:gd name="connsiteX61" fmla="*/ 1672819 w 3769171"/>
                <a:gd name="connsiteY61" fmla="*/ 278338 h 349667"/>
                <a:gd name="connsiteX62" fmla="*/ 1517467 w 3769171"/>
                <a:gd name="connsiteY62" fmla="*/ 291030 h 349667"/>
                <a:gd name="connsiteX63" fmla="*/ 1515182 w 3769171"/>
                <a:gd name="connsiteY63" fmla="*/ 259934 h 349667"/>
                <a:gd name="connsiteX64" fmla="*/ 1608216 w 3769171"/>
                <a:gd name="connsiteY64" fmla="*/ 252826 h 349667"/>
                <a:gd name="connsiteX65" fmla="*/ 1610754 w 3769171"/>
                <a:gd name="connsiteY65" fmla="*/ 283922 h 349667"/>
                <a:gd name="connsiteX66" fmla="*/ 1517467 w 3769171"/>
                <a:gd name="connsiteY66" fmla="*/ 290776 h 349667"/>
                <a:gd name="connsiteX67" fmla="*/ 1372269 w 3769171"/>
                <a:gd name="connsiteY67" fmla="*/ 299660 h 349667"/>
                <a:gd name="connsiteX68" fmla="*/ 1361735 w 3769171"/>
                <a:gd name="connsiteY68" fmla="*/ 299660 h 349667"/>
                <a:gd name="connsiteX69" fmla="*/ 1360339 w 3769171"/>
                <a:gd name="connsiteY69" fmla="*/ 268565 h 349667"/>
                <a:gd name="connsiteX70" fmla="*/ 1370746 w 3769171"/>
                <a:gd name="connsiteY70" fmla="*/ 268565 h 349667"/>
                <a:gd name="connsiteX71" fmla="*/ 1453372 w 3769171"/>
                <a:gd name="connsiteY71" fmla="*/ 264122 h 349667"/>
                <a:gd name="connsiteX72" fmla="*/ 1455149 w 3769171"/>
                <a:gd name="connsiteY72" fmla="*/ 295345 h 349667"/>
                <a:gd name="connsiteX73" fmla="*/ 1372269 w 3769171"/>
                <a:gd name="connsiteY73" fmla="*/ 299406 h 349667"/>
                <a:gd name="connsiteX74" fmla="*/ 1299290 w 3769171"/>
                <a:gd name="connsiteY74" fmla="*/ 302452 h 349667"/>
                <a:gd name="connsiteX75" fmla="*/ 1205622 w 3769171"/>
                <a:gd name="connsiteY75" fmla="*/ 304356 h 349667"/>
                <a:gd name="connsiteX76" fmla="*/ 1205622 w 3769171"/>
                <a:gd name="connsiteY76" fmla="*/ 273261 h 349667"/>
                <a:gd name="connsiteX77" fmla="*/ 1298655 w 3769171"/>
                <a:gd name="connsiteY77" fmla="*/ 271230 h 349667"/>
                <a:gd name="connsiteX78" fmla="*/ 1143177 w 3769171"/>
                <a:gd name="connsiteY78" fmla="*/ 304610 h 349667"/>
                <a:gd name="connsiteX79" fmla="*/ 1049382 w 3769171"/>
                <a:gd name="connsiteY79" fmla="*/ 302833 h 349667"/>
                <a:gd name="connsiteX80" fmla="*/ 1050398 w 3769171"/>
                <a:gd name="connsiteY80" fmla="*/ 271611 h 349667"/>
                <a:gd name="connsiteX81" fmla="*/ 1143431 w 3769171"/>
                <a:gd name="connsiteY81" fmla="*/ 273387 h 349667"/>
                <a:gd name="connsiteX82" fmla="*/ 986937 w 3769171"/>
                <a:gd name="connsiteY82" fmla="*/ 300168 h 349667"/>
                <a:gd name="connsiteX83" fmla="*/ 893397 w 3769171"/>
                <a:gd name="connsiteY83" fmla="*/ 293949 h 349667"/>
                <a:gd name="connsiteX84" fmla="*/ 895935 w 3769171"/>
                <a:gd name="connsiteY84" fmla="*/ 262853 h 349667"/>
                <a:gd name="connsiteX85" fmla="*/ 988587 w 3769171"/>
                <a:gd name="connsiteY85" fmla="*/ 269072 h 349667"/>
                <a:gd name="connsiteX86" fmla="*/ 831079 w 3769171"/>
                <a:gd name="connsiteY86" fmla="*/ 288110 h 349667"/>
                <a:gd name="connsiteX87" fmla="*/ 737792 w 3769171"/>
                <a:gd name="connsiteY87" fmla="*/ 276560 h 349667"/>
                <a:gd name="connsiteX88" fmla="*/ 742234 w 3769171"/>
                <a:gd name="connsiteY88" fmla="*/ 245719 h 349667"/>
                <a:gd name="connsiteX89" fmla="*/ 834378 w 3769171"/>
                <a:gd name="connsiteY89" fmla="*/ 257142 h 349667"/>
                <a:gd name="connsiteX90" fmla="*/ 675981 w 3769171"/>
                <a:gd name="connsiteY90" fmla="*/ 266915 h 349667"/>
                <a:gd name="connsiteX91" fmla="*/ 583583 w 3769171"/>
                <a:gd name="connsiteY91" fmla="*/ 249400 h 349667"/>
                <a:gd name="connsiteX92" fmla="*/ 590055 w 3769171"/>
                <a:gd name="connsiteY92" fmla="*/ 218812 h 349667"/>
                <a:gd name="connsiteX93" fmla="*/ 681185 w 3769171"/>
                <a:gd name="connsiteY93" fmla="*/ 236200 h 349667"/>
                <a:gd name="connsiteX94" fmla="*/ 522534 w 3769171"/>
                <a:gd name="connsiteY94" fmla="*/ 235438 h 349667"/>
                <a:gd name="connsiteX95" fmla="*/ 431531 w 3769171"/>
                <a:gd name="connsiteY95" fmla="*/ 211196 h 349667"/>
                <a:gd name="connsiteX96" fmla="*/ 440289 w 3769171"/>
                <a:gd name="connsiteY96" fmla="*/ 181370 h 349667"/>
                <a:gd name="connsiteX97" fmla="*/ 529895 w 3769171"/>
                <a:gd name="connsiteY97" fmla="*/ 205104 h 349667"/>
                <a:gd name="connsiteX98" fmla="*/ 371625 w 3769171"/>
                <a:gd name="connsiteY98" fmla="*/ 193047 h 349667"/>
                <a:gd name="connsiteX99" fmla="*/ 282780 w 3769171"/>
                <a:gd name="connsiteY99" fmla="*/ 161824 h 349667"/>
                <a:gd name="connsiteX100" fmla="*/ 293822 w 3769171"/>
                <a:gd name="connsiteY100" fmla="*/ 132632 h 349667"/>
                <a:gd name="connsiteX101" fmla="*/ 381271 w 3769171"/>
                <a:gd name="connsiteY101" fmla="*/ 163474 h 349667"/>
                <a:gd name="connsiteX102" fmla="*/ 224523 w 3769171"/>
                <a:gd name="connsiteY102" fmla="*/ 138597 h 349667"/>
                <a:gd name="connsiteX103" fmla="*/ 138598 w 3769171"/>
                <a:gd name="connsiteY103" fmla="*/ 100521 h 349667"/>
                <a:gd name="connsiteX104" fmla="*/ 152052 w 3769171"/>
                <a:gd name="connsiteY104" fmla="*/ 72345 h 349667"/>
                <a:gd name="connsiteX105" fmla="*/ 236581 w 3769171"/>
                <a:gd name="connsiteY105" fmla="*/ 110421 h 349667"/>
                <a:gd name="connsiteX106" fmla="*/ 82499 w 3769171"/>
                <a:gd name="connsiteY106" fmla="*/ 72345 h 349667"/>
                <a:gd name="connsiteX107" fmla="*/ 0 w 3769171"/>
                <a:gd name="connsiteY107" fmla="*/ 26907 h 349667"/>
                <a:gd name="connsiteX108" fmla="*/ 15738 w 3769171"/>
                <a:gd name="connsiteY108" fmla="*/ 0 h 349667"/>
                <a:gd name="connsiteX109" fmla="*/ 96841 w 3769171"/>
                <a:gd name="connsiteY109" fmla="*/ 44676 h 3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769171" h="349667">
                  <a:moveTo>
                    <a:pt x="3757114" y="349667"/>
                  </a:moveTo>
                  <a:cubicBezTo>
                    <a:pt x="3728811" y="337863"/>
                    <a:pt x="3699872" y="326567"/>
                    <a:pt x="3670808" y="316160"/>
                  </a:cubicBezTo>
                  <a:lnTo>
                    <a:pt x="3681469" y="286841"/>
                  </a:lnTo>
                  <a:cubicBezTo>
                    <a:pt x="3710915" y="297503"/>
                    <a:pt x="3740487" y="308926"/>
                    <a:pt x="3769172" y="320983"/>
                  </a:cubicBezTo>
                  <a:close/>
                  <a:moveTo>
                    <a:pt x="3612551" y="296106"/>
                  </a:moveTo>
                  <a:cubicBezTo>
                    <a:pt x="3583486" y="286714"/>
                    <a:pt x="3553659" y="277703"/>
                    <a:pt x="3523706" y="269580"/>
                  </a:cubicBezTo>
                  <a:lnTo>
                    <a:pt x="3531956" y="239500"/>
                  </a:lnTo>
                  <a:cubicBezTo>
                    <a:pt x="3562291" y="247750"/>
                    <a:pt x="3592624" y="256888"/>
                    <a:pt x="3622070" y="266407"/>
                  </a:cubicBezTo>
                  <a:close/>
                  <a:moveTo>
                    <a:pt x="3464053" y="254096"/>
                  </a:moveTo>
                  <a:cubicBezTo>
                    <a:pt x="3434354" y="246988"/>
                    <a:pt x="3403893" y="240261"/>
                    <a:pt x="3373559" y="234296"/>
                  </a:cubicBezTo>
                  <a:lnTo>
                    <a:pt x="3379524" y="203708"/>
                  </a:lnTo>
                  <a:cubicBezTo>
                    <a:pt x="3410366" y="209800"/>
                    <a:pt x="3441208" y="216400"/>
                    <a:pt x="3471415" y="223888"/>
                  </a:cubicBezTo>
                  <a:close/>
                  <a:moveTo>
                    <a:pt x="3312891" y="223254"/>
                  </a:moveTo>
                  <a:cubicBezTo>
                    <a:pt x="3282810" y="218304"/>
                    <a:pt x="3251969" y="213735"/>
                    <a:pt x="3221127" y="209800"/>
                  </a:cubicBezTo>
                  <a:lnTo>
                    <a:pt x="3225062" y="178832"/>
                  </a:lnTo>
                  <a:cubicBezTo>
                    <a:pt x="3256284" y="182766"/>
                    <a:pt x="3287634" y="187462"/>
                    <a:pt x="3317968" y="192539"/>
                  </a:cubicBezTo>
                  <a:close/>
                  <a:moveTo>
                    <a:pt x="3159697" y="202566"/>
                  </a:moveTo>
                  <a:cubicBezTo>
                    <a:pt x="3129490" y="199520"/>
                    <a:pt x="3098394" y="196727"/>
                    <a:pt x="3067172" y="194570"/>
                  </a:cubicBezTo>
                  <a:lnTo>
                    <a:pt x="3069329" y="163474"/>
                  </a:lnTo>
                  <a:cubicBezTo>
                    <a:pt x="3100806" y="165759"/>
                    <a:pt x="3132790" y="168424"/>
                    <a:pt x="3162870" y="171597"/>
                  </a:cubicBezTo>
                  <a:close/>
                  <a:moveTo>
                    <a:pt x="3005361" y="190889"/>
                  </a:moveTo>
                  <a:cubicBezTo>
                    <a:pt x="2975154" y="189366"/>
                    <a:pt x="2943931" y="188351"/>
                    <a:pt x="2912455" y="187716"/>
                  </a:cubicBezTo>
                  <a:lnTo>
                    <a:pt x="2913090" y="156493"/>
                  </a:lnTo>
                  <a:cubicBezTo>
                    <a:pt x="2944947" y="157128"/>
                    <a:pt x="2976550" y="158270"/>
                    <a:pt x="3006884" y="159793"/>
                  </a:cubicBezTo>
                  <a:close/>
                  <a:moveTo>
                    <a:pt x="2850518" y="186954"/>
                  </a:moveTo>
                  <a:cubicBezTo>
                    <a:pt x="2820311" y="186954"/>
                    <a:pt x="2788961" y="186954"/>
                    <a:pt x="2757357" y="187589"/>
                  </a:cubicBezTo>
                  <a:lnTo>
                    <a:pt x="2757357" y="156493"/>
                  </a:lnTo>
                  <a:cubicBezTo>
                    <a:pt x="2789088" y="155859"/>
                    <a:pt x="2820818" y="155605"/>
                    <a:pt x="2851025" y="155732"/>
                  </a:cubicBezTo>
                  <a:close/>
                  <a:moveTo>
                    <a:pt x="2695420" y="189239"/>
                  </a:moveTo>
                  <a:cubicBezTo>
                    <a:pt x="2674097" y="190001"/>
                    <a:pt x="2652775" y="190762"/>
                    <a:pt x="2631960" y="191777"/>
                  </a:cubicBezTo>
                  <a:lnTo>
                    <a:pt x="2602133" y="193047"/>
                  </a:lnTo>
                  <a:lnTo>
                    <a:pt x="2600483" y="161951"/>
                  </a:lnTo>
                  <a:lnTo>
                    <a:pt x="2629802" y="160555"/>
                  </a:lnTo>
                  <a:cubicBezTo>
                    <a:pt x="2651252" y="159539"/>
                    <a:pt x="2672701" y="158651"/>
                    <a:pt x="2694151" y="158016"/>
                  </a:cubicBezTo>
                  <a:close/>
                  <a:moveTo>
                    <a:pt x="2447417" y="203200"/>
                  </a:moveTo>
                  <a:lnTo>
                    <a:pt x="2445005" y="172105"/>
                  </a:lnTo>
                  <a:cubicBezTo>
                    <a:pt x="2477117" y="169693"/>
                    <a:pt x="2508466" y="167535"/>
                    <a:pt x="2538419" y="165632"/>
                  </a:cubicBezTo>
                  <a:lnTo>
                    <a:pt x="2540450" y="196727"/>
                  </a:lnTo>
                  <a:cubicBezTo>
                    <a:pt x="2510243" y="198631"/>
                    <a:pt x="2479020" y="200789"/>
                    <a:pt x="2447036" y="203200"/>
                  </a:cubicBezTo>
                  <a:close/>
                  <a:moveTo>
                    <a:pt x="2292573" y="215892"/>
                  </a:moveTo>
                  <a:lnTo>
                    <a:pt x="2289781" y="184924"/>
                  </a:lnTo>
                  <a:cubicBezTo>
                    <a:pt x="2320877" y="182005"/>
                    <a:pt x="2351846" y="179212"/>
                    <a:pt x="2382941" y="176674"/>
                  </a:cubicBezTo>
                  <a:lnTo>
                    <a:pt x="2385479" y="207770"/>
                  </a:lnTo>
                  <a:cubicBezTo>
                    <a:pt x="2354130" y="210689"/>
                    <a:pt x="2322907" y="213481"/>
                    <a:pt x="2292193" y="216273"/>
                  </a:cubicBezTo>
                  <a:close/>
                  <a:moveTo>
                    <a:pt x="2137476" y="231123"/>
                  </a:moveTo>
                  <a:lnTo>
                    <a:pt x="2134303" y="200154"/>
                  </a:lnTo>
                  <a:lnTo>
                    <a:pt x="2227336" y="190762"/>
                  </a:lnTo>
                  <a:lnTo>
                    <a:pt x="2230382" y="221858"/>
                  </a:lnTo>
                  <a:cubicBezTo>
                    <a:pt x="2199414" y="225158"/>
                    <a:pt x="2168445" y="228331"/>
                    <a:pt x="2137476" y="231123"/>
                  </a:cubicBezTo>
                  <a:close/>
                  <a:moveTo>
                    <a:pt x="1982759" y="247622"/>
                  </a:moveTo>
                  <a:lnTo>
                    <a:pt x="1979459" y="216654"/>
                  </a:lnTo>
                  <a:lnTo>
                    <a:pt x="2072365" y="206881"/>
                  </a:lnTo>
                  <a:lnTo>
                    <a:pt x="2075666" y="237850"/>
                  </a:lnTo>
                  <a:close/>
                  <a:moveTo>
                    <a:pt x="1827916" y="263615"/>
                  </a:moveTo>
                  <a:lnTo>
                    <a:pt x="1824743" y="232646"/>
                  </a:lnTo>
                  <a:lnTo>
                    <a:pt x="1917649" y="223127"/>
                  </a:lnTo>
                  <a:lnTo>
                    <a:pt x="1920822" y="254096"/>
                  </a:lnTo>
                  <a:close/>
                  <a:moveTo>
                    <a:pt x="1672819" y="278338"/>
                  </a:moveTo>
                  <a:lnTo>
                    <a:pt x="1670026" y="247369"/>
                  </a:lnTo>
                  <a:lnTo>
                    <a:pt x="1762932" y="238738"/>
                  </a:lnTo>
                  <a:lnTo>
                    <a:pt x="1765851" y="269707"/>
                  </a:lnTo>
                  <a:cubicBezTo>
                    <a:pt x="1734882" y="272753"/>
                    <a:pt x="1703787" y="275672"/>
                    <a:pt x="1672819" y="278338"/>
                  </a:cubicBezTo>
                  <a:close/>
                  <a:moveTo>
                    <a:pt x="1517467" y="291030"/>
                  </a:moveTo>
                  <a:lnTo>
                    <a:pt x="1515182" y="259934"/>
                  </a:lnTo>
                  <a:cubicBezTo>
                    <a:pt x="1546151" y="257776"/>
                    <a:pt x="1577120" y="255492"/>
                    <a:pt x="1608216" y="252826"/>
                  </a:cubicBezTo>
                  <a:lnTo>
                    <a:pt x="1610754" y="283922"/>
                  </a:lnTo>
                  <a:cubicBezTo>
                    <a:pt x="1579531" y="286295"/>
                    <a:pt x="1548435" y="288580"/>
                    <a:pt x="1517467" y="290776"/>
                  </a:cubicBezTo>
                  <a:close/>
                  <a:moveTo>
                    <a:pt x="1372269" y="299660"/>
                  </a:moveTo>
                  <a:lnTo>
                    <a:pt x="1361735" y="299660"/>
                  </a:lnTo>
                  <a:lnTo>
                    <a:pt x="1360339" y="268565"/>
                  </a:lnTo>
                  <a:lnTo>
                    <a:pt x="1370746" y="268565"/>
                  </a:lnTo>
                  <a:cubicBezTo>
                    <a:pt x="1398289" y="267295"/>
                    <a:pt x="1425830" y="265899"/>
                    <a:pt x="1453372" y="264122"/>
                  </a:cubicBezTo>
                  <a:lnTo>
                    <a:pt x="1455149" y="295345"/>
                  </a:lnTo>
                  <a:cubicBezTo>
                    <a:pt x="1427480" y="296779"/>
                    <a:pt x="1399850" y="298137"/>
                    <a:pt x="1372269" y="299406"/>
                  </a:cubicBezTo>
                  <a:close/>
                  <a:moveTo>
                    <a:pt x="1299290" y="302452"/>
                  </a:moveTo>
                  <a:cubicBezTo>
                    <a:pt x="1267686" y="303468"/>
                    <a:pt x="1235829" y="304102"/>
                    <a:pt x="1205622" y="304356"/>
                  </a:cubicBezTo>
                  <a:lnTo>
                    <a:pt x="1205622" y="273261"/>
                  </a:lnTo>
                  <a:cubicBezTo>
                    <a:pt x="1235829" y="273261"/>
                    <a:pt x="1267179" y="272245"/>
                    <a:pt x="1298655" y="271230"/>
                  </a:cubicBezTo>
                  <a:close/>
                  <a:moveTo>
                    <a:pt x="1143177" y="304610"/>
                  </a:moveTo>
                  <a:cubicBezTo>
                    <a:pt x="1111574" y="304610"/>
                    <a:pt x="1079717" y="303722"/>
                    <a:pt x="1049382" y="302833"/>
                  </a:cubicBezTo>
                  <a:lnTo>
                    <a:pt x="1050398" y="271611"/>
                  </a:lnTo>
                  <a:cubicBezTo>
                    <a:pt x="1080732" y="272626"/>
                    <a:pt x="1112081" y="273134"/>
                    <a:pt x="1143431" y="273387"/>
                  </a:cubicBezTo>
                  <a:close/>
                  <a:moveTo>
                    <a:pt x="986937" y="300168"/>
                  </a:moveTo>
                  <a:cubicBezTo>
                    <a:pt x="955334" y="298518"/>
                    <a:pt x="923477" y="296487"/>
                    <a:pt x="893397" y="293949"/>
                  </a:cubicBezTo>
                  <a:lnTo>
                    <a:pt x="895935" y="262853"/>
                  </a:lnTo>
                  <a:cubicBezTo>
                    <a:pt x="926015" y="265392"/>
                    <a:pt x="957238" y="267422"/>
                    <a:pt x="988587" y="269072"/>
                  </a:cubicBezTo>
                  <a:close/>
                  <a:moveTo>
                    <a:pt x="831079" y="288110"/>
                  </a:moveTo>
                  <a:cubicBezTo>
                    <a:pt x="799602" y="284811"/>
                    <a:pt x="767618" y="280876"/>
                    <a:pt x="737792" y="276560"/>
                  </a:cubicBezTo>
                  <a:lnTo>
                    <a:pt x="742234" y="245719"/>
                  </a:lnTo>
                  <a:cubicBezTo>
                    <a:pt x="772187" y="249907"/>
                    <a:pt x="803283" y="253842"/>
                    <a:pt x="834378" y="257142"/>
                  </a:cubicBezTo>
                  <a:close/>
                  <a:moveTo>
                    <a:pt x="675981" y="266915"/>
                  </a:moveTo>
                  <a:cubicBezTo>
                    <a:pt x="644885" y="261584"/>
                    <a:pt x="613790" y="255746"/>
                    <a:pt x="583583" y="249400"/>
                  </a:cubicBezTo>
                  <a:lnTo>
                    <a:pt x="590055" y="218812"/>
                  </a:lnTo>
                  <a:cubicBezTo>
                    <a:pt x="619755" y="225158"/>
                    <a:pt x="650470" y="231504"/>
                    <a:pt x="681185" y="236200"/>
                  </a:cubicBezTo>
                  <a:close/>
                  <a:moveTo>
                    <a:pt x="522534" y="235438"/>
                  </a:moveTo>
                  <a:cubicBezTo>
                    <a:pt x="491819" y="228077"/>
                    <a:pt x="461231" y="219827"/>
                    <a:pt x="431531" y="211196"/>
                  </a:cubicBezTo>
                  <a:lnTo>
                    <a:pt x="440289" y="181370"/>
                  </a:lnTo>
                  <a:cubicBezTo>
                    <a:pt x="469480" y="189874"/>
                    <a:pt x="499688" y="197870"/>
                    <a:pt x="529895" y="205104"/>
                  </a:cubicBezTo>
                  <a:close/>
                  <a:moveTo>
                    <a:pt x="371625" y="193047"/>
                  </a:moveTo>
                  <a:cubicBezTo>
                    <a:pt x="341672" y="183274"/>
                    <a:pt x="311845" y="172866"/>
                    <a:pt x="282780" y="161824"/>
                  </a:cubicBezTo>
                  <a:lnTo>
                    <a:pt x="293822" y="132632"/>
                  </a:lnTo>
                  <a:cubicBezTo>
                    <a:pt x="322380" y="143548"/>
                    <a:pt x="351825" y="153828"/>
                    <a:pt x="381271" y="163474"/>
                  </a:cubicBezTo>
                  <a:close/>
                  <a:moveTo>
                    <a:pt x="224523" y="138597"/>
                  </a:moveTo>
                  <a:cubicBezTo>
                    <a:pt x="195713" y="126667"/>
                    <a:pt x="166901" y="113213"/>
                    <a:pt x="138598" y="100521"/>
                  </a:cubicBezTo>
                  <a:lnTo>
                    <a:pt x="152052" y="72345"/>
                  </a:lnTo>
                  <a:cubicBezTo>
                    <a:pt x="179848" y="85672"/>
                    <a:pt x="208278" y="98364"/>
                    <a:pt x="236581" y="110421"/>
                  </a:cubicBezTo>
                  <a:close/>
                  <a:moveTo>
                    <a:pt x="82499" y="72345"/>
                  </a:moveTo>
                  <a:cubicBezTo>
                    <a:pt x="54830" y="58003"/>
                    <a:pt x="27034" y="42645"/>
                    <a:pt x="0" y="26907"/>
                  </a:cubicBezTo>
                  <a:lnTo>
                    <a:pt x="15738" y="0"/>
                  </a:lnTo>
                  <a:cubicBezTo>
                    <a:pt x="42265" y="15484"/>
                    <a:pt x="69553" y="30588"/>
                    <a:pt x="96841" y="44676"/>
                  </a:cubicBezTo>
                  <a:close/>
                </a:path>
              </a:pathLst>
            </a:custGeom>
            <a:solidFill>
              <a:srgbClr val="E5007E"/>
            </a:solidFill>
            <a:ln w="12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Vrije vorm: vorm 27">
              <a:extLst>
                <a:ext uri="{FF2B5EF4-FFF2-40B4-BE49-F238E27FC236}">
                  <a16:creationId xmlns:a16="http://schemas.microsoft.com/office/drawing/2014/main" id="{37CEA589-7B3D-4E0A-53D4-227D435A45E2}"/>
                </a:ext>
              </a:extLst>
            </p:cNvPr>
            <p:cNvSpPr/>
            <p:nvPr/>
          </p:nvSpPr>
          <p:spPr>
            <a:xfrm>
              <a:off x="11579251" y="5238788"/>
              <a:ext cx="741481" cy="1646290"/>
            </a:xfrm>
            <a:custGeom>
              <a:avLst/>
              <a:gdLst>
                <a:gd name="connsiteX0" fmla="*/ 738426 w 741481"/>
                <a:gd name="connsiteY0" fmla="*/ 1083143 h 1646290"/>
                <a:gd name="connsiteX1" fmla="*/ 707457 w 741481"/>
                <a:gd name="connsiteY1" fmla="*/ 1080351 h 1646290"/>
                <a:gd name="connsiteX2" fmla="*/ 709869 w 741481"/>
                <a:gd name="connsiteY2" fmla="*/ 988079 h 1646290"/>
                <a:gd name="connsiteX3" fmla="*/ 740965 w 741481"/>
                <a:gd name="connsiteY3" fmla="*/ 986937 h 1646290"/>
                <a:gd name="connsiteX4" fmla="*/ 738426 w 741481"/>
                <a:gd name="connsiteY4" fmla="*/ 1083143 h 1646290"/>
                <a:gd name="connsiteX5" fmla="*/ 705046 w 741481"/>
                <a:gd name="connsiteY5" fmla="*/ 926396 h 1646290"/>
                <a:gd name="connsiteX6" fmla="*/ 688800 w 741481"/>
                <a:gd name="connsiteY6" fmla="*/ 835393 h 1646290"/>
                <a:gd name="connsiteX7" fmla="*/ 719388 w 741481"/>
                <a:gd name="connsiteY7" fmla="*/ 828032 h 1646290"/>
                <a:gd name="connsiteX8" fmla="*/ 736269 w 741481"/>
                <a:gd name="connsiteY8" fmla="*/ 922588 h 1646290"/>
                <a:gd name="connsiteX9" fmla="*/ 707838 w 741481"/>
                <a:gd name="connsiteY9" fmla="*/ 1240525 h 1646290"/>
                <a:gd name="connsiteX10" fmla="*/ 678011 w 741481"/>
                <a:gd name="connsiteY10" fmla="*/ 1231514 h 1646290"/>
                <a:gd name="connsiteX11" fmla="*/ 699334 w 741481"/>
                <a:gd name="connsiteY11" fmla="*/ 1141654 h 1646290"/>
                <a:gd name="connsiteX12" fmla="*/ 730050 w 741481"/>
                <a:gd name="connsiteY12" fmla="*/ 1146984 h 1646290"/>
                <a:gd name="connsiteX13" fmla="*/ 707838 w 741481"/>
                <a:gd name="connsiteY13" fmla="*/ 1240525 h 1646290"/>
                <a:gd name="connsiteX14" fmla="*/ 672174 w 741481"/>
                <a:gd name="connsiteY14" fmla="*/ 775614 h 1646290"/>
                <a:gd name="connsiteX15" fmla="*/ 639681 w 741481"/>
                <a:gd name="connsiteY15" fmla="*/ 688673 h 1646290"/>
                <a:gd name="connsiteX16" fmla="*/ 668365 w 741481"/>
                <a:gd name="connsiteY16" fmla="*/ 675981 h 1646290"/>
                <a:gd name="connsiteX17" fmla="*/ 702000 w 741481"/>
                <a:gd name="connsiteY17" fmla="*/ 765841 h 1646290"/>
                <a:gd name="connsiteX18" fmla="*/ 646789 w 741481"/>
                <a:gd name="connsiteY18" fmla="*/ 1388769 h 1646290"/>
                <a:gd name="connsiteX19" fmla="*/ 619120 w 741481"/>
                <a:gd name="connsiteY19" fmla="*/ 1374427 h 1646290"/>
                <a:gd name="connsiteX20" fmla="*/ 657196 w 741481"/>
                <a:gd name="connsiteY20" fmla="*/ 1290151 h 1646290"/>
                <a:gd name="connsiteX21" fmla="*/ 686135 w 741481"/>
                <a:gd name="connsiteY21" fmla="*/ 1301447 h 1646290"/>
                <a:gd name="connsiteX22" fmla="*/ 647170 w 741481"/>
                <a:gd name="connsiteY22" fmla="*/ 1388769 h 1646290"/>
                <a:gd name="connsiteX23" fmla="*/ 612901 w 741481"/>
                <a:gd name="connsiteY23" fmla="*/ 632447 h 1646290"/>
                <a:gd name="connsiteX24" fmla="*/ 567210 w 741481"/>
                <a:gd name="connsiteY24" fmla="*/ 551345 h 1646290"/>
                <a:gd name="connsiteX25" fmla="*/ 593736 w 741481"/>
                <a:gd name="connsiteY25" fmla="*/ 534972 h 1646290"/>
                <a:gd name="connsiteX26" fmla="*/ 640697 w 741481"/>
                <a:gd name="connsiteY26" fmla="*/ 618232 h 1646290"/>
                <a:gd name="connsiteX27" fmla="*/ 562133 w 741481"/>
                <a:gd name="connsiteY27" fmla="*/ 1524320 h 1646290"/>
                <a:gd name="connsiteX28" fmla="*/ 536748 w 741481"/>
                <a:gd name="connsiteY28" fmla="*/ 1505916 h 1646290"/>
                <a:gd name="connsiteX29" fmla="*/ 588532 w 741481"/>
                <a:gd name="connsiteY29" fmla="*/ 1428622 h 1646290"/>
                <a:gd name="connsiteX30" fmla="*/ 615185 w 741481"/>
                <a:gd name="connsiteY30" fmla="*/ 1444741 h 1646290"/>
                <a:gd name="connsiteX31" fmla="*/ 562514 w 741481"/>
                <a:gd name="connsiteY31" fmla="*/ 1524320 h 1646290"/>
                <a:gd name="connsiteX32" fmla="*/ 532941 w 741481"/>
                <a:gd name="connsiteY32" fmla="*/ 499180 h 1646290"/>
                <a:gd name="connsiteX33" fmla="*/ 477095 w 741481"/>
                <a:gd name="connsiteY33" fmla="*/ 424677 h 1646290"/>
                <a:gd name="connsiteX34" fmla="*/ 501338 w 741481"/>
                <a:gd name="connsiteY34" fmla="*/ 405005 h 1646290"/>
                <a:gd name="connsiteX35" fmla="*/ 558579 w 741481"/>
                <a:gd name="connsiteY35" fmla="*/ 481157 h 1646290"/>
                <a:gd name="connsiteX36" fmla="*/ 459707 w 741481"/>
                <a:gd name="connsiteY36" fmla="*/ 1646291 h 1646290"/>
                <a:gd name="connsiteX37" fmla="*/ 437116 w 741481"/>
                <a:gd name="connsiteY37" fmla="*/ 1624968 h 1646290"/>
                <a:gd name="connsiteX38" fmla="*/ 498799 w 741481"/>
                <a:gd name="connsiteY38" fmla="*/ 1555036 h 1646290"/>
                <a:gd name="connsiteX39" fmla="*/ 522914 w 741481"/>
                <a:gd name="connsiteY39" fmla="*/ 1574835 h 1646290"/>
                <a:gd name="connsiteX40" fmla="*/ 460088 w 741481"/>
                <a:gd name="connsiteY40" fmla="*/ 1646291 h 1646290"/>
                <a:gd name="connsiteX41" fmla="*/ 436735 w 741481"/>
                <a:gd name="connsiteY41" fmla="*/ 377082 h 1646290"/>
                <a:gd name="connsiteX42" fmla="*/ 373274 w 741481"/>
                <a:gd name="connsiteY42" fmla="*/ 308926 h 1646290"/>
                <a:gd name="connsiteX43" fmla="*/ 395358 w 741481"/>
                <a:gd name="connsiteY43" fmla="*/ 286968 h 1646290"/>
                <a:gd name="connsiteX44" fmla="*/ 460723 w 741481"/>
                <a:gd name="connsiteY44" fmla="*/ 356394 h 1646290"/>
                <a:gd name="connsiteX45" fmla="*/ 327583 w 741481"/>
                <a:gd name="connsiteY45" fmla="*/ 265518 h 1646290"/>
                <a:gd name="connsiteX46" fmla="*/ 257015 w 741481"/>
                <a:gd name="connsiteY46" fmla="*/ 204089 h 1646290"/>
                <a:gd name="connsiteX47" fmla="*/ 276942 w 741481"/>
                <a:gd name="connsiteY47" fmla="*/ 179974 h 1646290"/>
                <a:gd name="connsiteX48" fmla="*/ 348651 w 741481"/>
                <a:gd name="connsiteY48" fmla="*/ 242673 h 1646290"/>
                <a:gd name="connsiteX49" fmla="*/ 208024 w 741481"/>
                <a:gd name="connsiteY49" fmla="*/ 164997 h 1646290"/>
                <a:gd name="connsiteX50" fmla="*/ 131871 w 741481"/>
                <a:gd name="connsiteY50" fmla="*/ 110040 h 1646290"/>
                <a:gd name="connsiteX51" fmla="*/ 149512 w 741481"/>
                <a:gd name="connsiteY51" fmla="*/ 84656 h 1646290"/>
                <a:gd name="connsiteX52" fmla="*/ 226554 w 741481"/>
                <a:gd name="connsiteY52" fmla="*/ 140501 h 1646290"/>
                <a:gd name="connsiteX53" fmla="*/ 80087 w 741481"/>
                <a:gd name="connsiteY53" fmla="*/ 75391 h 1646290"/>
                <a:gd name="connsiteX54" fmla="*/ 0 w 741481"/>
                <a:gd name="connsiteY54" fmla="*/ 27161 h 1646290"/>
                <a:gd name="connsiteX55" fmla="*/ 15358 w 741481"/>
                <a:gd name="connsiteY55" fmla="*/ 0 h 1646290"/>
                <a:gd name="connsiteX56" fmla="*/ 96968 w 741481"/>
                <a:gd name="connsiteY56" fmla="*/ 49118 h 164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1481" h="1646290">
                  <a:moveTo>
                    <a:pt x="738426" y="1083143"/>
                  </a:moveTo>
                  <a:lnTo>
                    <a:pt x="707457" y="1080351"/>
                  </a:lnTo>
                  <a:cubicBezTo>
                    <a:pt x="710161" y="1049674"/>
                    <a:pt x="710973" y="1018858"/>
                    <a:pt x="709869" y="988079"/>
                  </a:cubicBezTo>
                  <a:lnTo>
                    <a:pt x="740965" y="986937"/>
                  </a:lnTo>
                  <a:cubicBezTo>
                    <a:pt x="742145" y="1019023"/>
                    <a:pt x="741307" y="1051159"/>
                    <a:pt x="738426" y="1083143"/>
                  </a:cubicBezTo>
                  <a:close/>
                  <a:moveTo>
                    <a:pt x="705046" y="926396"/>
                  </a:moveTo>
                  <a:cubicBezTo>
                    <a:pt x="701416" y="895770"/>
                    <a:pt x="695996" y="865385"/>
                    <a:pt x="688800" y="835393"/>
                  </a:cubicBezTo>
                  <a:lnTo>
                    <a:pt x="719388" y="828032"/>
                  </a:lnTo>
                  <a:cubicBezTo>
                    <a:pt x="726851" y="859191"/>
                    <a:pt x="732486" y="890769"/>
                    <a:pt x="736269" y="922588"/>
                  </a:cubicBezTo>
                  <a:close/>
                  <a:moveTo>
                    <a:pt x="707838" y="1240525"/>
                  </a:moveTo>
                  <a:lnTo>
                    <a:pt x="678011" y="1231514"/>
                  </a:lnTo>
                  <a:cubicBezTo>
                    <a:pt x="686972" y="1202030"/>
                    <a:pt x="694093" y="1172026"/>
                    <a:pt x="699334" y="1141654"/>
                  </a:cubicBezTo>
                  <a:lnTo>
                    <a:pt x="730050" y="1146984"/>
                  </a:lnTo>
                  <a:cubicBezTo>
                    <a:pt x="724503" y="1178575"/>
                    <a:pt x="717078" y="1209810"/>
                    <a:pt x="707838" y="1240525"/>
                  </a:cubicBezTo>
                  <a:close/>
                  <a:moveTo>
                    <a:pt x="672174" y="775614"/>
                  </a:moveTo>
                  <a:cubicBezTo>
                    <a:pt x="662820" y="746105"/>
                    <a:pt x="651980" y="717090"/>
                    <a:pt x="639681" y="688673"/>
                  </a:cubicBezTo>
                  <a:lnTo>
                    <a:pt x="668365" y="675981"/>
                  </a:lnTo>
                  <a:cubicBezTo>
                    <a:pt x="681057" y="705680"/>
                    <a:pt x="692481" y="735887"/>
                    <a:pt x="702000" y="765841"/>
                  </a:cubicBezTo>
                  <a:close/>
                  <a:moveTo>
                    <a:pt x="646789" y="1388769"/>
                  </a:moveTo>
                  <a:lnTo>
                    <a:pt x="619120" y="1374427"/>
                  </a:lnTo>
                  <a:cubicBezTo>
                    <a:pt x="633323" y="1347038"/>
                    <a:pt x="646027" y="1318912"/>
                    <a:pt x="657196" y="1290151"/>
                  </a:cubicBezTo>
                  <a:lnTo>
                    <a:pt x="686135" y="1301447"/>
                  </a:lnTo>
                  <a:cubicBezTo>
                    <a:pt x="674775" y="1331248"/>
                    <a:pt x="661766" y="1360402"/>
                    <a:pt x="647170" y="1388769"/>
                  </a:cubicBezTo>
                  <a:close/>
                  <a:moveTo>
                    <a:pt x="612901" y="632447"/>
                  </a:moveTo>
                  <a:cubicBezTo>
                    <a:pt x="599067" y="605286"/>
                    <a:pt x="583709" y="578125"/>
                    <a:pt x="567210" y="551345"/>
                  </a:cubicBezTo>
                  <a:lnTo>
                    <a:pt x="593736" y="534972"/>
                  </a:lnTo>
                  <a:cubicBezTo>
                    <a:pt x="610744" y="562387"/>
                    <a:pt x="626482" y="590436"/>
                    <a:pt x="640697" y="618232"/>
                  </a:cubicBezTo>
                  <a:close/>
                  <a:moveTo>
                    <a:pt x="562133" y="1524320"/>
                  </a:moveTo>
                  <a:lnTo>
                    <a:pt x="536748" y="1505916"/>
                  </a:lnTo>
                  <a:cubicBezTo>
                    <a:pt x="555406" y="1480532"/>
                    <a:pt x="572794" y="1454387"/>
                    <a:pt x="588532" y="1428622"/>
                  </a:cubicBezTo>
                  <a:lnTo>
                    <a:pt x="615185" y="1444741"/>
                  </a:lnTo>
                  <a:cubicBezTo>
                    <a:pt x="599701" y="1471394"/>
                    <a:pt x="581805" y="1498174"/>
                    <a:pt x="562514" y="1524320"/>
                  </a:cubicBezTo>
                  <a:close/>
                  <a:moveTo>
                    <a:pt x="532941" y="499180"/>
                  </a:moveTo>
                  <a:cubicBezTo>
                    <a:pt x="515553" y="473796"/>
                    <a:pt x="496769" y="449173"/>
                    <a:pt x="477095" y="424677"/>
                  </a:cubicBezTo>
                  <a:lnTo>
                    <a:pt x="501338" y="405005"/>
                  </a:lnTo>
                  <a:cubicBezTo>
                    <a:pt x="521518" y="430389"/>
                    <a:pt x="540810" y="455773"/>
                    <a:pt x="558579" y="481157"/>
                  </a:cubicBezTo>
                  <a:close/>
                  <a:moveTo>
                    <a:pt x="459707" y="1646291"/>
                  </a:moveTo>
                  <a:lnTo>
                    <a:pt x="437116" y="1624968"/>
                  </a:lnTo>
                  <a:cubicBezTo>
                    <a:pt x="458819" y="1601996"/>
                    <a:pt x="479634" y="1578516"/>
                    <a:pt x="498799" y="1555036"/>
                  </a:cubicBezTo>
                  <a:lnTo>
                    <a:pt x="522914" y="1574835"/>
                  </a:lnTo>
                  <a:cubicBezTo>
                    <a:pt x="503622" y="1598823"/>
                    <a:pt x="482427" y="1622811"/>
                    <a:pt x="460088" y="1646291"/>
                  </a:cubicBezTo>
                  <a:close/>
                  <a:moveTo>
                    <a:pt x="436735" y="377082"/>
                  </a:moveTo>
                  <a:cubicBezTo>
                    <a:pt x="416428" y="354109"/>
                    <a:pt x="394851" y="331137"/>
                    <a:pt x="373274" y="308926"/>
                  </a:cubicBezTo>
                  <a:lnTo>
                    <a:pt x="395358" y="286968"/>
                  </a:lnTo>
                  <a:cubicBezTo>
                    <a:pt x="418078" y="309560"/>
                    <a:pt x="440035" y="332913"/>
                    <a:pt x="460723" y="356394"/>
                  </a:cubicBezTo>
                  <a:close/>
                  <a:moveTo>
                    <a:pt x="327583" y="265518"/>
                  </a:moveTo>
                  <a:cubicBezTo>
                    <a:pt x="304991" y="244704"/>
                    <a:pt x="281256" y="224015"/>
                    <a:pt x="257015" y="204089"/>
                  </a:cubicBezTo>
                  <a:lnTo>
                    <a:pt x="276942" y="179974"/>
                  </a:lnTo>
                  <a:cubicBezTo>
                    <a:pt x="301564" y="200281"/>
                    <a:pt x="325679" y="221350"/>
                    <a:pt x="348651" y="242673"/>
                  </a:cubicBezTo>
                  <a:close/>
                  <a:moveTo>
                    <a:pt x="208024" y="164997"/>
                  </a:moveTo>
                  <a:cubicBezTo>
                    <a:pt x="183528" y="146213"/>
                    <a:pt x="158144" y="127682"/>
                    <a:pt x="131871" y="110040"/>
                  </a:cubicBezTo>
                  <a:lnTo>
                    <a:pt x="149512" y="84656"/>
                  </a:lnTo>
                  <a:cubicBezTo>
                    <a:pt x="175658" y="102552"/>
                    <a:pt x="201678" y="121463"/>
                    <a:pt x="226554" y="140501"/>
                  </a:cubicBezTo>
                  <a:close/>
                  <a:moveTo>
                    <a:pt x="80087" y="75391"/>
                  </a:moveTo>
                  <a:cubicBezTo>
                    <a:pt x="53941" y="58764"/>
                    <a:pt x="27034" y="42518"/>
                    <a:pt x="0" y="27161"/>
                  </a:cubicBezTo>
                  <a:lnTo>
                    <a:pt x="15358" y="0"/>
                  </a:lnTo>
                  <a:cubicBezTo>
                    <a:pt x="42899" y="15611"/>
                    <a:pt x="70314" y="32111"/>
                    <a:pt x="96968" y="49118"/>
                  </a:cubicBezTo>
                  <a:close/>
                </a:path>
              </a:pathLst>
            </a:custGeom>
            <a:solidFill>
              <a:srgbClr val="E5007E"/>
            </a:solidFill>
            <a:ln w="12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Vrije vorm: vorm 28">
              <a:extLst>
                <a:ext uri="{FF2B5EF4-FFF2-40B4-BE49-F238E27FC236}">
                  <a16:creationId xmlns:a16="http://schemas.microsoft.com/office/drawing/2014/main" id="{4A0FC7D5-952B-9D9E-719F-9656EA334804}"/>
                </a:ext>
              </a:extLst>
            </p:cNvPr>
            <p:cNvSpPr/>
            <p:nvPr/>
          </p:nvSpPr>
          <p:spPr>
            <a:xfrm>
              <a:off x="6105531" y="1282662"/>
              <a:ext cx="5888751" cy="5680600"/>
            </a:xfrm>
            <a:custGeom>
              <a:avLst/>
              <a:gdLst>
                <a:gd name="connsiteX0" fmla="*/ 5854101 w 5888751"/>
                <a:gd name="connsiteY0" fmla="*/ 5680600 h 5680600"/>
                <a:gd name="connsiteX1" fmla="*/ 5833033 w 5888751"/>
                <a:gd name="connsiteY1" fmla="*/ 5657501 h 5680600"/>
                <a:gd name="connsiteX2" fmla="*/ 5867175 w 5888751"/>
                <a:gd name="connsiteY2" fmla="*/ 5625516 h 5680600"/>
                <a:gd name="connsiteX3" fmla="*/ 5888751 w 5888751"/>
                <a:gd name="connsiteY3" fmla="*/ 5647982 h 5680600"/>
                <a:gd name="connsiteX4" fmla="*/ 5854101 w 5888751"/>
                <a:gd name="connsiteY4" fmla="*/ 5680600 h 5680600"/>
                <a:gd name="connsiteX5" fmla="*/ 5418890 w 5888751"/>
                <a:gd name="connsiteY5" fmla="*/ 3953206 h 5680600"/>
                <a:gd name="connsiteX6" fmla="*/ 5377133 w 5888751"/>
                <a:gd name="connsiteY6" fmla="*/ 3932010 h 5680600"/>
                <a:gd name="connsiteX7" fmla="*/ 5335249 w 5888751"/>
                <a:gd name="connsiteY7" fmla="*/ 3912211 h 5680600"/>
                <a:gd name="connsiteX8" fmla="*/ 5347941 w 5888751"/>
                <a:gd name="connsiteY8" fmla="*/ 3883908 h 5680600"/>
                <a:gd name="connsiteX9" fmla="*/ 5390460 w 5888751"/>
                <a:gd name="connsiteY9" fmla="*/ 3904088 h 5680600"/>
                <a:gd name="connsiteX10" fmla="*/ 5432978 w 5888751"/>
                <a:gd name="connsiteY10" fmla="*/ 3925538 h 5680600"/>
                <a:gd name="connsiteX11" fmla="*/ 3390439 w 5888751"/>
                <a:gd name="connsiteY11" fmla="*/ 707584 h 5680600"/>
                <a:gd name="connsiteX12" fmla="*/ 3384982 w 5888751"/>
                <a:gd name="connsiteY12" fmla="*/ 754672 h 5680600"/>
                <a:gd name="connsiteX13" fmla="*/ 3354140 w 5888751"/>
                <a:gd name="connsiteY13" fmla="*/ 750357 h 5680600"/>
                <a:gd name="connsiteX14" fmla="*/ 3359343 w 5888751"/>
                <a:gd name="connsiteY14" fmla="*/ 704919 h 5680600"/>
                <a:gd name="connsiteX15" fmla="*/ 3362136 w 5888751"/>
                <a:gd name="connsiteY15" fmla="*/ 660243 h 5680600"/>
                <a:gd name="connsiteX16" fmla="*/ 3393232 w 5888751"/>
                <a:gd name="connsiteY16" fmla="*/ 661258 h 5680600"/>
                <a:gd name="connsiteX17" fmla="*/ 3390439 w 5888751"/>
                <a:gd name="connsiteY17" fmla="*/ 707584 h 5680600"/>
                <a:gd name="connsiteX18" fmla="*/ 2149914 w 5888751"/>
                <a:gd name="connsiteY18" fmla="*/ 40615 h 5680600"/>
                <a:gd name="connsiteX19" fmla="*/ 2104476 w 5888751"/>
                <a:gd name="connsiteY19" fmla="*/ 53307 h 5680600"/>
                <a:gd name="connsiteX20" fmla="*/ 2096100 w 5888751"/>
                <a:gd name="connsiteY20" fmla="*/ 23354 h 5680600"/>
                <a:gd name="connsiteX21" fmla="*/ 2142172 w 5888751"/>
                <a:gd name="connsiteY21" fmla="*/ 10661 h 5680600"/>
                <a:gd name="connsiteX22" fmla="*/ 2186975 w 5888751"/>
                <a:gd name="connsiteY22" fmla="*/ 0 h 5680600"/>
                <a:gd name="connsiteX23" fmla="*/ 2193702 w 5888751"/>
                <a:gd name="connsiteY23" fmla="*/ 30461 h 5680600"/>
                <a:gd name="connsiteX24" fmla="*/ 2149914 w 5888751"/>
                <a:gd name="connsiteY24" fmla="*/ 40615 h 5680600"/>
                <a:gd name="connsiteX25" fmla="*/ 1738182 w 5888751"/>
                <a:gd name="connsiteY25" fmla="*/ 1901402 h 5680600"/>
                <a:gd name="connsiteX26" fmla="*/ 1691856 w 5888751"/>
                <a:gd name="connsiteY26" fmla="*/ 1904575 h 5680600"/>
                <a:gd name="connsiteX27" fmla="*/ 1690080 w 5888751"/>
                <a:gd name="connsiteY27" fmla="*/ 1873480 h 5680600"/>
                <a:gd name="connsiteX28" fmla="*/ 1735644 w 5888751"/>
                <a:gd name="connsiteY28" fmla="*/ 1870434 h 5680600"/>
                <a:gd name="connsiteX29" fmla="*/ 1781716 w 5888751"/>
                <a:gd name="connsiteY29" fmla="*/ 1866118 h 5680600"/>
                <a:gd name="connsiteX30" fmla="*/ 1784889 w 5888751"/>
                <a:gd name="connsiteY30" fmla="*/ 1897214 h 5680600"/>
                <a:gd name="connsiteX31" fmla="*/ 1738182 w 5888751"/>
                <a:gd name="connsiteY31" fmla="*/ 1901402 h 5680600"/>
                <a:gd name="connsiteX32" fmla="*/ 1468475 w 5888751"/>
                <a:gd name="connsiteY32" fmla="*/ 3531575 h 5680600"/>
                <a:gd name="connsiteX33" fmla="*/ 1429003 w 5888751"/>
                <a:gd name="connsiteY33" fmla="*/ 3506191 h 5680600"/>
                <a:gd name="connsiteX34" fmla="*/ 1389404 w 5888751"/>
                <a:gd name="connsiteY34" fmla="*/ 3479284 h 5680600"/>
                <a:gd name="connsiteX35" fmla="*/ 1407299 w 5888751"/>
                <a:gd name="connsiteY35" fmla="*/ 3453899 h 5680600"/>
                <a:gd name="connsiteX36" fmla="*/ 1446137 w 5888751"/>
                <a:gd name="connsiteY36" fmla="*/ 3480299 h 5680600"/>
                <a:gd name="connsiteX37" fmla="*/ 1485102 w 5888751"/>
                <a:gd name="connsiteY37" fmla="*/ 3505683 h 5680600"/>
                <a:gd name="connsiteX38" fmla="*/ 16119 w 5888751"/>
                <a:gd name="connsiteY38" fmla="*/ 978053 h 5680600"/>
                <a:gd name="connsiteX39" fmla="*/ 7108 w 5888751"/>
                <a:gd name="connsiteY39" fmla="*/ 932107 h 5680600"/>
                <a:gd name="connsiteX40" fmla="*/ 0 w 5888751"/>
                <a:gd name="connsiteY40" fmla="*/ 886416 h 5680600"/>
                <a:gd name="connsiteX41" fmla="*/ 30842 w 5888751"/>
                <a:gd name="connsiteY41" fmla="*/ 882228 h 5680600"/>
                <a:gd name="connsiteX42" fmla="*/ 37823 w 5888751"/>
                <a:gd name="connsiteY42" fmla="*/ 926904 h 5680600"/>
                <a:gd name="connsiteX43" fmla="*/ 46453 w 5888751"/>
                <a:gd name="connsiteY43" fmla="*/ 971326 h 568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888751" h="5680600">
                  <a:moveTo>
                    <a:pt x="5854101" y="5680600"/>
                  </a:moveTo>
                  <a:lnTo>
                    <a:pt x="5833033" y="5657501"/>
                  </a:lnTo>
                  <a:cubicBezTo>
                    <a:pt x="5844582" y="5646966"/>
                    <a:pt x="5856006" y="5636305"/>
                    <a:pt x="5867175" y="5625516"/>
                  </a:cubicBezTo>
                  <a:lnTo>
                    <a:pt x="5888751" y="5647982"/>
                  </a:lnTo>
                  <a:cubicBezTo>
                    <a:pt x="5877455" y="5658897"/>
                    <a:pt x="5865779" y="5669812"/>
                    <a:pt x="5854101" y="5680600"/>
                  </a:cubicBezTo>
                  <a:close/>
                  <a:moveTo>
                    <a:pt x="5418890" y="3953206"/>
                  </a:moveTo>
                  <a:cubicBezTo>
                    <a:pt x="5405055" y="3945972"/>
                    <a:pt x="5391094" y="3938864"/>
                    <a:pt x="5377133" y="3932010"/>
                  </a:cubicBezTo>
                  <a:cubicBezTo>
                    <a:pt x="5363171" y="3925157"/>
                    <a:pt x="5349337" y="3918557"/>
                    <a:pt x="5335249" y="3912211"/>
                  </a:cubicBezTo>
                  <a:lnTo>
                    <a:pt x="5347941" y="3883908"/>
                  </a:lnTo>
                  <a:cubicBezTo>
                    <a:pt x="5362157" y="3890380"/>
                    <a:pt x="5376372" y="3896600"/>
                    <a:pt x="5390460" y="3904088"/>
                  </a:cubicBezTo>
                  <a:cubicBezTo>
                    <a:pt x="5404548" y="3911576"/>
                    <a:pt x="5418890" y="3918176"/>
                    <a:pt x="5432978" y="3925538"/>
                  </a:cubicBezTo>
                  <a:close/>
                  <a:moveTo>
                    <a:pt x="3390439" y="707584"/>
                  </a:moveTo>
                  <a:cubicBezTo>
                    <a:pt x="3389043" y="723195"/>
                    <a:pt x="3387266" y="739061"/>
                    <a:pt x="3384982" y="754672"/>
                  </a:cubicBezTo>
                  <a:lnTo>
                    <a:pt x="3354140" y="750357"/>
                  </a:lnTo>
                  <a:cubicBezTo>
                    <a:pt x="3356297" y="735253"/>
                    <a:pt x="3358074" y="720022"/>
                    <a:pt x="3359343" y="704919"/>
                  </a:cubicBezTo>
                  <a:cubicBezTo>
                    <a:pt x="3360613" y="689815"/>
                    <a:pt x="3361628" y="675092"/>
                    <a:pt x="3362136" y="660243"/>
                  </a:cubicBezTo>
                  <a:lnTo>
                    <a:pt x="3393232" y="661258"/>
                  </a:lnTo>
                  <a:cubicBezTo>
                    <a:pt x="3392724" y="676615"/>
                    <a:pt x="3391835" y="692227"/>
                    <a:pt x="3390439" y="707584"/>
                  </a:cubicBezTo>
                  <a:close/>
                  <a:moveTo>
                    <a:pt x="2149914" y="40615"/>
                  </a:moveTo>
                  <a:cubicBezTo>
                    <a:pt x="2134683" y="44549"/>
                    <a:pt x="2119580" y="48611"/>
                    <a:pt x="2104476" y="53307"/>
                  </a:cubicBezTo>
                  <a:lnTo>
                    <a:pt x="2096100" y="23354"/>
                  </a:lnTo>
                  <a:cubicBezTo>
                    <a:pt x="2111330" y="19038"/>
                    <a:pt x="2126687" y="14850"/>
                    <a:pt x="2142172" y="10661"/>
                  </a:cubicBezTo>
                  <a:cubicBezTo>
                    <a:pt x="2157656" y="6473"/>
                    <a:pt x="2171871" y="3427"/>
                    <a:pt x="2186975" y="0"/>
                  </a:cubicBezTo>
                  <a:lnTo>
                    <a:pt x="2193702" y="30461"/>
                  </a:lnTo>
                  <a:cubicBezTo>
                    <a:pt x="2178852" y="33507"/>
                    <a:pt x="2164129" y="37315"/>
                    <a:pt x="2149914" y="40615"/>
                  </a:cubicBezTo>
                  <a:close/>
                  <a:moveTo>
                    <a:pt x="1738182" y="1901402"/>
                  </a:moveTo>
                  <a:cubicBezTo>
                    <a:pt x="1722825" y="1902672"/>
                    <a:pt x="1707341" y="1903687"/>
                    <a:pt x="1691856" y="1904575"/>
                  </a:cubicBezTo>
                  <a:lnTo>
                    <a:pt x="1690080" y="1873480"/>
                  </a:lnTo>
                  <a:cubicBezTo>
                    <a:pt x="1705437" y="1872592"/>
                    <a:pt x="1720540" y="1871576"/>
                    <a:pt x="1735644" y="1870434"/>
                  </a:cubicBezTo>
                  <a:cubicBezTo>
                    <a:pt x="1750748" y="1869291"/>
                    <a:pt x="1766232" y="1867768"/>
                    <a:pt x="1781716" y="1866118"/>
                  </a:cubicBezTo>
                  <a:lnTo>
                    <a:pt x="1784889" y="1897214"/>
                  </a:lnTo>
                  <a:cubicBezTo>
                    <a:pt x="1769659" y="1898864"/>
                    <a:pt x="1754048" y="1900260"/>
                    <a:pt x="1738182" y="1901402"/>
                  </a:cubicBezTo>
                  <a:close/>
                  <a:moveTo>
                    <a:pt x="1468475" y="3531575"/>
                  </a:moveTo>
                  <a:cubicBezTo>
                    <a:pt x="1455783" y="3523325"/>
                    <a:pt x="1442076" y="3514821"/>
                    <a:pt x="1429003" y="3506191"/>
                  </a:cubicBezTo>
                  <a:cubicBezTo>
                    <a:pt x="1415930" y="3497560"/>
                    <a:pt x="1402476" y="3488422"/>
                    <a:pt x="1389404" y="3479284"/>
                  </a:cubicBezTo>
                  <a:lnTo>
                    <a:pt x="1407299" y="3453899"/>
                  </a:lnTo>
                  <a:cubicBezTo>
                    <a:pt x="1419992" y="3462784"/>
                    <a:pt x="1432684" y="3471668"/>
                    <a:pt x="1446137" y="3480299"/>
                  </a:cubicBezTo>
                  <a:cubicBezTo>
                    <a:pt x="1459591" y="3488930"/>
                    <a:pt x="1471521" y="3497306"/>
                    <a:pt x="1485102" y="3505683"/>
                  </a:cubicBezTo>
                  <a:close/>
                  <a:moveTo>
                    <a:pt x="16119" y="978053"/>
                  </a:moveTo>
                  <a:cubicBezTo>
                    <a:pt x="12692" y="962949"/>
                    <a:pt x="9646" y="947465"/>
                    <a:pt x="7108" y="932107"/>
                  </a:cubicBezTo>
                  <a:cubicBezTo>
                    <a:pt x="4569" y="916750"/>
                    <a:pt x="2158" y="901773"/>
                    <a:pt x="0" y="886416"/>
                  </a:cubicBezTo>
                  <a:lnTo>
                    <a:pt x="30842" y="882228"/>
                  </a:lnTo>
                  <a:cubicBezTo>
                    <a:pt x="33000" y="897204"/>
                    <a:pt x="35284" y="912181"/>
                    <a:pt x="37823" y="926904"/>
                  </a:cubicBezTo>
                  <a:cubicBezTo>
                    <a:pt x="40361" y="941626"/>
                    <a:pt x="43280" y="956730"/>
                    <a:pt x="46453" y="971326"/>
                  </a:cubicBezTo>
                  <a:close/>
                </a:path>
              </a:pathLst>
            </a:custGeom>
            <a:solidFill>
              <a:srgbClr val="E5007E"/>
            </a:solidFill>
            <a:ln w="126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1" name="Afbeelding 30">
            <a:extLst>
              <a:ext uri="{FF2B5EF4-FFF2-40B4-BE49-F238E27FC236}">
                <a16:creationId xmlns:a16="http://schemas.microsoft.com/office/drawing/2014/main" id="{506A7CBB-89F0-523D-DEAD-E13AF59CE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496" y="661793"/>
            <a:ext cx="4415831" cy="6189980"/>
          </a:xfrm>
          <a:prstGeom prst="rect">
            <a:avLst/>
          </a:prstGeom>
        </p:spPr>
      </p:pic>
      <p:pic>
        <p:nvPicPr>
          <p:cNvPr id="33" name="Afbeelding 32">
            <a:extLst>
              <a:ext uri="{FF2B5EF4-FFF2-40B4-BE49-F238E27FC236}">
                <a16:creationId xmlns:a16="http://schemas.microsoft.com/office/drawing/2014/main" id="{14FDF2B5-6CFC-18EB-2BFD-2D59B71432C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1164101">
            <a:off x="1248096" y="1879169"/>
            <a:ext cx="2659056" cy="1425254"/>
          </a:xfrm>
          <a:prstGeom prst="rect">
            <a:avLst/>
          </a:prstGeom>
        </p:spPr>
      </p:pic>
      <p:sp>
        <p:nvSpPr>
          <p:cNvPr id="34" name="Tekstvak 33">
            <a:extLst>
              <a:ext uri="{FF2B5EF4-FFF2-40B4-BE49-F238E27FC236}">
                <a16:creationId xmlns:a16="http://schemas.microsoft.com/office/drawing/2014/main" id="{2524FC2D-7262-EFE0-A8D7-79952A851AC0}"/>
              </a:ext>
            </a:extLst>
          </p:cNvPr>
          <p:cNvSpPr txBox="1"/>
          <p:nvPr/>
        </p:nvSpPr>
        <p:spPr>
          <a:xfrm rot="21210899">
            <a:off x="1712553" y="3136613"/>
            <a:ext cx="22591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err="1">
                <a:ln>
                  <a:noFill/>
                </a:ln>
                <a:solidFill>
                  <a:prstClr val="black"/>
                </a:solidFill>
                <a:effectLst/>
                <a:uLnTx/>
                <a:uFillTx/>
                <a:latin typeface="Calibri" panose="020F0502020204030204"/>
                <a:ea typeface="+mn-ea"/>
                <a:cs typeface="+mn-cs"/>
              </a:rPr>
              <a:t>TekstBegrip</a:t>
            </a:r>
            <a:endParaRPr kumimoji="0" lang="nl-NL"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kstvak 34">
            <a:extLst>
              <a:ext uri="{FF2B5EF4-FFF2-40B4-BE49-F238E27FC236}">
                <a16:creationId xmlns:a16="http://schemas.microsoft.com/office/drawing/2014/main" id="{A311D715-0B2C-B290-DE80-78642E237FD9}"/>
              </a:ext>
            </a:extLst>
          </p:cNvPr>
          <p:cNvSpPr txBox="1"/>
          <p:nvPr/>
        </p:nvSpPr>
        <p:spPr>
          <a:xfrm>
            <a:off x="8085903" y="1526786"/>
            <a:ext cx="32771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libri" panose="020F0502020204030204"/>
                <a:ea typeface="+mn-ea"/>
                <a:cs typeface="+mn-cs"/>
              </a:rPr>
              <a:t>In ontwikkeling!</a:t>
            </a:r>
          </a:p>
        </p:txBody>
      </p:sp>
      <p:sp>
        <p:nvSpPr>
          <p:cNvPr id="36" name="Tekstvak 35">
            <a:extLst>
              <a:ext uri="{FF2B5EF4-FFF2-40B4-BE49-F238E27FC236}">
                <a16:creationId xmlns:a16="http://schemas.microsoft.com/office/drawing/2014/main" id="{918AECB4-EAA8-B7F0-7D67-5FC54F7309A3}"/>
              </a:ext>
            </a:extLst>
          </p:cNvPr>
          <p:cNvSpPr txBox="1"/>
          <p:nvPr/>
        </p:nvSpPr>
        <p:spPr>
          <a:xfrm>
            <a:off x="7193833" y="3314606"/>
            <a:ext cx="48406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Calibri" panose="020F0502020204030204"/>
                <a:ea typeface="+mn-ea"/>
                <a:cs typeface="+mn-cs"/>
              </a:rPr>
              <a:t>Binnenkort meer hierover!</a:t>
            </a:r>
          </a:p>
        </p:txBody>
      </p:sp>
      <p:grpSp>
        <p:nvGrpSpPr>
          <p:cNvPr id="38" name="Groep 37">
            <a:extLst>
              <a:ext uri="{FF2B5EF4-FFF2-40B4-BE49-F238E27FC236}">
                <a16:creationId xmlns:a16="http://schemas.microsoft.com/office/drawing/2014/main" id="{F9BA84F0-9889-3433-A405-E9269FCB2E5A}"/>
              </a:ext>
            </a:extLst>
          </p:cNvPr>
          <p:cNvGrpSpPr/>
          <p:nvPr/>
        </p:nvGrpSpPr>
        <p:grpSpPr>
          <a:xfrm>
            <a:off x="10532204" y="1896999"/>
            <a:ext cx="1025890" cy="1102047"/>
            <a:chOff x="1664875" y="1705661"/>
            <a:chExt cx="1025890" cy="1102047"/>
          </a:xfrm>
        </p:grpSpPr>
        <p:sp>
          <p:nvSpPr>
            <p:cNvPr id="39" name="Vrije vorm: vorm 38">
              <a:extLst>
                <a:ext uri="{FF2B5EF4-FFF2-40B4-BE49-F238E27FC236}">
                  <a16:creationId xmlns:a16="http://schemas.microsoft.com/office/drawing/2014/main" id="{80900AD4-7D53-7B1A-25E7-2DFE6A596C4C}"/>
                </a:ext>
              </a:extLst>
            </p:cNvPr>
            <p:cNvSpPr/>
            <p:nvPr/>
          </p:nvSpPr>
          <p:spPr>
            <a:xfrm>
              <a:off x="1664875" y="1705661"/>
              <a:ext cx="1025890" cy="1102047"/>
            </a:xfrm>
            <a:custGeom>
              <a:avLst/>
              <a:gdLst>
                <a:gd name="connsiteX0" fmla="*/ 969168 w 1025890"/>
                <a:gd name="connsiteY0" fmla="*/ 182755 h 1102047"/>
                <a:gd name="connsiteX1" fmla="*/ 908512 w 1025890"/>
                <a:gd name="connsiteY1" fmla="*/ 157323 h 1102047"/>
                <a:gd name="connsiteX2" fmla="*/ 930638 w 1025890"/>
                <a:gd name="connsiteY2" fmla="*/ 123880 h 1102047"/>
                <a:gd name="connsiteX3" fmla="*/ 980485 w 1025890"/>
                <a:gd name="connsiteY3" fmla="*/ 163427 h 1102047"/>
                <a:gd name="connsiteX4" fmla="*/ 969168 w 1025890"/>
                <a:gd name="connsiteY4" fmla="*/ 182247 h 1102047"/>
                <a:gd name="connsiteX5" fmla="*/ 932927 w 1025890"/>
                <a:gd name="connsiteY5" fmla="*/ 242394 h 1102047"/>
                <a:gd name="connsiteX6" fmla="*/ 864514 w 1025890"/>
                <a:gd name="connsiteY6" fmla="*/ 224337 h 1102047"/>
                <a:gd name="connsiteX7" fmla="*/ 897067 w 1025890"/>
                <a:gd name="connsiteY7" fmla="*/ 174744 h 1102047"/>
                <a:gd name="connsiteX8" fmla="*/ 958486 w 1025890"/>
                <a:gd name="connsiteY8" fmla="*/ 200176 h 1102047"/>
                <a:gd name="connsiteX9" fmla="*/ 933054 w 1025890"/>
                <a:gd name="connsiteY9" fmla="*/ 242648 h 1102047"/>
                <a:gd name="connsiteX10" fmla="*/ 887021 w 1025890"/>
                <a:gd name="connsiteY10" fmla="*/ 318055 h 1102047"/>
                <a:gd name="connsiteX11" fmla="*/ 882316 w 1025890"/>
                <a:gd name="connsiteY11" fmla="*/ 314749 h 1102047"/>
                <a:gd name="connsiteX12" fmla="*/ 818736 w 1025890"/>
                <a:gd name="connsiteY12" fmla="*/ 293386 h 1102047"/>
                <a:gd name="connsiteX13" fmla="*/ 851925 w 1025890"/>
                <a:gd name="connsiteY13" fmla="*/ 242521 h 1102047"/>
                <a:gd name="connsiteX14" fmla="*/ 921737 w 1025890"/>
                <a:gd name="connsiteY14" fmla="*/ 260197 h 1102047"/>
                <a:gd name="connsiteX15" fmla="*/ 886386 w 1025890"/>
                <a:gd name="connsiteY15" fmla="*/ 317674 h 1102047"/>
                <a:gd name="connsiteX16" fmla="*/ 838700 w 1025890"/>
                <a:gd name="connsiteY16" fmla="*/ 393970 h 1102047"/>
                <a:gd name="connsiteX17" fmla="*/ 766981 w 1025890"/>
                <a:gd name="connsiteY17" fmla="*/ 371336 h 1102047"/>
                <a:gd name="connsiteX18" fmla="*/ 807291 w 1025890"/>
                <a:gd name="connsiteY18" fmla="*/ 309917 h 1102047"/>
                <a:gd name="connsiteX19" fmla="*/ 876213 w 1025890"/>
                <a:gd name="connsiteY19" fmla="*/ 333442 h 1102047"/>
                <a:gd name="connsiteX20" fmla="*/ 838064 w 1025890"/>
                <a:gd name="connsiteY20" fmla="*/ 393970 h 1102047"/>
                <a:gd name="connsiteX21" fmla="*/ 786055 w 1025890"/>
                <a:gd name="connsiteY21" fmla="*/ 476498 h 1102047"/>
                <a:gd name="connsiteX22" fmla="*/ 722602 w 1025890"/>
                <a:gd name="connsiteY22" fmla="*/ 442165 h 1102047"/>
                <a:gd name="connsiteX23" fmla="*/ 755791 w 1025890"/>
                <a:gd name="connsiteY23" fmla="*/ 391300 h 1102047"/>
                <a:gd name="connsiteX24" fmla="*/ 828782 w 1025890"/>
                <a:gd name="connsiteY24" fmla="*/ 412663 h 1102047"/>
                <a:gd name="connsiteX25" fmla="*/ 787836 w 1025890"/>
                <a:gd name="connsiteY25" fmla="*/ 477770 h 1102047"/>
                <a:gd name="connsiteX26" fmla="*/ 751976 w 1025890"/>
                <a:gd name="connsiteY26" fmla="*/ 534484 h 1102047"/>
                <a:gd name="connsiteX27" fmla="*/ 680384 w 1025890"/>
                <a:gd name="connsiteY27" fmla="*/ 507271 h 1102047"/>
                <a:gd name="connsiteX28" fmla="*/ 711411 w 1025890"/>
                <a:gd name="connsiteY28" fmla="*/ 459459 h 1102047"/>
                <a:gd name="connsiteX29" fmla="*/ 776900 w 1025890"/>
                <a:gd name="connsiteY29" fmla="*/ 495064 h 1102047"/>
                <a:gd name="connsiteX30" fmla="*/ 751467 w 1025890"/>
                <a:gd name="connsiteY30" fmla="*/ 534484 h 1102047"/>
                <a:gd name="connsiteX31" fmla="*/ 709885 w 1025890"/>
                <a:gd name="connsiteY31" fmla="*/ 600354 h 1102047"/>
                <a:gd name="connsiteX32" fmla="*/ 634987 w 1025890"/>
                <a:gd name="connsiteY32" fmla="*/ 576702 h 1102047"/>
                <a:gd name="connsiteX33" fmla="*/ 668685 w 1025890"/>
                <a:gd name="connsiteY33" fmla="*/ 524438 h 1102047"/>
                <a:gd name="connsiteX34" fmla="*/ 740277 w 1025890"/>
                <a:gd name="connsiteY34" fmla="*/ 552159 h 1102047"/>
                <a:gd name="connsiteX35" fmla="*/ 709885 w 1025890"/>
                <a:gd name="connsiteY35" fmla="*/ 600354 h 1102047"/>
                <a:gd name="connsiteX36" fmla="*/ 665125 w 1025890"/>
                <a:gd name="connsiteY36" fmla="*/ 671437 h 1102047"/>
                <a:gd name="connsiteX37" fmla="*/ 590862 w 1025890"/>
                <a:gd name="connsiteY37" fmla="*/ 646005 h 1102047"/>
                <a:gd name="connsiteX38" fmla="*/ 623797 w 1025890"/>
                <a:gd name="connsiteY38" fmla="*/ 593996 h 1102047"/>
                <a:gd name="connsiteX39" fmla="*/ 698314 w 1025890"/>
                <a:gd name="connsiteY39" fmla="*/ 618411 h 1102047"/>
                <a:gd name="connsiteX40" fmla="*/ 665125 w 1025890"/>
                <a:gd name="connsiteY40" fmla="*/ 671310 h 1102047"/>
                <a:gd name="connsiteX41" fmla="*/ 626976 w 1025890"/>
                <a:gd name="connsiteY41" fmla="*/ 731457 h 1102047"/>
                <a:gd name="connsiteX42" fmla="*/ 552078 w 1025890"/>
                <a:gd name="connsiteY42" fmla="*/ 706025 h 1102047"/>
                <a:gd name="connsiteX43" fmla="*/ 579036 w 1025890"/>
                <a:gd name="connsiteY43" fmla="*/ 663426 h 1102047"/>
                <a:gd name="connsiteX44" fmla="*/ 653553 w 1025890"/>
                <a:gd name="connsiteY44" fmla="*/ 688858 h 1102047"/>
                <a:gd name="connsiteX45" fmla="*/ 626976 w 1025890"/>
                <a:gd name="connsiteY45" fmla="*/ 731330 h 1102047"/>
                <a:gd name="connsiteX46" fmla="*/ 584377 w 1025890"/>
                <a:gd name="connsiteY46" fmla="*/ 800506 h 1102047"/>
                <a:gd name="connsiteX47" fmla="*/ 510750 w 1025890"/>
                <a:gd name="connsiteY47" fmla="*/ 773039 h 1102047"/>
                <a:gd name="connsiteX48" fmla="*/ 540888 w 1025890"/>
                <a:gd name="connsiteY48" fmla="*/ 724209 h 1102047"/>
                <a:gd name="connsiteX49" fmla="*/ 616167 w 1025890"/>
                <a:gd name="connsiteY49" fmla="*/ 748878 h 1102047"/>
                <a:gd name="connsiteX50" fmla="*/ 584377 w 1025890"/>
                <a:gd name="connsiteY50" fmla="*/ 800506 h 1102047"/>
                <a:gd name="connsiteX51" fmla="*/ 546229 w 1025890"/>
                <a:gd name="connsiteY51" fmla="*/ 864087 h 1102047"/>
                <a:gd name="connsiteX52" fmla="*/ 468279 w 1025890"/>
                <a:gd name="connsiteY52" fmla="*/ 843105 h 1102047"/>
                <a:gd name="connsiteX53" fmla="*/ 499942 w 1025890"/>
                <a:gd name="connsiteY53" fmla="*/ 791478 h 1102047"/>
                <a:gd name="connsiteX54" fmla="*/ 573695 w 1025890"/>
                <a:gd name="connsiteY54" fmla="*/ 819072 h 1102047"/>
                <a:gd name="connsiteX55" fmla="*/ 545974 w 1025890"/>
                <a:gd name="connsiteY55" fmla="*/ 864850 h 1102047"/>
                <a:gd name="connsiteX56" fmla="*/ 500832 w 1025890"/>
                <a:gd name="connsiteY56" fmla="*/ 941147 h 1102047"/>
                <a:gd name="connsiteX57" fmla="*/ 421610 w 1025890"/>
                <a:gd name="connsiteY57" fmla="*/ 921437 h 1102047"/>
                <a:gd name="connsiteX58" fmla="*/ 457343 w 1025890"/>
                <a:gd name="connsiteY58" fmla="*/ 861543 h 1102047"/>
                <a:gd name="connsiteX59" fmla="*/ 535293 w 1025890"/>
                <a:gd name="connsiteY59" fmla="*/ 883415 h 1102047"/>
                <a:gd name="connsiteX60" fmla="*/ 500832 w 1025890"/>
                <a:gd name="connsiteY60" fmla="*/ 941147 h 1102047"/>
                <a:gd name="connsiteX61" fmla="*/ 462683 w 1025890"/>
                <a:gd name="connsiteY61" fmla="*/ 1007143 h 1102047"/>
                <a:gd name="connsiteX62" fmla="*/ 462683 w 1025890"/>
                <a:gd name="connsiteY62" fmla="*/ 1007143 h 1102047"/>
                <a:gd name="connsiteX63" fmla="*/ 379647 w 1025890"/>
                <a:gd name="connsiteY63" fmla="*/ 992138 h 1102047"/>
                <a:gd name="connsiteX64" fmla="*/ 410293 w 1025890"/>
                <a:gd name="connsiteY64" fmla="*/ 939748 h 1102047"/>
                <a:gd name="connsiteX65" fmla="*/ 489642 w 1025890"/>
                <a:gd name="connsiteY65" fmla="*/ 959585 h 1102047"/>
                <a:gd name="connsiteX66" fmla="*/ 462683 w 1025890"/>
                <a:gd name="connsiteY66" fmla="*/ 1007143 h 1102047"/>
                <a:gd name="connsiteX67" fmla="*/ 431529 w 1025890"/>
                <a:gd name="connsiteY67" fmla="*/ 1062077 h 1102047"/>
                <a:gd name="connsiteX68" fmla="*/ 342516 w 1025890"/>
                <a:gd name="connsiteY68" fmla="*/ 1057627 h 1102047"/>
                <a:gd name="connsiteX69" fmla="*/ 369474 w 1025890"/>
                <a:gd name="connsiteY69" fmla="*/ 1010704 h 1102047"/>
                <a:gd name="connsiteX70" fmla="*/ 452383 w 1025890"/>
                <a:gd name="connsiteY70" fmla="*/ 1025963 h 1102047"/>
                <a:gd name="connsiteX71" fmla="*/ 432037 w 1025890"/>
                <a:gd name="connsiteY71" fmla="*/ 1062077 h 1102047"/>
                <a:gd name="connsiteX72" fmla="*/ 48646 w 1025890"/>
                <a:gd name="connsiteY72" fmla="*/ 672454 h 1102047"/>
                <a:gd name="connsiteX73" fmla="*/ 160675 w 1025890"/>
                <a:gd name="connsiteY73" fmla="*/ 540079 h 1102047"/>
                <a:gd name="connsiteX74" fmla="*/ 196280 w 1025890"/>
                <a:gd name="connsiteY74" fmla="*/ 566147 h 1102047"/>
                <a:gd name="connsiteX75" fmla="*/ 309327 w 1025890"/>
                <a:gd name="connsiteY75" fmla="*/ 721030 h 1102047"/>
                <a:gd name="connsiteX76" fmla="*/ 344042 w 1025890"/>
                <a:gd name="connsiteY76" fmla="*/ 728024 h 1102047"/>
                <a:gd name="connsiteX77" fmla="*/ 824331 w 1025890"/>
                <a:gd name="connsiteY77" fmla="*/ 48218 h 1102047"/>
                <a:gd name="connsiteX78" fmla="*/ 898847 w 1025890"/>
                <a:gd name="connsiteY78" fmla="*/ 99083 h 1102047"/>
                <a:gd name="connsiteX79" fmla="*/ 881553 w 1025890"/>
                <a:gd name="connsiteY79" fmla="*/ 125533 h 1102047"/>
                <a:gd name="connsiteX80" fmla="*/ 711920 w 1025890"/>
                <a:gd name="connsiteY80" fmla="*/ 386977 h 1102047"/>
                <a:gd name="connsiteX81" fmla="*/ 307292 w 1025890"/>
                <a:gd name="connsiteY81" fmla="*/ 1036518 h 1102047"/>
                <a:gd name="connsiteX82" fmla="*/ 49027 w 1025890"/>
                <a:gd name="connsiteY82" fmla="*/ 672963 h 1102047"/>
                <a:gd name="connsiteX83" fmla="*/ 302969 w 1025890"/>
                <a:gd name="connsiteY83" fmla="*/ 527744 h 1102047"/>
                <a:gd name="connsiteX84" fmla="*/ 312124 w 1025890"/>
                <a:gd name="connsiteY84" fmla="*/ 537790 h 1102047"/>
                <a:gd name="connsiteX85" fmla="*/ 250069 w 1025890"/>
                <a:gd name="connsiteY85" fmla="*/ 558009 h 1102047"/>
                <a:gd name="connsiteX86" fmla="*/ 221967 w 1025890"/>
                <a:gd name="connsiteY86" fmla="*/ 532577 h 1102047"/>
                <a:gd name="connsiteX87" fmla="*/ 302969 w 1025890"/>
                <a:gd name="connsiteY87" fmla="*/ 527236 h 1102047"/>
                <a:gd name="connsiteX88" fmla="*/ 326239 w 1025890"/>
                <a:gd name="connsiteY88" fmla="*/ 554194 h 1102047"/>
                <a:gd name="connsiteX89" fmla="*/ 346458 w 1025890"/>
                <a:gd name="connsiteY89" fmla="*/ 581661 h 1102047"/>
                <a:gd name="connsiteX90" fmla="*/ 291524 w 1025890"/>
                <a:gd name="connsiteY90" fmla="*/ 604932 h 1102047"/>
                <a:gd name="connsiteX91" fmla="*/ 266092 w 1025890"/>
                <a:gd name="connsiteY91" fmla="*/ 573904 h 1102047"/>
                <a:gd name="connsiteX92" fmla="*/ 326621 w 1025890"/>
                <a:gd name="connsiteY92" fmla="*/ 554194 h 1102047"/>
                <a:gd name="connsiteX93" fmla="*/ 358157 w 1025890"/>
                <a:gd name="connsiteY93" fmla="*/ 598701 h 1102047"/>
                <a:gd name="connsiteX94" fmla="*/ 370873 w 1025890"/>
                <a:gd name="connsiteY94" fmla="*/ 620954 h 1102047"/>
                <a:gd name="connsiteX95" fmla="*/ 333996 w 1025890"/>
                <a:gd name="connsiteY95" fmla="*/ 673217 h 1102047"/>
                <a:gd name="connsiteX96" fmla="*/ 303986 w 1025890"/>
                <a:gd name="connsiteY96" fmla="*/ 622353 h 1102047"/>
                <a:gd name="connsiteX97" fmla="*/ 358030 w 1025890"/>
                <a:gd name="connsiteY97" fmla="*/ 598955 h 1102047"/>
                <a:gd name="connsiteX98" fmla="*/ 1019269 w 1025890"/>
                <a:gd name="connsiteY98" fmla="*/ 150456 h 1102047"/>
                <a:gd name="connsiteX99" fmla="*/ 1012784 w 1025890"/>
                <a:gd name="connsiteY99" fmla="*/ 136850 h 1102047"/>
                <a:gd name="connsiteX100" fmla="*/ 940556 w 1025890"/>
                <a:gd name="connsiteY100" fmla="*/ 78356 h 1102047"/>
                <a:gd name="connsiteX101" fmla="*/ 833359 w 1025890"/>
                <a:gd name="connsiteY101" fmla="*/ 4983 h 1102047"/>
                <a:gd name="connsiteX102" fmla="*/ 804494 w 1025890"/>
                <a:gd name="connsiteY102" fmla="*/ 6764 h 1102047"/>
                <a:gd name="connsiteX103" fmla="*/ 396687 w 1025890"/>
                <a:gd name="connsiteY103" fmla="*/ 584586 h 1102047"/>
                <a:gd name="connsiteX104" fmla="*/ 322551 w 1025890"/>
                <a:gd name="connsiteY104" fmla="*/ 488452 h 1102047"/>
                <a:gd name="connsiteX105" fmla="*/ 298899 w 1025890"/>
                <a:gd name="connsiteY105" fmla="*/ 486798 h 1102047"/>
                <a:gd name="connsiteX106" fmla="*/ 166270 w 1025890"/>
                <a:gd name="connsiteY106" fmla="*/ 495573 h 1102047"/>
                <a:gd name="connsiteX107" fmla="*/ 143508 w 1025890"/>
                <a:gd name="connsiteY107" fmla="*/ 500913 h 1102047"/>
                <a:gd name="connsiteX108" fmla="*/ 5792 w 1025890"/>
                <a:gd name="connsiteY108" fmla="*/ 662154 h 1102047"/>
                <a:gd name="connsiteX109" fmla="*/ 3758 w 1025890"/>
                <a:gd name="connsiteY109" fmla="*/ 666223 h 1102047"/>
                <a:gd name="connsiteX110" fmla="*/ 6301 w 1025890"/>
                <a:gd name="connsiteY110" fmla="*/ 690003 h 1102047"/>
                <a:gd name="connsiteX111" fmla="*/ 7700 w 1025890"/>
                <a:gd name="connsiteY111" fmla="*/ 691020 h 1102047"/>
                <a:gd name="connsiteX112" fmla="*/ 290634 w 1025890"/>
                <a:gd name="connsiteY112" fmla="*/ 1089163 h 1102047"/>
                <a:gd name="connsiteX113" fmla="*/ 309454 w 1025890"/>
                <a:gd name="connsiteY113" fmla="*/ 1097810 h 1102047"/>
                <a:gd name="connsiteX114" fmla="*/ 316193 w 1025890"/>
                <a:gd name="connsiteY114" fmla="*/ 1098573 h 1102047"/>
                <a:gd name="connsiteX115" fmla="*/ 434072 w 1025890"/>
                <a:gd name="connsiteY115" fmla="*/ 1101879 h 1102047"/>
                <a:gd name="connsiteX116" fmla="*/ 443101 w 1025890"/>
                <a:gd name="connsiteY116" fmla="*/ 1101116 h 1102047"/>
                <a:gd name="connsiteX117" fmla="*/ 462683 w 1025890"/>
                <a:gd name="connsiteY117" fmla="*/ 1090816 h 1102047"/>
                <a:gd name="connsiteX118" fmla="*/ 1023084 w 1025890"/>
                <a:gd name="connsiteY118" fmla="*/ 173218 h 1102047"/>
                <a:gd name="connsiteX119" fmla="*/ 1019269 w 1025890"/>
                <a:gd name="connsiteY119" fmla="*/ 150456 h 110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025890" h="1102047">
                  <a:moveTo>
                    <a:pt x="969168" y="182755"/>
                  </a:moveTo>
                  <a:lnTo>
                    <a:pt x="908512" y="157323"/>
                  </a:lnTo>
                  <a:lnTo>
                    <a:pt x="930638" y="123880"/>
                  </a:lnTo>
                  <a:cubicBezTo>
                    <a:pt x="947169" y="136596"/>
                    <a:pt x="964463" y="149312"/>
                    <a:pt x="980485" y="163427"/>
                  </a:cubicBezTo>
                  <a:lnTo>
                    <a:pt x="969168" y="182247"/>
                  </a:lnTo>
                  <a:moveTo>
                    <a:pt x="932927" y="242394"/>
                  </a:moveTo>
                  <a:cubicBezTo>
                    <a:pt x="910495" y="235057"/>
                    <a:pt x="887645" y="229029"/>
                    <a:pt x="864514" y="224337"/>
                  </a:cubicBezTo>
                  <a:lnTo>
                    <a:pt x="897067" y="174744"/>
                  </a:lnTo>
                  <a:lnTo>
                    <a:pt x="958486" y="200176"/>
                  </a:lnTo>
                  <a:cubicBezTo>
                    <a:pt x="949966" y="214418"/>
                    <a:pt x="941574" y="228533"/>
                    <a:pt x="933054" y="242648"/>
                  </a:cubicBezTo>
                  <a:moveTo>
                    <a:pt x="887021" y="318055"/>
                  </a:moveTo>
                  <a:cubicBezTo>
                    <a:pt x="885788" y="316542"/>
                    <a:pt x="884160" y="315398"/>
                    <a:pt x="882316" y="314749"/>
                  </a:cubicBezTo>
                  <a:lnTo>
                    <a:pt x="818736" y="293386"/>
                  </a:lnTo>
                  <a:lnTo>
                    <a:pt x="851925" y="242521"/>
                  </a:lnTo>
                  <a:cubicBezTo>
                    <a:pt x="875539" y="246946"/>
                    <a:pt x="898860" y="252847"/>
                    <a:pt x="921737" y="260197"/>
                  </a:cubicBezTo>
                  <a:cubicBezTo>
                    <a:pt x="910038" y="279398"/>
                    <a:pt x="898212" y="298345"/>
                    <a:pt x="886386" y="317674"/>
                  </a:cubicBezTo>
                  <a:moveTo>
                    <a:pt x="838700" y="393970"/>
                  </a:moveTo>
                  <a:cubicBezTo>
                    <a:pt x="816014" y="382997"/>
                    <a:pt x="791854" y="375367"/>
                    <a:pt x="766981" y="371336"/>
                  </a:cubicBezTo>
                  <a:cubicBezTo>
                    <a:pt x="780371" y="350825"/>
                    <a:pt x="793812" y="330352"/>
                    <a:pt x="807291" y="309917"/>
                  </a:cubicBezTo>
                  <a:lnTo>
                    <a:pt x="876213" y="333442"/>
                  </a:lnTo>
                  <a:cubicBezTo>
                    <a:pt x="863751" y="353622"/>
                    <a:pt x="851035" y="373790"/>
                    <a:pt x="838064" y="393970"/>
                  </a:cubicBezTo>
                  <a:moveTo>
                    <a:pt x="786055" y="476498"/>
                  </a:moveTo>
                  <a:lnTo>
                    <a:pt x="722602" y="442165"/>
                  </a:lnTo>
                  <a:lnTo>
                    <a:pt x="755791" y="391300"/>
                  </a:lnTo>
                  <a:cubicBezTo>
                    <a:pt x="781083" y="394594"/>
                    <a:pt x="805702" y="401804"/>
                    <a:pt x="828782" y="412663"/>
                  </a:cubicBezTo>
                  <a:cubicBezTo>
                    <a:pt x="815137" y="434370"/>
                    <a:pt x="801480" y="456064"/>
                    <a:pt x="787836" y="477770"/>
                  </a:cubicBezTo>
                  <a:moveTo>
                    <a:pt x="751976" y="534484"/>
                  </a:moveTo>
                  <a:cubicBezTo>
                    <a:pt x="727446" y="527274"/>
                    <a:pt x="703515" y="518169"/>
                    <a:pt x="680384" y="507271"/>
                  </a:cubicBezTo>
                  <a:cubicBezTo>
                    <a:pt x="690722" y="491249"/>
                    <a:pt x="701073" y="475316"/>
                    <a:pt x="711411" y="459459"/>
                  </a:cubicBezTo>
                  <a:lnTo>
                    <a:pt x="776900" y="495064"/>
                  </a:lnTo>
                  <a:cubicBezTo>
                    <a:pt x="768634" y="507780"/>
                    <a:pt x="760369" y="521386"/>
                    <a:pt x="751467" y="534484"/>
                  </a:cubicBezTo>
                  <a:moveTo>
                    <a:pt x="709885" y="600354"/>
                  </a:moveTo>
                  <a:cubicBezTo>
                    <a:pt x="684313" y="594530"/>
                    <a:pt x="659262" y="586620"/>
                    <a:pt x="634987" y="576702"/>
                  </a:cubicBezTo>
                  <a:lnTo>
                    <a:pt x="668685" y="524438"/>
                  </a:lnTo>
                  <a:cubicBezTo>
                    <a:pt x="691829" y="535451"/>
                    <a:pt x="715760" y="544721"/>
                    <a:pt x="740277" y="552159"/>
                  </a:cubicBezTo>
                  <a:cubicBezTo>
                    <a:pt x="730104" y="568182"/>
                    <a:pt x="719969" y="584242"/>
                    <a:pt x="709885" y="600354"/>
                  </a:cubicBezTo>
                  <a:moveTo>
                    <a:pt x="665125" y="671437"/>
                  </a:moveTo>
                  <a:cubicBezTo>
                    <a:pt x="640544" y="662192"/>
                    <a:pt x="615786" y="653723"/>
                    <a:pt x="590862" y="646005"/>
                  </a:cubicBezTo>
                  <a:cubicBezTo>
                    <a:pt x="601798" y="628711"/>
                    <a:pt x="612734" y="611290"/>
                    <a:pt x="623797" y="593996"/>
                  </a:cubicBezTo>
                  <a:cubicBezTo>
                    <a:pt x="647970" y="604029"/>
                    <a:pt x="672881" y="612193"/>
                    <a:pt x="698314" y="618411"/>
                  </a:cubicBezTo>
                  <a:lnTo>
                    <a:pt x="665125" y="671310"/>
                  </a:lnTo>
                  <a:moveTo>
                    <a:pt x="626976" y="731457"/>
                  </a:moveTo>
                  <a:cubicBezTo>
                    <a:pt x="602307" y="722047"/>
                    <a:pt x="577383" y="713782"/>
                    <a:pt x="552078" y="706025"/>
                  </a:cubicBezTo>
                  <a:cubicBezTo>
                    <a:pt x="560979" y="691783"/>
                    <a:pt x="570008" y="677668"/>
                    <a:pt x="579036" y="663426"/>
                  </a:cubicBezTo>
                  <a:cubicBezTo>
                    <a:pt x="604469" y="670966"/>
                    <a:pt x="629303" y="679448"/>
                    <a:pt x="653553" y="688858"/>
                  </a:cubicBezTo>
                  <a:cubicBezTo>
                    <a:pt x="644652" y="702973"/>
                    <a:pt x="635750" y="717088"/>
                    <a:pt x="626976" y="731330"/>
                  </a:cubicBezTo>
                  <a:moveTo>
                    <a:pt x="584377" y="800506"/>
                  </a:moveTo>
                  <a:lnTo>
                    <a:pt x="510750" y="773039"/>
                  </a:lnTo>
                  <a:cubicBezTo>
                    <a:pt x="520796" y="756762"/>
                    <a:pt x="530715" y="740359"/>
                    <a:pt x="540888" y="724209"/>
                  </a:cubicBezTo>
                  <a:cubicBezTo>
                    <a:pt x="566320" y="731330"/>
                    <a:pt x="591752" y="739723"/>
                    <a:pt x="616167" y="748878"/>
                  </a:cubicBezTo>
                  <a:cubicBezTo>
                    <a:pt x="605486" y="766045"/>
                    <a:pt x="594932" y="783339"/>
                    <a:pt x="584377" y="800506"/>
                  </a:cubicBezTo>
                  <a:moveTo>
                    <a:pt x="546229" y="864087"/>
                  </a:moveTo>
                  <a:lnTo>
                    <a:pt x="468279" y="843105"/>
                  </a:lnTo>
                  <a:cubicBezTo>
                    <a:pt x="478706" y="825811"/>
                    <a:pt x="489387" y="808644"/>
                    <a:pt x="499942" y="791478"/>
                  </a:cubicBezTo>
                  <a:lnTo>
                    <a:pt x="573695" y="819072"/>
                  </a:lnTo>
                  <a:lnTo>
                    <a:pt x="545974" y="864850"/>
                  </a:lnTo>
                  <a:moveTo>
                    <a:pt x="500832" y="941147"/>
                  </a:moveTo>
                  <a:lnTo>
                    <a:pt x="421610" y="921437"/>
                  </a:lnTo>
                  <a:cubicBezTo>
                    <a:pt x="433474" y="901434"/>
                    <a:pt x="445389" y="881470"/>
                    <a:pt x="457343" y="861543"/>
                  </a:cubicBezTo>
                  <a:lnTo>
                    <a:pt x="535293" y="883415"/>
                  </a:lnTo>
                  <a:cubicBezTo>
                    <a:pt x="523721" y="902617"/>
                    <a:pt x="512149" y="921564"/>
                    <a:pt x="500832" y="941147"/>
                  </a:cubicBezTo>
                  <a:moveTo>
                    <a:pt x="462683" y="1007143"/>
                  </a:moveTo>
                  <a:lnTo>
                    <a:pt x="462683" y="1007143"/>
                  </a:lnTo>
                  <a:cubicBezTo>
                    <a:pt x="434835" y="1003074"/>
                    <a:pt x="407114" y="997988"/>
                    <a:pt x="379647" y="992138"/>
                  </a:cubicBezTo>
                  <a:cubicBezTo>
                    <a:pt x="389820" y="974590"/>
                    <a:pt x="400031" y="957131"/>
                    <a:pt x="410293" y="939748"/>
                  </a:cubicBezTo>
                  <a:lnTo>
                    <a:pt x="489642" y="959585"/>
                  </a:lnTo>
                  <a:cubicBezTo>
                    <a:pt x="480486" y="975226"/>
                    <a:pt x="471712" y="991248"/>
                    <a:pt x="462683" y="1007143"/>
                  </a:cubicBezTo>
                  <a:moveTo>
                    <a:pt x="431529" y="1062077"/>
                  </a:moveTo>
                  <a:cubicBezTo>
                    <a:pt x="402002" y="1058466"/>
                    <a:pt x="372259" y="1056978"/>
                    <a:pt x="342516" y="1057627"/>
                  </a:cubicBezTo>
                  <a:cubicBezTo>
                    <a:pt x="351417" y="1041986"/>
                    <a:pt x="360446" y="1026345"/>
                    <a:pt x="369474" y="1010704"/>
                  </a:cubicBezTo>
                  <a:cubicBezTo>
                    <a:pt x="396941" y="1016680"/>
                    <a:pt x="424535" y="1021894"/>
                    <a:pt x="452383" y="1025963"/>
                  </a:cubicBezTo>
                  <a:cubicBezTo>
                    <a:pt x="445644" y="1038044"/>
                    <a:pt x="438650" y="1049997"/>
                    <a:pt x="432037" y="1062077"/>
                  </a:cubicBezTo>
                  <a:moveTo>
                    <a:pt x="48646" y="672454"/>
                  </a:moveTo>
                  <a:cubicBezTo>
                    <a:pt x="82852" y="628202"/>
                    <a:pt x="119220" y="574540"/>
                    <a:pt x="160675" y="540079"/>
                  </a:cubicBezTo>
                  <a:cubicBezTo>
                    <a:pt x="173289" y="547709"/>
                    <a:pt x="185204" y="556432"/>
                    <a:pt x="196280" y="566147"/>
                  </a:cubicBezTo>
                  <a:cubicBezTo>
                    <a:pt x="246929" y="606941"/>
                    <a:pt x="285916" y="660361"/>
                    <a:pt x="309327" y="721030"/>
                  </a:cubicBezTo>
                  <a:cubicBezTo>
                    <a:pt x="314540" y="733746"/>
                    <a:pt x="334759" y="741630"/>
                    <a:pt x="344042" y="728024"/>
                  </a:cubicBezTo>
                  <a:lnTo>
                    <a:pt x="824331" y="48218"/>
                  </a:lnTo>
                  <a:cubicBezTo>
                    <a:pt x="850068" y="63821"/>
                    <a:pt x="874941" y="80810"/>
                    <a:pt x="898847" y="99083"/>
                  </a:cubicBezTo>
                  <a:cubicBezTo>
                    <a:pt x="892489" y="107476"/>
                    <a:pt x="887276" y="116886"/>
                    <a:pt x="881553" y="125533"/>
                  </a:cubicBezTo>
                  <a:cubicBezTo>
                    <a:pt x="824750" y="212511"/>
                    <a:pt x="768214" y="299655"/>
                    <a:pt x="711920" y="386977"/>
                  </a:cubicBezTo>
                  <a:cubicBezTo>
                    <a:pt x="573950" y="601117"/>
                    <a:pt x="433564" y="815130"/>
                    <a:pt x="307292" y="1036518"/>
                  </a:cubicBezTo>
                  <a:cubicBezTo>
                    <a:pt x="236463" y="902998"/>
                    <a:pt x="169449" y="768080"/>
                    <a:pt x="49027" y="672963"/>
                  </a:cubicBezTo>
                  <a:moveTo>
                    <a:pt x="302969" y="527744"/>
                  </a:moveTo>
                  <a:lnTo>
                    <a:pt x="312124" y="537790"/>
                  </a:lnTo>
                  <a:lnTo>
                    <a:pt x="250069" y="558009"/>
                  </a:lnTo>
                  <a:cubicBezTo>
                    <a:pt x="241143" y="549057"/>
                    <a:pt x="231758" y="540575"/>
                    <a:pt x="221967" y="532577"/>
                  </a:cubicBezTo>
                  <a:lnTo>
                    <a:pt x="302969" y="527236"/>
                  </a:lnTo>
                  <a:moveTo>
                    <a:pt x="326239" y="554194"/>
                  </a:moveTo>
                  <a:cubicBezTo>
                    <a:pt x="333271" y="563095"/>
                    <a:pt x="340011" y="572251"/>
                    <a:pt x="346458" y="581661"/>
                  </a:cubicBezTo>
                  <a:cubicBezTo>
                    <a:pt x="328401" y="590181"/>
                    <a:pt x="310217" y="598065"/>
                    <a:pt x="291524" y="604932"/>
                  </a:cubicBezTo>
                  <a:cubicBezTo>
                    <a:pt x="283386" y="594123"/>
                    <a:pt x="274739" y="583823"/>
                    <a:pt x="266092" y="573904"/>
                  </a:cubicBezTo>
                  <a:lnTo>
                    <a:pt x="326621" y="554194"/>
                  </a:lnTo>
                  <a:moveTo>
                    <a:pt x="358157" y="598701"/>
                  </a:moveTo>
                  <a:cubicBezTo>
                    <a:pt x="362607" y="605949"/>
                    <a:pt x="366931" y="613451"/>
                    <a:pt x="370873" y="620954"/>
                  </a:cubicBezTo>
                  <a:lnTo>
                    <a:pt x="333996" y="673217"/>
                  </a:lnTo>
                  <a:cubicBezTo>
                    <a:pt x="325184" y="655593"/>
                    <a:pt x="315151" y="638591"/>
                    <a:pt x="303986" y="622353"/>
                  </a:cubicBezTo>
                  <a:cubicBezTo>
                    <a:pt x="322297" y="615232"/>
                    <a:pt x="340316" y="607437"/>
                    <a:pt x="358030" y="598955"/>
                  </a:cubicBezTo>
                  <a:moveTo>
                    <a:pt x="1019269" y="150456"/>
                  </a:moveTo>
                  <a:cubicBezTo>
                    <a:pt x="1019117" y="145217"/>
                    <a:pt x="1016764" y="140271"/>
                    <a:pt x="1012784" y="136850"/>
                  </a:cubicBezTo>
                  <a:cubicBezTo>
                    <a:pt x="989768" y="115996"/>
                    <a:pt x="963573" y="98702"/>
                    <a:pt x="940556" y="78356"/>
                  </a:cubicBezTo>
                  <a:lnTo>
                    <a:pt x="833359" y="4983"/>
                  </a:lnTo>
                  <a:cubicBezTo>
                    <a:pt x="824827" y="-2277"/>
                    <a:pt x="812072" y="-1489"/>
                    <a:pt x="804494" y="6764"/>
                  </a:cubicBezTo>
                  <a:lnTo>
                    <a:pt x="396687" y="584586"/>
                  </a:lnTo>
                  <a:cubicBezTo>
                    <a:pt x="375921" y="549680"/>
                    <a:pt x="351023" y="517406"/>
                    <a:pt x="322551" y="488452"/>
                  </a:cubicBezTo>
                  <a:cubicBezTo>
                    <a:pt x="316435" y="481547"/>
                    <a:pt x="305919" y="480809"/>
                    <a:pt x="298899" y="486798"/>
                  </a:cubicBezTo>
                  <a:lnTo>
                    <a:pt x="166270" y="495573"/>
                  </a:lnTo>
                  <a:cubicBezTo>
                    <a:pt x="158310" y="492533"/>
                    <a:pt x="149294" y="494644"/>
                    <a:pt x="143508" y="500913"/>
                  </a:cubicBezTo>
                  <a:cubicBezTo>
                    <a:pt x="97094" y="554321"/>
                    <a:pt x="50553" y="607475"/>
                    <a:pt x="5792" y="662154"/>
                  </a:cubicBezTo>
                  <a:cubicBezTo>
                    <a:pt x="4966" y="663426"/>
                    <a:pt x="4279" y="664799"/>
                    <a:pt x="3758" y="666223"/>
                  </a:cubicBezTo>
                  <a:cubicBezTo>
                    <a:pt x="-2105" y="673497"/>
                    <a:pt x="-973" y="684140"/>
                    <a:pt x="6301" y="690003"/>
                  </a:cubicBezTo>
                  <a:cubicBezTo>
                    <a:pt x="6746" y="690371"/>
                    <a:pt x="7216" y="690702"/>
                    <a:pt x="7700" y="691020"/>
                  </a:cubicBezTo>
                  <a:cubicBezTo>
                    <a:pt x="145034" y="791732"/>
                    <a:pt x="212048" y="943435"/>
                    <a:pt x="290634" y="1089163"/>
                  </a:cubicBezTo>
                  <a:cubicBezTo>
                    <a:pt x="294296" y="1095902"/>
                    <a:pt x="301951" y="1099412"/>
                    <a:pt x="309454" y="1097810"/>
                  </a:cubicBezTo>
                  <a:cubicBezTo>
                    <a:pt x="311641" y="1098458"/>
                    <a:pt x="313917" y="1098712"/>
                    <a:pt x="316193" y="1098573"/>
                  </a:cubicBezTo>
                  <a:cubicBezTo>
                    <a:pt x="355499" y="1095533"/>
                    <a:pt x="395008" y="1096640"/>
                    <a:pt x="434072" y="1101879"/>
                  </a:cubicBezTo>
                  <a:cubicBezTo>
                    <a:pt x="437099" y="1102286"/>
                    <a:pt x="440189" y="1102019"/>
                    <a:pt x="443101" y="1101116"/>
                  </a:cubicBezTo>
                  <a:cubicBezTo>
                    <a:pt x="451150" y="1102171"/>
                    <a:pt x="458983" y="1098039"/>
                    <a:pt x="462683" y="1090816"/>
                  </a:cubicBezTo>
                  <a:cubicBezTo>
                    <a:pt x="635877" y="776981"/>
                    <a:pt x="840989" y="481839"/>
                    <a:pt x="1023084" y="173218"/>
                  </a:cubicBezTo>
                  <a:cubicBezTo>
                    <a:pt x="1027993" y="165805"/>
                    <a:pt x="1026327" y="155861"/>
                    <a:pt x="1019269" y="150456"/>
                  </a:cubicBezTo>
                </a:path>
              </a:pathLst>
            </a:custGeom>
            <a:solidFill>
              <a:srgbClr val="00000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Vrije vorm: vorm 39">
              <a:extLst>
                <a:ext uri="{FF2B5EF4-FFF2-40B4-BE49-F238E27FC236}">
                  <a16:creationId xmlns:a16="http://schemas.microsoft.com/office/drawing/2014/main" id="{A8BEC010-1BE9-D8E2-342A-9F5869DB142A}"/>
                </a:ext>
              </a:extLst>
            </p:cNvPr>
            <p:cNvSpPr/>
            <p:nvPr/>
          </p:nvSpPr>
          <p:spPr>
            <a:xfrm>
              <a:off x="1716339" y="1760709"/>
              <a:ext cx="850033" cy="988103"/>
            </a:xfrm>
            <a:custGeom>
              <a:avLst/>
              <a:gdLst>
                <a:gd name="connsiteX0" fmla="*/ 0 w 850033"/>
                <a:gd name="connsiteY0" fmla="*/ 624112 h 988103"/>
                <a:gd name="connsiteX1" fmla="*/ 112007 w 850033"/>
                <a:gd name="connsiteY1" fmla="*/ 491763 h 988103"/>
                <a:gd name="connsiteX2" fmla="*/ 147605 w 850033"/>
                <a:gd name="connsiteY2" fmla="*/ 517826 h 988103"/>
                <a:gd name="connsiteX3" fmla="*/ 260629 w 850033"/>
                <a:gd name="connsiteY3" fmla="*/ 672678 h 988103"/>
                <a:gd name="connsiteX4" fmla="*/ 295338 w 850033"/>
                <a:gd name="connsiteY4" fmla="*/ 679670 h 988103"/>
                <a:gd name="connsiteX5" fmla="*/ 775531 w 850033"/>
                <a:gd name="connsiteY5" fmla="*/ 0 h 988103"/>
                <a:gd name="connsiteX6" fmla="*/ 850033 w 850033"/>
                <a:gd name="connsiteY6" fmla="*/ 50855 h 988103"/>
                <a:gd name="connsiteX7" fmla="*/ 832743 w 850033"/>
                <a:gd name="connsiteY7" fmla="*/ 77299 h 988103"/>
                <a:gd name="connsiteX8" fmla="*/ 663143 w 850033"/>
                <a:gd name="connsiteY8" fmla="*/ 338691 h 988103"/>
                <a:gd name="connsiteX9" fmla="*/ 258595 w 850033"/>
                <a:gd name="connsiteY9" fmla="*/ 988103 h 988103"/>
                <a:gd name="connsiteX10" fmla="*/ 381 w 850033"/>
                <a:gd name="connsiteY10" fmla="*/ 624620 h 98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0033" h="988103">
                  <a:moveTo>
                    <a:pt x="0" y="624112"/>
                  </a:moveTo>
                  <a:cubicBezTo>
                    <a:pt x="34200" y="579869"/>
                    <a:pt x="70561" y="526217"/>
                    <a:pt x="112007" y="491763"/>
                  </a:cubicBezTo>
                  <a:cubicBezTo>
                    <a:pt x="124619" y="499391"/>
                    <a:pt x="136532" y="508113"/>
                    <a:pt x="147605" y="517826"/>
                  </a:cubicBezTo>
                  <a:cubicBezTo>
                    <a:pt x="198244" y="558611"/>
                    <a:pt x="237224" y="612021"/>
                    <a:pt x="260629" y="672678"/>
                  </a:cubicBezTo>
                  <a:cubicBezTo>
                    <a:pt x="265842" y="685392"/>
                    <a:pt x="286057" y="693274"/>
                    <a:pt x="295338" y="679670"/>
                  </a:cubicBezTo>
                  <a:lnTo>
                    <a:pt x="775531" y="0"/>
                  </a:lnTo>
                  <a:cubicBezTo>
                    <a:pt x="801264" y="15599"/>
                    <a:pt x="826131" y="32585"/>
                    <a:pt x="850033" y="50855"/>
                  </a:cubicBezTo>
                  <a:cubicBezTo>
                    <a:pt x="843676" y="59245"/>
                    <a:pt x="838464" y="68654"/>
                    <a:pt x="832743" y="77299"/>
                  </a:cubicBezTo>
                  <a:cubicBezTo>
                    <a:pt x="775951" y="164260"/>
                    <a:pt x="719426" y="251387"/>
                    <a:pt x="663143" y="338691"/>
                  </a:cubicBezTo>
                  <a:cubicBezTo>
                    <a:pt x="525200" y="552789"/>
                    <a:pt x="384842" y="766759"/>
                    <a:pt x="258595" y="988103"/>
                  </a:cubicBezTo>
                  <a:cubicBezTo>
                    <a:pt x="187780" y="854610"/>
                    <a:pt x="120779" y="719719"/>
                    <a:pt x="381" y="624620"/>
                  </a:cubicBezTo>
                </a:path>
              </a:pathLst>
            </a:custGeom>
            <a:solidFill>
              <a:srgbClr val="0CFF00"/>
            </a:solidFill>
            <a:ln w="127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Explosie: 8 punten 40">
            <a:extLst>
              <a:ext uri="{FF2B5EF4-FFF2-40B4-BE49-F238E27FC236}">
                <a16:creationId xmlns:a16="http://schemas.microsoft.com/office/drawing/2014/main" id="{E1C0CE43-4DD7-16FF-2041-54069FB8BBA1}"/>
              </a:ext>
            </a:extLst>
          </p:cNvPr>
          <p:cNvSpPr/>
          <p:nvPr/>
        </p:nvSpPr>
        <p:spPr>
          <a:xfrm rot="20683904">
            <a:off x="-145979" y="792444"/>
            <a:ext cx="2454605" cy="1502676"/>
          </a:xfrm>
          <a:prstGeom prst="irregularSeal1">
            <a:avLst/>
          </a:prstGeom>
          <a:solidFill>
            <a:srgbClr val="90E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0000"/>
                </a:solidFill>
                <a:effectLst/>
                <a:uLnTx/>
                <a:uFillTx/>
                <a:latin typeface="Calibri" panose="020F0502020204030204"/>
                <a:ea typeface="+mn-ea"/>
                <a:cs typeface="+mn-cs"/>
              </a:rPr>
              <a:t>nieuw!</a:t>
            </a:r>
          </a:p>
        </p:txBody>
      </p:sp>
    </p:spTree>
    <p:extLst>
      <p:ext uri="{BB962C8B-B14F-4D97-AF65-F5344CB8AC3E}">
        <p14:creationId xmlns:p14="http://schemas.microsoft.com/office/powerpoint/2010/main" val="3525404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Vrije vorm: vorm 4">
            <a:extLst>
              <a:ext uri="{FF2B5EF4-FFF2-40B4-BE49-F238E27FC236}">
                <a16:creationId xmlns:a16="http://schemas.microsoft.com/office/drawing/2014/main" id="{52ACA3E3-A197-4025-859D-B7E6763755F2}"/>
              </a:ext>
            </a:extLst>
          </p:cNvPr>
          <p:cNvSpPr/>
          <p:nvPr/>
        </p:nvSpPr>
        <p:spPr>
          <a:xfrm>
            <a:off x="2240885" y="201930"/>
            <a:ext cx="1836000"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Jaarprogramma</a:t>
            </a:r>
          </a:p>
        </p:txBody>
      </p:sp>
      <p:grpSp>
        <p:nvGrpSpPr>
          <p:cNvPr id="61" name="Groep 60">
            <a:extLst>
              <a:ext uri="{FF2B5EF4-FFF2-40B4-BE49-F238E27FC236}">
                <a16:creationId xmlns:a16="http://schemas.microsoft.com/office/drawing/2014/main" id="{A6BCC1D4-9C60-4663-8BF7-7639C7A8DAE2}"/>
              </a:ext>
            </a:extLst>
          </p:cNvPr>
          <p:cNvGrpSpPr/>
          <p:nvPr/>
        </p:nvGrpSpPr>
        <p:grpSpPr>
          <a:xfrm>
            <a:off x="476885" y="201930"/>
            <a:ext cx="1763998" cy="450000"/>
            <a:chOff x="476885" y="201930"/>
            <a:chExt cx="1887149" cy="450000"/>
          </a:xfrm>
        </p:grpSpPr>
        <p:sp>
          <p:nvSpPr>
            <p:cNvPr id="62" name="Vrije vorm: vorm 64">
              <a:hlinkClick r:id="rId3" action="ppaction://hlinksldjump"/>
              <a:extLst>
                <a:ext uri="{FF2B5EF4-FFF2-40B4-BE49-F238E27FC236}">
                  <a16:creationId xmlns:a16="http://schemas.microsoft.com/office/drawing/2014/main" id="{23512380-2959-496C-8720-E8D4B5BC816F}"/>
                </a:ext>
              </a:extLst>
            </p:cNvPr>
            <p:cNvSpPr/>
            <p:nvPr/>
          </p:nvSpPr>
          <p:spPr>
            <a:xfrm>
              <a:off x="476885" y="201930"/>
              <a:ext cx="1887149"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Organisatie</a:t>
              </a:r>
            </a:p>
          </p:txBody>
        </p:sp>
        <p:sp>
          <p:nvSpPr>
            <p:cNvPr id="63" name="Vrije vorm: vorm 62">
              <a:hlinkClick r:id="rId3" action="ppaction://hlinksldjump"/>
              <a:extLst>
                <a:ext uri="{FF2B5EF4-FFF2-40B4-BE49-F238E27FC236}">
                  <a16:creationId xmlns:a16="http://schemas.microsoft.com/office/drawing/2014/main" id="{5CA90EF5-66C5-4FF4-BAF6-70429F769AE0}"/>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dirty="0"/>
            </a:p>
          </p:txBody>
        </p:sp>
      </p:grpSp>
      <p:pic>
        <p:nvPicPr>
          <p:cNvPr id="124" name="Graphic 123">
            <a:extLst>
              <a:ext uri="{FF2B5EF4-FFF2-40B4-BE49-F238E27FC236}">
                <a16:creationId xmlns:a16="http://schemas.microsoft.com/office/drawing/2014/main" id="{841C7C91-BC3C-4F5E-92E8-D845941F37C3}"/>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t="4753" b="4753"/>
          <a:stretch/>
        </p:blipFill>
        <p:spPr>
          <a:xfrm>
            <a:off x="0" y="651930"/>
            <a:ext cx="12192000" cy="6206071"/>
          </a:xfrm>
          <a:prstGeom prst="rect">
            <a:avLst/>
          </a:prstGeom>
        </p:spPr>
      </p:pic>
      <p:sp>
        <p:nvSpPr>
          <p:cNvPr id="125" name="Vrije vorm: vorm 124">
            <a:extLst>
              <a:ext uri="{FF2B5EF4-FFF2-40B4-BE49-F238E27FC236}">
                <a16:creationId xmlns:a16="http://schemas.microsoft.com/office/drawing/2014/main" id="{74918C1A-40DD-4FA1-852C-857BFB5BE84E}"/>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16" name="Vrije vorm: vorm 15">
            <a:extLst>
              <a:ext uri="{FF2B5EF4-FFF2-40B4-BE49-F238E27FC236}">
                <a16:creationId xmlns:a16="http://schemas.microsoft.com/office/drawing/2014/main" id="{05217DBB-F086-4036-B963-A0F14D343BE6}"/>
              </a:ext>
            </a:extLst>
          </p:cNvPr>
          <p:cNvSpPr/>
          <p:nvPr/>
        </p:nvSpPr>
        <p:spPr>
          <a:xfrm>
            <a:off x="13701" y="2066804"/>
            <a:ext cx="12172462" cy="4491015"/>
          </a:xfrm>
          <a:custGeom>
            <a:avLst/>
            <a:gdLst>
              <a:gd name="connsiteX0" fmla="*/ 12172463 w 12172462"/>
              <a:gd name="connsiteY0" fmla="*/ 1 h 4491015"/>
              <a:gd name="connsiteX1" fmla="*/ 11439801 w 12172462"/>
              <a:gd name="connsiteY1" fmla="*/ 2223867 h 4491015"/>
              <a:gd name="connsiteX2" fmla="*/ 11769658 w 12172462"/>
              <a:gd name="connsiteY2" fmla="*/ 1716396 h 4491015"/>
              <a:gd name="connsiteX3" fmla="*/ 10607802 w 12172462"/>
              <a:gd name="connsiteY3" fmla="*/ 514576 h 4491015"/>
              <a:gd name="connsiteX4" fmla="*/ 9235600 w 12172462"/>
              <a:gd name="connsiteY4" fmla="*/ 69524 h 4491015"/>
              <a:gd name="connsiteX5" fmla="*/ 7407561 w 12172462"/>
              <a:gd name="connsiteY5" fmla="*/ 811320 h 4491015"/>
              <a:gd name="connsiteX6" fmla="*/ 6185569 w 12172462"/>
              <a:gd name="connsiteY6" fmla="*/ 2428885 h 4491015"/>
              <a:gd name="connsiteX7" fmla="*/ 4637782 w 12172462"/>
              <a:gd name="connsiteY7" fmla="*/ 4106586 h 4491015"/>
              <a:gd name="connsiteX8" fmla="*/ 2893856 w 12172462"/>
              <a:gd name="connsiteY8" fmla="*/ 3973501 h 4491015"/>
              <a:gd name="connsiteX9" fmla="*/ 2690868 w 12172462"/>
              <a:gd name="connsiteY9" fmla="*/ 2422542 h 4491015"/>
              <a:gd name="connsiteX10" fmla="*/ 901397 w 12172462"/>
              <a:gd name="connsiteY10" fmla="*/ 2695308 h 4491015"/>
              <a:gd name="connsiteX11" fmla="*/ 1 w 12172462"/>
              <a:gd name="connsiteY11" fmla="*/ 1542587 h 449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2462" h="4491015">
                <a:moveTo>
                  <a:pt x="12172463" y="1"/>
                </a:moveTo>
                <a:cubicBezTo>
                  <a:pt x="11337799" y="459389"/>
                  <a:pt x="10793917" y="2079237"/>
                  <a:pt x="11439801" y="2223867"/>
                </a:cubicBezTo>
                <a:cubicBezTo>
                  <a:pt x="11795031" y="2303413"/>
                  <a:pt x="11847935" y="1989161"/>
                  <a:pt x="11769658" y="1716396"/>
                </a:cubicBezTo>
                <a:cubicBezTo>
                  <a:pt x="11616147" y="1178856"/>
                  <a:pt x="11052220" y="800536"/>
                  <a:pt x="10607802" y="514576"/>
                </a:cubicBezTo>
                <a:cubicBezTo>
                  <a:pt x="10196369" y="249930"/>
                  <a:pt x="9729623" y="72061"/>
                  <a:pt x="9235600" y="69524"/>
                </a:cubicBezTo>
                <a:cubicBezTo>
                  <a:pt x="8553304" y="66099"/>
                  <a:pt x="7928861" y="394813"/>
                  <a:pt x="7407561" y="811320"/>
                </a:cubicBezTo>
                <a:cubicBezTo>
                  <a:pt x="6870910" y="1240134"/>
                  <a:pt x="6534964" y="1849733"/>
                  <a:pt x="6185569" y="2428885"/>
                </a:cubicBezTo>
                <a:cubicBezTo>
                  <a:pt x="5787839" y="3088598"/>
                  <a:pt x="5318174" y="3720654"/>
                  <a:pt x="4637782" y="4106586"/>
                </a:cubicBezTo>
                <a:cubicBezTo>
                  <a:pt x="4637782" y="4106586"/>
                  <a:pt x="3227899" y="5054415"/>
                  <a:pt x="2893856" y="3973501"/>
                </a:cubicBezTo>
                <a:cubicBezTo>
                  <a:pt x="2755190" y="3638951"/>
                  <a:pt x="3052314" y="2711420"/>
                  <a:pt x="2690868" y="2422542"/>
                </a:cubicBezTo>
                <a:cubicBezTo>
                  <a:pt x="2290853" y="2102074"/>
                  <a:pt x="1563520" y="3029858"/>
                  <a:pt x="901397" y="2695308"/>
                </a:cubicBezTo>
                <a:cubicBezTo>
                  <a:pt x="239273" y="2360757"/>
                  <a:pt x="1" y="1542587"/>
                  <a:pt x="1" y="1542587"/>
                </a:cubicBezTo>
              </a:path>
            </a:pathLst>
          </a:custGeom>
          <a:noFill/>
          <a:ln w="28545" cap="flat">
            <a:solidFill>
              <a:srgbClr val="FFFFFF"/>
            </a:solidFill>
            <a:prstDash val="dash"/>
            <a:miter/>
          </a:ln>
        </p:spPr>
        <p:txBody>
          <a:bodyPr rtlCol="0" anchor="ctr"/>
          <a:lstStyle/>
          <a:p>
            <a:endParaRPr lang="nl-NL"/>
          </a:p>
        </p:txBody>
      </p:sp>
      <p:sp>
        <p:nvSpPr>
          <p:cNvPr id="17" name="Rechthoek: afgeronde hoeken 16">
            <a:extLst>
              <a:ext uri="{FF2B5EF4-FFF2-40B4-BE49-F238E27FC236}">
                <a16:creationId xmlns:a16="http://schemas.microsoft.com/office/drawing/2014/main" id="{B7902AAE-64B5-42B0-A2D0-CDF2DAE8378A}"/>
              </a:ext>
            </a:extLst>
          </p:cNvPr>
          <p:cNvSpPr/>
          <p:nvPr/>
        </p:nvSpPr>
        <p:spPr>
          <a:xfrm>
            <a:off x="1265499" y="2045880"/>
            <a:ext cx="9661002" cy="4098748"/>
          </a:xfrm>
          <a:prstGeom prst="roundRect">
            <a:avLst>
              <a:gd name="adj" fmla="val 3547"/>
            </a:avLst>
          </a:prstGeom>
          <a:solidFill>
            <a:srgbClr val="FFFFFF"/>
          </a:solidFill>
          <a:ln w="12687"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6F531457-4A51-4FED-8AA4-91C628A495E1}"/>
              </a:ext>
            </a:extLst>
          </p:cNvPr>
          <p:cNvSpPr/>
          <p:nvPr/>
        </p:nvSpPr>
        <p:spPr>
          <a:xfrm>
            <a:off x="8941055" y="2201295"/>
            <a:ext cx="908296" cy="975720"/>
          </a:xfrm>
          <a:custGeom>
            <a:avLst/>
            <a:gdLst>
              <a:gd name="connsiteX0" fmla="*/ 886718 w 938400"/>
              <a:gd name="connsiteY0" fmla="*/ 167006 h 1008059"/>
              <a:gd name="connsiteX1" fmla="*/ 831404 w 938400"/>
              <a:gd name="connsiteY1" fmla="*/ 144170 h 1008059"/>
              <a:gd name="connsiteX2" fmla="*/ 851575 w 938400"/>
              <a:gd name="connsiteY2" fmla="*/ 113468 h 1008059"/>
              <a:gd name="connsiteX3" fmla="*/ 897121 w 938400"/>
              <a:gd name="connsiteY3" fmla="*/ 149752 h 1008059"/>
              <a:gd name="connsiteX4" fmla="*/ 886718 w 938400"/>
              <a:gd name="connsiteY4" fmla="*/ 167006 h 1008059"/>
              <a:gd name="connsiteX5" fmla="*/ 853733 w 938400"/>
              <a:gd name="connsiteY5" fmla="*/ 221940 h 1008059"/>
              <a:gd name="connsiteX6" fmla="*/ 791060 w 938400"/>
              <a:gd name="connsiteY6" fmla="*/ 205447 h 1008059"/>
              <a:gd name="connsiteX7" fmla="*/ 820873 w 938400"/>
              <a:gd name="connsiteY7" fmla="*/ 160028 h 1008059"/>
              <a:gd name="connsiteX8" fmla="*/ 877076 w 938400"/>
              <a:gd name="connsiteY8" fmla="*/ 183118 h 1008059"/>
              <a:gd name="connsiteX9" fmla="*/ 853733 w 938400"/>
              <a:gd name="connsiteY9" fmla="*/ 221940 h 1008059"/>
              <a:gd name="connsiteX10" fmla="*/ 811485 w 938400"/>
              <a:gd name="connsiteY10" fmla="*/ 290829 h 1008059"/>
              <a:gd name="connsiteX11" fmla="*/ 807298 w 938400"/>
              <a:gd name="connsiteY11" fmla="*/ 287911 h 1008059"/>
              <a:gd name="connsiteX12" fmla="*/ 749574 w 938400"/>
              <a:gd name="connsiteY12" fmla="*/ 268247 h 1008059"/>
              <a:gd name="connsiteX13" fmla="*/ 779895 w 938400"/>
              <a:gd name="connsiteY13" fmla="*/ 222194 h 1008059"/>
              <a:gd name="connsiteX14" fmla="*/ 843329 w 938400"/>
              <a:gd name="connsiteY14" fmla="*/ 238306 h 1008059"/>
              <a:gd name="connsiteX15" fmla="*/ 810978 w 938400"/>
              <a:gd name="connsiteY15" fmla="*/ 290829 h 1008059"/>
              <a:gd name="connsiteX16" fmla="*/ 767336 w 938400"/>
              <a:gd name="connsiteY16" fmla="*/ 361114 h 1008059"/>
              <a:gd name="connsiteX17" fmla="*/ 701744 w 938400"/>
              <a:gd name="connsiteY17" fmla="*/ 340561 h 1008059"/>
              <a:gd name="connsiteX18" fmla="*/ 738663 w 938400"/>
              <a:gd name="connsiteY18" fmla="*/ 284359 h 1008059"/>
              <a:gd name="connsiteX19" fmla="*/ 802097 w 938400"/>
              <a:gd name="connsiteY19" fmla="*/ 305800 h 1008059"/>
              <a:gd name="connsiteX20" fmla="*/ 767716 w 938400"/>
              <a:gd name="connsiteY20" fmla="*/ 361114 h 1008059"/>
              <a:gd name="connsiteX21" fmla="*/ 720267 w 938400"/>
              <a:gd name="connsiteY21" fmla="*/ 437235 h 1008059"/>
              <a:gd name="connsiteX22" fmla="*/ 660766 w 938400"/>
              <a:gd name="connsiteY22" fmla="*/ 404122 h 1008059"/>
              <a:gd name="connsiteX23" fmla="*/ 691215 w 938400"/>
              <a:gd name="connsiteY23" fmla="*/ 357562 h 1008059"/>
              <a:gd name="connsiteX24" fmla="*/ 757947 w 938400"/>
              <a:gd name="connsiteY24" fmla="*/ 377099 h 1008059"/>
              <a:gd name="connsiteX25" fmla="*/ 720521 w 938400"/>
              <a:gd name="connsiteY25" fmla="*/ 436600 h 1008059"/>
              <a:gd name="connsiteX26" fmla="*/ 687662 w 938400"/>
              <a:gd name="connsiteY26" fmla="*/ 488616 h 1008059"/>
              <a:gd name="connsiteX27" fmla="*/ 622199 w 938400"/>
              <a:gd name="connsiteY27" fmla="*/ 463243 h 1008059"/>
              <a:gd name="connsiteX28" fmla="*/ 650490 w 938400"/>
              <a:gd name="connsiteY28" fmla="*/ 419473 h 1008059"/>
              <a:gd name="connsiteX29" fmla="*/ 710498 w 938400"/>
              <a:gd name="connsiteY29" fmla="*/ 452078 h 1008059"/>
              <a:gd name="connsiteX30" fmla="*/ 687662 w 938400"/>
              <a:gd name="connsiteY30" fmla="*/ 488236 h 1008059"/>
              <a:gd name="connsiteX31" fmla="*/ 649602 w 938400"/>
              <a:gd name="connsiteY31" fmla="*/ 548498 h 1008059"/>
              <a:gd name="connsiteX32" fmla="*/ 581093 w 938400"/>
              <a:gd name="connsiteY32" fmla="*/ 526930 h 1008059"/>
              <a:gd name="connsiteX33" fmla="*/ 611922 w 938400"/>
              <a:gd name="connsiteY33" fmla="*/ 479101 h 1008059"/>
              <a:gd name="connsiteX34" fmla="*/ 677386 w 938400"/>
              <a:gd name="connsiteY34" fmla="*/ 504475 h 1008059"/>
              <a:gd name="connsiteX35" fmla="*/ 649475 w 938400"/>
              <a:gd name="connsiteY35" fmla="*/ 548878 h 1008059"/>
              <a:gd name="connsiteX36" fmla="*/ 608497 w 938400"/>
              <a:gd name="connsiteY36" fmla="*/ 613962 h 1008059"/>
              <a:gd name="connsiteX37" fmla="*/ 540623 w 938400"/>
              <a:gd name="connsiteY37" fmla="*/ 590745 h 1008059"/>
              <a:gd name="connsiteX38" fmla="*/ 570690 w 938400"/>
              <a:gd name="connsiteY38" fmla="*/ 543169 h 1008059"/>
              <a:gd name="connsiteX39" fmla="*/ 638945 w 938400"/>
              <a:gd name="connsiteY39" fmla="*/ 565498 h 1008059"/>
              <a:gd name="connsiteX40" fmla="*/ 608497 w 938400"/>
              <a:gd name="connsiteY40" fmla="*/ 613962 h 1008059"/>
              <a:gd name="connsiteX41" fmla="*/ 574115 w 938400"/>
              <a:gd name="connsiteY41" fmla="*/ 668895 h 1008059"/>
              <a:gd name="connsiteX42" fmla="*/ 505607 w 938400"/>
              <a:gd name="connsiteY42" fmla="*/ 646059 h 1008059"/>
              <a:gd name="connsiteX43" fmla="*/ 530220 w 938400"/>
              <a:gd name="connsiteY43" fmla="*/ 607111 h 1008059"/>
              <a:gd name="connsiteX44" fmla="*/ 598475 w 938400"/>
              <a:gd name="connsiteY44" fmla="*/ 630074 h 1008059"/>
              <a:gd name="connsiteX45" fmla="*/ 574115 w 938400"/>
              <a:gd name="connsiteY45" fmla="*/ 668895 h 1008059"/>
              <a:gd name="connsiteX46" fmla="*/ 535167 w 938400"/>
              <a:gd name="connsiteY46" fmla="*/ 732329 h 1008059"/>
              <a:gd name="connsiteX47" fmla="*/ 467800 w 938400"/>
              <a:gd name="connsiteY47" fmla="*/ 706956 h 1008059"/>
              <a:gd name="connsiteX48" fmla="*/ 495457 w 938400"/>
              <a:gd name="connsiteY48" fmla="*/ 662298 h 1008059"/>
              <a:gd name="connsiteX49" fmla="*/ 564220 w 938400"/>
              <a:gd name="connsiteY49" fmla="*/ 684881 h 1008059"/>
              <a:gd name="connsiteX50" fmla="*/ 535167 w 938400"/>
              <a:gd name="connsiteY50" fmla="*/ 732076 h 1008059"/>
              <a:gd name="connsiteX51" fmla="*/ 500025 w 938400"/>
              <a:gd name="connsiteY51" fmla="*/ 789927 h 1008059"/>
              <a:gd name="connsiteX52" fmla="*/ 428851 w 938400"/>
              <a:gd name="connsiteY52" fmla="*/ 770009 h 1008059"/>
              <a:gd name="connsiteX53" fmla="*/ 457905 w 938400"/>
              <a:gd name="connsiteY53" fmla="*/ 722814 h 1008059"/>
              <a:gd name="connsiteX54" fmla="*/ 525272 w 938400"/>
              <a:gd name="connsiteY54" fmla="*/ 748188 h 1008059"/>
              <a:gd name="connsiteX55" fmla="*/ 499898 w 938400"/>
              <a:gd name="connsiteY55" fmla="*/ 790181 h 1008059"/>
              <a:gd name="connsiteX56" fmla="*/ 458539 w 938400"/>
              <a:gd name="connsiteY56" fmla="*/ 859578 h 1008059"/>
              <a:gd name="connsiteX57" fmla="*/ 385971 w 938400"/>
              <a:gd name="connsiteY57" fmla="*/ 841563 h 1008059"/>
              <a:gd name="connsiteX58" fmla="*/ 418829 w 938400"/>
              <a:gd name="connsiteY58" fmla="*/ 786756 h 1008059"/>
              <a:gd name="connsiteX59" fmla="*/ 490002 w 938400"/>
              <a:gd name="connsiteY59" fmla="*/ 806674 h 1008059"/>
              <a:gd name="connsiteX60" fmla="*/ 458539 w 938400"/>
              <a:gd name="connsiteY60" fmla="*/ 859578 h 1008059"/>
              <a:gd name="connsiteX61" fmla="*/ 423904 w 938400"/>
              <a:gd name="connsiteY61" fmla="*/ 919840 h 1008059"/>
              <a:gd name="connsiteX62" fmla="*/ 423904 w 938400"/>
              <a:gd name="connsiteY62" fmla="*/ 919840 h 1008059"/>
              <a:gd name="connsiteX63" fmla="*/ 347784 w 938400"/>
              <a:gd name="connsiteY63" fmla="*/ 906138 h 1008059"/>
              <a:gd name="connsiteX64" fmla="*/ 375695 w 938400"/>
              <a:gd name="connsiteY64" fmla="*/ 858309 h 1008059"/>
              <a:gd name="connsiteX65" fmla="*/ 448390 w 938400"/>
              <a:gd name="connsiteY65" fmla="*/ 876324 h 1008059"/>
              <a:gd name="connsiteX66" fmla="*/ 423650 w 938400"/>
              <a:gd name="connsiteY66" fmla="*/ 919840 h 1008059"/>
              <a:gd name="connsiteX67" fmla="*/ 395105 w 938400"/>
              <a:gd name="connsiteY67" fmla="*/ 970587 h 1008059"/>
              <a:gd name="connsiteX68" fmla="*/ 313275 w 938400"/>
              <a:gd name="connsiteY68" fmla="*/ 966527 h 1008059"/>
              <a:gd name="connsiteX69" fmla="*/ 338649 w 938400"/>
              <a:gd name="connsiteY69" fmla="*/ 923646 h 1008059"/>
              <a:gd name="connsiteX70" fmla="*/ 414769 w 938400"/>
              <a:gd name="connsiteY70" fmla="*/ 937601 h 1008059"/>
              <a:gd name="connsiteX71" fmla="*/ 395993 w 938400"/>
              <a:gd name="connsiteY71" fmla="*/ 970587 h 1008059"/>
              <a:gd name="connsiteX72" fmla="*/ 45838 w 938400"/>
              <a:gd name="connsiteY72" fmla="*/ 615357 h 1008059"/>
              <a:gd name="connsiteX73" fmla="*/ 148347 w 938400"/>
              <a:gd name="connsiteY73" fmla="*/ 494198 h 1008059"/>
              <a:gd name="connsiteX74" fmla="*/ 180825 w 938400"/>
              <a:gd name="connsiteY74" fmla="*/ 518176 h 1008059"/>
              <a:gd name="connsiteX75" fmla="*/ 284223 w 938400"/>
              <a:gd name="connsiteY75" fmla="*/ 659761 h 1008059"/>
              <a:gd name="connsiteX76" fmla="*/ 316067 w 938400"/>
              <a:gd name="connsiteY76" fmla="*/ 666231 h 1008059"/>
              <a:gd name="connsiteX77" fmla="*/ 755029 w 938400"/>
              <a:gd name="connsiteY77" fmla="*/ 44579 h 1008059"/>
              <a:gd name="connsiteX78" fmla="*/ 823030 w 938400"/>
              <a:gd name="connsiteY78" fmla="*/ 90632 h 1008059"/>
              <a:gd name="connsiteX79" fmla="*/ 807298 w 938400"/>
              <a:gd name="connsiteY79" fmla="*/ 114863 h 1008059"/>
              <a:gd name="connsiteX80" fmla="*/ 652139 w 938400"/>
              <a:gd name="connsiteY80" fmla="*/ 354009 h 1008059"/>
              <a:gd name="connsiteX81" fmla="*/ 281939 w 938400"/>
              <a:gd name="connsiteY81" fmla="*/ 948131 h 1008059"/>
              <a:gd name="connsiteX82" fmla="*/ 45838 w 938400"/>
              <a:gd name="connsiteY82" fmla="*/ 615611 h 1008059"/>
              <a:gd name="connsiteX83" fmla="*/ 277498 w 938400"/>
              <a:gd name="connsiteY83" fmla="*/ 483288 h 1008059"/>
              <a:gd name="connsiteX84" fmla="*/ 285872 w 938400"/>
              <a:gd name="connsiteY84" fmla="*/ 492422 h 1008059"/>
              <a:gd name="connsiteX85" fmla="*/ 228527 w 938400"/>
              <a:gd name="connsiteY85" fmla="*/ 510818 h 1008059"/>
              <a:gd name="connsiteX86" fmla="*/ 203154 w 938400"/>
              <a:gd name="connsiteY86" fmla="*/ 487982 h 1008059"/>
              <a:gd name="connsiteX87" fmla="*/ 277372 w 938400"/>
              <a:gd name="connsiteY87" fmla="*/ 483161 h 1008059"/>
              <a:gd name="connsiteX88" fmla="*/ 298559 w 938400"/>
              <a:gd name="connsiteY88" fmla="*/ 507773 h 1008059"/>
              <a:gd name="connsiteX89" fmla="*/ 317081 w 938400"/>
              <a:gd name="connsiteY89" fmla="*/ 533147 h 1008059"/>
              <a:gd name="connsiteX90" fmla="*/ 266334 w 938400"/>
              <a:gd name="connsiteY90" fmla="*/ 554461 h 1008059"/>
              <a:gd name="connsiteX91" fmla="*/ 242737 w 938400"/>
              <a:gd name="connsiteY91" fmla="*/ 526042 h 1008059"/>
              <a:gd name="connsiteX92" fmla="*/ 298051 w 938400"/>
              <a:gd name="connsiteY92" fmla="*/ 508027 h 1008059"/>
              <a:gd name="connsiteX93" fmla="*/ 326977 w 938400"/>
              <a:gd name="connsiteY93" fmla="*/ 548752 h 1008059"/>
              <a:gd name="connsiteX94" fmla="*/ 338776 w 938400"/>
              <a:gd name="connsiteY94" fmla="*/ 569050 h 1008059"/>
              <a:gd name="connsiteX95" fmla="*/ 305536 w 938400"/>
              <a:gd name="connsiteY95" fmla="*/ 615991 h 1008059"/>
              <a:gd name="connsiteX96" fmla="*/ 278133 w 938400"/>
              <a:gd name="connsiteY96" fmla="*/ 569177 h 1008059"/>
              <a:gd name="connsiteX97" fmla="*/ 327611 w 938400"/>
              <a:gd name="connsiteY97" fmla="*/ 547863 h 1008059"/>
              <a:gd name="connsiteX98" fmla="*/ 932517 w 938400"/>
              <a:gd name="connsiteY98" fmla="*/ 137573 h 1008059"/>
              <a:gd name="connsiteX99" fmla="*/ 926428 w 938400"/>
              <a:gd name="connsiteY99" fmla="*/ 124886 h 1008059"/>
              <a:gd name="connsiteX100" fmla="*/ 860456 w 938400"/>
              <a:gd name="connsiteY100" fmla="*/ 71348 h 1008059"/>
              <a:gd name="connsiteX101" fmla="*/ 762261 w 938400"/>
              <a:gd name="connsiteY101" fmla="*/ 4488 h 1008059"/>
              <a:gd name="connsiteX102" fmla="*/ 735872 w 938400"/>
              <a:gd name="connsiteY102" fmla="*/ 6265 h 1008059"/>
              <a:gd name="connsiteX103" fmla="*/ 362881 w 938400"/>
              <a:gd name="connsiteY103" fmla="*/ 534669 h 1008059"/>
              <a:gd name="connsiteX104" fmla="*/ 295133 w 938400"/>
              <a:gd name="connsiteY104" fmla="*/ 446750 h 1008059"/>
              <a:gd name="connsiteX105" fmla="*/ 273438 w 938400"/>
              <a:gd name="connsiteY105" fmla="*/ 445227 h 1008059"/>
              <a:gd name="connsiteX106" fmla="*/ 152027 w 938400"/>
              <a:gd name="connsiteY106" fmla="*/ 453347 h 1008059"/>
              <a:gd name="connsiteX107" fmla="*/ 131220 w 938400"/>
              <a:gd name="connsiteY107" fmla="*/ 458168 h 1008059"/>
              <a:gd name="connsiteX108" fmla="*/ 5367 w 938400"/>
              <a:gd name="connsiteY108" fmla="*/ 605715 h 1008059"/>
              <a:gd name="connsiteX109" fmla="*/ 3464 w 938400"/>
              <a:gd name="connsiteY109" fmla="*/ 609394 h 1008059"/>
              <a:gd name="connsiteX110" fmla="*/ 5735 w 938400"/>
              <a:gd name="connsiteY110" fmla="*/ 631165 h 1008059"/>
              <a:gd name="connsiteX111" fmla="*/ 7016 w 938400"/>
              <a:gd name="connsiteY111" fmla="*/ 632104 h 1008059"/>
              <a:gd name="connsiteX112" fmla="*/ 265827 w 938400"/>
              <a:gd name="connsiteY112" fmla="*/ 996214 h 1008059"/>
              <a:gd name="connsiteX113" fmla="*/ 283080 w 938400"/>
              <a:gd name="connsiteY113" fmla="*/ 1004080 h 1008059"/>
              <a:gd name="connsiteX114" fmla="*/ 289171 w 938400"/>
              <a:gd name="connsiteY114" fmla="*/ 1004968 h 1008059"/>
              <a:gd name="connsiteX115" fmla="*/ 397135 w 938400"/>
              <a:gd name="connsiteY115" fmla="*/ 1007886 h 1008059"/>
              <a:gd name="connsiteX116" fmla="*/ 405381 w 938400"/>
              <a:gd name="connsiteY116" fmla="*/ 1007252 h 1008059"/>
              <a:gd name="connsiteX117" fmla="*/ 423270 w 938400"/>
              <a:gd name="connsiteY117" fmla="*/ 997737 h 1008059"/>
              <a:gd name="connsiteX118" fmla="*/ 935816 w 938400"/>
              <a:gd name="connsiteY118" fmla="*/ 158379 h 1008059"/>
              <a:gd name="connsiteX119" fmla="*/ 932390 w 938400"/>
              <a:gd name="connsiteY119" fmla="*/ 137573 h 10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38400" h="1008059">
                <a:moveTo>
                  <a:pt x="886718" y="167006"/>
                </a:moveTo>
                <a:lnTo>
                  <a:pt x="831404" y="144170"/>
                </a:lnTo>
                <a:lnTo>
                  <a:pt x="851575" y="113468"/>
                </a:lnTo>
                <a:cubicBezTo>
                  <a:pt x="866673" y="125520"/>
                  <a:pt x="882531" y="136938"/>
                  <a:pt x="897121" y="149752"/>
                </a:cubicBezTo>
                <a:cubicBezTo>
                  <a:pt x="893695" y="155461"/>
                  <a:pt x="890144" y="161170"/>
                  <a:pt x="886718" y="167006"/>
                </a:cubicBezTo>
                <a:moveTo>
                  <a:pt x="853733" y="221940"/>
                </a:moveTo>
                <a:cubicBezTo>
                  <a:pt x="833180" y="215241"/>
                  <a:pt x="812247" y="209735"/>
                  <a:pt x="791060" y="205447"/>
                </a:cubicBezTo>
                <a:lnTo>
                  <a:pt x="820873" y="160028"/>
                </a:lnTo>
                <a:lnTo>
                  <a:pt x="877076" y="183118"/>
                </a:lnTo>
                <a:lnTo>
                  <a:pt x="853733" y="221940"/>
                </a:lnTo>
                <a:moveTo>
                  <a:pt x="811485" y="290829"/>
                </a:moveTo>
                <a:cubicBezTo>
                  <a:pt x="810394" y="289484"/>
                  <a:pt x="808935" y="288469"/>
                  <a:pt x="807298" y="287911"/>
                </a:cubicBezTo>
                <a:lnTo>
                  <a:pt x="749574" y="268247"/>
                </a:lnTo>
                <a:lnTo>
                  <a:pt x="779895" y="222194"/>
                </a:lnTo>
                <a:cubicBezTo>
                  <a:pt x="801348" y="226241"/>
                  <a:pt x="822535" y="231633"/>
                  <a:pt x="843329" y="238306"/>
                </a:cubicBezTo>
                <a:cubicBezTo>
                  <a:pt x="832672" y="255941"/>
                  <a:pt x="821889" y="273321"/>
                  <a:pt x="810978" y="290829"/>
                </a:cubicBezTo>
                <a:moveTo>
                  <a:pt x="767336" y="361114"/>
                </a:moveTo>
                <a:cubicBezTo>
                  <a:pt x="746579" y="351117"/>
                  <a:pt x="724492" y="344203"/>
                  <a:pt x="701744" y="340561"/>
                </a:cubicBezTo>
                <a:lnTo>
                  <a:pt x="738663" y="284359"/>
                </a:lnTo>
                <a:lnTo>
                  <a:pt x="802097" y="305800"/>
                </a:lnTo>
                <a:cubicBezTo>
                  <a:pt x="790679" y="324195"/>
                  <a:pt x="779261" y="342718"/>
                  <a:pt x="767716" y="361114"/>
                </a:cubicBezTo>
                <a:moveTo>
                  <a:pt x="720267" y="437235"/>
                </a:moveTo>
                <a:lnTo>
                  <a:pt x="660766" y="404122"/>
                </a:lnTo>
                <a:lnTo>
                  <a:pt x="691215" y="357562"/>
                </a:lnTo>
                <a:cubicBezTo>
                  <a:pt x="714343" y="360530"/>
                  <a:pt x="736861" y="367127"/>
                  <a:pt x="757947" y="377099"/>
                </a:cubicBezTo>
                <a:cubicBezTo>
                  <a:pt x="745514" y="396979"/>
                  <a:pt x="733043" y="416809"/>
                  <a:pt x="720521" y="436600"/>
                </a:cubicBezTo>
                <a:moveTo>
                  <a:pt x="687662" y="488616"/>
                </a:moveTo>
                <a:cubicBezTo>
                  <a:pt x="665232" y="481829"/>
                  <a:pt x="643348" y="473341"/>
                  <a:pt x="622199" y="463243"/>
                </a:cubicBezTo>
                <a:cubicBezTo>
                  <a:pt x="631714" y="448653"/>
                  <a:pt x="641102" y="434063"/>
                  <a:pt x="650490" y="419473"/>
                </a:cubicBezTo>
                <a:lnTo>
                  <a:pt x="710498" y="452078"/>
                </a:lnTo>
                <a:lnTo>
                  <a:pt x="687662" y="488236"/>
                </a:lnTo>
                <a:moveTo>
                  <a:pt x="649602" y="548498"/>
                </a:moveTo>
                <a:cubicBezTo>
                  <a:pt x="626220" y="543182"/>
                  <a:pt x="603308" y="535963"/>
                  <a:pt x="581093" y="526930"/>
                </a:cubicBezTo>
                <a:lnTo>
                  <a:pt x="611922" y="479101"/>
                </a:lnTo>
                <a:cubicBezTo>
                  <a:pt x="633109" y="489124"/>
                  <a:pt x="654981" y="497598"/>
                  <a:pt x="677386" y="504475"/>
                </a:cubicBezTo>
                <a:lnTo>
                  <a:pt x="649475" y="548878"/>
                </a:lnTo>
                <a:moveTo>
                  <a:pt x="608497" y="613962"/>
                </a:moveTo>
                <a:cubicBezTo>
                  <a:pt x="586168" y="605462"/>
                  <a:pt x="563459" y="597723"/>
                  <a:pt x="540623" y="590745"/>
                </a:cubicBezTo>
                <a:lnTo>
                  <a:pt x="570690" y="543169"/>
                </a:lnTo>
                <a:cubicBezTo>
                  <a:pt x="592829" y="552380"/>
                  <a:pt x="615652" y="559840"/>
                  <a:pt x="638945" y="565498"/>
                </a:cubicBezTo>
                <a:lnTo>
                  <a:pt x="608497" y="613962"/>
                </a:lnTo>
                <a:moveTo>
                  <a:pt x="574115" y="668895"/>
                </a:moveTo>
                <a:cubicBezTo>
                  <a:pt x="551660" y="660395"/>
                  <a:pt x="528697" y="652783"/>
                  <a:pt x="505607" y="646059"/>
                </a:cubicBezTo>
                <a:cubicBezTo>
                  <a:pt x="513726" y="633372"/>
                  <a:pt x="522100" y="620686"/>
                  <a:pt x="530220" y="607111"/>
                </a:cubicBezTo>
                <a:cubicBezTo>
                  <a:pt x="553310" y="613835"/>
                  <a:pt x="576019" y="621574"/>
                  <a:pt x="598475" y="630074"/>
                </a:cubicBezTo>
                <a:lnTo>
                  <a:pt x="574115" y="668895"/>
                </a:lnTo>
                <a:moveTo>
                  <a:pt x="535167" y="732329"/>
                </a:moveTo>
                <a:lnTo>
                  <a:pt x="467800" y="706956"/>
                </a:lnTo>
                <a:cubicBezTo>
                  <a:pt x="477062" y="691985"/>
                  <a:pt x="486069" y="677142"/>
                  <a:pt x="495457" y="662298"/>
                </a:cubicBezTo>
                <a:cubicBezTo>
                  <a:pt x="518674" y="668768"/>
                  <a:pt x="541637" y="676381"/>
                  <a:pt x="564220" y="684881"/>
                </a:cubicBezTo>
                <a:cubicBezTo>
                  <a:pt x="554489" y="700612"/>
                  <a:pt x="544809" y="716344"/>
                  <a:pt x="535167" y="732076"/>
                </a:cubicBezTo>
                <a:moveTo>
                  <a:pt x="500025" y="789927"/>
                </a:moveTo>
                <a:lnTo>
                  <a:pt x="428851" y="770009"/>
                </a:lnTo>
                <a:cubicBezTo>
                  <a:pt x="438367" y="754150"/>
                  <a:pt x="448136" y="738546"/>
                  <a:pt x="457905" y="722814"/>
                </a:cubicBezTo>
                <a:lnTo>
                  <a:pt x="525272" y="748188"/>
                </a:lnTo>
                <a:cubicBezTo>
                  <a:pt x="516772" y="762143"/>
                  <a:pt x="508398" y="776226"/>
                  <a:pt x="499898" y="790181"/>
                </a:cubicBezTo>
                <a:moveTo>
                  <a:pt x="458539" y="859578"/>
                </a:moveTo>
                <a:lnTo>
                  <a:pt x="385971" y="841563"/>
                </a:lnTo>
                <a:cubicBezTo>
                  <a:pt x="396881" y="823294"/>
                  <a:pt x="407830" y="805025"/>
                  <a:pt x="418829" y="786756"/>
                </a:cubicBezTo>
                <a:lnTo>
                  <a:pt x="490002" y="806674"/>
                </a:lnTo>
                <a:cubicBezTo>
                  <a:pt x="479510" y="824270"/>
                  <a:pt x="469031" y="841905"/>
                  <a:pt x="458539" y="859578"/>
                </a:cubicBezTo>
                <a:moveTo>
                  <a:pt x="423904" y="919840"/>
                </a:moveTo>
                <a:lnTo>
                  <a:pt x="423904" y="919840"/>
                </a:lnTo>
                <a:cubicBezTo>
                  <a:pt x="398531" y="916288"/>
                  <a:pt x="373157" y="911593"/>
                  <a:pt x="347784" y="906138"/>
                </a:cubicBezTo>
                <a:lnTo>
                  <a:pt x="375695" y="858309"/>
                </a:lnTo>
                <a:lnTo>
                  <a:pt x="448390" y="876324"/>
                </a:lnTo>
                <a:cubicBezTo>
                  <a:pt x="440016" y="890787"/>
                  <a:pt x="431897" y="905377"/>
                  <a:pt x="423650" y="919840"/>
                </a:cubicBezTo>
                <a:moveTo>
                  <a:pt x="395105" y="970587"/>
                </a:moveTo>
                <a:cubicBezTo>
                  <a:pt x="367955" y="967263"/>
                  <a:pt x="340615" y="965906"/>
                  <a:pt x="313275" y="966527"/>
                </a:cubicBezTo>
                <a:cubicBezTo>
                  <a:pt x="321395" y="952191"/>
                  <a:pt x="329768" y="937855"/>
                  <a:pt x="338649" y="923646"/>
                </a:cubicBezTo>
                <a:cubicBezTo>
                  <a:pt x="364022" y="929063"/>
                  <a:pt x="389396" y="933706"/>
                  <a:pt x="414769" y="937601"/>
                </a:cubicBezTo>
                <a:cubicBezTo>
                  <a:pt x="408553" y="948639"/>
                  <a:pt x="402083" y="959423"/>
                  <a:pt x="395993" y="970587"/>
                </a:cubicBezTo>
                <a:moveTo>
                  <a:pt x="45838" y="615357"/>
                </a:moveTo>
                <a:cubicBezTo>
                  <a:pt x="77047" y="574886"/>
                  <a:pt x="110286" y="525788"/>
                  <a:pt x="148347" y="494198"/>
                </a:cubicBezTo>
                <a:cubicBezTo>
                  <a:pt x="159841" y="501239"/>
                  <a:pt x="170714" y="509258"/>
                  <a:pt x="180825" y="518176"/>
                </a:cubicBezTo>
                <a:cubicBezTo>
                  <a:pt x="227170" y="555425"/>
                  <a:pt x="262845" y="604269"/>
                  <a:pt x="284223" y="659761"/>
                </a:cubicBezTo>
                <a:cubicBezTo>
                  <a:pt x="288917" y="671686"/>
                  <a:pt x="307313" y="678664"/>
                  <a:pt x="316067" y="666231"/>
                </a:cubicBezTo>
                <a:lnTo>
                  <a:pt x="755029" y="44579"/>
                </a:lnTo>
                <a:cubicBezTo>
                  <a:pt x="778449" y="58788"/>
                  <a:pt x="801146" y="74151"/>
                  <a:pt x="823030" y="90632"/>
                </a:cubicBezTo>
                <a:cubicBezTo>
                  <a:pt x="817322" y="98371"/>
                  <a:pt x="812501" y="106998"/>
                  <a:pt x="807298" y="114863"/>
                </a:cubicBezTo>
                <a:cubicBezTo>
                  <a:pt x="755283" y="194448"/>
                  <a:pt x="703559" y="274171"/>
                  <a:pt x="652139" y="354009"/>
                </a:cubicBezTo>
                <a:cubicBezTo>
                  <a:pt x="525906" y="549893"/>
                  <a:pt x="397515" y="745650"/>
                  <a:pt x="281939" y="948131"/>
                </a:cubicBezTo>
                <a:cubicBezTo>
                  <a:pt x="217236" y="826085"/>
                  <a:pt x="155832" y="702642"/>
                  <a:pt x="45838" y="615611"/>
                </a:cubicBezTo>
                <a:moveTo>
                  <a:pt x="277498" y="483288"/>
                </a:moveTo>
                <a:lnTo>
                  <a:pt x="285872" y="492422"/>
                </a:lnTo>
                <a:lnTo>
                  <a:pt x="228527" y="510818"/>
                </a:lnTo>
                <a:cubicBezTo>
                  <a:pt x="220459" y="502787"/>
                  <a:pt x="211984" y="495163"/>
                  <a:pt x="203154" y="487982"/>
                </a:cubicBezTo>
                <a:lnTo>
                  <a:pt x="277372" y="483161"/>
                </a:lnTo>
                <a:moveTo>
                  <a:pt x="298559" y="507773"/>
                </a:moveTo>
                <a:cubicBezTo>
                  <a:pt x="305029" y="516020"/>
                  <a:pt x="311246" y="524393"/>
                  <a:pt x="317081" y="533147"/>
                </a:cubicBezTo>
                <a:cubicBezTo>
                  <a:pt x="300588" y="541013"/>
                  <a:pt x="283969" y="548117"/>
                  <a:pt x="266334" y="554461"/>
                </a:cubicBezTo>
                <a:cubicBezTo>
                  <a:pt x="258976" y="544565"/>
                  <a:pt x="250983" y="535177"/>
                  <a:pt x="242737" y="526042"/>
                </a:cubicBezTo>
                <a:lnTo>
                  <a:pt x="298051" y="508027"/>
                </a:lnTo>
                <a:moveTo>
                  <a:pt x="326977" y="548752"/>
                </a:moveTo>
                <a:cubicBezTo>
                  <a:pt x="331037" y="555476"/>
                  <a:pt x="334970" y="562200"/>
                  <a:pt x="338776" y="569050"/>
                </a:cubicBezTo>
                <a:lnTo>
                  <a:pt x="305536" y="615991"/>
                </a:lnTo>
                <a:cubicBezTo>
                  <a:pt x="297493" y="599778"/>
                  <a:pt x="288333" y="584135"/>
                  <a:pt x="278133" y="569177"/>
                </a:cubicBezTo>
                <a:cubicBezTo>
                  <a:pt x="294879" y="562834"/>
                  <a:pt x="311372" y="555602"/>
                  <a:pt x="327611" y="547863"/>
                </a:cubicBezTo>
                <a:moveTo>
                  <a:pt x="932517" y="137573"/>
                </a:moveTo>
                <a:cubicBezTo>
                  <a:pt x="932365" y="132676"/>
                  <a:pt x="930158" y="128070"/>
                  <a:pt x="926428" y="124886"/>
                </a:cubicBezTo>
                <a:cubicBezTo>
                  <a:pt x="905494" y="105856"/>
                  <a:pt x="881517" y="90378"/>
                  <a:pt x="860456" y="71348"/>
                </a:cubicBezTo>
                <a:lnTo>
                  <a:pt x="762261" y="4488"/>
                </a:lnTo>
                <a:cubicBezTo>
                  <a:pt x="754420" y="-2121"/>
                  <a:pt x="742748" y="-1347"/>
                  <a:pt x="735872" y="6265"/>
                </a:cubicBezTo>
                <a:lnTo>
                  <a:pt x="362881" y="534669"/>
                </a:lnTo>
                <a:cubicBezTo>
                  <a:pt x="343837" y="502800"/>
                  <a:pt x="321090" y="473291"/>
                  <a:pt x="295133" y="446750"/>
                </a:cubicBezTo>
                <a:cubicBezTo>
                  <a:pt x="289500" y="440457"/>
                  <a:pt x="279896" y="439785"/>
                  <a:pt x="273438" y="445227"/>
                </a:cubicBezTo>
                <a:lnTo>
                  <a:pt x="152027" y="453347"/>
                </a:lnTo>
                <a:cubicBezTo>
                  <a:pt x="144757" y="450543"/>
                  <a:pt x="136510" y="452459"/>
                  <a:pt x="131220" y="458168"/>
                </a:cubicBezTo>
                <a:cubicBezTo>
                  <a:pt x="88846" y="507012"/>
                  <a:pt x="46218" y="555729"/>
                  <a:pt x="5367" y="605715"/>
                </a:cubicBezTo>
                <a:cubicBezTo>
                  <a:pt x="4555" y="606844"/>
                  <a:pt x="3921" y="608088"/>
                  <a:pt x="3464" y="609394"/>
                </a:cubicBezTo>
                <a:cubicBezTo>
                  <a:pt x="-1928" y="616029"/>
                  <a:pt x="-913" y="625786"/>
                  <a:pt x="5735" y="631165"/>
                </a:cubicBezTo>
                <a:cubicBezTo>
                  <a:pt x="6141" y="631495"/>
                  <a:pt x="6572" y="631812"/>
                  <a:pt x="7016" y="632104"/>
                </a:cubicBezTo>
                <a:cubicBezTo>
                  <a:pt x="132615" y="724210"/>
                  <a:pt x="193893" y="863003"/>
                  <a:pt x="265827" y="996214"/>
                </a:cubicBezTo>
                <a:cubicBezTo>
                  <a:pt x="269113" y="1002469"/>
                  <a:pt x="276204" y="1005704"/>
                  <a:pt x="283080" y="1004080"/>
                </a:cubicBezTo>
                <a:cubicBezTo>
                  <a:pt x="285047" y="1004714"/>
                  <a:pt x="287102" y="1005006"/>
                  <a:pt x="289171" y="1004968"/>
                </a:cubicBezTo>
                <a:cubicBezTo>
                  <a:pt x="325163" y="1002139"/>
                  <a:pt x="361345" y="1003116"/>
                  <a:pt x="397135" y="1007886"/>
                </a:cubicBezTo>
                <a:cubicBezTo>
                  <a:pt x="399900" y="1008254"/>
                  <a:pt x="402704" y="1008038"/>
                  <a:pt x="405381" y="1007252"/>
                </a:cubicBezTo>
                <a:cubicBezTo>
                  <a:pt x="412752" y="1008165"/>
                  <a:pt x="419908" y="1004359"/>
                  <a:pt x="423270" y="997737"/>
                </a:cubicBezTo>
                <a:cubicBezTo>
                  <a:pt x="581728" y="710635"/>
                  <a:pt x="769238" y="440787"/>
                  <a:pt x="935816" y="158379"/>
                </a:cubicBezTo>
                <a:cubicBezTo>
                  <a:pt x="940307" y="151617"/>
                  <a:pt x="938810" y="142533"/>
                  <a:pt x="932390" y="137573"/>
                </a:cubicBezTo>
              </a:path>
            </a:pathLst>
          </a:custGeom>
          <a:solidFill>
            <a:srgbClr val="000000"/>
          </a:solidFill>
          <a:ln w="12687" cap="flat">
            <a:noFill/>
            <a:prstDash val="solid"/>
            <a:miter/>
          </a:ln>
        </p:spPr>
        <p:txBody>
          <a:bodyPr rtlCol="0" anchor="ctr"/>
          <a:lstStyle/>
          <a:p>
            <a:endParaRPr lang="nl-NL"/>
          </a:p>
        </p:txBody>
      </p:sp>
      <p:sp>
        <p:nvSpPr>
          <p:cNvPr id="45" name="Rechthoek: afgeronde hoeken 44">
            <a:extLst>
              <a:ext uri="{FF2B5EF4-FFF2-40B4-BE49-F238E27FC236}">
                <a16:creationId xmlns:a16="http://schemas.microsoft.com/office/drawing/2014/main" id="{B11C1E5B-25C1-4CA7-A097-1A148F8ADCE0}"/>
              </a:ext>
            </a:extLst>
          </p:cNvPr>
          <p:cNvSpPr/>
          <p:nvPr/>
        </p:nvSpPr>
        <p:spPr>
          <a:xfrm>
            <a:off x="1569790" y="3572492"/>
            <a:ext cx="983242" cy="1537798"/>
          </a:xfrm>
          <a:prstGeom prst="roundRect">
            <a:avLst>
              <a:gd name="adj" fmla="val 12109"/>
            </a:avLst>
          </a:prstGeom>
          <a:solidFill>
            <a:srgbClr val="4AA9E2"/>
          </a:solidFill>
          <a:ln w="12687" cap="flat">
            <a:noFill/>
            <a:prstDash val="solid"/>
            <a:miter/>
          </a:ln>
        </p:spPr>
        <p:txBody>
          <a:bodyPr rtlCol="0" anchor="ctr"/>
          <a:lstStyle/>
          <a:p>
            <a:pPr algn="ctr"/>
            <a:r>
              <a:rPr lang="nl-NL" sz="1500" b="1" dirty="0">
                <a:solidFill>
                  <a:schemeClr val="bg1"/>
                </a:solidFill>
              </a:rPr>
              <a:t>blok 1</a:t>
            </a:r>
          </a:p>
          <a:p>
            <a:pPr algn="ctr"/>
            <a:r>
              <a:rPr lang="nl-NL" sz="1500" b="1" dirty="0">
                <a:solidFill>
                  <a:schemeClr val="bg1"/>
                </a:solidFill>
              </a:rPr>
              <a:t>4 weken </a:t>
            </a:r>
          </a:p>
        </p:txBody>
      </p:sp>
      <p:sp>
        <p:nvSpPr>
          <p:cNvPr id="46" name="Rechthoek: afgeronde hoeken 45">
            <a:extLst>
              <a:ext uri="{FF2B5EF4-FFF2-40B4-BE49-F238E27FC236}">
                <a16:creationId xmlns:a16="http://schemas.microsoft.com/office/drawing/2014/main" id="{8221D181-36EF-4CA7-9F26-241898CC16EF}"/>
              </a:ext>
            </a:extLst>
          </p:cNvPr>
          <p:cNvSpPr/>
          <p:nvPr/>
        </p:nvSpPr>
        <p:spPr>
          <a:xfrm>
            <a:off x="2723019" y="3572492"/>
            <a:ext cx="983242" cy="1537798"/>
          </a:xfrm>
          <a:prstGeom prst="roundRect">
            <a:avLst>
              <a:gd name="adj" fmla="val 12109"/>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2</a:t>
            </a:r>
          </a:p>
          <a:p>
            <a:pPr algn="ctr"/>
            <a:r>
              <a:rPr lang="nl-NL" sz="1500" b="1" dirty="0">
                <a:solidFill>
                  <a:schemeClr val="bg1"/>
                </a:solidFill>
              </a:rPr>
              <a:t>4 weken </a:t>
            </a:r>
          </a:p>
        </p:txBody>
      </p:sp>
      <p:sp>
        <p:nvSpPr>
          <p:cNvPr id="47" name="Rechthoek: afgeronde hoeken 46">
            <a:extLst>
              <a:ext uri="{FF2B5EF4-FFF2-40B4-BE49-F238E27FC236}">
                <a16:creationId xmlns:a16="http://schemas.microsoft.com/office/drawing/2014/main" id="{51C17EDF-96C9-44B0-BB52-46A46B3147DB}"/>
              </a:ext>
            </a:extLst>
          </p:cNvPr>
          <p:cNvSpPr/>
          <p:nvPr/>
        </p:nvSpPr>
        <p:spPr>
          <a:xfrm>
            <a:off x="3876375" y="3572492"/>
            <a:ext cx="983242" cy="1537798"/>
          </a:xfrm>
          <a:prstGeom prst="roundRect">
            <a:avLst>
              <a:gd name="adj" fmla="val 13249"/>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3</a:t>
            </a:r>
          </a:p>
          <a:p>
            <a:pPr algn="ctr"/>
            <a:r>
              <a:rPr lang="nl-NL" sz="1500" b="1" dirty="0">
                <a:solidFill>
                  <a:schemeClr val="bg1"/>
                </a:solidFill>
              </a:rPr>
              <a:t>4 weken </a:t>
            </a:r>
          </a:p>
        </p:txBody>
      </p:sp>
      <p:sp>
        <p:nvSpPr>
          <p:cNvPr id="48" name="Rechthoek: afgeronde hoeken 47">
            <a:extLst>
              <a:ext uri="{FF2B5EF4-FFF2-40B4-BE49-F238E27FC236}">
                <a16:creationId xmlns:a16="http://schemas.microsoft.com/office/drawing/2014/main" id="{C7EAA4BB-26D7-4B25-80A7-EB393F493308}"/>
              </a:ext>
            </a:extLst>
          </p:cNvPr>
          <p:cNvSpPr/>
          <p:nvPr/>
        </p:nvSpPr>
        <p:spPr>
          <a:xfrm>
            <a:off x="5029603" y="3572492"/>
            <a:ext cx="983242" cy="1537798"/>
          </a:xfrm>
          <a:prstGeom prst="roundRect">
            <a:avLst>
              <a:gd name="adj" fmla="val 12109"/>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4</a:t>
            </a:r>
          </a:p>
          <a:p>
            <a:pPr algn="ctr"/>
            <a:r>
              <a:rPr lang="nl-NL" sz="1500" b="1" dirty="0">
                <a:solidFill>
                  <a:schemeClr val="bg1"/>
                </a:solidFill>
              </a:rPr>
              <a:t>4 weken </a:t>
            </a:r>
          </a:p>
        </p:txBody>
      </p:sp>
      <p:sp>
        <p:nvSpPr>
          <p:cNvPr id="49" name="Rechthoek: afgeronde hoeken 48">
            <a:extLst>
              <a:ext uri="{FF2B5EF4-FFF2-40B4-BE49-F238E27FC236}">
                <a16:creationId xmlns:a16="http://schemas.microsoft.com/office/drawing/2014/main" id="{10C3B04C-AB74-49CB-9D60-DCD3EF3FF705}"/>
              </a:ext>
            </a:extLst>
          </p:cNvPr>
          <p:cNvSpPr/>
          <p:nvPr/>
        </p:nvSpPr>
        <p:spPr>
          <a:xfrm>
            <a:off x="6182832" y="3572492"/>
            <a:ext cx="983242" cy="1537798"/>
          </a:xfrm>
          <a:prstGeom prst="roundRect">
            <a:avLst>
              <a:gd name="adj" fmla="val 10970"/>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5</a:t>
            </a:r>
          </a:p>
          <a:p>
            <a:pPr algn="ctr"/>
            <a:r>
              <a:rPr lang="nl-NL" sz="1500" b="1" dirty="0">
                <a:solidFill>
                  <a:schemeClr val="bg1"/>
                </a:solidFill>
              </a:rPr>
              <a:t>4 weken </a:t>
            </a:r>
          </a:p>
        </p:txBody>
      </p:sp>
      <p:sp>
        <p:nvSpPr>
          <p:cNvPr id="50" name="Rechthoek: afgeronde hoeken 49">
            <a:extLst>
              <a:ext uri="{FF2B5EF4-FFF2-40B4-BE49-F238E27FC236}">
                <a16:creationId xmlns:a16="http://schemas.microsoft.com/office/drawing/2014/main" id="{0BA8AE67-DA9E-4945-863A-30E02DBF355E}"/>
              </a:ext>
            </a:extLst>
          </p:cNvPr>
          <p:cNvSpPr/>
          <p:nvPr/>
        </p:nvSpPr>
        <p:spPr>
          <a:xfrm>
            <a:off x="7336188" y="3572492"/>
            <a:ext cx="983242" cy="1537798"/>
          </a:xfrm>
          <a:prstGeom prst="roundRect">
            <a:avLst>
              <a:gd name="adj" fmla="val 12109"/>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6</a:t>
            </a:r>
          </a:p>
          <a:p>
            <a:pPr algn="ctr"/>
            <a:r>
              <a:rPr lang="nl-NL" sz="1500" b="1" dirty="0">
                <a:solidFill>
                  <a:schemeClr val="bg1"/>
                </a:solidFill>
              </a:rPr>
              <a:t>4 weken </a:t>
            </a:r>
          </a:p>
        </p:txBody>
      </p:sp>
      <p:sp>
        <p:nvSpPr>
          <p:cNvPr id="51" name="Rechthoek: afgeronde hoeken 50">
            <a:extLst>
              <a:ext uri="{FF2B5EF4-FFF2-40B4-BE49-F238E27FC236}">
                <a16:creationId xmlns:a16="http://schemas.microsoft.com/office/drawing/2014/main" id="{5202B203-A4D8-49E9-9F6B-2A266E6BA062}"/>
              </a:ext>
            </a:extLst>
          </p:cNvPr>
          <p:cNvSpPr/>
          <p:nvPr/>
        </p:nvSpPr>
        <p:spPr>
          <a:xfrm>
            <a:off x="8489416" y="3572492"/>
            <a:ext cx="983242" cy="1537798"/>
          </a:xfrm>
          <a:prstGeom prst="roundRect">
            <a:avLst>
              <a:gd name="adj" fmla="val 13249"/>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7</a:t>
            </a:r>
          </a:p>
          <a:p>
            <a:pPr algn="ctr"/>
            <a:r>
              <a:rPr lang="nl-NL" sz="1500" b="1" dirty="0">
                <a:solidFill>
                  <a:schemeClr val="bg1"/>
                </a:solidFill>
              </a:rPr>
              <a:t>4 weken </a:t>
            </a:r>
          </a:p>
        </p:txBody>
      </p:sp>
      <p:sp>
        <p:nvSpPr>
          <p:cNvPr id="52" name="Rechthoek: afgeronde hoeken 51">
            <a:extLst>
              <a:ext uri="{FF2B5EF4-FFF2-40B4-BE49-F238E27FC236}">
                <a16:creationId xmlns:a16="http://schemas.microsoft.com/office/drawing/2014/main" id="{9F6A51F5-F8D6-462C-B119-A3C1938DB7BE}"/>
              </a:ext>
            </a:extLst>
          </p:cNvPr>
          <p:cNvSpPr/>
          <p:nvPr/>
        </p:nvSpPr>
        <p:spPr>
          <a:xfrm>
            <a:off x="9642645" y="3572492"/>
            <a:ext cx="983242" cy="1537798"/>
          </a:xfrm>
          <a:prstGeom prst="roundRect">
            <a:avLst>
              <a:gd name="adj" fmla="val 14388"/>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8</a:t>
            </a:r>
          </a:p>
          <a:p>
            <a:pPr algn="ctr"/>
            <a:r>
              <a:rPr lang="nl-NL" sz="1500" b="1" dirty="0">
                <a:solidFill>
                  <a:schemeClr val="bg1"/>
                </a:solidFill>
              </a:rPr>
              <a:t>4 weken </a:t>
            </a:r>
          </a:p>
        </p:txBody>
      </p:sp>
      <p:sp>
        <p:nvSpPr>
          <p:cNvPr id="118" name="Vrije vorm: vorm 117">
            <a:extLst>
              <a:ext uri="{FF2B5EF4-FFF2-40B4-BE49-F238E27FC236}">
                <a16:creationId xmlns:a16="http://schemas.microsoft.com/office/drawing/2014/main" id="{6FD08633-A23E-46FB-BFDD-1461A6EF26EC}"/>
              </a:ext>
            </a:extLst>
          </p:cNvPr>
          <p:cNvSpPr/>
          <p:nvPr/>
        </p:nvSpPr>
        <p:spPr>
          <a:xfrm>
            <a:off x="1503913" y="5219172"/>
            <a:ext cx="9218808" cy="79328"/>
          </a:xfrm>
          <a:custGeom>
            <a:avLst/>
            <a:gdLst>
              <a:gd name="connsiteX0" fmla="*/ 0 w 9524349"/>
              <a:gd name="connsiteY0" fmla="*/ 0 h 81956"/>
              <a:gd name="connsiteX1" fmla="*/ 0 w 9524349"/>
              <a:gd name="connsiteY1" fmla="*/ 81957 h 81956"/>
              <a:gd name="connsiteX2" fmla="*/ 9524350 w 9524349"/>
              <a:gd name="connsiteY2" fmla="*/ 81957 h 81956"/>
              <a:gd name="connsiteX3" fmla="*/ 9524350 w 9524349"/>
              <a:gd name="connsiteY3" fmla="*/ 0 h 81956"/>
            </a:gdLst>
            <a:ahLst/>
            <a:cxnLst>
              <a:cxn ang="0">
                <a:pos x="connsiteX0" y="connsiteY0"/>
              </a:cxn>
              <a:cxn ang="0">
                <a:pos x="connsiteX1" y="connsiteY1"/>
              </a:cxn>
              <a:cxn ang="0">
                <a:pos x="connsiteX2" y="connsiteY2"/>
              </a:cxn>
              <a:cxn ang="0">
                <a:pos x="connsiteX3" y="connsiteY3"/>
              </a:cxn>
            </a:cxnLst>
            <a:rect l="l" t="t" r="r" b="b"/>
            <a:pathLst>
              <a:path w="9524349" h="81956">
                <a:moveTo>
                  <a:pt x="0" y="0"/>
                </a:moveTo>
                <a:lnTo>
                  <a:pt x="0" y="81957"/>
                </a:lnTo>
                <a:lnTo>
                  <a:pt x="9524350" y="81957"/>
                </a:lnTo>
                <a:lnTo>
                  <a:pt x="9524350" y="0"/>
                </a:lnTo>
              </a:path>
            </a:pathLst>
          </a:custGeom>
          <a:noFill/>
          <a:ln w="38060" cap="flat">
            <a:solidFill>
              <a:srgbClr val="4AA9E2"/>
            </a:solidFill>
            <a:prstDash val="solid"/>
            <a:miter/>
          </a:ln>
        </p:spPr>
        <p:txBody>
          <a:bodyPr rtlCol="0" anchor="ctr"/>
          <a:lstStyle/>
          <a:p>
            <a:endParaRPr lang="nl-NL"/>
          </a:p>
        </p:txBody>
      </p:sp>
      <p:pic>
        <p:nvPicPr>
          <p:cNvPr id="128" name="Graphic 127">
            <a:extLst>
              <a:ext uri="{FF2B5EF4-FFF2-40B4-BE49-F238E27FC236}">
                <a16:creationId xmlns:a16="http://schemas.microsoft.com/office/drawing/2014/main" id="{3611EF2D-8359-47B0-86F3-72B67E7EF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1417" y="2804879"/>
            <a:ext cx="326488" cy="339046"/>
          </a:xfrm>
          <a:prstGeom prst="rect">
            <a:avLst/>
          </a:prstGeom>
        </p:spPr>
      </p:pic>
      <p:pic>
        <p:nvPicPr>
          <p:cNvPr id="129" name="Graphic 128">
            <a:extLst>
              <a:ext uri="{FF2B5EF4-FFF2-40B4-BE49-F238E27FC236}">
                <a16:creationId xmlns:a16="http://schemas.microsoft.com/office/drawing/2014/main" id="{3E70290B-9496-43E3-BED3-85AE63B3BA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9952" y="2508565"/>
            <a:ext cx="254252" cy="264032"/>
          </a:xfrm>
          <a:prstGeom prst="rect">
            <a:avLst/>
          </a:prstGeom>
        </p:spPr>
      </p:pic>
      <p:sp>
        <p:nvSpPr>
          <p:cNvPr id="131" name="Rechthoek: afgeronde hoeken 130">
            <a:extLst>
              <a:ext uri="{FF2B5EF4-FFF2-40B4-BE49-F238E27FC236}">
                <a16:creationId xmlns:a16="http://schemas.microsoft.com/office/drawing/2014/main" id="{AF50AD42-60F5-4C1C-9DE7-4559FC6D5A75}"/>
              </a:ext>
            </a:extLst>
          </p:cNvPr>
          <p:cNvSpPr/>
          <p:nvPr/>
        </p:nvSpPr>
        <p:spPr>
          <a:xfrm>
            <a:off x="5008345" y="2946144"/>
            <a:ext cx="2194244" cy="390290"/>
          </a:xfrm>
          <a:prstGeom prst="roundRect">
            <a:avLst>
              <a:gd name="adj" fmla="val 41678"/>
            </a:avLst>
          </a:prstGeom>
          <a:solidFill>
            <a:srgbClr val="E5007E"/>
          </a:solidFill>
          <a:ln w="12692" cap="flat">
            <a:noFill/>
            <a:prstDash val="solid"/>
            <a:miter/>
          </a:ln>
        </p:spPr>
        <p:txBody>
          <a:bodyPr lIns="0" tIns="0" rIns="0" bIns="0" rtlCol="0" anchor="ctr"/>
          <a:lstStyle/>
          <a:p>
            <a:pPr algn="ctr"/>
            <a:r>
              <a:rPr lang="nl-NL" b="1" dirty="0">
                <a:solidFill>
                  <a:schemeClr val="bg1"/>
                </a:solidFill>
              </a:rPr>
              <a:t>Jaarprogramma</a:t>
            </a:r>
          </a:p>
        </p:txBody>
      </p:sp>
      <p:pic>
        <p:nvPicPr>
          <p:cNvPr id="134" name="Graphic 2">
            <a:extLst>
              <a:ext uri="{FF2B5EF4-FFF2-40B4-BE49-F238E27FC236}">
                <a16:creationId xmlns:a16="http://schemas.microsoft.com/office/drawing/2014/main" id="{AD3E90B7-3D74-4956-9B82-A898C97F413C}"/>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4414945" y="835115"/>
            <a:ext cx="3490564" cy="1870712"/>
          </a:xfrm>
          <a:prstGeom prst="rect">
            <a:avLst/>
          </a:prstGeom>
          <a:effectLst>
            <a:outerShdw blurRad="127000" dist="38100" dir="5400000" sx="102000" sy="102000" algn="t" rotWithShape="0">
              <a:prstClr val="black">
                <a:alpha val="20000"/>
              </a:prstClr>
            </a:outerShdw>
          </a:effectLst>
        </p:spPr>
      </p:pic>
      <p:grpSp>
        <p:nvGrpSpPr>
          <p:cNvPr id="135" name="Groep 134">
            <a:extLst>
              <a:ext uri="{FF2B5EF4-FFF2-40B4-BE49-F238E27FC236}">
                <a16:creationId xmlns:a16="http://schemas.microsoft.com/office/drawing/2014/main" id="{B459587F-42B5-425F-8538-F6CB34FE7499}"/>
              </a:ext>
            </a:extLst>
          </p:cNvPr>
          <p:cNvGrpSpPr/>
          <p:nvPr/>
        </p:nvGrpSpPr>
        <p:grpSpPr>
          <a:xfrm>
            <a:off x="9488802" y="6045696"/>
            <a:ext cx="2372199" cy="813829"/>
            <a:chOff x="9488802" y="6045696"/>
            <a:chExt cx="2372199" cy="813829"/>
          </a:xfrm>
        </p:grpSpPr>
        <p:sp>
          <p:nvSpPr>
            <p:cNvPr id="136" name="Vrije vorm: vorm 135">
              <a:extLst>
                <a:ext uri="{FF2B5EF4-FFF2-40B4-BE49-F238E27FC236}">
                  <a16:creationId xmlns:a16="http://schemas.microsoft.com/office/drawing/2014/main" id="{381A9E6D-2747-4330-9362-1E3EB41E8A5D}"/>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137" name="Groep 136">
              <a:extLst>
                <a:ext uri="{FF2B5EF4-FFF2-40B4-BE49-F238E27FC236}">
                  <a16:creationId xmlns:a16="http://schemas.microsoft.com/office/drawing/2014/main" id="{D52B343B-55AB-4AC0-900C-942E0AE3CAE6}"/>
                </a:ext>
              </a:extLst>
            </p:cNvPr>
            <p:cNvGrpSpPr/>
            <p:nvPr/>
          </p:nvGrpSpPr>
          <p:grpSpPr>
            <a:xfrm>
              <a:off x="10175349" y="6438915"/>
              <a:ext cx="998980" cy="273298"/>
              <a:chOff x="10175349" y="6438915"/>
              <a:chExt cx="998980" cy="273298"/>
            </a:xfrm>
          </p:grpSpPr>
          <p:sp>
            <p:nvSpPr>
              <p:cNvPr id="138" name="Vrije vorm: vorm 137">
                <a:extLst>
                  <a:ext uri="{FF2B5EF4-FFF2-40B4-BE49-F238E27FC236}">
                    <a16:creationId xmlns:a16="http://schemas.microsoft.com/office/drawing/2014/main" id="{F96CF219-DEF9-4564-9A0E-7949CFB7B9E4}"/>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505A3BE0-17D8-4938-A4EB-7405CCCEFD49}"/>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6D75EB2F-BA43-4B71-95C4-A543850F28EA}"/>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9649C2F2-757B-432C-817B-16B9C8313760}"/>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FF34567B-D6B8-40ED-AE0F-9651291B577E}"/>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E6C89983-9033-4865-A3F6-FA6DDF3120EE}"/>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939C3BE8-1256-4042-A561-EBCB8B8672B4}"/>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2BC4DCB0-FF9F-453F-BCC0-B5CEFAD21D0C}"/>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2FF6D80D-9B0C-4E29-B31E-026B4795D0C7}"/>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3AC0FB40-75D4-40B8-85B6-E6D21DE04FB9}"/>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02812AE8-E3D6-48EE-B5F4-1DA0C474232C}"/>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4B0C0DE-76F8-42FB-A2A1-513610D302AA}"/>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3A6FEE37-EB83-401D-8436-97FA3C5FE838}"/>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53" name="Vrije vorm: vorm 52">
            <a:extLst>
              <a:ext uri="{FF2B5EF4-FFF2-40B4-BE49-F238E27FC236}">
                <a16:creationId xmlns:a16="http://schemas.microsoft.com/office/drawing/2014/main" id="{19EEDE90-E2A7-4D5D-8906-782DDDEBE0FC}"/>
              </a:ext>
            </a:extLst>
          </p:cNvPr>
          <p:cNvSpPr/>
          <p:nvPr/>
        </p:nvSpPr>
        <p:spPr>
          <a:xfrm>
            <a:off x="3474719" y="5410285"/>
            <a:ext cx="558189" cy="79328"/>
          </a:xfrm>
          <a:custGeom>
            <a:avLst/>
            <a:gdLst>
              <a:gd name="connsiteX0" fmla="*/ 0 w 9524349"/>
              <a:gd name="connsiteY0" fmla="*/ 0 h 81956"/>
              <a:gd name="connsiteX1" fmla="*/ 0 w 9524349"/>
              <a:gd name="connsiteY1" fmla="*/ 81957 h 81956"/>
              <a:gd name="connsiteX2" fmla="*/ 9524350 w 9524349"/>
              <a:gd name="connsiteY2" fmla="*/ 81957 h 81956"/>
              <a:gd name="connsiteX3" fmla="*/ 9524350 w 9524349"/>
              <a:gd name="connsiteY3" fmla="*/ 0 h 81956"/>
            </a:gdLst>
            <a:ahLst/>
            <a:cxnLst>
              <a:cxn ang="0">
                <a:pos x="connsiteX0" y="connsiteY0"/>
              </a:cxn>
              <a:cxn ang="0">
                <a:pos x="connsiteX1" y="connsiteY1"/>
              </a:cxn>
              <a:cxn ang="0">
                <a:pos x="connsiteX2" y="connsiteY2"/>
              </a:cxn>
              <a:cxn ang="0">
                <a:pos x="connsiteX3" y="connsiteY3"/>
              </a:cxn>
            </a:cxnLst>
            <a:rect l="l" t="t" r="r" b="b"/>
            <a:pathLst>
              <a:path w="9524349" h="81956">
                <a:moveTo>
                  <a:pt x="0" y="0"/>
                </a:moveTo>
                <a:lnTo>
                  <a:pt x="0" y="81957"/>
                </a:lnTo>
                <a:lnTo>
                  <a:pt x="9524350" y="81957"/>
                </a:lnTo>
                <a:lnTo>
                  <a:pt x="9524350" y="0"/>
                </a:lnTo>
              </a:path>
            </a:pathLst>
          </a:custGeom>
          <a:noFill/>
          <a:ln w="38060" cap="flat">
            <a:solidFill>
              <a:srgbClr val="E5007E"/>
            </a:solidFill>
            <a:prstDash val="solid"/>
            <a:miter/>
          </a:ln>
        </p:spPr>
        <p:txBody>
          <a:bodyPr rtlCol="0" anchor="ctr"/>
          <a:lstStyle/>
          <a:p>
            <a:endParaRPr lang="nl-NL"/>
          </a:p>
        </p:txBody>
      </p:sp>
      <p:sp>
        <p:nvSpPr>
          <p:cNvPr id="54" name="Tekstvak 53">
            <a:extLst>
              <a:ext uri="{FF2B5EF4-FFF2-40B4-BE49-F238E27FC236}">
                <a16:creationId xmlns:a16="http://schemas.microsoft.com/office/drawing/2014/main" id="{B34D3AA0-6B9F-416A-8E88-20E0E979DCB6}"/>
              </a:ext>
            </a:extLst>
          </p:cNvPr>
          <p:cNvSpPr txBox="1"/>
          <p:nvPr/>
        </p:nvSpPr>
        <p:spPr>
          <a:xfrm>
            <a:off x="2928919" y="5433051"/>
            <a:ext cx="1595182" cy="307648"/>
          </a:xfrm>
          <a:prstGeom prst="rect">
            <a:avLst/>
          </a:prstGeom>
          <a:noFill/>
        </p:spPr>
        <p:txBody>
          <a:bodyPr wrap="square" rtlCol="0">
            <a:spAutoFit/>
          </a:bodyPr>
          <a:lstStyle/>
          <a:p>
            <a:pPr algn="ctr"/>
            <a:r>
              <a:rPr lang="nl-NL" sz="1399" dirty="0">
                <a:solidFill>
                  <a:srgbClr val="0062AE"/>
                </a:solidFill>
                <a:latin typeface="FilsonProBold"/>
                <a:sym typeface="FilsonProBold"/>
                <a:rtl val="0"/>
              </a:rPr>
              <a:t>Parkeerweek</a:t>
            </a:r>
            <a:endParaRPr lang="nl-NL" sz="1399" spc="0" baseline="0" dirty="0">
              <a:solidFill>
                <a:srgbClr val="0062AE"/>
              </a:solidFill>
              <a:latin typeface="FilsonProBold"/>
              <a:sym typeface="FilsonProBold"/>
              <a:rtl val="0"/>
            </a:endParaRPr>
          </a:p>
        </p:txBody>
      </p:sp>
      <p:sp>
        <p:nvSpPr>
          <p:cNvPr id="55" name="Vrije vorm: vorm 54">
            <a:extLst>
              <a:ext uri="{FF2B5EF4-FFF2-40B4-BE49-F238E27FC236}">
                <a16:creationId xmlns:a16="http://schemas.microsoft.com/office/drawing/2014/main" id="{E83AF134-7261-4337-9D0E-DBF78CFE11E0}"/>
              </a:ext>
            </a:extLst>
          </p:cNvPr>
          <p:cNvSpPr/>
          <p:nvPr/>
        </p:nvSpPr>
        <p:spPr>
          <a:xfrm>
            <a:off x="5761054" y="5410285"/>
            <a:ext cx="558189" cy="79328"/>
          </a:xfrm>
          <a:custGeom>
            <a:avLst/>
            <a:gdLst>
              <a:gd name="connsiteX0" fmla="*/ 0 w 9524349"/>
              <a:gd name="connsiteY0" fmla="*/ 0 h 81956"/>
              <a:gd name="connsiteX1" fmla="*/ 0 w 9524349"/>
              <a:gd name="connsiteY1" fmla="*/ 81957 h 81956"/>
              <a:gd name="connsiteX2" fmla="*/ 9524350 w 9524349"/>
              <a:gd name="connsiteY2" fmla="*/ 81957 h 81956"/>
              <a:gd name="connsiteX3" fmla="*/ 9524350 w 9524349"/>
              <a:gd name="connsiteY3" fmla="*/ 0 h 81956"/>
            </a:gdLst>
            <a:ahLst/>
            <a:cxnLst>
              <a:cxn ang="0">
                <a:pos x="connsiteX0" y="connsiteY0"/>
              </a:cxn>
              <a:cxn ang="0">
                <a:pos x="connsiteX1" y="connsiteY1"/>
              </a:cxn>
              <a:cxn ang="0">
                <a:pos x="connsiteX2" y="connsiteY2"/>
              </a:cxn>
              <a:cxn ang="0">
                <a:pos x="connsiteX3" y="connsiteY3"/>
              </a:cxn>
            </a:cxnLst>
            <a:rect l="l" t="t" r="r" b="b"/>
            <a:pathLst>
              <a:path w="9524349" h="81956">
                <a:moveTo>
                  <a:pt x="0" y="0"/>
                </a:moveTo>
                <a:lnTo>
                  <a:pt x="0" y="81957"/>
                </a:lnTo>
                <a:lnTo>
                  <a:pt x="9524350" y="81957"/>
                </a:lnTo>
                <a:lnTo>
                  <a:pt x="9524350" y="0"/>
                </a:lnTo>
              </a:path>
            </a:pathLst>
          </a:custGeom>
          <a:noFill/>
          <a:ln w="38060" cap="flat">
            <a:solidFill>
              <a:srgbClr val="E5007E"/>
            </a:solidFill>
            <a:prstDash val="solid"/>
            <a:miter/>
          </a:ln>
        </p:spPr>
        <p:txBody>
          <a:bodyPr rtlCol="0" anchor="ctr"/>
          <a:lstStyle/>
          <a:p>
            <a:endParaRPr lang="nl-NL"/>
          </a:p>
        </p:txBody>
      </p:sp>
      <p:sp>
        <p:nvSpPr>
          <p:cNvPr id="56" name="Tekstvak 55">
            <a:extLst>
              <a:ext uri="{FF2B5EF4-FFF2-40B4-BE49-F238E27FC236}">
                <a16:creationId xmlns:a16="http://schemas.microsoft.com/office/drawing/2014/main" id="{3E9B7843-0264-403E-BC86-5D2CBEF6446E}"/>
              </a:ext>
            </a:extLst>
          </p:cNvPr>
          <p:cNvSpPr txBox="1"/>
          <p:nvPr/>
        </p:nvSpPr>
        <p:spPr>
          <a:xfrm>
            <a:off x="5215254" y="5433051"/>
            <a:ext cx="1595182" cy="307648"/>
          </a:xfrm>
          <a:prstGeom prst="rect">
            <a:avLst/>
          </a:prstGeom>
          <a:noFill/>
        </p:spPr>
        <p:txBody>
          <a:bodyPr wrap="square" rtlCol="0">
            <a:spAutoFit/>
          </a:bodyPr>
          <a:lstStyle/>
          <a:p>
            <a:pPr algn="ctr"/>
            <a:r>
              <a:rPr lang="nl-NL" sz="1399" dirty="0">
                <a:solidFill>
                  <a:srgbClr val="0062AE"/>
                </a:solidFill>
                <a:latin typeface="FilsonProBold"/>
                <a:sym typeface="FilsonProBold"/>
                <a:rtl val="0"/>
              </a:rPr>
              <a:t>Parkeerweek</a:t>
            </a:r>
          </a:p>
        </p:txBody>
      </p:sp>
      <p:sp>
        <p:nvSpPr>
          <p:cNvPr id="57" name="Vrije vorm: vorm 56">
            <a:extLst>
              <a:ext uri="{FF2B5EF4-FFF2-40B4-BE49-F238E27FC236}">
                <a16:creationId xmlns:a16="http://schemas.microsoft.com/office/drawing/2014/main" id="{64210421-4761-4878-AB6B-8E9A3E537EEC}"/>
              </a:ext>
            </a:extLst>
          </p:cNvPr>
          <p:cNvSpPr/>
          <p:nvPr/>
        </p:nvSpPr>
        <p:spPr>
          <a:xfrm>
            <a:off x="8157775" y="5410285"/>
            <a:ext cx="558189" cy="79328"/>
          </a:xfrm>
          <a:custGeom>
            <a:avLst/>
            <a:gdLst>
              <a:gd name="connsiteX0" fmla="*/ 0 w 9524349"/>
              <a:gd name="connsiteY0" fmla="*/ 0 h 81956"/>
              <a:gd name="connsiteX1" fmla="*/ 0 w 9524349"/>
              <a:gd name="connsiteY1" fmla="*/ 81957 h 81956"/>
              <a:gd name="connsiteX2" fmla="*/ 9524350 w 9524349"/>
              <a:gd name="connsiteY2" fmla="*/ 81957 h 81956"/>
              <a:gd name="connsiteX3" fmla="*/ 9524350 w 9524349"/>
              <a:gd name="connsiteY3" fmla="*/ 0 h 81956"/>
            </a:gdLst>
            <a:ahLst/>
            <a:cxnLst>
              <a:cxn ang="0">
                <a:pos x="connsiteX0" y="connsiteY0"/>
              </a:cxn>
              <a:cxn ang="0">
                <a:pos x="connsiteX1" y="connsiteY1"/>
              </a:cxn>
              <a:cxn ang="0">
                <a:pos x="connsiteX2" y="connsiteY2"/>
              </a:cxn>
              <a:cxn ang="0">
                <a:pos x="connsiteX3" y="connsiteY3"/>
              </a:cxn>
            </a:cxnLst>
            <a:rect l="l" t="t" r="r" b="b"/>
            <a:pathLst>
              <a:path w="9524349" h="81956">
                <a:moveTo>
                  <a:pt x="0" y="0"/>
                </a:moveTo>
                <a:lnTo>
                  <a:pt x="0" y="81957"/>
                </a:lnTo>
                <a:lnTo>
                  <a:pt x="9524350" y="81957"/>
                </a:lnTo>
                <a:lnTo>
                  <a:pt x="9524350" y="0"/>
                </a:lnTo>
              </a:path>
            </a:pathLst>
          </a:custGeom>
          <a:noFill/>
          <a:ln w="38060" cap="flat">
            <a:solidFill>
              <a:srgbClr val="E5007E"/>
            </a:solidFill>
            <a:prstDash val="solid"/>
            <a:miter/>
          </a:ln>
        </p:spPr>
        <p:txBody>
          <a:bodyPr rtlCol="0" anchor="ctr"/>
          <a:lstStyle/>
          <a:p>
            <a:endParaRPr lang="nl-NL"/>
          </a:p>
        </p:txBody>
      </p:sp>
      <p:sp>
        <p:nvSpPr>
          <p:cNvPr id="58" name="Tekstvak 57">
            <a:extLst>
              <a:ext uri="{FF2B5EF4-FFF2-40B4-BE49-F238E27FC236}">
                <a16:creationId xmlns:a16="http://schemas.microsoft.com/office/drawing/2014/main" id="{A88ED506-9201-42F7-9F4F-A6A657264E2D}"/>
              </a:ext>
            </a:extLst>
          </p:cNvPr>
          <p:cNvSpPr txBox="1"/>
          <p:nvPr/>
        </p:nvSpPr>
        <p:spPr>
          <a:xfrm>
            <a:off x="7611975" y="5433051"/>
            <a:ext cx="1595182" cy="307648"/>
          </a:xfrm>
          <a:prstGeom prst="rect">
            <a:avLst/>
          </a:prstGeom>
          <a:noFill/>
        </p:spPr>
        <p:txBody>
          <a:bodyPr wrap="square" rtlCol="0">
            <a:spAutoFit/>
          </a:bodyPr>
          <a:lstStyle/>
          <a:p>
            <a:pPr algn="ctr"/>
            <a:r>
              <a:rPr lang="nl-NL" sz="1399" dirty="0">
                <a:solidFill>
                  <a:srgbClr val="0062AE"/>
                </a:solidFill>
                <a:latin typeface="FilsonProBold"/>
                <a:sym typeface="FilsonProBold"/>
                <a:rtl val="0"/>
              </a:rPr>
              <a:t>Parkeerweek</a:t>
            </a:r>
          </a:p>
        </p:txBody>
      </p:sp>
      <p:sp>
        <p:nvSpPr>
          <p:cNvPr id="59" name="Rechthoek: afgeronde hoeken 58">
            <a:extLst>
              <a:ext uri="{FF2B5EF4-FFF2-40B4-BE49-F238E27FC236}">
                <a16:creationId xmlns:a16="http://schemas.microsoft.com/office/drawing/2014/main" id="{6EEC9760-0BC9-47B9-84B5-ACD8FF9F1E1E}"/>
              </a:ext>
            </a:extLst>
          </p:cNvPr>
          <p:cNvSpPr/>
          <p:nvPr/>
        </p:nvSpPr>
        <p:spPr>
          <a:xfrm>
            <a:off x="5008345" y="5964058"/>
            <a:ext cx="2194244" cy="390290"/>
          </a:xfrm>
          <a:prstGeom prst="roundRect">
            <a:avLst>
              <a:gd name="adj" fmla="val 41678"/>
            </a:avLst>
          </a:prstGeom>
          <a:solidFill>
            <a:srgbClr val="E5007E"/>
          </a:solidFill>
          <a:ln w="12692" cap="flat">
            <a:noFill/>
            <a:prstDash val="solid"/>
            <a:miter/>
          </a:ln>
        </p:spPr>
        <p:txBody>
          <a:bodyPr lIns="0" tIns="0" rIns="0" bIns="0" rtlCol="0" anchor="ctr"/>
          <a:lstStyle/>
          <a:p>
            <a:pPr algn="ctr"/>
            <a:r>
              <a:rPr lang="nl-NL" b="1" dirty="0">
                <a:solidFill>
                  <a:schemeClr val="bg1"/>
                </a:solidFill>
              </a:rPr>
              <a:t>32 weken totaal</a:t>
            </a:r>
          </a:p>
        </p:txBody>
      </p:sp>
      <p:sp>
        <p:nvSpPr>
          <p:cNvPr id="3" name="Rechthoek: afgeronde hoeken 2">
            <a:extLst>
              <a:ext uri="{FF2B5EF4-FFF2-40B4-BE49-F238E27FC236}">
                <a16:creationId xmlns:a16="http://schemas.microsoft.com/office/drawing/2014/main" id="{E5E3AD50-DEB0-483E-8D76-D56BD2F6D4AF}"/>
              </a:ext>
            </a:extLst>
          </p:cNvPr>
          <p:cNvSpPr/>
          <p:nvPr/>
        </p:nvSpPr>
        <p:spPr>
          <a:xfrm>
            <a:off x="10926501" y="5001370"/>
            <a:ext cx="332546" cy="739329"/>
          </a:xfrm>
          <a:prstGeom prst="roundRect">
            <a:avLst/>
          </a:prstGeom>
          <a:solidFill>
            <a:srgbClr val="0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Vrije vorm: vorm 63">
            <a:extLst>
              <a:ext uri="{FF2B5EF4-FFF2-40B4-BE49-F238E27FC236}">
                <a16:creationId xmlns:a16="http://schemas.microsoft.com/office/drawing/2014/main" id="{7506BD54-6635-4EE7-8EEF-5F75ABA9A876}"/>
              </a:ext>
            </a:extLst>
          </p:cNvPr>
          <p:cNvSpPr/>
          <p:nvPr/>
        </p:nvSpPr>
        <p:spPr>
          <a:xfrm>
            <a:off x="10150246" y="5410285"/>
            <a:ext cx="558189" cy="79328"/>
          </a:xfrm>
          <a:custGeom>
            <a:avLst/>
            <a:gdLst>
              <a:gd name="connsiteX0" fmla="*/ 0 w 9524349"/>
              <a:gd name="connsiteY0" fmla="*/ 0 h 81956"/>
              <a:gd name="connsiteX1" fmla="*/ 0 w 9524349"/>
              <a:gd name="connsiteY1" fmla="*/ 81957 h 81956"/>
              <a:gd name="connsiteX2" fmla="*/ 9524350 w 9524349"/>
              <a:gd name="connsiteY2" fmla="*/ 81957 h 81956"/>
              <a:gd name="connsiteX3" fmla="*/ 9524350 w 9524349"/>
              <a:gd name="connsiteY3" fmla="*/ 0 h 81956"/>
            </a:gdLst>
            <a:ahLst/>
            <a:cxnLst>
              <a:cxn ang="0">
                <a:pos x="connsiteX0" y="connsiteY0"/>
              </a:cxn>
              <a:cxn ang="0">
                <a:pos x="connsiteX1" y="connsiteY1"/>
              </a:cxn>
              <a:cxn ang="0">
                <a:pos x="connsiteX2" y="connsiteY2"/>
              </a:cxn>
              <a:cxn ang="0">
                <a:pos x="connsiteX3" y="connsiteY3"/>
              </a:cxn>
            </a:cxnLst>
            <a:rect l="l" t="t" r="r" b="b"/>
            <a:pathLst>
              <a:path w="9524349" h="81956">
                <a:moveTo>
                  <a:pt x="0" y="0"/>
                </a:moveTo>
                <a:lnTo>
                  <a:pt x="0" y="81957"/>
                </a:lnTo>
                <a:lnTo>
                  <a:pt x="9524350" y="81957"/>
                </a:lnTo>
                <a:lnTo>
                  <a:pt x="9524350" y="0"/>
                </a:lnTo>
              </a:path>
            </a:pathLst>
          </a:custGeom>
          <a:noFill/>
          <a:ln w="38060" cap="flat">
            <a:solidFill>
              <a:srgbClr val="E5007E"/>
            </a:solidFill>
            <a:prstDash val="solid"/>
            <a:miter/>
          </a:ln>
        </p:spPr>
        <p:txBody>
          <a:bodyPr rtlCol="0" anchor="ctr"/>
          <a:lstStyle/>
          <a:p>
            <a:endParaRPr lang="nl-NL"/>
          </a:p>
        </p:txBody>
      </p:sp>
      <p:sp>
        <p:nvSpPr>
          <p:cNvPr id="65" name="Tekstvak 64">
            <a:extLst>
              <a:ext uri="{FF2B5EF4-FFF2-40B4-BE49-F238E27FC236}">
                <a16:creationId xmlns:a16="http://schemas.microsoft.com/office/drawing/2014/main" id="{0C097B99-BDC6-4A0E-AF8E-EEE21B351BF9}"/>
              </a:ext>
            </a:extLst>
          </p:cNvPr>
          <p:cNvSpPr txBox="1"/>
          <p:nvPr/>
        </p:nvSpPr>
        <p:spPr>
          <a:xfrm>
            <a:off x="9472658" y="5433051"/>
            <a:ext cx="1595182" cy="307648"/>
          </a:xfrm>
          <a:prstGeom prst="rect">
            <a:avLst/>
          </a:prstGeom>
          <a:noFill/>
        </p:spPr>
        <p:txBody>
          <a:bodyPr wrap="square" rtlCol="0">
            <a:spAutoFit/>
          </a:bodyPr>
          <a:lstStyle/>
          <a:p>
            <a:pPr algn="ctr"/>
            <a:r>
              <a:rPr lang="nl-NL" sz="1399" dirty="0">
                <a:solidFill>
                  <a:srgbClr val="0062AE"/>
                </a:solidFill>
                <a:latin typeface="FilsonProBold"/>
                <a:sym typeface="FilsonProBold"/>
                <a:rtl val="0"/>
              </a:rPr>
              <a:t>Parkeerweek</a:t>
            </a:r>
          </a:p>
        </p:txBody>
      </p:sp>
    </p:spTree>
    <p:extLst>
      <p:ext uri="{BB962C8B-B14F-4D97-AF65-F5344CB8AC3E}">
        <p14:creationId xmlns:p14="http://schemas.microsoft.com/office/powerpoint/2010/main" val="1073321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Vrije vorm: vorm 4">
            <a:extLst>
              <a:ext uri="{FF2B5EF4-FFF2-40B4-BE49-F238E27FC236}">
                <a16:creationId xmlns:a16="http://schemas.microsoft.com/office/drawing/2014/main" id="{52ACA3E3-A197-4025-859D-B7E6763755F2}"/>
              </a:ext>
            </a:extLst>
          </p:cNvPr>
          <p:cNvSpPr/>
          <p:nvPr/>
        </p:nvSpPr>
        <p:spPr>
          <a:xfrm>
            <a:off x="2240885" y="201930"/>
            <a:ext cx="2174060"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Jaarprogramma SBO</a:t>
            </a:r>
          </a:p>
        </p:txBody>
      </p:sp>
      <p:grpSp>
        <p:nvGrpSpPr>
          <p:cNvPr id="61" name="Groep 60">
            <a:extLst>
              <a:ext uri="{FF2B5EF4-FFF2-40B4-BE49-F238E27FC236}">
                <a16:creationId xmlns:a16="http://schemas.microsoft.com/office/drawing/2014/main" id="{A6BCC1D4-9C60-4663-8BF7-7639C7A8DAE2}"/>
              </a:ext>
            </a:extLst>
          </p:cNvPr>
          <p:cNvGrpSpPr/>
          <p:nvPr/>
        </p:nvGrpSpPr>
        <p:grpSpPr>
          <a:xfrm>
            <a:off x="476885" y="201930"/>
            <a:ext cx="1763998" cy="450000"/>
            <a:chOff x="476885" y="201930"/>
            <a:chExt cx="1887149" cy="450000"/>
          </a:xfrm>
        </p:grpSpPr>
        <p:sp>
          <p:nvSpPr>
            <p:cNvPr id="62" name="Vrije vorm: vorm 64">
              <a:hlinkClick r:id="rId3" action="ppaction://hlinksldjump"/>
              <a:extLst>
                <a:ext uri="{FF2B5EF4-FFF2-40B4-BE49-F238E27FC236}">
                  <a16:creationId xmlns:a16="http://schemas.microsoft.com/office/drawing/2014/main" id="{23512380-2959-496C-8720-E8D4B5BC816F}"/>
                </a:ext>
              </a:extLst>
            </p:cNvPr>
            <p:cNvSpPr/>
            <p:nvPr/>
          </p:nvSpPr>
          <p:spPr>
            <a:xfrm>
              <a:off x="476885" y="201930"/>
              <a:ext cx="1887149"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Organisatie</a:t>
              </a:r>
            </a:p>
          </p:txBody>
        </p:sp>
        <p:sp>
          <p:nvSpPr>
            <p:cNvPr id="63" name="Vrije vorm: vorm 62">
              <a:hlinkClick r:id="rId3" action="ppaction://hlinksldjump"/>
              <a:extLst>
                <a:ext uri="{FF2B5EF4-FFF2-40B4-BE49-F238E27FC236}">
                  <a16:creationId xmlns:a16="http://schemas.microsoft.com/office/drawing/2014/main" id="{5CA90EF5-66C5-4FF4-BAF6-70429F769AE0}"/>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dirty="0"/>
            </a:p>
          </p:txBody>
        </p:sp>
      </p:grpSp>
      <p:pic>
        <p:nvPicPr>
          <p:cNvPr id="124" name="Graphic 123">
            <a:extLst>
              <a:ext uri="{FF2B5EF4-FFF2-40B4-BE49-F238E27FC236}">
                <a16:creationId xmlns:a16="http://schemas.microsoft.com/office/drawing/2014/main" id="{841C7C91-BC3C-4F5E-92E8-D845941F37C3}"/>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t="4753" b="4753"/>
          <a:stretch/>
        </p:blipFill>
        <p:spPr>
          <a:xfrm>
            <a:off x="0" y="651930"/>
            <a:ext cx="12192000" cy="6206071"/>
          </a:xfrm>
          <a:prstGeom prst="rect">
            <a:avLst/>
          </a:prstGeom>
        </p:spPr>
      </p:pic>
      <p:sp>
        <p:nvSpPr>
          <p:cNvPr id="125" name="Vrije vorm: vorm 124">
            <a:extLst>
              <a:ext uri="{FF2B5EF4-FFF2-40B4-BE49-F238E27FC236}">
                <a16:creationId xmlns:a16="http://schemas.microsoft.com/office/drawing/2014/main" id="{74918C1A-40DD-4FA1-852C-857BFB5BE84E}"/>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16" name="Vrije vorm: vorm 15">
            <a:extLst>
              <a:ext uri="{FF2B5EF4-FFF2-40B4-BE49-F238E27FC236}">
                <a16:creationId xmlns:a16="http://schemas.microsoft.com/office/drawing/2014/main" id="{05217DBB-F086-4036-B963-A0F14D343BE6}"/>
              </a:ext>
            </a:extLst>
          </p:cNvPr>
          <p:cNvSpPr/>
          <p:nvPr/>
        </p:nvSpPr>
        <p:spPr>
          <a:xfrm>
            <a:off x="13701" y="2066804"/>
            <a:ext cx="12172462" cy="4491015"/>
          </a:xfrm>
          <a:custGeom>
            <a:avLst/>
            <a:gdLst>
              <a:gd name="connsiteX0" fmla="*/ 12172463 w 12172462"/>
              <a:gd name="connsiteY0" fmla="*/ 1 h 4491015"/>
              <a:gd name="connsiteX1" fmla="*/ 11439801 w 12172462"/>
              <a:gd name="connsiteY1" fmla="*/ 2223867 h 4491015"/>
              <a:gd name="connsiteX2" fmla="*/ 11769658 w 12172462"/>
              <a:gd name="connsiteY2" fmla="*/ 1716396 h 4491015"/>
              <a:gd name="connsiteX3" fmla="*/ 10607802 w 12172462"/>
              <a:gd name="connsiteY3" fmla="*/ 514576 h 4491015"/>
              <a:gd name="connsiteX4" fmla="*/ 9235600 w 12172462"/>
              <a:gd name="connsiteY4" fmla="*/ 69524 h 4491015"/>
              <a:gd name="connsiteX5" fmla="*/ 7407561 w 12172462"/>
              <a:gd name="connsiteY5" fmla="*/ 811320 h 4491015"/>
              <a:gd name="connsiteX6" fmla="*/ 6185569 w 12172462"/>
              <a:gd name="connsiteY6" fmla="*/ 2428885 h 4491015"/>
              <a:gd name="connsiteX7" fmla="*/ 4637782 w 12172462"/>
              <a:gd name="connsiteY7" fmla="*/ 4106586 h 4491015"/>
              <a:gd name="connsiteX8" fmla="*/ 2893856 w 12172462"/>
              <a:gd name="connsiteY8" fmla="*/ 3973501 h 4491015"/>
              <a:gd name="connsiteX9" fmla="*/ 2690868 w 12172462"/>
              <a:gd name="connsiteY9" fmla="*/ 2422542 h 4491015"/>
              <a:gd name="connsiteX10" fmla="*/ 901397 w 12172462"/>
              <a:gd name="connsiteY10" fmla="*/ 2695308 h 4491015"/>
              <a:gd name="connsiteX11" fmla="*/ 1 w 12172462"/>
              <a:gd name="connsiteY11" fmla="*/ 1542587 h 449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72462" h="4491015">
                <a:moveTo>
                  <a:pt x="12172463" y="1"/>
                </a:moveTo>
                <a:cubicBezTo>
                  <a:pt x="11337799" y="459389"/>
                  <a:pt x="10793917" y="2079237"/>
                  <a:pt x="11439801" y="2223867"/>
                </a:cubicBezTo>
                <a:cubicBezTo>
                  <a:pt x="11795031" y="2303413"/>
                  <a:pt x="11847935" y="1989161"/>
                  <a:pt x="11769658" y="1716396"/>
                </a:cubicBezTo>
                <a:cubicBezTo>
                  <a:pt x="11616147" y="1178856"/>
                  <a:pt x="11052220" y="800536"/>
                  <a:pt x="10607802" y="514576"/>
                </a:cubicBezTo>
                <a:cubicBezTo>
                  <a:pt x="10196369" y="249930"/>
                  <a:pt x="9729623" y="72061"/>
                  <a:pt x="9235600" y="69524"/>
                </a:cubicBezTo>
                <a:cubicBezTo>
                  <a:pt x="8553304" y="66099"/>
                  <a:pt x="7928861" y="394813"/>
                  <a:pt x="7407561" y="811320"/>
                </a:cubicBezTo>
                <a:cubicBezTo>
                  <a:pt x="6870910" y="1240134"/>
                  <a:pt x="6534964" y="1849733"/>
                  <a:pt x="6185569" y="2428885"/>
                </a:cubicBezTo>
                <a:cubicBezTo>
                  <a:pt x="5787839" y="3088598"/>
                  <a:pt x="5318174" y="3720654"/>
                  <a:pt x="4637782" y="4106586"/>
                </a:cubicBezTo>
                <a:cubicBezTo>
                  <a:pt x="4637782" y="4106586"/>
                  <a:pt x="3227899" y="5054415"/>
                  <a:pt x="2893856" y="3973501"/>
                </a:cubicBezTo>
                <a:cubicBezTo>
                  <a:pt x="2755190" y="3638951"/>
                  <a:pt x="3052314" y="2711420"/>
                  <a:pt x="2690868" y="2422542"/>
                </a:cubicBezTo>
                <a:cubicBezTo>
                  <a:pt x="2290853" y="2102074"/>
                  <a:pt x="1563520" y="3029858"/>
                  <a:pt x="901397" y="2695308"/>
                </a:cubicBezTo>
                <a:cubicBezTo>
                  <a:pt x="239273" y="2360757"/>
                  <a:pt x="1" y="1542587"/>
                  <a:pt x="1" y="1542587"/>
                </a:cubicBezTo>
              </a:path>
            </a:pathLst>
          </a:custGeom>
          <a:noFill/>
          <a:ln w="28545" cap="flat">
            <a:solidFill>
              <a:srgbClr val="FFFFFF"/>
            </a:solidFill>
            <a:prstDash val="dash"/>
            <a:miter/>
          </a:ln>
        </p:spPr>
        <p:txBody>
          <a:bodyPr rtlCol="0" anchor="ctr"/>
          <a:lstStyle/>
          <a:p>
            <a:endParaRPr lang="nl-NL"/>
          </a:p>
        </p:txBody>
      </p:sp>
      <p:sp>
        <p:nvSpPr>
          <p:cNvPr id="17" name="Rechthoek: afgeronde hoeken 16">
            <a:extLst>
              <a:ext uri="{FF2B5EF4-FFF2-40B4-BE49-F238E27FC236}">
                <a16:creationId xmlns:a16="http://schemas.microsoft.com/office/drawing/2014/main" id="{B7902AAE-64B5-42B0-A2D0-CDF2DAE8378A}"/>
              </a:ext>
            </a:extLst>
          </p:cNvPr>
          <p:cNvSpPr/>
          <p:nvPr/>
        </p:nvSpPr>
        <p:spPr>
          <a:xfrm>
            <a:off x="1265499" y="2045880"/>
            <a:ext cx="9661002" cy="4098748"/>
          </a:xfrm>
          <a:prstGeom prst="roundRect">
            <a:avLst>
              <a:gd name="adj" fmla="val 3547"/>
            </a:avLst>
          </a:prstGeom>
          <a:solidFill>
            <a:srgbClr val="FFFFFF"/>
          </a:solidFill>
          <a:ln w="12687"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6F531457-4A51-4FED-8AA4-91C628A495E1}"/>
              </a:ext>
            </a:extLst>
          </p:cNvPr>
          <p:cNvSpPr/>
          <p:nvPr/>
        </p:nvSpPr>
        <p:spPr>
          <a:xfrm>
            <a:off x="8941055" y="2201295"/>
            <a:ext cx="908296" cy="975720"/>
          </a:xfrm>
          <a:custGeom>
            <a:avLst/>
            <a:gdLst>
              <a:gd name="connsiteX0" fmla="*/ 886718 w 938400"/>
              <a:gd name="connsiteY0" fmla="*/ 167006 h 1008059"/>
              <a:gd name="connsiteX1" fmla="*/ 831404 w 938400"/>
              <a:gd name="connsiteY1" fmla="*/ 144170 h 1008059"/>
              <a:gd name="connsiteX2" fmla="*/ 851575 w 938400"/>
              <a:gd name="connsiteY2" fmla="*/ 113468 h 1008059"/>
              <a:gd name="connsiteX3" fmla="*/ 897121 w 938400"/>
              <a:gd name="connsiteY3" fmla="*/ 149752 h 1008059"/>
              <a:gd name="connsiteX4" fmla="*/ 886718 w 938400"/>
              <a:gd name="connsiteY4" fmla="*/ 167006 h 1008059"/>
              <a:gd name="connsiteX5" fmla="*/ 853733 w 938400"/>
              <a:gd name="connsiteY5" fmla="*/ 221940 h 1008059"/>
              <a:gd name="connsiteX6" fmla="*/ 791060 w 938400"/>
              <a:gd name="connsiteY6" fmla="*/ 205447 h 1008059"/>
              <a:gd name="connsiteX7" fmla="*/ 820873 w 938400"/>
              <a:gd name="connsiteY7" fmla="*/ 160028 h 1008059"/>
              <a:gd name="connsiteX8" fmla="*/ 877076 w 938400"/>
              <a:gd name="connsiteY8" fmla="*/ 183118 h 1008059"/>
              <a:gd name="connsiteX9" fmla="*/ 853733 w 938400"/>
              <a:gd name="connsiteY9" fmla="*/ 221940 h 1008059"/>
              <a:gd name="connsiteX10" fmla="*/ 811485 w 938400"/>
              <a:gd name="connsiteY10" fmla="*/ 290829 h 1008059"/>
              <a:gd name="connsiteX11" fmla="*/ 807298 w 938400"/>
              <a:gd name="connsiteY11" fmla="*/ 287911 h 1008059"/>
              <a:gd name="connsiteX12" fmla="*/ 749574 w 938400"/>
              <a:gd name="connsiteY12" fmla="*/ 268247 h 1008059"/>
              <a:gd name="connsiteX13" fmla="*/ 779895 w 938400"/>
              <a:gd name="connsiteY13" fmla="*/ 222194 h 1008059"/>
              <a:gd name="connsiteX14" fmla="*/ 843329 w 938400"/>
              <a:gd name="connsiteY14" fmla="*/ 238306 h 1008059"/>
              <a:gd name="connsiteX15" fmla="*/ 810978 w 938400"/>
              <a:gd name="connsiteY15" fmla="*/ 290829 h 1008059"/>
              <a:gd name="connsiteX16" fmla="*/ 767336 w 938400"/>
              <a:gd name="connsiteY16" fmla="*/ 361114 h 1008059"/>
              <a:gd name="connsiteX17" fmla="*/ 701744 w 938400"/>
              <a:gd name="connsiteY17" fmla="*/ 340561 h 1008059"/>
              <a:gd name="connsiteX18" fmla="*/ 738663 w 938400"/>
              <a:gd name="connsiteY18" fmla="*/ 284359 h 1008059"/>
              <a:gd name="connsiteX19" fmla="*/ 802097 w 938400"/>
              <a:gd name="connsiteY19" fmla="*/ 305800 h 1008059"/>
              <a:gd name="connsiteX20" fmla="*/ 767716 w 938400"/>
              <a:gd name="connsiteY20" fmla="*/ 361114 h 1008059"/>
              <a:gd name="connsiteX21" fmla="*/ 720267 w 938400"/>
              <a:gd name="connsiteY21" fmla="*/ 437235 h 1008059"/>
              <a:gd name="connsiteX22" fmla="*/ 660766 w 938400"/>
              <a:gd name="connsiteY22" fmla="*/ 404122 h 1008059"/>
              <a:gd name="connsiteX23" fmla="*/ 691215 w 938400"/>
              <a:gd name="connsiteY23" fmla="*/ 357562 h 1008059"/>
              <a:gd name="connsiteX24" fmla="*/ 757947 w 938400"/>
              <a:gd name="connsiteY24" fmla="*/ 377099 h 1008059"/>
              <a:gd name="connsiteX25" fmla="*/ 720521 w 938400"/>
              <a:gd name="connsiteY25" fmla="*/ 436600 h 1008059"/>
              <a:gd name="connsiteX26" fmla="*/ 687662 w 938400"/>
              <a:gd name="connsiteY26" fmla="*/ 488616 h 1008059"/>
              <a:gd name="connsiteX27" fmla="*/ 622199 w 938400"/>
              <a:gd name="connsiteY27" fmla="*/ 463243 h 1008059"/>
              <a:gd name="connsiteX28" fmla="*/ 650490 w 938400"/>
              <a:gd name="connsiteY28" fmla="*/ 419473 h 1008059"/>
              <a:gd name="connsiteX29" fmla="*/ 710498 w 938400"/>
              <a:gd name="connsiteY29" fmla="*/ 452078 h 1008059"/>
              <a:gd name="connsiteX30" fmla="*/ 687662 w 938400"/>
              <a:gd name="connsiteY30" fmla="*/ 488236 h 1008059"/>
              <a:gd name="connsiteX31" fmla="*/ 649602 w 938400"/>
              <a:gd name="connsiteY31" fmla="*/ 548498 h 1008059"/>
              <a:gd name="connsiteX32" fmla="*/ 581093 w 938400"/>
              <a:gd name="connsiteY32" fmla="*/ 526930 h 1008059"/>
              <a:gd name="connsiteX33" fmla="*/ 611922 w 938400"/>
              <a:gd name="connsiteY33" fmla="*/ 479101 h 1008059"/>
              <a:gd name="connsiteX34" fmla="*/ 677386 w 938400"/>
              <a:gd name="connsiteY34" fmla="*/ 504475 h 1008059"/>
              <a:gd name="connsiteX35" fmla="*/ 649475 w 938400"/>
              <a:gd name="connsiteY35" fmla="*/ 548878 h 1008059"/>
              <a:gd name="connsiteX36" fmla="*/ 608497 w 938400"/>
              <a:gd name="connsiteY36" fmla="*/ 613962 h 1008059"/>
              <a:gd name="connsiteX37" fmla="*/ 540623 w 938400"/>
              <a:gd name="connsiteY37" fmla="*/ 590745 h 1008059"/>
              <a:gd name="connsiteX38" fmla="*/ 570690 w 938400"/>
              <a:gd name="connsiteY38" fmla="*/ 543169 h 1008059"/>
              <a:gd name="connsiteX39" fmla="*/ 638945 w 938400"/>
              <a:gd name="connsiteY39" fmla="*/ 565498 h 1008059"/>
              <a:gd name="connsiteX40" fmla="*/ 608497 w 938400"/>
              <a:gd name="connsiteY40" fmla="*/ 613962 h 1008059"/>
              <a:gd name="connsiteX41" fmla="*/ 574115 w 938400"/>
              <a:gd name="connsiteY41" fmla="*/ 668895 h 1008059"/>
              <a:gd name="connsiteX42" fmla="*/ 505607 w 938400"/>
              <a:gd name="connsiteY42" fmla="*/ 646059 h 1008059"/>
              <a:gd name="connsiteX43" fmla="*/ 530220 w 938400"/>
              <a:gd name="connsiteY43" fmla="*/ 607111 h 1008059"/>
              <a:gd name="connsiteX44" fmla="*/ 598475 w 938400"/>
              <a:gd name="connsiteY44" fmla="*/ 630074 h 1008059"/>
              <a:gd name="connsiteX45" fmla="*/ 574115 w 938400"/>
              <a:gd name="connsiteY45" fmla="*/ 668895 h 1008059"/>
              <a:gd name="connsiteX46" fmla="*/ 535167 w 938400"/>
              <a:gd name="connsiteY46" fmla="*/ 732329 h 1008059"/>
              <a:gd name="connsiteX47" fmla="*/ 467800 w 938400"/>
              <a:gd name="connsiteY47" fmla="*/ 706956 h 1008059"/>
              <a:gd name="connsiteX48" fmla="*/ 495457 w 938400"/>
              <a:gd name="connsiteY48" fmla="*/ 662298 h 1008059"/>
              <a:gd name="connsiteX49" fmla="*/ 564220 w 938400"/>
              <a:gd name="connsiteY49" fmla="*/ 684881 h 1008059"/>
              <a:gd name="connsiteX50" fmla="*/ 535167 w 938400"/>
              <a:gd name="connsiteY50" fmla="*/ 732076 h 1008059"/>
              <a:gd name="connsiteX51" fmla="*/ 500025 w 938400"/>
              <a:gd name="connsiteY51" fmla="*/ 789927 h 1008059"/>
              <a:gd name="connsiteX52" fmla="*/ 428851 w 938400"/>
              <a:gd name="connsiteY52" fmla="*/ 770009 h 1008059"/>
              <a:gd name="connsiteX53" fmla="*/ 457905 w 938400"/>
              <a:gd name="connsiteY53" fmla="*/ 722814 h 1008059"/>
              <a:gd name="connsiteX54" fmla="*/ 525272 w 938400"/>
              <a:gd name="connsiteY54" fmla="*/ 748188 h 1008059"/>
              <a:gd name="connsiteX55" fmla="*/ 499898 w 938400"/>
              <a:gd name="connsiteY55" fmla="*/ 790181 h 1008059"/>
              <a:gd name="connsiteX56" fmla="*/ 458539 w 938400"/>
              <a:gd name="connsiteY56" fmla="*/ 859578 h 1008059"/>
              <a:gd name="connsiteX57" fmla="*/ 385971 w 938400"/>
              <a:gd name="connsiteY57" fmla="*/ 841563 h 1008059"/>
              <a:gd name="connsiteX58" fmla="*/ 418829 w 938400"/>
              <a:gd name="connsiteY58" fmla="*/ 786756 h 1008059"/>
              <a:gd name="connsiteX59" fmla="*/ 490002 w 938400"/>
              <a:gd name="connsiteY59" fmla="*/ 806674 h 1008059"/>
              <a:gd name="connsiteX60" fmla="*/ 458539 w 938400"/>
              <a:gd name="connsiteY60" fmla="*/ 859578 h 1008059"/>
              <a:gd name="connsiteX61" fmla="*/ 423904 w 938400"/>
              <a:gd name="connsiteY61" fmla="*/ 919840 h 1008059"/>
              <a:gd name="connsiteX62" fmla="*/ 423904 w 938400"/>
              <a:gd name="connsiteY62" fmla="*/ 919840 h 1008059"/>
              <a:gd name="connsiteX63" fmla="*/ 347784 w 938400"/>
              <a:gd name="connsiteY63" fmla="*/ 906138 h 1008059"/>
              <a:gd name="connsiteX64" fmla="*/ 375695 w 938400"/>
              <a:gd name="connsiteY64" fmla="*/ 858309 h 1008059"/>
              <a:gd name="connsiteX65" fmla="*/ 448390 w 938400"/>
              <a:gd name="connsiteY65" fmla="*/ 876324 h 1008059"/>
              <a:gd name="connsiteX66" fmla="*/ 423650 w 938400"/>
              <a:gd name="connsiteY66" fmla="*/ 919840 h 1008059"/>
              <a:gd name="connsiteX67" fmla="*/ 395105 w 938400"/>
              <a:gd name="connsiteY67" fmla="*/ 970587 h 1008059"/>
              <a:gd name="connsiteX68" fmla="*/ 313275 w 938400"/>
              <a:gd name="connsiteY68" fmla="*/ 966527 h 1008059"/>
              <a:gd name="connsiteX69" fmla="*/ 338649 w 938400"/>
              <a:gd name="connsiteY69" fmla="*/ 923646 h 1008059"/>
              <a:gd name="connsiteX70" fmla="*/ 414769 w 938400"/>
              <a:gd name="connsiteY70" fmla="*/ 937601 h 1008059"/>
              <a:gd name="connsiteX71" fmla="*/ 395993 w 938400"/>
              <a:gd name="connsiteY71" fmla="*/ 970587 h 1008059"/>
              <a:gd name="connsiteX72" fmla="*/ 45838 w 938400"/>
              <a:gd name="connsiteY72" fmla="*/ 615357 h 1008059"/>
              <a:gd name="connsiteX73" fmla="*/ 148347 w 938400"/>
              <a:gd name="connsiteY73" fmla="*/ 494198 h 1008059"/>
              <a:gd name="connsiteX74" fmla="*/ 180825 w 938400"/>
              <a:gd name="connsiteY74" fmla="*/ 518176 h 1008059"/>
              <a:gd name="connsiteX75" fmla="*/ 284223 w 938400"/>
              <a:gd name="connsiteY75" fmla="*/ 659761 h 1008059"/>
              <a:gd name="connsiteX76" fmla="*/ 316067 w 938400"/>
              <a:gd name="connsiteY76" fmla="*/ 666231 h 1008059"/>
              <a:gd name="connsiteX77" fmla="*/ 755029 w 938400"/>
              <a:gd name="connsiteY77" fmla="*/ 44579 h 1008059"/>
              <a:gd name="connsiteX78" fmla="*/ 823030 w 938400"/>
              <a:gd name="connsiteY78" fmla="*/ 90632 h 1008059"/>
              <a:gd name="connsiteX79" fmla="*/ 807298 w 938400"/>
              <a:gd name="connsiteY79" fmla="*/ 114863 h 1008059"/>
              <a:gd name="connsiteX80" fmla="*/ 652139 w 938400"/>
              <a:gd name="connsiteY80" fmla="*/ 354009 h 1008059"/>
              <a:gd name="connsiteX81" fmla="*/ 281939 w 938400"/>
              <a:gd name="connsiteY81" fmla="*/ 948131 h 1008059"/>
              <a:gd name="connsiteX82" fmla="*/ 45838 w 938400"/>
              <a:gd name="connsiteY82" fmla="*/ 615611 h 1008059"/>
              <a:gd name="connsiteX83" fmla="*/ 277498 w 938400"/>
              <a:gd name="connsiteY83" fmla="*/ 483288 h 1008059"/>
              <a:gd name="connsiteX84" fmla="*/ 285872 w 938400"/>
              <a:gd name="connsiteY84" fmla="*/ 492422 h 1008059"/>
              <a:gd name="connsiteX85" fmla="*/ 228527 w 938400"/>
              <a:gd name="connsiteY85" fmla="*/ 510818 h 1008059"/>
              <a:gd name="connsiteX86" fmla="*/ 203154 w 938400"/>
              <a:gd name="connsiteY86" fmla="*/ 487982 h 1008059"/>
              <a:gd name="connsiteX87" fmla="*/ 277372 w 938400"/>
              <a:gd name="connsiteY87" fmla="*/ 483161 h 1008059"/>
              <a:gd name="connsiteX88" fmla="*/ 298559 w 938400"/>
              <a:gd name="connsiteY88" fmla="*/ 507773 h 1008059"/>
              <a:gd name="connsiteX89" fmla="*/ 317081 w 938400"/>
              <a:gd name="connsiteY89" fmla="*/ 533147 h 1008059"/>
              <a:gd name="connsiteX90" fmla="*/ 266334 w 938400"/>
              <a:gd name="connsiteY90" fmla="*/ 554461 h 1008059"/>
              <a:gd name="connsiteX91" fmla="*/ 242737 w 938400"/>
              <a:gd name="connsiteY91" fmla="*/ 526042 h 1008059"/>
              <a:gd name="connsiteX92" fmla="*/ 298051 w 938400"/>
              <a:gd name="connsiteY92" fmla="*/ 508027 h 1008059"/>
              <a:gd name="connsiteX93" fmla="*/ 326977 w 938400"/>
              <a:gd name="connsiteY93" fmla="*/ 548752 h 1008059"/>
              <a:gd name="connsiteX94" fmla="*/ 338776 w 938400"/>
              <a:gd name="connsiteY94" fmla="*/ 569050 h 1008059"/>
              <a:gd name="connsiteX95" fmla="*/ 305536 w 938400"/>
              <a:gd name="connsiteY95" fmla="*/ 615991 h 1008059"/>
              <a:gd name="connsiteX96" fmla="*/ 278133 w 938400"/>
              <a:gd name="connsiteY96" fmla="*/ 569177 h 1008059"/>
              <a:gd name="connsiteX97" fmla="*/ 327611 w 938400"/>
              <a:gd name="connsiteY97" fmla="*/ 547863 h 1008059"/>
              <a:gd name="connsiteX98" fmla="*/ 932517 w 938400"/>
              <a:gd name="connsiteY98" fmla="*/ 137573 h 1008059"/>
              <a:gd name="connsiteX99" fmla="*/ 926428 w 938400"/>
              <a:gd name="connsiteY99" fmla="*/ 124886 h 1008059"/>
              <a:gd name="connsiteX100" fmla="*/ 860456 w 938400"/>
              <a:gd name="connsiteY100" fmla="*/ 71348 h 1008059"/>
              <a:gd name="connsiteX101" fmla="*/ 762261 w 938400"/>
              <a:gd name="connsiteY101" fmla="*/ 4488 h 1008059"/>
              <a:gd name="connsiteX102" fmla="*/ 735872 w 938400"/>
              <a:gd name="connsiteY102" fmla="*/ 6265 h 1008059"/>
              <a:gd name="connsiteX103" fmla="*/ 362881 w 938400"/>
              <a:gd name="connsiteY103" fmla="*/ 534669 h 1008059"/>
              <a:gd name="connsiteX104" fmla="*/ 295133 w 938400"/>
              <a:gd name="connsiteY104" fmla="*/ 446750 h 1008059"/>
              <a:gd name="connsiteX105" fmla="*/ 273438 w 938400"/>
              <a:gd name="connsiteY105" fmla="*/ 445227 h 1008059"/>
              <a:gd name="connsiteX106" fmla="*/ 152027 w 938400"/>
              <a:gd name="connsiteY106" fmla="*/ 453347 h 1008059"/>
              <a:gd name="connsiteX107" fmla="*/ 131220 w 938400"/>
              <a:gd name="connsiteY107" fmla="*/ 458168 h 1008059"/>
              <a:gd name="connsiteX108" fmla="*/ 5367 w 938400"/>
              <a:gd name="connsiteY108" fmla="*/ 605715 h 1008059"/>
              <a:gd name="connsiteX109" fmla="*/ 3464 w 938400"/>
              <a:gd name="connsiteY109" fmla="*/ 609394 h 1008059"/>
              <a:gd name="connsiteX110" fmla="*/ 5735 w 938400"/>
              <a:gd name="connsiteY110" fmla="*/ 631165 h 1008059"/>
              <a:gd name="connsiteX111" fmla="*/ 7016 w 938400"/>
              <a:gd name="connsiteY111" fmla="*/ 632104 h 1008059"/>
              <a:gd name="connsiteX112" fmla="*/ 265827 w 938400"/>
              <a:gd name="connsiteY112" fmla="*/ 996214 h 1008059"/>
              <a:gd name="connsiteX113" fmla="*/ 283080 w 938400"/>
              <a:gd name="connsiteY113" fmla="*/ 1004080 h 1008059"/>
              <a:gd name="connsiteX114" fmla="*/ 289171 w 938400"/>
              <a:gd name="connsiteY114" fmla="*/ 1004968 h 1008059"/>
              <a:gd name="connsiteX115" fmla="*/ 397135 w 938400"/>
              <a:gd name="connsiteY115" fmla="*/ 1007886 h 1008059"/>
              <a:gd name="connsiteX116" fmla="*/ 405381 w 938400"/>
              <a:gd name="connsiteY116" fmla="*/ 1007252 h 1008059"/>
              <a:gd name="connsiteX117" fmla="*/ 423270 w 938400"/>
              <a:gd name="connsiteY117" fmla="*/ 997737 h 1008059"/>
              <a:gd name="connsiteX118" fmla="*/ 935816 w 938400"/>
              <a:gd name="connsiteY118" fmla="*/ 158379 h 1008059"/>
              <a:gd name="connsiteX119" fmla="*/ 932390 w 938400"/>
              <a:gd name="connsiteY119" fmla="*/ 137573 h 100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38400" h="1008059">
                <a:moveTo>
                  <a:pt x="886718" y="167006"/>
                </a:moveTo>
                <a:lnTo>
                  <a:pt x="831404" y="144170"/>
                </a:lnTo>
                <a:lnTo>
                  <a:pt x="851575" y="113468"/>
                </a:lnTo>
                <a:cubicBezTo>
                  <a:pt x="866673" y="125520"/>
                  <a:pt x="882531" y="136938"/>
                  <a:pt x="897121" y="149752"/>
                </a:cubicBezTo>
                <a:cubicBezTo>
                  <a:pt x="893695" y="155461"/>
                  <a:pt x="890144" y="161170"/>
                  <a:pt x="886718" y="167006"/>
                </a:cubicBezTo>
                <a:moveTo>
                  <a:pt x="853733" y="221940"/>
                </a:moveTo>
                <a:cubicBezTo>
                  <a:pt x="833180" y="215241"/>
                  <a:pt x="812247" y="209735"/>
                  <a:pt x="791060" y="205447"/>
                </a:cubicBezTo>
                <a:lnTo>
                  <a:pt x="820873" y="160028"/>
                </a:lnTo>
                <a:lnTo>
                  <a:pt x="877076" y="183118"/>
                </a:lnTo>
                <a:lnTo>
                  <a:pt x="853733" y="221940"/>
                </a:lnTo>
                <a:moveTo>
                  <a:pt x="811485" y="290829"/>
                </a:moveTo>
                <a:cubicBezTo>
                  <a:pt x="810394" y="289484"/>
                  <a:pt x="808935" y="288469"/>
                  <a:pt x="807298" y="287911"/>
                </a:cubicBezTo>
                <a:lnTo>
                  <a:pt x="749574" y="268247"/>
                </a:lnTo>
                <a:lnTo>
                  <a:pt x="779895" y="222194"/>
                </a:lnTo>
                <a:cubicBezTo>
                  <a:pt x="801348" y="226241"/>
                  <a:pt x="822535" y="231633"/>
                  <a:pt x="843329" y="238306"/>
                </a:cubicBezTo>
                <a:cubicBezTo>
                  <a:pt x="832672" y="255941"/>
                  <a:pt x="821889" y="273321"/>
                  <a:pt x="810978" y="290829"/>
                </a:cubicBezTo>
                <a:moveTo>
                  <a:pt x="767336" y="361114"/>
                </a:moveTo>
                <a:cubicBezTo>
                  <a:pt x="746579" y="351117"/>
                  <a:pt x="724492" y="344203"/>
                  <a:pt x="701744" y="340561"/>
                </a:cubicBezTo>
                <a:lnTo>
                  <a:pt x="738663" y="284359"/>
                </a:lnTo>
                <a:lnTo>
                  <a:pt x="802097" y="305800"/>
                </a:lnTo>
                <a:cubicBezTo>
                  <a:pt x="790679" y="324195"/>
                  <a:pt x="779261" y="342718"/>
                  <a:pt x="767716" y="361114"/>
                </a:cubicBezTo>
                <a:moveTo>
                  <a:pt x="720267" y="437235"/>
                </a:moveTo>
                <a:lnTo>
                  <a:pt x="660766" y="404122"/>
                </a:lnTo>
                <a:lnTo>
                  <a:pt x="691215" y="357562"/>
                </a:lnTo>
                <a:cubicBezTo>
                  <a:pt x="714343" y="360530"/>
                  <a:pt x="736861" y="367127"/>
                  <a:pt x="757947" y="377099"/>
                </a:cubicBezTo>
                <a:cubicBezTo>
                  <a:pt x="745514" y="396979"/>
                  <a:pt x="733043" y="416809"/>
                  <a:pt x="720521" y="436600"/>
                </a:cubicBezTo>
                <a:moveTo>
                  <a:pt x="687662" y="488616"/>
                </a:moveTo>
                <a:cubicBezTo>
                  <a:pt x="665232" y="481829"/>
                  <a:pt x="643348" y="473341"/>
                  <a:pt x="622199" y="463243"/>
                </a:cubicBezTo>
                <a:cubicBezTo>
                  <a:pt x="631714" y="448653"/>
                  <a:pt x="641102" y="434063"/>
                  <a:pt x="650490" y="419473"/>
                </a:cubicBezTo>
                <a:lnTo>
                  <a:pt x="710498" y="452078"/>
                </a:lnTo>
                <a:lnTo>
                  <a:pt x="687662" y="488236"/>
                </a:lnTo>
                <a:moveTo>
                  <a:pt x="649602" y="548498"/>
                </a:moveTo>
                <a:cubicBezTo>
                  <a:pt x="626220" y="543182"/>
                  <a:pt x="603308" y="535963"/>
                  <a:pt x="581093" y="526930"/>
                </a:cubicBezTo>
                <a:lnTo>
                  <a:pt x="611922" y="479101"/>
                </a:lnTo>
                <a:cubicBezTo>
                  <a:pt x="633109" y="489124"/>
                  <a:pt x="654981" y="497598"/>
                  <a:pt x="677386" y="504475"/>
                </a:cubicBezTo>
                <a:lnTo>
                  <a:pt x="649475" y="548878"/>
                </a:lnTo>
                <a:moveTo>
                  <a:pt x="608497" y="613962"/>
                </a:moveTo>
                <a:cubicBezTo>
                  <a:pt x="586168" y="605462"/>
                  <a:pt x="563459" y="597723"/>
                  <a:pt x="540623" y="590745"/>
                </a:cubicBezTo>
                <a:lnTo>
                  <a:pt x="570690" y="543169"/>
                </a:lnTo>
                <a:cubicBezTo>
                  <a:pt x="592829" y="552380"/>
                  <a:pt x="615652" y="559840"/>
                  <a:pt x="638945" y="565498"/>
                </a:cubicBezTo>
                <a:lnTo>
                  <a:pt x="608497" y="613962"/>
                </a:lnTo>
                <a:moveTo>
                  <a:pt x="574115" y="668895"/>
                </a:moveTo>
                <a:cubicBezTo>
                  <a:pt x="551660" y="660395"/>
                  <a:pt x="528697" y="652783"/>
                  <a:pt x="505607" y="646059"/>
                </a:cubicBezTo>
                <a:cubicBezTo>
                  <a:pt x="513726" y="633372"/>
                  <a:pt x="522100" y="620686"/>
                  <a:pt x="530220" y="607111"/>
                </a:cubicBezTo>
                <a:cubicBezTo>
                  <a:pt x="553310" y="613835"/>
                  <a:pt x="576019" y="621574"/>
                  <a:pt x="598475" y="630074"/>
                </a:cubicBezTo>
                <a:lnTo>
                  <a:pt x="574115" y="668895"/>
                </a:lnTo>
                <a:moveTo>
                  <a:pt x="535167" y="732329"/>
                </a:moveTo>
                <a:lnTo>
                  <a:pt x="467800" y="706956"/>
                </a:lnTo>
                <a:cubicBezTo>
                  <a:pt x="477062" y="691985"/>
                  <a:pt x="486069" y="677142"/>
                  <a:pt x="495457" y="662298"/>
                </a:cubicBezTo>
                <a:cubicBezTo>
                  <a:pt x="518674" y="668768"/>
                  <a:pt x="541637" y="676381"/>
                  <a:pt x="564220" y="684881"/>
                </a:cubicBezTo>
                <a:cubicBezTo>
                  <a:pt x="554489" y="700612"/>
                  <a:pt x="544809" y="716344"/>
                  <a:pt x="535167" y="732076"/>
                </a:cubicBezTo>
                <a:moveTo>
                  <a:pt x="500025" y="789927"/>
                </a:moveTo>
                <a:lnTo>
                  <a:pt x="428851" y="770009"/>
                </a:lnTo>
                <a:cubicBezTo>
                  <a:pt x="438367" y="754150"/>
                  <a:pt x="448136" y="738546"/>
                  <a:pt x="457905" y="722814"/>
                </a:cubicBezTo>
                <a:lnTo>
                  <a:pt x="525272" y="748188"/>
                </a:lnTo>
                <a:cubicBezTo>
                  <a:pt x="516772" y="762143"/>
                  <a:pt x="508398" y="776226"/>
                  <a:pt x="499898" y="790181"/>
                </a:cubicBezTo>
                <a:moveTo>
                  <a:pt x="458539" y="859578"/>
                </a:moveTo>
                <a:lnTo>
                  <a:pt x="385971" y="841563"/>
                </a:lnTo>
                <a:cubicBezTo>
                  <a:pt x="396881" y="823294"/>
                  <a:pt x="407830" y="805025"/>
                  <a:pt x="418829" y="786756"/>
                </a:cubicBezTo>
                <a:lnTo>
                  <a:pt x="490002" y="806674"/>
                </a:lnTo>
                <a:cubicBezTo>
                  <a:pt x="479510" y="824270"/>
                  <a:pt x="469031" y="841905"/>
                  <a:pt x="458539" y="859578"/>
                </a:cubicBezTo>
                <a:moveTo>
                  <a:pt x="423904" y="919840"/>
                </a:moveTo>
                <a:lnTo>
                  <a:pt x="423904" y="919840"/>
                </a:lnTo>
                <a:cubicBezTo>
                  <a:pt x="398531" y="916288"/>
                  <a:pt x="373157" y="911593"/>
                  <a:pt x="347784" y="906138"/>
                </a:cubicBezTo>
                <a:lnTo>
                  <a:pt x="375695" y="858309"/>
                </a:lnTo>
                <a:lnTo>
                  <a:pt x="448390" y="876324"/>
                </a:lnTo>
                <a:cubicBezTo>
                  <a:pt x="440016" y="890787"/>
                  <a:pt x="431897" y="905377"/>
                  <a:pt x="423650" y="919840"/>
                </a:cubicBezTo>
                <a:moveTo>
                  <a:pt x="395105" y="970587"/>
                </a:moveTo>
                <a:cubicBezTo>
                  <a:pt x="367955" y="967263"/>
                  <a:pt x="340615" y="965906"/>
                  <a:pt x="313275" y="966527"/>
                </a:cubicBezTo>
                <a:cubicBezTo>
                  <a:pt x="321395" y="952191"/>
                  <a:pt x="329768" y="937855"/>
                  <a:pt x="338649" y="923646"/>
                </a:cubicBezTo>
                <a:cubicBezTo>
                  <a:pt x="364022" y="929063"/>
                  <a:pt x="389396" y="933706"/>
                  <a:pt x="414769" y="937601"/>
                </a:cubicBezTo>
                <a:cubicBezTo>
                  <a:pt x="408553" y="948639"/>
                  <a:pt x="402083" y="959423"/>
                  <a:pt x="395993" y="970587"/>
                </a:cubicBezTo>
                <a:moveTo>
                  <a:pt x="45838" y="615357"/>
                </a:moveTo>
                <a:cubicBezTo>
                  <a:pt x="77047" y="574886"/>
                  <a:pt x="110286" y="525788"/>
                  <a:pt x="148347" y="494198"/>
                </a:cubicBezTo>
                <a:cubicBezTo>
                  <a:pt x="159841" y="501239"/>
                  <a:pt x="170714" y="509258"/>
                  <a:pt x="180825" y="518176"/>
                </a:cubicBezTo>
                <a:cubicBezTo>
                  <a:pt x="227170" y="555425"/>
                  <a:pt x="262845" y="604269"/>
                  <a:pt x="284223" y="659761"/>
                </a:cubicBezTo>
                <a:cubicBezTo>
                  <a:pt x="288917" y="671686"/>
                  <a:pt x="307313" y="678664"/>
                  <a:pt x="316067" y="666231"/>
                </a:cubicBezTo>
                <a:lnTo>
                  <a:pt x="755029" y="44579"/>
                </a:lnTo>
                <a:cubicBezTo>
                  <a:pt x="778449" y="58788"/>
                  <a:pt x="801146" y="74151"/>
                  <a:pt x="823030" y="90632"/>
                </a:cubicBezTo>
                <a:cubicBezTo>
                  <a:pt x="817322" y="98371"/>
                  <a:pt x="812501" y="106998"/>
                  <a:pt x="807298" y="114863"/>
                </a:cubicBezTo>
                <a:cubicBezTo>
                  <a:pt x="755283" y="194448"/>
                  <a:pt x="703559" y="274171"/>
                  <a:pt x="652139" y="354009"/>
                </a:cubicBezTo>
                <a:cubicBezTo>
                  <a:pt x="525906" y="549893"/>
                  <a:pt x="397515" y="745650"/>
                  <a:pt x="281939" y="948131"/>
                </a:cubicBezTo>
                <a:cubicBezTo>
                  <a:pt x="217236" y="826085"/>
                  <a:pt x="155832" y="702642"/>
                  <a:pt x="45838" y="615611"/>
                </a:cubicBezTo>
                <a:moveTo>
                  <a:pt x="277498" y="483288"/>
                </a:moveTo>
                <a:lnTo>
                  <a:pt x="285872" y="492422"/>
                </a:lnTo>
                <a:lnTo>
                  <a:pt x="228527" y="510818"/>
                </a:lnTo>
                <a:cubicBezTo>
                  <a:pt x="220459" y="502787"/>
                  <a:pt x="211984" y="495163"/>
                  <a:pt x="203154" y="487982"/>
                </a:cubicBezTo>
                <a:lnTo>
                  <a:pt x="277372" y="483161"/>
                </a:lnTo>
                <a:moveTo>
                  <a:pt x="298559" y="507773"/>
                </a:moveTo>
                <a:cubicBezTo>
                  <a:pt x="305029" y="516020"/>
                  <a:pt x="311246" y="524393"/>
                  <a:pt x="317081" y="533147"/>
                </a:cubicBezTo>
                <a:cubicBezTo>
                  <a:pt x="300588" y="541013"/>
                  <a:pt x="283969" y="548117"/>
                  <a:pt x="266334" y="554461"/>
                </a:cubicBezTo>
                <a:cubicBezTo>
                  <a:pt x="258976" y="544565"/>
                  <a:pt x="250983" y="535177"/>
                  <a:pt x="242737" y="526042"/>
                </a:cubicBezTo>
                <a:lnTo>
                  <a:pt x="298051" y="508027"/>
                </a:lnTo>
                <a:moveTo>
                  <a:pt x="326977" y="548752"/>
                </a:moveTo>
                <a:cubicBezTo>
                  <a:pt x="331037" y="555476"/>
                  <a:pt x="334970" y="562200"/>
                  <a:pt x="338776" y="569050"/>
                </a:cubicBezTo>
                <a:lnTo>
                  <a:pt x="305536" y="615991"/>
                </a:lnTo>
                <a:cubicBezTo>
                  <a:pt x="297493" y="599778"/>
                  <a:pt x="288333" y="584135"/>
                  <a:pt x="278133" y="569177"/>
                </a:cubicBezTo>
                <a:cubicBezTo>
                  <a:pt x="294879" y="562834"/>
                  <a:pt x="311372" y="555602"/>
                  <a:pt x="327611" y="547863"/>
                </a:cubicBezTo>
                <a:moveTo>
                  <a:pt x="932517" y="137573"/>
                </a:moveTo>
                <a:cubicBezTo>
                  <a:pt x="932365" y="132676"/>
                  <a:pt x="930158" y="128070"/>
                  <a:pt x="926428" y="124886"/>
                </a:cubicBezTo>
                <a:cubicBezTo>
                  <a:pt x="905494" y="105856"/>
                  <a:pt x="881517" y="90378"/>
                  <a:pt x="860456" y="71348"/>
                </a:cubicBezTo>
                <a:lnTo>
                  <a:pt x="762261" y="4488"/>
                </a:lnTo>
                <a:cubicBezTo>
                  <a:pt x="754420" y="-2121"/>
                  <a:pt x="742748" y="-1347"/>
                  <a:pt x="735872" y="6265"/>
                </a:cubicBezTo>
                <a:lnTo>
                  <a:pt x="362881" y="534669"/>
                </a:lnTo>
                <a:cubicBezTo>
                  <a:pt x="343837" y="502800"/>
                  <a:pt x="321090" y="473291"/>
                  <a:pt x="295133" y="446750"/>
                </a:cubicBezTo>
                <a:cubicBezTo>
                  <a:pt x="289500" y="440457"/>
                  <a:pt x="279896" y="439785"/>
                  <a:pt x="273438" y="445227"/>
                </a:cubicBezTo>
                <a:lnTo>
                  <a:pt x="152027" y="453347"/>
                </a:lnTo>
                <a:cubicBezTo>
                  <a:pt x="144757" y="450543"/>
                  <a:pt x="136510" y="452459"/>
                  <a:pt x="131220" y="458168"/>
                </a:cubicBezTo>
                <a:cubicBezTo>
                  <a:pt x="88846" y="507012"/>
                  <a:pt x="46218" y="555729"/>
                  <a:pt x="5367" y="605715"/>
                </a:cubicBezTo>
                <a:cubicBezTo>
                  <a:pt x="4555" y="606844"/>
                  <a:pt x="3921" y="608088"/>
                  <a:pt x="3464" y="609394"/>
                </a:cubicBezTo>
                <a:cubicBezTo>
                  <a:pt x="-1928" y="616029"/>
                  <a:pt x="-913" y="625786"/>
                  <a:pt x="5735" y="631165"/>
                </a:cubicBezTo>
                <a:cubicBezTo>
                  <a:pt x="6141" y="631495"/>
                  <a:pt x="6572" y="631812"/>
                  <a:pt x="7016" y="632104"/>
                </a:cubicBezTo>
                <a:cubicBezTo>
                  <a:pt x="132615" y="724210"/>
                  <a:pt x="193893" y="863003"/>
                  <a:pt x="265827" y="996214"/>
                </a:cubicBezTo>
                <a:cubicBezTo>
                  <a:pt x="269113" y="1002469"/>
                  <a:pt x="276204" y="1005704"/>
                  <a:pt x="283080" y="1004080"/>
                </a:cubicBezTo>
                <a:cubicBezTo>
                  <a:pt x="285047" y="1004714"/>
                  <a:pt x="287102" y="1005006"/>
                  <a:pt x="289171" y="1004968"/>
                </a:cubicBezTo>
                <a:cubicBezTo>
                  <a:pt x="325163" y="1002139"/>
                  <a:pt x="361345" y="1003116"/>
                  <a:pt x="397135" y="1007886"/>
                </a:cubicBezTo>
                <a:cubicBezTo>
                  <a:pt x="399900" y="1008254"/>
                  <a:pt x="402704" y="1008038"/>
                  <a:pt x="405381" y="1007252"/>
                </a:cubicBezTo>
                <a:cubicBezTo>
                  <a:pt x="412752" y="1008165"/>
                  <a:pt x="419908" y="1004359"/>
                  <a:pt x="423270" y="997737"/>
                </a:cubicBezTo>
                <a:cubicBezTo>
                  <a:pt x="581728" y="710635"/>
                  <a:pt x="769238" y="440787"/>
                  <a:pt x="935816" y="158379"/>
                </a:cubicBezTo>
                <a:cubicBezTo>
                  <a:pt x="940307" y="151617"/>
                  <a:pt x="938810" y="142533"/>
                  <a:pt x="932390" y="137573"/>
                </a:cubicBezTo>
              </a:path>
            </a:pathLst>
          </a:custGeom>
          <a:solidFill>
            <a:srgbClr val="000000"/>
          </a:solidFill>
          <a:ln w="12687" cap="flat">
            <a:noFill/>
            <a:prstDash val="solid"/>
            <a:miter/>
          </a:ln>
        </p:spPr>
        <p:txBody>
          <a:bodyPr rtlCol="0" anchor="ctr"/>
          <a:lstStyle/>
          <a:p>
            <a:endParaRPr lang="nl-NL"/>
          </a:p>
        </p:txBody>
      </p:sp>
      <p:sp>
        <p:nvSpPr>
          <p:cNvPr id="45" name="Rechthoek: afgeronde hoeken 44">
            <a:extLst>
              <a:ext uri="{FF2B5EF4-FFF2-40B4-BE49-F238E27FC236}">
                <a16:creationId xmlns:a16="http://schemas.microsoft.com/office/drawing/2014/main" id="{B11C1E5B-25C1-4CA7-A097-1A148F8ADCE0}"/>
              </a:ext>
            </a:extLst>
          </p:cNvPr>
          <p:cNvSpPr/>
          <p:nvPr/>
        </p:nvSpPr>
        <p:spPr>
          <a:xfrm>
            <a:off x="1569789" y="3572492"/>
            <a:ext cx="1440691" cy="1537798"/>
          </a:xfrm>
          <a:prstGeom prst="roundRect">
            <a:avLst>
              <a:gd name="adj" fmla="val 12109"/>
            </a:avLst>
          </a:prstGeom>
          <a:solidFill>
            <a:srgbClr val="4AA9E2"/>
          </a:solidFill>
          <a:ln w="12687" cap="flat">
            <a:noFill/>
            <a:prstDash val="solid"/>
            <a:miter/>
          </a:ln>
        </p:spPr>
        <p:txBody>
          <a:bodyPr rtlCol="0" anchor="ctr"/>
          <a:lstStyle/>
          <a:p>
            <a:pPr algn="ctr"/>
            <a:r>
              <a:rPr lang="nl-NL" sz="1500" b="1" dirty="0">
                <a:solidFill>
                  <a:schemeClr val="bg1"/>
                </a:solidFill>
              </a:rPr>
              <a:t>blok x</a:t>
            </a:r>
          </a:p>
          <a:p>
            <a:pPr algn="ctr"/>
            <a:r>
              <a:rPr lang="nl-NL" sz="1500" b="1" dirty="0">
                <a:solidFill>
                  <a:schemeClr val="bg1"/>
                </a:solidFill>
              </a:rPr>
              <a:t>7 weken </a:t>
            </a:r>
          </a:p>
        </p:txBody>
      </p:sp>
      <p:sp>
        <p:nvSpPr>
          <p:cNvPr id="47" name="Rechthoek: afgeronde hoeken 46">
            <a:extLst>
              <a:ext uri="{FF2B5EF4-FFF2-40B4-BE49-F238E27FC236}">
                <a16:creationId xmlns:a16="http://schemas.microsoft.com/office/drawing/2014/main" id="{51C17EDF-96C9-44B0-BB52-46A46B3147DB}"/>
              </a:ext>
            </a:extLst>
          </p:cNvPr>
          <p:cNvSpPr/>
          <p:nvPr/>
        </p:nvSpPr>
        <p:spPr>
          <a:xfrm>
            <a:off x="3512117" y="3540528"/>
            <a:ext cx="1440692" cy="1537798"/>
          </a:xfrm>
          <a:prstGeom prst="roundRect">
            <a:avLst>
              <a:gd name="adj" fmla="val 13249"/>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x</a:t>
            </a:r>
          </a:p>
          <a:p>
            <a:pPr algn="ctr"/>
            <a:r>
              <a:rPr lang="nl-NL" sz="1500" b="1" dirty="0">
                <a:solidFill>
                  <a:schemeClr val="bg1"/>
                </a:solidFill>
              </a:rPr>
              <a:t>7 weken </a:t>
            </a:r>
          </a:p>
        </p:txBody>
      </p:sp>
      <p:sp>
        <p:nvSpPr>
          <p:cNvPr id="49" name="Rechthoek: afgeronde hoeken 48">
            <a:extLst>
              <a:ext uri="{FF2B5EF4-FFF2-40B4-BE49-F238E27FC236}">
                <a16:creationId xmlns:a16="http://schemas.microsoft.com/office/drawing/2014/main" id="{10C3B04C-AB74-49CB-9D60-DCD3EF3FF705}"/>
              </a:ext>
            </a:extLst>
          </p:cNvPr>
          <p:cNvSpPr/>
          <p:nvPr/>
        </p:nvSpPr>
        <p:spPr>
          <a:xfrm>
            <a:off x="5412776" y="3572492"/>
            <a:ext cx="1440692" cy="1537798"/>
          </a:xfrm>
          <a:prstGeom prst="roundRect">
            <a:avLst>
              <a:gd name="adj" fmla="val 10970"/>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x</a:t>
            </a:r>
          </a:p>
          <a:p>
            <a:pPr algn="ctr"/>
            <a:r>
              <a:rPr lang="nl-NL" sz="1500" b="1" dirty="0">
                <a:solidFill>
                  <a:schemeClr val="bg1"/>
                </a:solidFill>
              </a:rPr>
              <a:t>7 weken </a:t>
            </a:r>
          </a:p>
        </p:txBody>
      </p:sp>
      <p:sp>
        <p:nvSpPr>
          <p:cNvPr id="51" name="Rechthoek: afgeronde hoeken 50">
            <a:extLst>
              <a:ext uri="{FF2B5EF4-FFF2-40B4-BE49-F238E27FC236}">
                <a16:creationId xmlns:a16="http://schemas.microsoft.com/office/drawing/2014/main" id="{5202B203-A4D8-49E9-9F6B-2A266E6BA062}"/>
              </a:ext>
            </a:extLst>
          </p:cNvPr>
          <p:cNvSpPr/>
          <p:nvPr/>
        </p:nvSpPr>
        <p:spPr>
          <a:xfrm>
            <a:off x="7284534" y="3572492"/>
            <a:ext cx="1440692" cy="1537798"/>
          </a:xfrm>
          <a:prstGeom prst="roundRect">
            <a:avLst>
              <a:gd name="adj" fmla="val 13249"/>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x</a:t>
            </a:r>
          </a:p>
          <a:p>
            <a:pPr algn="ctr"/>
            <a:r>
              <a:rPr lang="nl-NL" sz="1500" b="1" dirty="0">
                <a:solidFill>
                  <a:schemeClr val="bg1"/>
                </a:solidFill>
              </a:rPr>
              <a:t>7 weken </a:t>
            </a:r>
          </a:p>
        </p:txBody>
      </p:sp>
      <p:sp>
        <p:nvSpPr>
          <p:cNvPr id="52" name="Rechthoek: afgeronde hoeken 51">
            <a:extLst>
              <a:ext uri="{FF2B5EF4-FFF2-40B4-BE49-F238E27FC236}">
                <a16:creationId xmlns:a16="http://schemas.microsoft.com/office/drawing/2014/main" id="{9F6A51F5-F8D6-462C-B119-A3C1938DB7BE}"/>
              </a:ext>
            </a:extLst>
          </p:cNvPr>
          <p:cNvSpPr/>
          <p:nvPr/>
        </p:nvSpPr>
        <p:spPr>
          <a:xfrm>
            <a:off x="9185195" y="3572492"/>
            <a:ext cx="1440692" cy="1537798"/>
          </a:xfrm>
          <a:prstGeom prst="roundRect">
            <a:avLst>
              <a:gd name="adj" fmla="val 14388"/>
            </a:avLst>
          </a:prstGeom>
          <a:solidFill>
            <a:srgbClr val="4AA9E2"/>
          </a:solidFill>
          <a:ln w="1268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1500" b="1" dirty="0">
                <a:solidFill>
                  <a:schemeClr val="bg1"/>
                </a:solidFill>
              </a:rPr>
              <a:t>blok x</a:t>
            </a:r>
          </a:p>
          <a:p>
            <a:pPr algn="ctr"/>
            <a:r>
              <a:rPr lang="nl-NL" sz="1500" b="1" dirty="0">
                <a:solidFill>
                  <a:schemeClr val="bg1"/>
                </a:solidFill>
              </a:rPr>
              <a:t>7 weken </a:t>
            </a:r>
          </a:p>
        </p:txBody>
      </p:sp>
      <p:sp>
        <p:nvSpPr>
          <p:cNvPr id="118" name="Vrije vorm: vorm 117">
            <a:extLst>
              <a:ext uri="{FF2B5EF4-FFF2-40B4-BE49-F238E27FC236}">
                <a16:creationId xmlns:a16="http://schemas.microsoft.com/office/drawing/2014/main" id="{6FD08633-A23E-46FB-BFDD-1461A6EF26EC}"/>
              </a:ext>
            </a:extLst>
          </p:cNvPr>
          <p:cNvSpPr/>
          <p:nvPr/>
        </p:nvSpPr>
        <p:spPr>
          <a:xfrm>
            <a:off x="1503913" y="5219172"/>
            <a:ext cx="9218808" cy="79328"/>
          </a:xfrm>
          <a:custGeom>
            <a:avLst/>
            <a:gdLst>
              <a:gd name="connsiteX0" fmla="*/ 0 w 9524349"/>
              <a:gd name="connsiteY0" fmla="*/ 0 h 81956"/>
              <a:gd name="connsiteX1" fmla="*/ 0 w 9524349"/>
              <a:gd name="connsiteY1" fmla="*/ 81957 h 81956"/>
              <a:gd name="connsiteX2" fmla="*/ 9524350 w 9524349"/>
              <a:gd name="connsiteY2" fmla="*/ 81957 h 81956"/>
              <a:gd name="connsiteX3" fmla="*/ 9524350 w 9524349"/>
              <a:gd name="connsiteY3" fmla="*/ 0 h 81956"/>
            </a:gdLst>
            <a:ahLst/>
            <a:cxnLst>
              <a:cxn ang="0">
                <a:pos x="connsiteX0" y="connsiteY0"/>
              </a:cxn>
              <a:cxn ang="0">
                <a:pos x="connsiteX1" y="connsiteY1"/>
              </a:cxn>
              <a:cxn ang="0">
                <a:pos x="connsiteX2" y="connsiteY2"/>
              </a:cxn>
              <a:cxn ang="0">
                <a:pos x="connsiteX3" y="connsiteY3"/>
              </a:cxn>
            </a:cxnLst>
            <a:rect l="l" t="t" r="r" b="b"/>
            <a:pathLst>
              <a:path w="9524349" h="81956">
                <a:moveTo>
                  <a:pt x="0" y="0"/>
                </a:moveTo>
                <a:lnTo>
                  <a:pt x="0" y="81957"/>
                </a:lnTo>
                <a:lnTo>
                  <a:pt x="9524350" y="81957"/>
                </a:lnTo>
                <a:lnTo>
                  <a:pt x="9524350" y="0"/>
                </a:lnTo>
              </a:path>
            </a:pathLst>
          </a:custGeom>
          <a:noFill/>
          <a:ln w="38060" cap="flat">
            <a:solidFill>
              <a:srgbClr val="4AA9E2"/>
            </a:solidFill>
            <a:prstDash val="solid"/>
            <a:miter/>
          </a:ln>
        </p:spPr>
        <p:txBody>
          <a:bodyPr rtlCol="0" anchor="ctr"/>
          <a:lstStyle/>
          <a:p>
            <a:endParaRPr lang="nl-NL"/>
          </a:p>
        </p:txBody>
      </p:sp>
      <p:pic>
        <p:nvPicPr>
          <p:cNvPr id="128" name="Graphic 127">
            <a:extLst>
              <a:ext uri="{FF2B5EF4-FFF2-40B4-BE49-F238E27FC236}">
                <a16:creationId xmlns:a16="http://schemas.microsoft.com/office/drawing/2014/main" id="{3611EF2D-8359-47B0-86F3-72B67E7EF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51417" y="2804879"/>
            <a:ext cx="326488" cy="339046"/>
          </a:xfrm>
          <a:prstGeom prst="rect">
            <a:avLst/>
          </a:prstGeom>
        </p:spPr>
      </p:pic>
      <p:pic>
        <p:nvPicPr>
          <p:cNvPr id="129" name="Graphic 128">
            <a:extLst>
              <a:ext uri="{FF2B5EF4-FFF2-40B4-BE49-F238E27FC236}">
                <a16:creationId xmlns:a16="http://schemas.microsoft.com/office/drawing/2014/main" id="{3E70290B-9496-43E3-BED3-85AE63B3BA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9952" y="2508565"/>
            <a:ext cx="254252" cy="264032"/>
          </a:xfrm>
          <a:prstGeom prst="rect">
            <a:avLst/>
          </a:prstGeom>
        </p:spPr>
      </p:pic>
      <p:sp>
        <p:nvSpPr>
          <p:cNvPr id="131" name="Rechthoek: afgeronde hoeken 130">
            <a:extLst>
              <a:ext uri="{FF2B5EF4-FFF2-40B4-BE49-F238E27FC236}">
                <a16:creationId xmlns:a16="http://schemas.microsoft.com/office/drawing/2014/main" id="{AF50AD42-60F5-4C1C-9DE7-4559FC6D5A75}"/>
              </a:ext>
            </a:extLst>
          </p:cNvPr>
          <p:cNvSpPr/>
          <p:nvPr/>
        </p:nvSpPr>
        <p:spPr>
          <a:xfrm>
            <a:off x="5008345" y="2946144"/>
            <a:ext cx="2194244" cy="390290"/>
          </a:xfrm>
          <a:prstGeom prst="roundRect">
            <a:avLst>
              <a:gd name="adj" fmla="val 41678"/>
            </a:avLst>
          </a:prstGeom>
          <a:solidFill>
            <a:srgbClr val="E5007E"/>
          </a:solidFill>
          <a:ln w="12692" cap="flat">
            <a:noFill/>
            <a:prstDash val="solid"/>
            <a:miter/>
          </a:ln>
        </p:spPr>
        <p:txBody>
          <a:bodyPr lIns="0" tIns="0" rIns="0" bIns="0" rtlCol="0" anchor="ctr"/>
          <a:lstStyle/>
          <a:p>
            <a:pPr algn="ctr"/>
            <a:r>
              <a:rPr lang="nl-NL" b="1" dirty="0">
                <a:solidFill>
                  <a:schemeClr val="bg1"/>
                </a:solidFill>
              </a:rPr>
              <a:t>Jaarprogramma</a:t>
            </a:r>
          </a:p>
        </p:txBody>
      </p:sp>
      <p:pic>
        <p:nvPicPr>
          <p:cNvPr id="134" name="Graphic 2">
            <a:extLst>
              <a:ext uri="{FF2B5EF4-FFF2-40B4-BE49-F238E27FC236}">
                <a16:creationId xmlns:a16="http://schemas.microsoft.com/office/drawing/2014/main" id="{AD3E90B7-3D74-4956-9B82-A898C97F413C}"/>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4414945" y="835115"/>
            <a:ext cx="3490564" cy="1870712"/>
          </a:xfrm>
          <a:prstGeom prst="rect">
            <a:avLst/>
          </a:prstGeom>
          <a:effectLst>
            <a:outerShdw blurRad="127000" dist="38100" dir="5400000" sx="102000" sy="102000" algn="t" rotWithShape="0">
              <a:prstClr val="black">
                <a:alpha val="20000"/>
              </a:prstClr>
            </a:outerShdw>
          </a:effectLst>
        </p:spPr>
      </p:pic>
      <p:grpSp>
        <p:nvGrpSpPr>
          <p:cNvPr id="135" name="Groep 134">
            <a:extLst>
              <a:ext uri="{FF2B5EF4-FFF2-40B4-BE49-F238E27FC236}">
                <a16:creationId xmlns:a16="http://schemas.microsoft.com/office/drawing/2014/main" id="{B459587F-42B5-425F-8538-F6CB34FE7499}"/>
              </a:ext>
            </a:extLst>
          </p:cNvPr>
          <p:cNvGrpSpPr/>
          <p:nvPr/>
        </p:nvGrpSpPr>
        <p:grpSpPr>
          <a:xfrm>
            <a:off x="9488802" y="6045696"/>
            <a:ext cx="2372199" cy="813829"/>
            <a:chOff x="9488802" y="6045696"/>
            <a:chExt cx="2372199" cy="813829"/>
          </a:xfrm>
        </p:grpSpPr>
        <p:sp>
          <p:nvSpPr>
            <p:cNvPr id="136" name="Vrije vorm: vorm 135">
              <a:extLst>
                <a:ext uri="{FF2B5EF4-FFF2-40B4-BE49-F238E27FC236}">
                  <a16:creationId xmlns:a16="http://schemas.microsoft.com/office/drawing/2014/main" id="{381A9E6D-2747-4330-9362-1E3EB41E8A5D}"/>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137" name="Groep 136">
              <a:extLst>
                <a:ext uri="{FF2B5EF4-FFF2-40B4-BE49-F238E27FC236}">
                  <a16:creationId xmlns:a16="http://schemas.microsoft.com/office/drawing/2014/main" id="{D52B343B-55AB-4AC0-900C-942E0AE3CAE6}"/>
                </a:ext>
              </a:extLst>
            </p:cNvPr>
            <p:cNvGrpSpPr/>
            <p:nvPr/>
          </p:nvGrpSpPr>
          <p:grpSpPr>
            <a:xfrm>
              <a:off x="10175349" y="6438915"/>
              <a:ext cx="998980" cy="273298"/>
              <a:chOff x="10175349" y="6438915"/>
              <a:chExt cx="998980" cy="273298"/>
            </a:xfrm>
          </p:grpSpPr>
          <p:sp>
            <p:nvSpPr>
              <p:cNvPr id="138" name="Vrije vorm: vorm 137">
                <a:extLst>
                  <a:ext uri="{FF2B5EF4-FFF2-40B4-BE49-F238E27FC236}">
                    <a16:creationId xmlns:a16="http://schemas.microsoft.com/office/drawing/2014/main" id="{F96CF219-DEF9-4564-9A0E-7949CFB7B9E4}"/>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505A3BE0-17D8-4938-A4EB-7405CCCEFD49}"/>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6D75EB2F-BA43-4B71-95C4-A543850F28EA}"/>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9649C2F2-757B-432C-817B-16B9C8313760}"/>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FF34567B-D6B8-40ED-AE0F-9651291B577E}"/>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E6C89983-9033-4865-A3F6-FA6DDF3120EE}"/>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939C3BE8-1256-4042-A561-EBCB8B8672B4}"/>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2BC4DCB0-FF9F-453F-BCC0-B5CEFAD21D0C}"/>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2FF6D80D-9B0C-4E29-B31E-026B4795D0C7}"/>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3AC0FB40-75D4-40B8-85B6-E6D21DE04FB9}"/>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02812AE8-E3D6-48EE-B5F4-1DA0C474232C}"/>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94B0C0DE-76F8-42FB-A2A1-513610D302AA}"/>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3A6FEE37-EB83-401D-8436-97FA3C5FE838}"/>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59" name="Rechthoek: afgeronde hoeken 58">
            <a:extLst>
              <a:ext uri="{FF2B5EF4-FFF2-40B4-BE49-F238E27FC236}">
                <a16:creationId xmlns:a16="http://schemas.microsoft.com/office/drawing/2014/main" id="{6EEC9760-0BC9-47B9-84B5-ACD8FF9F1E1E}"/>
              </a:ext>
            </a:extLst>
          </p:cNvPr>
          <p:cNvSpPr/>
          <p:nvPr/>
        </p:nvSpPr>
        <p:spPr>
          <a:xfrm>
            <a:off x="5008345" y="5964058"/>
            <a:ext cx="2194244" cy="390290"/>
          </a:xfrm>
          <a:prstGeom prst="roundRect">
            <a:avLst>
              <a:gd name="adj" fmla="val 41678"/>
            </a:avLst>
          </a:prstGeom>
          <a:solidFill>
            <a:srgbClr val="E5007E"/>
          </a:solidFill>
          <a:ln w="12692" cap="flat">
            <a:noFill/>
            <a:prstDash val="solid"/>
            <a:miter/>
          </a:ln>
        </p:spPr>
        <p:txBody>
          <a:bodyPr lIns="0" tIns="0" rIns="0" bIns="0" rtlCol="0" anchor="ctr"/>
          <a:lstStyle/>
          <a:p>
            <a:pPr algn="ctr"/>
            <a:r>
              <a:rPr lang="nl-NL" b="1" dirty="0">
                <a:solidFill>
                  <a:schemeClr val="bg1"/>
                </a:solidFill>
              </a:rPr>
              <a:t>35 weken totaal</a:t>
            </a:r>
          </a:p>
        </p:txBody>
      </p:sp>
      <p:sp>
        <p:nvSpPr>
          <p:cNvPr id="3" name="Rechthoek: afgeronde hoeken 2">
            <a:extLst>
              <a:ext uri="{FF2B5EF4-FFF2-40B4-BE49-F238E27FC236}">
                <a16:creationId xmlns:a16="http://schemas.microsoft.com/office/drawing/2014/main" id="{E5E3AD50-DEB0-483E-8D76-D56BD2F6D4AF}"/>
              </a:ext>
            </a:extLst>
          </p:cNvPr>
          <p:cNvSpPr/>
          <p:nvPr/>
        </p:nvSpPr>
        <p:spPr>
          <a:xfrm>
            <a:off x="10926501" y="5001370"/>
            <a:ext cx="332546" cy="739329"/>
          </a:xfrm>
          <a:prstGeom prst="roundRect">
            <a:avLst/>
          </a:prstGeom>
          <a:solidFill>
            <a:srgbClr val="006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37910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 name="Vrije vorm: vorm 4">
            <a:extLst>
              <a:ext uri="{FF2B5EF4-FFF2-40B4-BE49-F238E27FC236}">
                <a16:creationId xmlns:a16="http://schemas.microsoft.com/office/drawing/2014/main" id="{E055452F-49B6-4240-80CE-E28D951988E2}"/>
              </a:ext>
            </a:extLst>
          </p:cNvPr>
          <p:cNvSpPr/>
          <p:nvPr/>
        </p:nvSpPr>
        <p:spPr>
          <a:xfrm>
            <a:off x="2444084" y="201930"/>
            <a:ext cx="2381916"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SBO handleiding</a:t>
            </a:r>
          </a:p>
        </p:txBody>
      </p:sp>
      <p:pic>
        <p:nvPicPr>
          <p:cNvPr id="176" name="Graphic 175">
            <a:extLst>
              <a:ext uri="{FF2B5EF4-FFF2-40B4-BE49-F238E27FC236}">
                <a16:creationId xmlns:a16="http://schemas.microsoft.com/office/drawing/2014/main" id="{07663EBC-21EC-4163-A22F-4C853E23A944}"/>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753" b="4753"/>
          <a:stretch/>
        </p:blipFill>
        <p:spPr>
          <a:xfrm>
            <a:off x="0" y="651930"/>
            <a:ext cx="12192000" cy="6206071"/>
          </a:xfrm>
          <a:prstGeom prst="rect">
            <a:avLst/>
          </a:prstGeom>
        </p:spPr>
      </p:pic>
      <p:sp>
        <p:nvSpPr>
          <p:cNvPr id="103" name="Vrije vorm: vorm 102">
            <a:extLst>
              <a:ext uri="{FF2B5EF4-FFF2-40B4-BE49-F238E27FC236}">
                <a16:creationId xmlns:a16="http://schemas.microsoft.com/office/drawing/2014/main" id="{694C0237-CE16-4439-BA7A-91A66BE043B1}"/>
              </a:ext>
            </a:extLst>
          </p:cNvPr>
          <p:cNvSpPr/>
          <p:nvPr/>
        </p:nvSpPr>
        <p:spPr>
          <a:xfrm>
            <a:off x="-13735" y="2156276"/>
            <a:ext cx="5212206" cy="4687905"/>
          </a:xfrm>
          <a:custGeom>
            <a:avLst/>
            <a:gdLst>
              <a:gd name="connsiteX0" fmla="*/ 0 w 5212206"/>
              <a:gd name="connsiteY0" fmla="*/ 0 h 4687905"/>
              <a:gd name="connsiteX1" fmla="*/ 1437645 w 5212206"/>
              <a:gd name="connsiteY1" fmla="*/ 681870 h 4687905"/>
              <a:gd name="connsiteX2" fmla="*/ 1794996 w 5212206"/>
              <a:gd name="connsiteY2" fmla="*/ 1183987 h 4687905"/>
              <a:gd name="connsiteX3" fmla="*/ 2574222 w 5212206"/>
              <a:gd name="connsiteY3" fmla="*/ 1631976 h 4687905"/>
              <a:gd name="connsiteX4" fmla="*/ 3076973 w 5212206"/>
              <a:gd name="connsiteY4" fmla="*/ 1417742 h 4687905"/>
              <a:gd name="connsiteX5" fmla="*/ 2770201 w 5212206"/>
              <a:gd name="connsiteY5" fmla="*/ 915118 h 4687905"/>
              <a:gd name="connsiteX6" fmla="*/ 1884746 w 5212206"/>
              <a:gd name="connsiteY6" fmla="*/ 1055447 h 4687905"/>
              <a:gd name="connsiteX7" fmla="*/ 1239764 w 5212206"/>
              <a:gd name="connsiteY7" fmla="*/ 1754938 h 4687905"/>
              <a:gd name="connsiteX8" fmla="*/ 819664 w 5212206"/>
              <a:gd name="connsiteY8" fmla="*/ 2645591 h 4687905"/>
              <a:gd name="connsiteX9" fmla="*/ 944655 w 5212206"/>
              <a:gd name="connsiteY9" fmla="*/ 3611162 h 4687905"/>
              <a:gd name="connsiteX10" fmla="*/ 2079711 w 5212206"/>
              <a:gd name="connsiteY10" fmla="*/ 4150928 h 4687905"/>
              <a:gd name="connsiteX11" fmla="*/ 3369420 w 5212206"/>
              <a:gd name="connsiteY11" fmla="*/ 4082855 h 4687905"/>
              <a:gd name="connsiteX12" fmla="*/ 5212207 w 5212206"/>
              <a:gd name="connsiteY12" fmla="*/ 4687906 h 468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206" h="4687905">
                <a:moveTo>
                  <a:pt x="0" y="0"/>
                </a:moveTo>
                <a:cubicBezTo>
                  <a:pt x="522780" y="115737"/>
                  <a:pt x="1082195" y="256573"/>
                  <a:pt x="1437645" y="681870"/>
                </a:cubicBezTo>
                <a:cubicBezTo>
                  <a:pt x="1568847" y="838806"/>
                  <a:pt x="1664301" y="1026672"/>
                  <a:pt x="1794996" y="1183987"/>
                </a:cubicBezTo>
                <a:cubicBezTo>
                  <a:pt x="1994778" y="1424841"/>
                  <a:pt x="2276704" y="1586340"/>
                  <a:pt x="2574222" y="1631976"/>
                </a:cubicBezTo>
                <a:cubicBezTo>
                  <a:pt x="2767666" y="1661639"/>
                  <a:pt x="3008140" y="1612961"/>
                  <a:pt x="3076973" y="1417742"/>
                </a:cubicBezTo>
                <a:cubicBezTo>
                  <a:pt x="3150497" y="1208960"/>
                  <a:pt x="2967068" y="989656"/>
                  <a:pt x="2770201" y="915118"/>
                </a:cubicBezTo>
                <a:cubicBezTo>
                  <a:pt x="2479402" y="804959"/>
                  <a:pt x="2147530" y="882666"/>
                  <a:pt x="1884746" y="1055447"/>
                </a:cubicBezTo>
                <a:cubicBezTo>
                  <a:pt x="1621962" y="1228228"/>
                  <a:pt x="1418884" y="1486449"/>
                  <a:pt x="1239764" y="1754938"/>
                </a:cubicBezTo>
                <a:cubicBezTo>
                  <a:pt x="1058110" y="2027357"/>
                  <a:pt x="893949" y="2320692"/>
                  <a:pt x="819664" y="2645591"/>
                </a:cubicBezTo>
                <a:cubicBezTo>
                  <a:pt x="745380" y="2970490"/>
                  <a:pt x="770479" y="3333166"/>
                  <a:pt x="944655" y="3611162"/>
                </a:cubicBezTo>
                <a:cubicBezTo>
                  <a:pt x="1184114" y="3993359"/>
                  <a:pt x="1649089" y="4140660"/>
                  <a:pt x="2079711" y="4150928"/>
                </a:cubicBezTo>
                <a:cubicBezTo>
                  <a:pt x="2510332" y="4161196"/>
                  <a:pt x="2939053" y="4063714"/>
                  <a:pt x="3369420" y="4082855"/>
                </a:cubicBezTo>
                <a:cubicBezTo>
                  <a:pt x="4015923" y="4111757"/>
                  <a:pt x="4624396" y="4400402"/>
                  <a:pt x="5212207" y="4687906"/>
                </a:cubicBezTo>
              </a:path>
            </a:pathLst>
          </a:custGeom>
          <a:noFill/>
          <a:ln w="22225" cap="flat">
            <a:solidFill>
              <a:srgbClr val="FFFFFF"/>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1" name="Vrije vorm: vorm 110">
            <a:extLst>
              <a:ext uri="{FF2B5EF4-FFF2-40B4-BE49-F238E27FC236}">
                <a16:creationId xmlns:a16="http://schemas.microsoft.com/office/drawing/2014/main" id="{CA3B9E9A-6F35-4957-8ABB-82AB0FD5BCB6}"/>
              </a:ext>
            </a:extLst>
          </p:cNvPr>
          <p:cNvSpPr/>
          <p:nvPr/>
        </p:nvSpPr>
        <p:spPr>
          <a:xfrm>
            <a:off x="9241260" y="2064237"/>
            <a:ext cx="1247731" cy="988367"/>
          </a:xfrm>
          <a:custGeom>
            <a:avLst/>
            <a:gdLst>
              <a:gd name="connsiteX0" fmla="*/ 6873 w 1247731"/>
              <a:gd name="connsiteY0" fmla="*/ 983763 h 988367"/>
              <a:gd name="connsiteX1" fmla="*/ 8397 w 1247731"/>
              <a:gd name="connsiteY1" fmla="*/ 984906 h 988367"/>
              <a:gd name="connsiteX2" fmla="*/ 42306 w 1247731"/>
              <a:gd name="connsiteY2" fmla="*/ 981731 h 988367"/>
              <a:gd name="connsiteX3" fmla="*/ 71897 w 1247731"/>
              <a:gd name="connsiteY3" fmla="*/ 959506 h 988367"/>
              <a:gd name="connsiteX4" fmla="*/ 92090 w 1247731"/>
              <a:gd name="connsiteY4" fmla="*/ 956585 h 988367"/>
              <a:gd name="connsiteX5" fmla="*/ 148097 w 1247731"/>
              <a:gd name="connsiteY5" fmla="*/ 934106 h 988367"/>
              <a:gd name="connsiteX6" fmla="*/ 210581 w 1247731"/>
              <a:gd name="connsiteY6" fmla="*/ 905277 h 988367"/>
              <a:gd name="connsiteX7" fmla="*/ 251221 w 1247731"/>
              <a:gd name="connsiteY7" fmla="*/ 891561 h 988367"/>
              <a:gd name="connsiteX8" fmla="*/ 315991 w 1247731"/>
              <a:gd name="connsiteY8" fmla="*/ 856509 h 988367"/>
              <a:gd name="connsiteX9" fmla="*/ 383555 w 1247731"/>
              <a:gd name="connsiteY9" fmla="*/ 812186 h 988367"/>
              <a:gd name="connsiteX10" fmla="*/ 435117 w 1247731"/>
              <a:gd name="connsiteY10" fmla="*/ 775737 h 988367"/>
              <a:gd name="connsiteX11" fmla="*/ 474995 w 1247731"/>
              <a:gd name="connsiteY11" fmla="*/ 744622 h 988367"/>
              <a:gd name="connsiteX12" fmla="*/ 527827 w 1247731"/>
              <a:gd name="connsiteY12" fmla="*/ 704998 h 988367"/>
              <a:gd name="connsiteX13" fmla="*/ 594883 w 1247731"/>
              <a:gd name="connsiteY13" fmla="*/ 653309 h 988367"/>
              <a:gd name="connsiteX14" fmla="*/ 656732 w 1247731"/>
              <a:gd name="connsiteY14" fmla="*/ 595143 h 988367"/>
              <a:gd name="connsiteX15" fmla="*/ 671718 w 1247731"/>
              <a:gd name="connsiteY15" fmla="*/ 572791 h 988367"/>
              <a:gd name="connsiteX16" fmla="*/ 693562 w 1247731"/>
              <a:gd name="connsiteY16" fmla="*/ 556408 h 988367"/>
              <a:gd name="connsiteX17" fmla="*/ 748934 w 1247731"/>
              <a:gd name="connsiteY17" fmla="*/ 524658 h 988367"/>
              <a:gd name="connsiteX18" fmla="*/ 798083 w 1247731"/>
              <a:gd name="connsiteY18" fmla="*/ 494051 h 988367"/>
              <a:gd name="connsiteX19" fmla="*/ 893841 w 1247731"/>
              <a:gd name="connsiteY19" fmla="*/ 423312 h 988367"/>
              <a:gd name="connsiteX20" fmla="*/ 963945 w 1247731"/>
              <a:gd name="connsiteY20" fmla="*/ 369083 h 988367"/>
              <a:gd name="connsiteX21" fmla="*/ 1048019 w 1247731"/>
              <a:gd name="connsiteY21" fmla="*/ 306853 h 988367"/>
              <a:gd name="connsiteX22" fmla="*/ 1122441 w 1247731"/>
              <a:gd name="connsiteY22" fmla="*/ 232177 h 988367"/>
              <a:gd name="connsiteX23" fmla="*/ 1162954 w 1247731"/>
              <a:gd name="connsiteY23" fmla="*/ 180107 h 988367"/>
              <a:gd name="connsiteX24" fmla="*/ 1165240 w 1247731"/>
              <a:gd name="connsiteY24" fmla="*/ 175535 h 988367"/>
              <a:gd name="connsiteX25" fmla="*/ 1170447 w 1247731"/>
              <a:gd name="connsiteY25" fmla="*/ 155723 h 988367"/>
              <a:gd name="connsiteX26" fmla="*/ 1183147 w 1247731"/>
              <a:gd name="connsiteY26" fmla="*/ 141372 h 988367"/>
              <a:gd name="connsiteX27" fmla="*/ 1217310 w 1247731"/>
              <a:gd name="connsiteY27" fmla="*/ 110003 h 988367"/>
              <a:gd name="connsiteX28" fmla="*/ 1241948 w 1247731"/>
              <a:gd name="connsiteY28" fmla="*/ 76856 h 988367"/>
              <a:gd name="connsiteX29" fmla="*/ 1247663 w 1247731"/>
              <a:gd name="connsiteY29" fmla="*/ 47646 h 988367"/>
              <a:gd name="connsiteX30" fmla="*/ 1199403 w 1247731"/>
              <a:gd name="connsiteY30" fmla="*/ 1291 h 988367"/>
              <a:gd name="connsiteX31" fmla="*/ 1147333 w 1247731"/>
              <a:gd name="connsiteY31" fmla="*/ 17293 h 988367"/>
              <a:gd name="connsiteX32" fmla="*/ 1128537 w 1247731"/>
              <a:gd name="connsiteY32" fmla="*/ 34184 h 988367"/>
              <a:gd name="connsiteX33" fmla="*/ 1110630 w 1247731"/>
              <a:gd name="connsiteY33" fmla="*/ 52345 h 988367"/>
              <a:gd name="connsiteX34" fmla="*/ 1093104 w 1247731"/>
              <a:gd name="connsiteY34" fmla="*/ 35962 h 988367"/>
              <a:gd name="connsiteX35" fmla="*/ 1066434 w 1247731"/>
              <a:gd name="connsiteY35" fmla="*/ 26691 h 988367"/>
              <a:gd name="connsiteX36" fmla="*/ 1015634 w 1247731"/>
              <a:gd name="connsiteY36" fmla="*/ 35962 h 988367"/>
              <a:gd name="connsiteX37" fmla="*/ 980074 w 1247731"/>
              <a:gd name="connsiteY37" fmla="*/ 54250 h 988367"/>
              <a:gd name="connsiteX38" fmla="*/ 934735 w 1247731"/>
              <a:gd name="connsiteY38" fmla="*/ 80920 h 988367"/>
              <a:gd name="connsiteX39" fmla="*/ 819546 w 1247731"/>
              <a:gd name="connsiteY39" fmla="*/ 152167 h 988367"/>
              <a:gd name="connsiteX40" fmla="*/ 760745 w 1247731"/>
              <a:gd name="connsiteY40" fmla="*/ 194077 h 988367"/>
              <a:gd name="connsiteX41" fmla="*/ 704484 w 1247731"/>
              <a:gd name="connsiteY41" fmla="*/ 242464 h 988367"/>
              <a:gd name="connsiteX42" fmla="*/ 659018 w 1247731"/>
              <a:gd name="connsiteY42" fmla="*/ 338222 h 988367"/>
              <a:gd name="connsiteX43" fmla="*/ 657494 w 1247731"/>
              <a:gd name="connsiteY43" fmla="*/ 364511 h 988367"/>
              <a:gd name="connsiteX44" fmla="*/ 634634 w 1247731"/>
              <a:gd name="connsiteY44" fmla="*/ 385847 h 988367"/>
              <a:gd name="connsiteX45" fmla="*/ 607583 w 1247731"/>
              <a:gd name="connsiteY45" fmla="*/ 410358 h 988367"/>
              <a:gd name="connsiteX46" fmla="*/ 581167 w 1247731"/>
              <a:gd name="connsiteY46" fmla="*/ 425598 h 988367"/>
              <a:gd name="connsiteX47" fmla="*/ 558434 w 1247731"/>
              <a:gd name="connsiteY47" fmla="*/ 429789 h 988367"/>
              <a:gd name="connsiteX48" fmla="*/ 449722 w 1247731"/>
              <a:gd name="connsiteY48" fmla="*/ 503322 h 988367"/>
              <a:gd name="connsiteX49" fmla="*/ 379618 w 1247731"/>
              <a:gd name="connsiteY49" fmla="*/ 556662 h 988367"/>
              <a:gd name="connsiteX50" fmla="*/ 273446 w 1247731"/>
              <a:gd name="connsiteY50" fmla="*/ 639974 h 988367"/>
              <a:gd name="connsiteX51" fmla="*/ 159146 w 1247731"/>
              <a:gd name="connsiteY51" fmla="*/ 733446 h 988367"/>
              <a:gd name="connsiteX52" fmla="*/ 142636 w 1247731"/>
              <a:gd name="connsiteY52" fmla="*/ 755036 h 988367"/>
              <a:gd name="connsiteX53" fmla="*/ 131079 w 1247731"/>
              <a:gd name="connsiteY53" fmla="*/ 784373 h 988367"/>
              <a:gd name="connsiteX54" fmla="*/ 107203 w 1247731"/>
              <a:gd name="connsiteY54" fmla="*/ 806979 h 988367"/>
              <a:gd name="connsiteX55" fmla="*/ 77104 w 1247731"/>
              <a:gd name="connsiteY55" fmla="*/ 837967 h 988367"/>
              <a:gd name="connsiteX56" fmla="*/ 42560 w 1247731"/>
              <a:gd name="connsiteY56" fmla="*/ 894990 h 988367"/>
              <a:gd name="connsiteX57" fmla="*/ 35956 w 1247731"/>
              <a:gd name="connsiteY57" fmla="*/ 916707 h 988367"/>
              <a:gd name="connsiteX58" fmla="*/ 16906 w 1247731"/>
              <a:gd name="connsiteY58" fmla="*/ 936011 h 988367"/>
              <a:gd name="connsiteX59" fmla="*/ 3063 w 1247731"/>
              <a:gd name="connsiteY59" fmla="*/ 954299 h 988367"/>
              <a:gd name="connsiteX60" fmla="*/ 6873 w 1247731"/>
              <a:gd name="connsiteY60" fmla="*/ 983763 h 988367"/>
              <a:gd name="connsiteX61" fmla="*/ 1123584 w 1247731"/>
              <a:gd name="connsiteY61" fmla="*/ 73173 h 988367"/>
              <a:gd name="connsiteX62" fmla="*/ 1124727 w 1247731"/>
              <a:gd name="connsiteY62" fmla="*/ 69998 h 988367"/>
              <a:gd name="connsiteX63" fmla="*/ 1140729 w 1247731"/>
              <a:gd name="connsiteY63" fmla="*/ 52853 h 988367"/>
              <a:gd name="connsiteX64" fmla="*/ 1159398 w 1247731"/>
              <a:gd name="connsiteY64" fmla="*/ 33803 h 988367"/>
              <a:gd name="connsiteX65" fmla="*/ 1181369 w 1247731"/>
              <a:gd name="connsiteY65" fmla="*/ 21103 h 988367"/>
              <a:gd name="connsiteX66" fmla="*/ 1229248 w 1247731"/>
              <a:gd name="connsiteY66" fmla="*/ 52726 h 988367"/>
              <a:gd name="connsiteX67" fmla="*/ 1212992 w 1247731"/>
              <a:gd name="connsiteY67" fmla="*/ 89937 h 988367"/>
              <a:gd name="connsiteX68" fmla="*/ 1195466 w 1247731"/>
              <a:gd name="connsiteY68" fmla="*/ 106955 h 988367"/>
              <a:gd name="connsiteX69" fmla="*/ 1178956 w 1247731"/>
              <a:gd name="connsiteY69" fmla="*/ 122195 h 988367"/>
              <a:gd name="connsiteX70" fmla="*/ 1162700 w 1247731"/>
              <a:gd name="connsiteY70" fmla="*/ 127021 h 988367"/>
              <a:gd name="connsiteX71" fmla="*/ 1155842 w 1247731"/>
              <a:gd name="connsiteY71" fmla="*/ 115337 h 988367"/>
              <a:gd name="connsiteX72" fmla="*/ 1130442 w 1247731"/>
              <a:gd name="connsiteY72" fmla="*/ 84349 h 988367"/>
              <a:gd name="connsiteX73" fmla="*/ 1123584 w 1247731"/>
              <a:gd name="connsiteY73" fmla="*/ 73173 h 988367"/>
              <a:gd name="connsiteX74" fmla="*/ 682767 w 1247731"/>
              <a:gd name="connsiteY74" fmla="*/ 333396 h 988367"/>
              <a:gd name="connsiteX75" fmla="*/ 688736 w 1247731"/>
              <a:gd name="connsiteY75" fmla="*/ 298598 h 988367"/>
              <a:gd name="connsiteX76" fmla="*/ 714771 w 1247731"/>
              <a:gd name="connsiteY76" fmla="*/ 263673 h 988367"/>
              <a:gd name="connsiteX77" fmla="*/ 730646 w 1247731"/>
              <a:gd name="connsiteY77" fmla="*/ 247290 h 988367"/>
              <a:gd name="connsiteX78" fmla="*/ 764428 w 1247731"/>
              <a:gd name="connsiteY78" fmla="*/ 214270 h 988367"/>
              <a:gd name="connsiteX79" fmla="*/ 795670 w 1247731"/>
              <a:gd name="connsiteY79" fmla="*/ 191283 h 988367"/>
              <a:gd name="connsiteX80" fmla="*/ 863869 w 1247731"/>
              <a:gd name="connsiteY80" fmla="*/ 142261 h 988367"/>
              <a:gd name="connsiteX81" fmla="*/ 869076 w 1247731"/>
              <a:gd name="connsiteY81" fmla="*/ 139086 h 988367"/>
              <a:gd name="connsiteX82" fmla="*/ 903112 w 1247731"/>
              <a:gd name="connsiteY82" fmla="*/ 120163 h 988367"/>
              <a:gd name="connsiteX83" fmla="*/ 937656 w 1247731"/>
              <a:gd name="connsiteY83" fmla="*/ 99843 h 988367"/>
              <a:gd name="connsiteX84" fmla="*/ 968009 w 1247731"/>
              <a:gd name="connsiteY84" fmla="*/ 79904 h 988367"/>
              <a:gd name="connsiteX85" fmla="*/ 993409 w 1247731"/>
              <a:gd name="connsiteY85" fmla="*/ 67966 h 988367"/>
              <a:gd name="connsiteX86" fmla="*/ 1035954 w 1247731"/>
              <a:gd name="connsiteY86" fmla="*/ 49551 h 988367"/>
              <a:gd name="connsiteX87" fmla="*/ 1064783 w 1247731"/>
              <a:gd name="connsiteY87" fmla="*/ 47392 h 988367"/>
              <a:gd name="connsiteX88" fmla="*/ 1070498 w 1247731"/>
              <a:gd name="connsiteY88" fmla="*/ 50440 h 988367"/>
              <a:gd name="connsiteX89" fmla="*/ 1063132 w 1247731"/>
              <a:gd name="connsiteY89" fmla="*/ 54885 h 988367"/>
              <a:gd name="connsiteX90" fmla="*/ 1050432 w 1247731"/>
              <a:gd name="connsiteY90" fmla="*/ 59838 h 988367"/>
              <a:gd name="connsiteX91" fmla="*/ 1025032 w 1247731"/>
              <a:gd name="connsiteY91" fmla="*/ 72538 h 988367"/>
              <a:gd name="connsiteX92" fmla="*/ 988837 w 1247731"/>
              <a:gd name="connsiteY92" fmla="*/ 97938 h 988367"/>
              <a:gd name="connsiteX93" fmla="*/ 969787 w 1247731"/>
              <a:gd name="connsiteY93" fmla="*/ 114067 h 988367"/>
              <a:gd name="connsiteX94" fmla="*/ 949848 w 1247731"/>
              <a:gd name="connsiteY94" fmla="*/ 128418 h 988367"/>
              <a:gd name="connsiteX95" fmla="*/ 908446 w 1247731"/>
              <a:gd name="connsiteY95" fmla="*/ 155596 h 988367"/>
              <a:gd name="connsiteX96" fmla="*/ 868060 w 1247731"/>
              <a:gd name="connsiteY96" fmla="*/ 183282 h 988367"/>
              <a:gd name="connsiteX97" fmla="*/ 839866 w 1247731"/>
              <a:gd name="connsiteY97" fmla="*/ 204237 h 988367"/>
              <a:gd name="connsiteX98" fmla="*/ 761634 w 1247731"/>
              <a:gd name="connsiteY98" fmla="*/ 267737 h 988367"/>
              <a:gd name="connsiteX99" fmla="*/ 724423 w 1247731"/>
              <a:gd name="connsiteY99" fmla="*/ 299995 h 988367"/>
              <a:gd name="connsiteX100" fmla="*/ 706135 w 1247731"/>
              <a:gd name="connsiteY100" fmla="*/ 317140 h 988367"/>
              <a:gd name="connsiteX101" fmla="*/ 690514 w 1247731"/>
              <a:gd name="connsiteY101" fmla="*/ 333142 h 988367"/>
              <a:gd name="connsiteX102" fmla="*/ 682767 w 1247731"/>
              <a:gd name="connsiteY102" fmla="*/ 333396 h 988367"/>
              <a:gd name="connsiteX103" fmla="*/ 684672 w 1247731"/>
              <a:gd name="connsiteY103" fmla="*/ 533040 h 988367"/>
              <a:gd name="connsiteX104" fmla="*/ 681624 w 1247731"/>
              <a:gd name="connsiteY104" fmla="*/ 509418 h 988367"/>
              <a:gd name="connsiteX105" fmla="*/ 647207 w 1247731"/>
              <a:gd name="connsiteY105" fmla="*/ 456332 h 988367"/>
              <a:gd name="connsiteX106" fmla="*/ 627522 w 1247731"/>
              <a:gd name="connsiteY106" fmla="*/ 438806 h 988367"/>
              <a:gd name="connsiteX107" fmla="*/ 621299 w 1247731"/>
              <a:gd name="connsiteY107" fmla="*/ 429027 h 988367"/>
              <a:gd name="connsiteX108" fmla="*/ 645556 w 1247731"/>
              <a:gd name="connsiteY108" fmla="*/ 408199 h 988367"/>
              <a:gd name="connsiteX109" fmla="*/ 665368 w 1247731"/>
              <a:gd name="connsiteY109" fmla="*/ 391054 h 988367"/>
              <a:gd name="connsiteX110" fmla="*/ 713755 w 1247731"/>
              <a:gd name="connsiteY110" fmla="*/ 335682 h 988367"/>
              <a:gd name="connsiteX111" fmla="*/ 760872 w 1247731"/>
              <a:gd name="connsiteY111" fmla="*/ 293010 h 988367"/>
              <a:gd name="connsiteX112" fmla="*/ 809259 w 1247731"/>
              <a:gd name="connsiteY112" fmla="*/ 252624 h 988367"/>
              <a:gd name="connsiteX113" fmla="*/ 864504 w 1247731"/>
              <a:gd name="connsiteY113" fmla="*/ 207285 h 988367"/>
              <a:gd name="connsiteX114" fmla="*/ 987059 w 1247731"/>
              <a:gd name="connsiteY114" fmla="*/ 122449 h 988367"/>
              <a:gd name="connsiteX115" fmla="*/ 1039383 w 1247731"/>
              <a:gd name="connsiteY115" fmla="*/ 85492 h 988367"/>
              <a:gd name="connsiteX116" fmla="*/ 1090183 w 1247731"/>
              <a:gd name="connsiteY116" fmla="*/ 78253 h 988367"/>
              <a:gd name="connsiteX117" fmla="*/ 1113551 w 1247731"/>
              <a:gd name="connsiteY117" fmla="*/ 96668 h 988367"/>
              <a:gd name="connsiteX118" fmla="*/ 1137046 w 1247731"/>
              <a:gd name="connsiteY118" fmla="*/ 127402 h 988367"/>
              <a:gd name="connsiteX119" fmla="*/ 1148222 w 1247731"/>
              <a:gd name="connsiteY119" fmla="*/ 165502 h 988367"/>
              <a:gd name="connsiteX120" fmla="*/ 1131331 w 1247731"/>
              <a:gd name="connsiteY120" fmla="*/ 195220 h 988367"/>
              <a:gd name="connsiteX121" fmla="*/ 1081928 w 1247731"/>
              <a:gd name="connsiteY121" fmla="*/ 250973 h 988367"/>
              <a:gd name="connsiteX122" fmla="*/ 1021603 w 1247731"/>
              <a:gd name="connsiteY122" fmla="*/ 304186 h 988367"/>
              <a:gd name="connsiteX123" fmla="*/ 975629 w 1247731"/>
              <a:gd name="connsiteY123" fmla="*/ 338857 h 988367"/>
              <a:gd name="connsiteX124" fmla="*/ 915304 w 1247731"/>
              <a:gd name="connsiteY124" fmla="*/ 385847 h 988367"/>
              <a:gd name="connsiteX125" fmla="*/ 792876 w 1247731"/>
              <a:gd name="connsiteY125" fmla="*/ 472969 h 988367"/>
              <a:gd name="connsiteX126" fmla="*/ 740806 w 1247731"/>
              <a:gd name="connsiteY126" fmla="*/ 505989 h 988367"/>
              <a:gd name="connsiteX127" fmla="*/ 713755 w 1247731"/>
              <a:gd name="connsiteY127" fmla="*/ 521864 h 988367"/>
              <a:gd name="connsiteX128" fmla="*/ 689498 w 1247731"/>
              <a:gd name="connsiteY128" fmla="*/ 535580 h 988367"/>
              <a:gd name="connsiteX129" fmla="*/ 684672 w 1247731"/>
              <a:gd name="connsiteY129" fmla="*/ 533040 h 988367"/>
              <a:gd name="connsiteX130" fmla="*/ 231282 w 1247731"/>
              <a:gd name="connsiteY130" fmla="*/ 864129 h 988367"/>
              <a:gd name="connsiteX131" fmla="*/ 229250 w 1247731"/>
              <a:gd name="connsiteY131" fmla="*/ 859938 h 988367"/>
              <a:gd name="connsiteX132" fmla="*/ 215407 w 1247731"/>
              <a:gd name="connsiteY132" fmla="*/ 835935 h 988367"/>
              <a:gd name="connsiteX133" fmla="*/ 194325 w 1247731"/>
              <a:gd name="connsiteY133" fmla="*/ 807106 h 988367"/>
              <a:gd name="connsiteX134" fmla="*/ 168925 w 1247731"/>
              <a:gd name="connsiteY134" fmla="*/ 782595 h 988367"/>
              <a:gd name="connsiteX135" fmla="*/ 167782 w 1247731"/>
              <a:gd name="connsiteY135" fmla="*/ 775229 h 988367"/>
              <a:gd name="connsiteX136" fmla="*/ 221757 w 1247731"/>
              <a:gd name="connsiteY136" fmla="*/ 715285 h 988367"/>
              <a:gd name="connsiteX137" fmla="*/ 285257 w 1247731"/>
              <a:gd name="connsiteY137" fmla="*/ 659151 h 988367"/>
              <a:gd name="connsiteX138" fmla="*/ 322087 w 1247731"/>
              <a:gd name="connsiteY138" fmla="*/ 630576 h 988367"/>
              <a:gd name="connsiteX139" fmla="*/ 351678 w 1247731"/>
              <a:gd name="connsiteY139" fmla="*/ 606192 h 988367"/>
              <a:gd name="connsiteX140" fmla="*/ 378856 w 1247731"/>
              <a:gd name="connsiteY140" fmla="*/ 585364 h 988367"/>
              <a:gd name="connsiteX141" fmla="*/ 419115 w 1247731"/>
              <a:gd name="connsiteY141" fmla="*/ 555900 h 988367"/>
              <a:gd name="connsiteX142" fmla="*/ 457850 w 1247731"/>
              <a:gd name="connsiteY142" fmla="*/ 523007 h 988367"/>
              <a:gd name="connsiteX143" fmla="*/ 497855 w 1247731"/>
              <a:gd name="connsiteY143" fmla="*/ 493543 h 988367"/>
              <a:gd name="connsiteX144" fmla="*/ 497855 w 1247731"/>
              <a:gd name="connsiteY144" fmla="*/ 493543 h 988367"/>
              <a:gd name="connsiteX145" fmla="*/ 520461 w 1247731"/>
              <a:gd name="connsiteY145" fmla="*/ 478938 h 988367"/>
              <a:gd name="connsiteX146" fmla="*/ 549417 w 1247731"/>
              <a:gd name="connsiteY146" fmla="*/ 459761 h 988367"/>
              <a:gd name="connsiteX147" fmla="*/ 580024 w 1247731"/>
              <a:gd name="connsiteY147" fmla="*/ 450744 h 988367"/>
              <a:gd name="connsiteX148" fmla="*/ 605424 w 1247731"/>
              <a:gd name="connsiteY148" fmla="*/ 454554 h 988367"/>
              <a:gd name="connsiteX149" fmla="*/ 628284 w 1247731"/>
              <a:gd name="connsiteY149" fmla="*/ 471064 h 988367"/>
              <a:gd name="connsiteX150" fmla="*/ 645556 w 1247731"/>
              <a:gd name="connsiteY150" fmla="*/ 490368 h 988367"/>
              <a:gd name="connsiteX151" fmla="*/ 659780 w 1247731"/>
              <a:gd name="connsiteY151" fmla="*/ 514752 h 988367"/>
              <a:gd name="connsiteX152" fmla="*/ 663336 w 1247731"/>
              <a:gd name="connsiteY152" fmla="*/ 537231 h 988367"/>
              <a:gd name="connsiteX153" fmla="*/ 654319 w 1247731"/>
              <a:gd name="connsiteY153" fmla="*/ 560472 h 988367"/>
              <a:gd name="connsiteX154" fmla="*/ 629681 w 1247731"/>
              <a:gd name="connsiteY154" fmla="*/ 596667 h 988367"/>
              <a:gd name="connsiteX155" fmla="*/ 597169 w 1247731"/>
              <a:gd name="connsiteY155" fmla="*/ 629433 h 988367"/>
              <a:gd name="connsiteX156" fmla="*/ 557799 w 1247731"/>
              <a:gd name="connsiteY156" fmla="*/ 655849 h 988367"/>
              <a:gd name="connsiteX157" fmla="*/ 522493 w 1247731"/>
              <a:gd name="connsiteY157" fmla="*/ 684170 h 988367"/>
              <a:gd name="connsiteX158" fmla="*/ 482996 w 1247731"/>
              <a:gd name="connsiteY158" fmla="*/ 715285 h 988367"/>
              <a:gd name="connsiteX159" fmla="*/ 442610 w 1247731"/>
              <a:gd name="connsiteY159" fmla="*/ 744749 h 988367"/>
              <a:gd name="connsiteX160" fmla="*/ 442610 w 1247731"/>
              <a:gd name="connsiteY160" fmla="*/ 744749 h 988367"/>
              <a:gd name="connsiteX161" fmla="*/ 410225 w 1247731"/>
              <a:gd name="connsiteY161" fmla="*/ 769387 h 988367"/>
              <a:gd name="connsiteX162" fmla="*/ 333136 w 1247731"/>
              <a:gd name="connsiteY162" fmla="*/ 819552 h 988367"/>
              <a:gd name="connsiteX163" fmla="*/ 295036 w 1247731"/>
              <a:gd name="connsiteY163" fmla="*/ 840761 h 988367"/>
              <a:gd name="connsiteX164" fmla="*/ 246649 w 1247731"/>
              <a:gd name="connsiteY164" fmla="*/ 863367 h 988367"/>
              <a:gd name="connsiteX165" fmla="*/ 231282 w 1247731"/>
              <a:gd name="connsiteY165" fmla="*/ 864129 h 988367"/>
              <a:gd name="connsiteX166" fmla="*/ 75072 w 1247731"/>
              <a:gd name="connsiteY166" fmla="*/ 914929 h 988367"/>
              <a:gd name="connsiteX167" fmla="*/ 73548 w 1247731"/>
              <a:gd name="connsiteY167" fmla="*/ 910992 h 988367"/>
              <a:gd name="connsiteX168" fmla="*/ 77612 w 1247731"/>
              <a:gd name="connsiteY168" fmla="*/ 892704 h 988367"/>
              <a:gd name="connsiteX169" fmla="*/ 132984 w 1247731"/>
              <a:gd name="connsiteY169" fmla="*/ 823235 h 988367"/>
              <a:gd name="connsiteX170" fmla="*/ 135524 w 1247731"/>
              <a:gd name="connsiteY170" fmla="*/ 821076 h 988367"/>
              <a:gd name="connsiteX171" fmla="*/ 149875 w 1247731"/>
              <a:gd name="connsiteY171" fmla="*/ 811932 h 988367"/>
              <a:gd name="connsiteX172" fmla="*/ 172989 w 1247731"/>
              <a:gd name="connsiteY172" fmla="*/ 824632 h 988367"/>
              <a:gd name="connsiteX173" fmla="*/ 191277 w 1247731"/>
              <a:gd name="connsiteY173" fmla="*/ 853715 h 988367"/>
              <a:gd name="connsiteX174" fmla="*/ 199024 w 1247731"/>
              <a:gd name="connsiteY174" fmla="*/ 870479 h 988367"/>
              <a:gd name="connsiteX175" fmla="*/ 199024 w 1247731"/>
              <a:gd name="connsiteY175" fmla="*/ 883179 h 988367"/>
              <a:gd name="connsiteX176" fmla="*/ 187086 w 1247731"/>
              <a:gd name="connsiteY176" fmla="*/ 891561 h 988367"/>
              <a:gd name="connsiteX177" fmla="*/ 141874 w 1247731"/>
              <a:gd name="connsiteY177" fmla="*/ 906293 h 988367"/>
              <a:gd name="connsiteX178" fmla="*/ 112664 w 1247731"/>
              <a:gd name="connsiteY178" fmla="*/ 917215 h 988367"/>
              <a:gd name="connsiteX179" fmla="*/ 84597 w 1247731"/>
              <a:gd name="connsiteY179" fmla="*/ 922168 h 988367"/>
              <a:gd name="connsiteX180" fmla="*/ 75072 w 1247731"/>
              <a:gd name="connsiteY180" fmla="*/ 914929 h 98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47731" h="988367">
                <a:moveTo>
                  <a:pt x="6873" y="983763"/>
                </a:moveTo>
                <a:lnTo>
                  <a:pt x="8397" y="984906"/>
                </a:lnTo>
                <a:cubicBezTo>
                  <a:pt x="19370" y="990481"/>
                  <a:pt x="32565" y="989249"/>
                  <a:pt x="42306" y="981731"/>
                </a:cubicBezTo>
                <a:cubicBezTo>
                  <a:pt x="51196" y="973107"/>
                  <a:pt x="61140" y="965640"/>
                  <a:pt x="71897" y="959506"/>
                </a:cubicBezTo>
                <a:cubicBezTo>
                  <a:pt x="78513" y="957829"/>
                  <a:pt x="85270" y="956851"/>
                  <a:pt x="92090" y="956585"/>
                </a:cubicBezTo>
                <a:cubicBezTo>
                  <a:pt x="111496" y="951086"/>
                  <a:pt x="130266" y="943542"/>
                  <a:pt x="148097" y="934106"/>
                </a:cubicBezTo>
                <a:cubicBezTo>
                  <a:pt x="169179" y="925089"/>
                  <a:pt x="190134" y="915691"/>
                  <a:pt x="210581" y="905277"/>
                </a:cubicBezTo>
                <a:cubicBezTo>
                  <a:pt x="223815" y="899816"/>
                  <a:pt x="237390" y="895231"/>
                  <a:pt x="251221" y="891561"/>
                </a:cubicBezTo>
                <a:cubicBezTo>
                  <a:pt x="273815" y="881820"/>
                  <a:pt x="295481" y="870098"/>
                  <a:pt x="315991" y="856509"/>
                </a:cubicBezTo>
                <a:cubicBezTo>
                  <a:pt x="339359" y="843047"/>
                  <a:pt x="361584" y="827807"/>
                  <a:pt x="383555" y="812186"/>
                </a:cubicBezTo>
                <a:cubicBezTo>
                  <a:pt x="400484" y="799994"/>
                  <a:pt x="417679" y="787840"/>
                  <a:pt x="435117" y="775737"/>
                </a:cubicBezTo>
                <a:cubicBezTo>
                  <a:pt x="448833" y="765958"/>
                  <a:pt x="461787" y="755036"/>
                  <a:pt x="474995" y="744622"/>
                </a:cubicBezTo>
                <a:cubicBezTo>
                  <a:pt x="492267" y="731033"/>
                  <a:pt x="510682" y="719222"/>
                  <a:pt x="527827" y="704998"/>
                </a:cubicBezTo>
                <a:cubicBezTo>
                  <a:pt x="549417" y="687599"/>
                  <a:pt x="572785" y="670708"/>
                  <a:pt x="594883" y="653309"/>
                </a:cubicBezTo>
                <a:cubicBezTo>
                  <a:pt x="618048" y="636824"/>
                  <a:pt x="638850" y="617253"/>
                  <a:pt x="656732" y="595143"/>
                </a:cubicBezTo>
                <a:cubicBezTo>
                  <a:pt x="661939" y="587904"/>
                  <a:pt x="666257" y="579903"/>
                  <a:pt x="671718" y="572791"/>
                </a:cubicBezTo>
                <a:cubicBezTo>
                  <a:pt x="677928" y="566034"/>
                  <a:pt x="685332" y="560484"/>
                  <a:pt x="693562" y="556408"/>
                </a:cubicBezTo>
                <a:cubicBezTo>
                  <a:pt x="711469" y="544889"/>
                  <a:pt x="729947" y="534297"/>
                  <a:pt x="748934" y="524658"/>
                </a:cubicBezTo>
                <a:cubicBezTo>
                  <a:pt x="766193" y="515933"/>
                  <a:pt x="782639" y="505684"/>
                  <a:pt x="798083" y="494051"/>
                </a:cubicBezTo>
                <a:cubicBezTo>
                  <a:pt x="830468" y="471064"/>
                  <a:pt x="862726" y="447950"/>
                  <a:pt x="893841" y="423312"/>
                </a:cubicBezTo>
                <a:cubicBezTo>
                  <a:pt x="917082" y="405024"/>
                  <a:pt x="939942" y="386355"/>
                  <a:pt x="963945" y="369083"/>
                </a:cubicBezTo>
                <a:cubicBezTo>
                  <a:pt x="991885" y="349017"/>
                  <a:pt x="1021095" y="328951"/>
                  <a:pt x="1048019" y="306853"/>
                </a:cubicBezTo>
                <a:cubicBezTo>
                  <a:pt x="1074550" y="283739"/>
                  <a:pt x="1099416" y="258783"/>
                  <a:pt x="1122441" y="232177"/>
                </a:cubicBezTo>
                <a:cubicBezTo>
                  <a:pt x="1138100" y="216619"/>
                  <a:pt x="1151715" y="199119"/>
                  <a:pt x="1162954" y="180107"/>
                </a:cubicBezTo>
                <a:cubicBezTo>
                  <a:pt x="1163818" y="178633"/>
                  <a:pt x="1164580" y="177109"/>
                  <a:pt x="1165240" y="175535"/>
                </a:cubicBezTo>
                <a:cubicBezTo>
                  <a:pt x="1167437" y="169058"/>
                  <a:pt x="1169177" y="162441"/>
                  <a:pt x="1170447" y="155723"/>
                </a:cubicBezTo>
                <a:cubicBezTo>
                  <a:pt x="1172606" y="149119"/>
                  <a:pt x="1179210" y="146198"/>
                  <a:pt x="1183147" y="141372"/>
                </a:cubicBezTo>
                <a:cubicBezTo>
                  <a:pt x="1193942" y="130196"/>
                  <a:pt x="1205753" y="120290"/>
                  <a:pt x="1217310" y="110003"/>
                </a:cubicBezTo>
                <a:cubicBezTo>
                  <a:pt x="1227737" y="100782"/>
                  <a:pt x="1236131" y="89492"/>
                  <a:pt x="1241948" y="76856"/>
                </a:cubicBezTo>
                <a:cubicBezTo>
                  <a:pt x="1246177" y="67724"/>
                  <a:pt x="1248133" y="57704"/>
                  <a:pt x="1247663" y="47646"/>
                </a:cubicBezTo>
                <a:cubicBezTo>
                  <a:pt x="1245758" y="25294"/>
                  <a:pt x="1219469" y="6371"/>
                  <a:pt x="1199403" y="1291"/>
                </a:cubicBezTo>
                <a:cubicBezTo>
                  <a:pt x="1180442" y="-2875"/>
                  <a:pt x="1160681" y="3196"/>
                  <a:pt x="1147333" y="17293"/>
                </a:cubicBezTo>
                <a:cubicBezTo>
                  <a:pt x="1140628" y="22411"/>
                  <a:pt x="1134341" y="28062"/>
                  <a:pt x="1128537" y="34184"/>
                </a:cubicBezTo>
                <a:cubicBezTo>
                  <a:pt x="1124092" y="39518"/>
                  <a:pt x="1118504" y="52345"/>
                  <a:pt x="1110630" y="52345"/>
                </a:cubicBezTo>
                <a:cubicBezTo>
                  <a:pt x="1102756" y="52345"/>
                  <a:pt x="1099073" y="39645"/>
                  <a:pt x="1093104" y="35962"/>
                </a:cubicBezTo>
                <a:cubicBezTo>
                  <a:pt x="1085027" y="30907"/>
                  <a:pt x="1075908" y="27745"/>
                  <a:pt x="1066434" y="26691"/>
                </a:cubicBezTo>
                <a:cubicBezTo>
                  <a:pt x="1048971" y="25192"/>
                  <a:pt x="1031433" y="28392"/>
                  <a:pt x="1015634" y="35962"/>
                </a:cubicBezTo>
                <a:cubicBezTo>
                  <a:pt x="1003391" y="41270"/>
                  <a:pt x="991517" y="47379"/>
                  <a:pt x="980074" y="54250"/>
                </a:cubicBezTo>
                <a:lnTo>
                  <a:pt x="934735" y="80920"/>
                </a:lnTo>
                <a:cubicBezTo>
                  <a:pt x="896635" y="103653"/>
                  <a:pt x="855741" y="125624"/>
                  <a:pt x="819546" y="152167"/>
                </a:cubicBezTo>
                <a:cubicBezTo>
                  <a:pt x="800115" y="166391"/>
                  <a:pt x="780684" y="180742"/>
                  <a:pt x="760745" y="194077"/>
                </a:cubicBezTo>
                <a:cubicBezTo>
                  <a:pt x="740196" y="207996"/>
                  <a:pt x="721325" y="224239"/>
                  <a:pt x="704484" y="242464"/>
                </a:cubicBezTo>
                <a:cubicBezTo>
                  <a:pt x="677814" y="271039"/>
                  <a:pt x="655462" y="296693"/>
                  <a:pt x="659018" y="338222"/>
                </a:cubicBezTo>
                <a:cubicBezTo>
                  <a:pt x="660745" y="346972"/>
                  <a:pt x="660224" y="356014"/>
                  <a:pt x="657494" y="364511"/>
                </a:cubicBezTo>
                <a:cubicBezTo>
                  <a:pt x="653303" y="374290"/>
                  <a:pt x="642254" y="379116"/>
                  <a:pt x="634634" y="385847"/>
                </a:cubicBezTo>
                <a:cubicBezTo>
                  <a:pt x="627014" y="392578"/>
                  <a:pt x="617362" y="403119"/>
                  <a:pt x="607583" y="410358"/>
                </a:cubicBezTo>
                <a:cubicBezTo>
                  <a:pt x="599696" y="416885"/>
                  <a:pt x="590768" y="422029"/>
                  <a:pt x="581167" y="425598"/>
                </a:cubicBezTo>
                <a:cubicBezTo>
                  <a:pt x="573522" y="426614"/>
                  <a:pt x="565939" y="428011"/>
                  <a:pt x="558434" y="429789"/>
                </a:cubicBezTo>
                <a:cubicBezTo>
                  <a:pt x="518683" y="445410"/>
                  <a:pt x="482234" y="476398"/>
                  <a:pt x="449722" y="503322"/>
                </a:cubicBezTo>
                <a:cubicBezTo>
                  <a:pt x="427497" y="522562"/>
                  <a:pt x="404091" y="540380"/>
                  <a:pt x="379618" y="556662"/>
                </a:cubicBezTo>
                <a:cubicBezTo>
                  <a:pt x="341518" y="580919"/>
                  <a:pt x="309768" y="613304"/>
                  <a:pt x="273446" y="639974"/>
                </a:cubicBezTo>
                <a:cubicBezTo>
                  <a:pt x="232705" y="667761"/>
                  <a:pt x="194464" y="699029"/>
                  <a:pt x="159146" y="733446"/>
                </a:cubicBezTo>
                <a:cubicBezTo>
                  <a:pt x="152656" y="739834"/>
                  <a:pt x="147106" y="747098"/>
                  <a:pt x="142636" y="755036"/>
                </a:cubicBezTo>
                <a:cubicBezTo>
                  <a:pt x="137810" y="763926"/>
                  <a:pt x="136413" y="775356"/>
                  <a:pt x="131079" y="784373"/>
                </a:cubicBezTo>
                <a:cubicBezTo>
                  <a:pt x="125745" y="793390"/>
                  <a:pt x="114823" y="799232"/>
                  <a:pt x="107203" y="806979"/>
                </a:cubicBezTo>
                <a:cubicBezTo>
                  <a:pt x="97043" y="817266"/>
                  <a:pt x="87137" y="827680"/>
                  <a:pt x="77104" y="837967"/>
                </a:cubicBezTo>
                <a:cubicBezTo>
                  <a:pt x="61978" y="854540"/>
                  <a:pt x="50244" y="873908"/>
                  <a:pt x="42560" y="894990"/>
                </a:cubicBezTo>
                <a:cubicBezTo>
                  <a:pt x="41010" y="902407"/>
                  <a:pt x="38801" y="909684"/>
                  <a:pt x="35956" y="916707"/>
                </a:cubicBezTo>
                <a:cubicBezTo>
                  <a:pt x="30876" y="923565"/>
                  <a:pt x="22494" y="929407"/>
                  <a:pt x="16906" y="936011"/>
                </a:cubicBezTo>
                <a:cubicBezTo>
                  <a:pt x="11420" y="941395"/>
                  <a:pt x="6759" y="947555"/>
                  <a:pt x="3063" y="954299"/>
                </a:cubicBezTo>
                <a:cubicBezTo>
                  <a:pt x="-2144" y="963912"/>
                  <a:pt x="-607" y="975787"/>
                  <a:pt x="6873" y="983763"/>
                </a:cubicBezTo>
                <a:close/>
                <a:moveTo>
                  <a:pt x="1123584" y="73173"/>
                </a:moveTo>
                <a:cubicBezTo>
                  <a:pt x="1123774" y="72055"/>
                  <a:pt x="1124168" y="70975"/>
                  <a:pt x="1124727" y="69998"/>
                </a:cubicBezTo>
                <a:cubicBezTo>
                  <a:pt x="1129147" y="63495"/>
                  <a:pt x="1134544" y="57704"/>
                  <a:pt x="1140729" y="52853"/>
                </a:cubicBezTo>
                <a:cubicBezTo>
                  <a:pt x="1147206" y="46757"/>
                  <a:pt x="1153429" y="40153"/>
                  <a:pt x="1159398" y="33803"/>
                </a:cubicBezTo>
                <a:cubicBezTo>
                  <a:pt x="1164897" y="27008"/>
                  <a:pt x="1172733" y="22474"/>
                  <a:pt x="1181369" y="21103"/>
                </a:cubicBezTo>
                <a:cubicBezTo>
                  <a:pt x="1200800" y="19706"/>
                  <a:pt x="1226835" y="30882"/>
                  <a:pt x="1229248" y="52726"/>
                </a:cubicBezTo>
                <a:cubicBezTo>
                  <a:pt x="1229070" y="66810"/>
                  <a:pt x="1223216" y="80234"/>
                  <a:pt x="1212992" y="89937"/>
                </a:cubicBezTo>
                <a:cubicBezTo>
                  <a:pt x="1207493" y="95956"/>
                  <a:pt x="1201651" y="101646"/>
                  <a:pt x="1195466" y="106955"/>
                </a:cubicBezTo>
                <a:cubicBezTo>
                  <a:pt x="1189878" y="112035"/>
                  <a:pt x="1184671" y="117369"/>
                  <a:pt x="1178956" y="122195"/>
                </a:cubicBezTo>
                <a:cubicBezTo>
                  <a:pt x="1173241" y="127021"/>
                  <a:pt x="1168669" y="130323"/>
                  <a:pt x="1162700" y="127021"/>
                </a:cubicBezTo>
                <a:cubicBezTo>
                  <a:pt x="1156731" y="123719"/>
                  <a:pt x="1157874" y="119274"/>
                  <a:pt x="1155842" y="115337"/>
                </a:cubicBezTo>
                <a:cubicBezTo>
                  <a:pt x="1149289" y="103576"/>
                  <a:pt x="1140691" y="93086"/>
                  <a:pt x="1130442" y="84349"/>
                </a:cubicBezTo>
                <a:cubicBezTo>
                  <a:pt x="1127267" y="80920"/>
                  <a:pt x="1122949" y="77872"/>
                  <a:pt x="1123584" y="73173"/>
                </a:cubicBezTo>
                <a:close/>
                <a:moveTo>
                  <a:pt x="682767" y="333396"/>
                </a:moveTo>
                <a:cubicBezTo>
                  <a:pt x="675147" y="324125"/>
                  <a:pt x="684291" y="307996"/>
                  <a:pt x="688736" y="298598"/>
                </a:cubicBezTo>
                <a:cubicBezTo>
                  <a:pt x="695657" y="285745"/>
                  <a:pt x="704433" y="273972"/>
                  <a:pt x="714771" y="263673"/>
                </a:cubicBezTo>
                <a:cubicBezTo>
                  <a:pt x="719978" y="258085"/>
                  <a:pt x="725439" y="252751"/>
                  <a:pt x="730646" y="247290"/>
                </a:cubicBezTo>
                <a:cubicBezTo>
                  <a:pt x="741174" y="235555"/>
                  <a:pt x="752452" y="224531"/>
                  <a:pt x="764428" y="214270"/>
                </a:cubicBezTo>
                <a:cubicBezTo>
                  <a:pt x="774588" y="206142"/>
                  <a:pt x="785256" y="198903"/>
                  <a:pt x="795670" y="191283"/>
                </a:cubicBezTo>
                <a:cubicBezTo>
                  <a:pt x="818022" y="174646"/>
                  <a:pt x="840120" y="157120"/>
                  <a:pt x="863869" y="142261"/>
                </a:cubicBezTo>
                <a:cubicBezTo>
                  <a:pt x="865520" y="141118"/>
                  <a:pt x="867298" y="140102"/>
                  <a:pt x="869076" y="139086"/>
                </a:cubicBezTo>
                <a:cubicBezTo>
                  <a:pt x="880125" y="132355"/>
                  <a:pt x="892317" y="127148"/>
                  <a:pt x="903112" y="120163"/>
                </a:cubicBezTo>
                <a:cubicBezTo>
                  <a:pt x="913907" y="113178"/>
                  <a:pt x="926099" y="106574"/>
                  <a:pt x="937656" y="99843"/>
                </a:cubicBezTo>
                <a:cubicBezTo>
                  <a:pt x="949213" y="93112"/>
                  <a:pt x="957468" y="86000"/>
                  <a:pt x="968009" y="79904"/>
                </a:cubicBezTo>
                <a:cubicBezTo>
                  <a:pt x="975883" y="75332"/>
                  <a:pt x="984773" y="72157"/>
                  <a:pt x="993409" y="67966"/>
                </a:cubicBezTo>
                <a:cubicBezTo>
                  <a:pt x="1006807" y="60155"/>
                  <a:pt x="1021082" y="53970"/>
                  <a:pt x="1035954" y="49551"/>
                </a:cubicBezTo>
                <a:cubicBezTo>
                  <a:pt x="1045250" y="46553"/>
                  <a:pt x="1055144" y="45817"/>
                  <a:pt x="1064783" y="47392"/>
                </a:cubicBezTo>
                <a:cubicBezTo>
                  <a:pt x="1066688" y="47392"/>
                  <a:pt x="1070244" y="47392"/>
                  <a:pt x="1070498" y="50440"/>
                </a:cubicBezTo>
                <a:cubicBezTo>
                  <a:pt x="1070752" y="53488"/>
                  <a:pt x="1065164" y="54250"/>
                  <a:pt x="1063132" y="54885"/>
                </a:cubicBezTo>
                <a:cubicBezTo>
                  <a:pt x="1058802" y="56256"/>
                  <a:pt x="1054547" y="57907"/>
                  <a:pt x="1050432" y="59838"/>
                </a:cubicBezTo>
                <a:cubicBezTo>
                  <a:pt x="1041758" y="63648"/>
                  <a:pt x="1033287" y="67889"/>
                  <a:pt x="1025032" y="72538"/>
                </a:cubicBezTo>
                <a:cubicBezTo>
                  <a:pt x="1012269" y="79967"/>
                  <a:pt x="1000166" y="88463"/>
                  <a:pt x="988837" y="97938"/>
                </a:cubicBezTo>
                <a:cubicBezTo>
                  <a:pt x="982360" y="103145"/>
                  <a:pt x="976137" y="108733"/>
                  <a:pt x="969787" y="114067"/>
                </a:cubicBezTo>
                <a:cubicBezTo>
                  <a:pt x="963437" y="119248"/>
                  <a:pt x="956782" y="124036"/>
                  <a:pt x="949848" y="128418"/>
                </a:cubicBezTo>
                <a:cubicBezTo>
                  <a:pt x="936005" y="137435"/>
                  <a:pt x="922162" y="146452"/>
                  <a:pt x="908446" y="155596"/>
                </a:cubicBezTo>
                <a:cubicBezTo>
                  <a:pt x="894730" y="164740"/>
                  <a:pt x="881268" y="173757"/>
                  <a:pt x="868060" y="183282"/>
                </a:cubicBezTo>
                <a:cubicBezTo>
                  <a:pt x="858535" y="190013"/>
                  <a:pt x="849010" y="196871"/>
                  <a:pt x="839866" y="204237"/>
                </a:cubicBezTo>
                <a:cubicBezTo>
                  <a:pt x="814466" y="225446"/>
                  <a:pt x="786907" y="245258"/>
                  <a:pt x="761634" y="267737"/>
                </a:cubicBezTo>
                <a:cubicBezTo>
                  <a:pt x="748934" y="278532"/>
                  <a:pt x="736234" y="289073"/>
                  <a:pt x="724423" y="299995"/>
                </a:cubicBezTo>
                <a:cubicBezTo>
                  <a:pt x="718238" y="305583"/>
                  <a:pt x="712142" y="311298"/>
                  <a:pt x="706135" y="317140"/>
                </a:cubicBezTo>
                <a:cubicBezTo>
                  <a:pt x="700801" y="322220"/>
                  <a:pt x="696102" y="328443"/>
                  <a:pt x="690514" y="333142"/>
                </a:cubicBezTo>
                <a:cubicBezTo>
                  <a:pt x="687847" y="334920"/>
                  <a:pt x="684926" y="335936"/>
                  <a:pt x="682767" y="333396"/>
                </a:cubicBezTo>
                <a:close/>
                <a:moveTo>
                  <a:pt x="684672" y="533040"/>
                </a:moveTo>
                <a:cubicBezTo>
                  <a:pt x="683263" y="525216"/>
                  <a:pt x="682246" y="517342"/>
                  <a:pt x="681624" y="509418"/>
                </a:cubicBezTo>
                <a:cubicBezTo>
                  <a:pt x="678322" y="489225"/>
                  <a:pt x="661050" y="470302"/>
                  <a:pt x="647207" y="456332"/>
                </a:cubicBezTo>
                <a:cubicBezTo>
                  <a:pt x="641162" y="449931"/>
                  <a:pt x="634583" y="444063"/>
                  <a:pt x="627522" y="438806"/>
                </a:cubicBezTo>
                <a:cubicBezTo>
                  <a:pt x="624982" y="437028"/>
                  <a:pt x="616600" y="432583"/>
                  <a:pt x="621299" y="429027"/>
                </a:cubicBezTo>
                <a:cubicBezTo>
                  <a:pt x="629681" y="422296"/>
                  <a:pt x="637809" y="415438"/>
                  <a:pt x="645556" y="408199"/>
                </a:cubicBezTo>
                <a:cubicBezTo>
                  <a:pt x="653303" y="400960"/>
                  <a:pt x="659145" y="397277"/>
                  <a:pt x="665368" y="391054"/>
                </a:cubicBezTo>
                <a:cubicBezTo>
                  <a:pt x="682640" y="373655"/>
                  <a:pt x="696991" y="353589"/>
                  <a:pt x="713755" y="335682"/>
                </a:cubicBezTo>
                <a:cubicBezTo>
                  <a:pt x="728474" y="320403"/>
                  <a:pt x="744222" y="306154"/>
                  <a:pt x="760872" y="293010"/>
                </a:cubicBezTo>
                <a:cubicBezTo>
                  <a:pt x="777255" y="280310"/>
                  <a:pt x="793257" y="266213"/>
                  <a:pt x="809259" y="252624"/>
                </a:cubicBezTo>
                <a:cubicBezTo>
                  <a:pt x="827420" y="237130"/>
                  <a:pt x="845581" y="221763"/>
                  <a:pt x="864504" y="207285"/>
                </a:cubicBezTo>
                <a:cubicBezTo>
                  <a:pt x="904001" y="177059"/>
                  <a:pt x="948578" y="154199"/>
                  <a:pt x="987059" y="122449"/>
                </a:cubicBezTo>
                <a:cubicBezTo>
                  <a:pt x="1003112" y="108276"/>
                  <a:pt x="1020663" y="95893"/>
                  <a:pt x="1039383" y="85492"/>
                </a:cubicBezTo>
                <a:cubicBezTo>
                  <a:pt x="1054496" y="77745"/>
                  <a:pt x="1074181" y="69998"/>
                  <a:pt x="1090183" y="78253"/>
                </a:cubicBezTo>
                <a:cubicBezTo>
                  <a:pt x="1098730" y="83371"/>
                  <a:pt x="1106579" y="89556"/>
                  <a:pt x="1113551" y="96668"/>
                </a:cubicBezTo>
                <a:cubicBezTo>
                  <a:pt x="1122987" y="105583"/>
                  <a:pt x="1130924" y="115959"/>
                  <a:pt x="1137046" y="127402"/>
                </a:cubicBezTo>
                <a:cubicBezTo>
                  <a:pt x="1144983" y="138463"/>
                  <a:pt x="1148920" y="151900"/>
                  <a:pt x="1148222" y="165502"/>
                </a:cubicBezTo>
                <a:cubicBezTo>
                  <a:pt x="1145657" y="176855"/>
                  <a:pt x="1139777" y="187206"/>
                  <a:pt x="1131331" y="195220"/>
                </a:cubicBezTo>
                <a:cubicBezTo>
                  <a:pt x="1114821" y="213762"/>
                  <a:pt x="1098819" y="233320"/>
                  <a:pt x="1081928" y="250973"/>
                </a:cubicBezTo>
                <a:cubicBezTo>
                  <a:pt x="1063373" y="270404"/>
                  <a:pt x="1043193" y="288196"/>
                  <a:pt x="1021603" y="304186"/>
                </a:cubicBezTo>
                <a:cubicBezTo>
                  <a:pt x="1006363" y="315870"/>
                  <a:pt x="991250" y="327808"/>
                  <a:pt x="975629" y="338857"/>
                </a:cubicBezTo>
                <a:cubicBezTo>
                  <a:pt x="954801" y="353589"/>
                  <a:pt x="935370" y="369972"/>
                  <a:pt x="915304" y="385847"/>
                </a:cubicBezTo>
                <a:cubicBezTo>
                  <a:pt x="876074" y="417050"/>
                  <a:pt x="835205" y="446134"/>
                  <a:pt x="792876" y="472969"/>
                </a:cubicBezTo>
                <a:cubicBezTo>
                  <a:pt x="775477" y="483764"/>
                  <a:pt x="758332" y="495194"/>
                  <a:pt x="740806" y="505989"/>
                </a:cubicBezTo>
                <a:cubicBezTo>
                  <a:pt x="731916" y="511577"/>
                  <a:pt x="722772" y="516530"/>
                  <a:pt x="713755" y="521864"/>
                </a:cubicBezTo>
                <a:cubicBezTo>
                  <a:pt x="706110" y="527172"/>
                  <a:pt x="697982" y="531757"/>
                  <a:pt x="689498" y="535580"/>
                </a:cubicBezTo>
                <a:cubicBezTo>
                  <a:pt x="686704" y="536723"/>
                  <a:pt x="685180" y="535326"/>
                  <a:pt x="684672" y="533040"/>
                </a:cubicBezTo>
                <a:close/>
                <a:moveTo>
                  <a:pt x="231282" y="864129"/>
                </a:moveTo>
                <a:cubicBezTo>
                  <a:pt x="230431" y="862821"/>
                  <a:pt x="229745" y="861411"/>
                  <a:pt x="229250" y="859938"/>
                </a:cubicBezTo>
                <a:cubicBezTo>
                  <a:pt x="225719" y="851365"/>
                  <a:pt x="221058" y="843288"/>
                  <a:pt x="215407" y="835935"/>
                </a:cubicBezTo>
                <a:cubicBezTo>
                  <a:pt x="208803" y="826283"/>
                  <a:pt x="201945" y="816250"/>
                  <a:pt x="194325" y="807106"/>
                </a:cubicBezTo>
                <a:cubicBezTo>
                  <a:pt x="186590" y="798216"/>
                  <a:pt x="178082" y="790011"/>
                  <a:pt x="168925" y="782595"/>
                </a:cubicBezTo>
                <a:cubicBezTo>
                  <a:pt x="166601" y="780855"/>
                  <a:pt x="166106" y="777591"/>
                  <a:pt x="167782" y="775229"/>
                </a:cubicBezTo>
                <a:cubicBezTo>
                  <a:pt x="182920" y="752851"/>
                  <a:pt x="201081" y="732671"/>
                  <a:pt x="221757" y="715285"/>
                </a:cubicBezTo>
                <a:cubicBezTo>
                  <a:pt x="241836" y="695371"/>
                  <a:pt x="263032" y="676639"/>
                  <a:pt x="285257" y="659151"/>
                </a:cubicBezTo>
                <a:cubicBezTo>
                  <a:pt x="297957" y="650007"/>
                  <a:pt x="310657" y="640736"/>
                  <a:pt x="322087" y="630576"/>
                </a:cubicBezTo>
                <a:cubicBezTo>
                  <a:pt x="331866" y="622321"/>
                  <a:pt x="341518" y="613939"/>
                  <a:pt x="351678" y="606192"/>
                </a:cubicBezTo>
                <a:lnTo>
                  <a:pt x="378856" y="585364"/>
                </a:lnTo>
                <a:cubicBezTo>
                  <a:pt x="391556" y="575331"/>
                  <a:pt x="406034" y="566060"/>
                  <a:pt x="419115" y="555900"/>
                </a:cubicBezTo>
                <a:cubicBezTo>
                  <a:pt x="432196" y="545740"/>
                  <a:pt x="445150" y="534056"/>
                  <a:pt x="457850" y="523007"/>
                </a:cubicBezTo>
                <a:cubicBezTo>
                  <a:pt x="470410" y="512174"/>
                  <a:pt x="483783" y="502331"/>
                  <a:pt x="497855" y="493543"/>
                </a:cubicBezTo>
                <a:lnTo>
                  <a:pt x="497855" y="493543"/>
                </a:lnTo>
                <a:lnTo>
                  <a:pt x="520461" y="478938"/>
                </a:lnTo>
                <a:cubicBezTo>
                  <a:pt x="529986" y="472588"/>
                  <a:pt x="539257" y="465349"/>
                  <a:pt x="549417" y="459761"/>
                </a:cubicBezTo>
                <a:cubicBezTo>
                  <a:pt x="558904" y="454706"/>
                  <a:pt x="569318" y="451633"/>
                  <a:pt x="580024" y="450744"/>
                </a:cubicBezTo>
                <a:cubicBezTo>
                  <a:pt x="588660" y="450185"/>
                  <a:pt x="597321" y="451480"/>
                  <a:pt x="605424" y="454554"/>
                </a:cubicBezTo>
                <a:cubicBezTo>
                  <a:pt x="614137" y="458364"/>
                  <a:pt x="621921" y="464002"/>
                  <a:pt x="628284" y="471064"/>
                </a:cubicBezTo>
                <a:cubicBezTo>
                  <a:pt x="634532" y="477033"/>
                  <a:pt x="640311" y="483497"/>
                  <a:pt x="645556" y="490368"/>
                </a:cubicBezTo>
                <a:cubicBezTo>
                  <a:pt x="651334" y="497848"/>
                  <a:pt x="656110" y="506039"/>
                  <a:pt x="659780" y="514752"/>
                </a:cubicBezTo>
                <a:cubicBezTo>
                  <a:pt x="662599" y="521889"/>
                  <a:pt x="663819" y="529572"/>
                  <a:pt x="663336" y="537231"/>
                </a:cubicBezTo>
                <a:cubicBezTo>
                  <a:pt x="661875" y="545498"/>
                  <a:pt x="658814" y="553385"/>
                  <a:pt x="654319" y="560472"/>
                </a:cubicBezTo>
                <a:cubicBezTo>
                  <a:pt x="647334" y="573324"/>
                  <a:pt x="639079" y="585453"/>
                  <a:pt x="629681" y="596667"/>
                </a:cubicBezTo>
                <a:cubicBezTo>
                  <a:pt x="620118" y="608782"/>
                  <a:pt x="609221" y="619781"/>
                  <a:pt x="597169" y="629433"/>
                </a:cubicBezTo>
                <a:cubicBezTo>
                  <a:pt x="584469" y="639212"/>
                  <a:pt x="570880" y="647086"/>
                  <a:pt x="557799" y="655849"/>
                </a:cubicBezTo>
                <a:cubicBezTo>
                  <a:pt x="545531" y="664650"/>
                  <a:pt x="533745" y="674099"/>
                  <a:pt x="522493" y="684170"/>
                </a:cubicBezTo>
                <a:cubicBezTo>
                  <a:pt x="509793" y="694838"/>
                  <a:pt x="497093" y="705379"/>
                  <a:pt x="482996" y="715285"/>
                </a:cubicBezTo>
                <a:cubicBezTo>
                  <a:pt x="468899" y="725191"/>
                  <a:pt x="455691" y="734335"/>
                  <a:pt x="442610" y="744749"/>
                </a:cubicBezTo>
                <a:lnTo>
                  <a:pt x="442610" y="744749"/>
                </a:lnTo>
                <a:cubicBezTo>
                  <a:pt x="431942" y="753258"/>
                  <a:pt x="421274" y="761640"/>
                  <a:pt x="410225" y="769387"/>
                </a:cubicBezTo>
                <a:cubicBezTo>
                  <a:pt x="384825" y="786913"/>
                  <a:pt x="359425" y="804312"/>
                  <a:pt x="333136" y="819552"/>
                </a:cubicBezTo>
                <a:cubicBezTo>
                  <a:pt x="320436" y="826791"/>
                  <a:pt x="307736" y="833395"/>
                  <a:pt x="295036" y="840761"/>
                </a:cubicBezTo>
                <a:cubicBezTo>
                  <a:pt x="279847" y="850171"/>
                  <a:pt x="263616" y="857766"/>
                  <a:pt x="246649" y="863367"/>
                </a:cubicBezTo>
                <a:cubicBezTo>
                  <a:pt x="242204" y="864764"/>
                  <a:pt x="234584" y="868320"/>
                  <a:pt x="231282" y="864129"/>
                </a:cubicBezTo>
                <a:close/>
                <a:moveTo>
                  <a:pt x="75072" y="914929"/>
                </a:moveTo>
                <a:cubicBezTo>
                  <a:pt x="74437" y="913671"/>
                  <a:pt x="73929" y="912350"/>
                  <a:pt x="73548" y="910992"/>
                </a:cubicBezTo>
                <a:cubicBezTo>
                  <a:pt x="73052" y="904629"/>
                  <a:pt x="74462" y="898253"/>
                  <a:pt x="77612" y="892704"/>
                </a:cubicBezTo>
                <a:cubicBezTo>
                  <a:pt x="89665" y="865094"/>
                  <a:pt x="108753" y="841142"/>
                  <a:pt x="132984" y="823235"/>
                </a:cubicBezTo>
                <a:lnTo>
                  <a:pt x="135524" y="821076"/>
                </a:lnTo>
                <a:cubicBezTo>
                  <a:pt x="139664" y="817126"/>
                  <a:pt x="144541" y="814014"/>
                  <a:pt x="149875" y="811932"/>
                </a:cubicBezTo>
                <a:cubicBezTo>
                  <a:pt x="160543" y="808884"/>
                  <a:pt x="167147" y="817520"/>
                  <a:pt x="172989" y="824632"/>
                </a:cubicBezTo>
                <a:cubicBezTo>
                  <a:pt x="179961" y="833737"/>
                  <a:pt x="186083" y="843479"/>
                  <a:pt x="191277" y="853715"/>
                </a:cubicBezTo>
                <a:cubicBezTo>
                  <a:pt x="194490" y="858985"/>
                  <a:pt x="197094" y="864611"/>
                  <a:pt x="199024" y="870479"/>
                </a:cubicBezTo>
                <a:cubicBezTo>
                  <a:pt x="200522" y="874581"/>
                  <a:pt x="200522" y="879077"/>
                  <a:pt x="199024" y="883179"/>
                </a:cubicBezTo>
                <a:cubicBezTo>
                  <a:pt x="196230" y="887357"/>
                  <a:pt x="191975" y="890354"/>
                  <a:pt x="187086" y="891561"/>
                </a:cubicBezTo>
                <a:cubicBezTo>
                  <a:pt x="172227" y="896514"/>
                  <a:pt x="156860" y="901213"/>
                  <a:pt x="141874" y="906293"/>
                </a:cubicBezTo>
                <a:cubicBezTo>
                  <a:pt x="132095" y="909722"/>
                  <a:pt x="122443" y="913659"/>
                  <a:pt x="112664" y="917215"/>
                </a:cubicBezTo>
                <a:cubicBezTo>
                  <a:pt x="104066" y="921774"/>
                  <a:pt x="94236" y="923501"/>
                  <a:pt x="84597" y="922168"/>
                </a:cubicBezTo>
                <a:cubicBezTo>
                  <a:pt x="80584" y="921126"/>
                  <a:pt x="77155" y="918523"/>
                  <a:pt x="75072" y="914929"/>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3" name="Groep 122">
            <a:extLst>
              <a:ext uri="{FF2B5EF4-FFF2-40B4-BE49-F238E27FC236}">
                <a16:creationId xmlns:a16="http://schemas.microsoft.com/office/drawing/2014/main" id="{4DD962B5-2D16-4FCD-98C9-C41E8163DCE4}"/>
              </a:ext>
            </a:extLst>
          </p:cNvPr>
          <p:cNvGrpSpPr/>
          <p:nvPr/>
        </p:nvGrpSpPr>
        <p:grpSpPr>
          <a:xfrm>
            <a:off x="8825654" y="2909839"/>
            <a:ext cx="334671" cy="361791"/>
            <a:chOff x="8825654" y="2909839"/>
            <a:chExt cx="334671" cy="361791"/>
          </a:xfrm>
        </p:grpSpPr>
        <p:sp>
          <p:nvSpPr>
            <p:cNvPr id="113" name="Vrije vorm: vorm 112">
              <a:extLst>
                <a:ext uri="{FF2B5EF4-FFF2-40B4-BE49-F238E27FC236}">
                  <a16:creationId xmlns:a16="http://schemas.microsoft.com/office/drawing/2014/main" id="{A77F9BC5-1C65-4BCE-93F9-BD072AF01271}"/>
                </a:ext>
              </a:extLst>
            </p:cNvPr>
            <p:cNvSpPr/>
            <p:nvPr/>
          </p:nvSpPr>
          <p:spPr>
            <a:xfrm>
              <a:off x="8868394" y="2984742"/>
              <a:ext cx="103525" cy="68014"/>
            </a:xfrm>
            <a:custGeom>
              <a:avLst/>
              <a:gdLst>
                <a:gd name="connsiteX0" fmla="*/ 8390 w 103525"/>
                <a:gd name="connsiteY0" fmla="*/ 30619 h 68014"/>
                <a:gd name="connsiteX1" fmla="*/ 78495 w 103525"/>
                <a:gd name="connsiteY1" fmla="*/ 66052 h 68014"/>
                <a:gd name="connsiteX2" fmla="*/ 95131 w 103525"/>
                <a:gd name="connsiteY2" fmla="*/ 37477 h 68014"/>
                <a:gd name="connsiteX3" fmla="*/ 25154 w 103525"/>
                <a:gd name="connsiteY3" fmla="*/ 1917 h 68014"/>
                <a:gd name="connsiteX4" fmla="*/ 8390 w 103525"/>
                <a:gd name="connsiteY4" fmla="*/ 30619 h 68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 h="68014">
                  <a:moveTo>
                    <a:pt x="8390" y="30619"/>
                  </a:moveTo>
                  <a:lnTo>
                    <a:pt x="78495" y="66052"/>
                  </a:lnTo>
                  <a:cubicBezTo>
                    <a:pt x="97417" y="75704"/>
                    <a:pt x="114181" y="47129"/>
                    <a:pt x="95131" y="37477"/>
                  </a:cubicBezTo>
                  <a:lnTo>
                    <a:pt x="25154" y="1917"/>
                  </a:lnTo>
                  <a:cubicBezTo>
                    <a:pt x="6104" y="-7608"/>
                    <a:pt x="-10660" y="20967"/>
                    <a:pt x="8390" y="30619"/>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Vrije vorm: vorm 113">
              <a:extLst>
                <a:ext uri="{FF2B5EF4-FFF2-40B4-BE49-F238E27FC236}">
                  <a16:creationId xmlns:a16="http://schemas.microsoft.com/office/drawing/2014/main" id="{8DBD9D61-36C2-429B-A161-9396E454340F}"/>
                </a:ext>
              </a:extLst>
            </p:cNvPr>
            <p:cNvSpPr/>
            <p:nvPr/>
          </p:nvSpPr>
          <p:spPr>
            <a:xfrm>
              <a:off x="8974124" y="2909839"/>
              <a:ext cx="40407" cy="113681"/>
            </a:xfrm>
            <a:custGeom>
              <a:avLst/>
              <a:gdLst>
                <a:gd name="connsiteX0" fmla="*/ 40329 w 40407"/>
                <a:gd name="connsiteY0" fmla="*/ 97774 h 113681"/>
                <a:gd name="connsiteX1" fmla="*/ 33217 w 40407"/>
                <a:gd name="connsiteY1" fmla="*/ 15859 h 113681"/>
                <a:gd name="connsiteX2" fmla="*/ 69 w 40407"/>
                <a:gd name="connsiteY2" fmla="*/ 15859 h 113681"/>
                <a:gd name="connsiteX3" fmla="*/ 7181 w 40407"/>
                <a:gd name="connsiteY3" fmla="*/ 97774 h 113681"/>
                <a:gd name="connsiteX4" fmla="*/ 40329 w 40407"/>
                <a:gd name="connsiteY4" fmla="*/ 97774 h 11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7" h="113681">
                  <a:moveTo>
                    <a:pt x="40329" y="97774"/>
                  </a:moveTo>
                  <a:cubicBezTo>
                    <a:pt x="38043" y="70507"/>
                    <a:pt x="35668" y="43202"/>
                    <a:pt x="33217" y="15859"/>
                  </a:cubicBezTo>
                  <a:cubicBezTo>
                    <a:pt x="31438" y="-5223"/>
                    <a:pt x="-1708" y="-5350"/>
                    <a:pt x="69" y="15859"/>
                  </a:cubicBezTo>
                  <a:cubicBezTo>
                    <a:pt x="2520" y="43126"/>
                    <a:pt x="4895" y="70431"/>
                    <a:pt x="7181" y="97774"/>
                  </a:cubicBezTo>
                  <a:cubicBezTo>
                    <a:pt x="9086" y="118856"/>
                    <a:pt x="42233" y="119110"/>
                    <a:pt x="40329" y="97774"/>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Vrije vorm: vorm 114">
              <a:extLst>
                <a:ext uri="{FF2B5EF4-FFF2-40B4-BE49-F238E27FC236}">
                  <a16:creationId xmlns:a16="http://schemas.microsoft.com/office/drawing/2014/main" id="{539B2877-4C3E-4C3A-90EB-43EB012BC486}"/>
                </a:ext>
              </a:extLst>
            </p:cNvPr>
            <p:cNvSpPr/>
            <p:nvPr/>
          </p:nvSpPr>
          <p:spPr>
            <a:xfrm>
              <a:off x="9038407" y="2942190"/>
              <a:ext cx="104873" cy="85190"/>
            </a:xfrm>
            <a:custGeom>
              <a:avLst/>
              <a:gdLst>
                <a:gd name="connsiteX0" fmla="*/ 29259 w 104873"/>
                <a:gd name="connsiteY0" fmla="*/ 81426 h 85190"/>
                <a:gd name="connsiteX1" fmla="*/ 99109 w 104873"/>
                <a:gd name="connsiteY1" fmla="*/ 27197 h 85190"/>
                <a:gd name="connsiteX2" fmla="*/ 75741 w 104873"/>
                <a:gd name="connsiteY2" fmla="*/ 3702 h 85190"/>
                <a:gd name="connsiteX3" fmla="*/ 5763 w 104873"/>
                <a:gd name="connsiteY3" fmla="*/ 58058 h 85190"/>
                <a:gd name="connsiteX4" fmla="*/ 29259 w 104873"/>
                <a:gd name="connsiteY4" fmla="*/ 81426 h 8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3" h="85190">
                  <a:moveTo>
                    <a:pt x="29259" y="81426"/>
                  </a:moveTo>
                  <a:lnTo>
                    <a:pt x="99109" y="27197"/>
                  </a:lnTo>
                  <a:cubicBezTo>
                    <a:pt x="115872" y="14497"/>
                    <a:pt x="92378" y="-9125"/>
                    <a:pt x="75741" y="3702"/>
                  </a:cubicBezTo>
                  <a:lnTo>
                    <a:pt x="5763" y="58058"/>
                  </a:lnTo>
                  <a:cubicBezTo>
                    <a:pt x="-11001" y="70758"/>
                    <a:pt x="12495" y="94380"/>
                    <a:pt x="29259" y="81426"/>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Vrije vorm: vorm 115">
              <a:extLst>
                <a:ext uri="{FF2B5EF4-FFF2-40B4-BE49-F238E27FC236}">
                  <a16:creationId xmlns:a16="http://schemas.microsoft.com/office/drawing/2014/main" id="{036A4775-1406-4A27-9F28-36C1C36E24B8}"/>
                </a:ext>
              </a:extLst>
            </p:cNvPr>
            <p:cNvSpPr/>
            <p:nvPr/>
          </p:nvSpPr>
          <p:spPr>
            <a:xfrm>
              <a:off x="9062128" y="3055239"/>
              <a:ext cx="98197" cy="35051"/>
            </a:xfrm>
            <a:custGeom>
              <a:avLst/>
              <a:gdLst>
                <a:gd name="connsiteX0" fmla="*/ 15190 w 98197"/>
                <a:gd name="connsiteY0" fmla="*/ 33147 h 35051"/>
                <a:gd name="connsiteX1" fmla="*/ 83008 w 98197"/>
                <a:gd name="connsiteY1" fmla="*/ 35052 h 35051"/>
                <a:gd name="connsiteX2" fmla="*/ 98133 w 98197"/>
                <a:gd name="connsiteY2" fmla="*/ 17031 h 35051"/>
                <a:gd name="connsiteX3" fmla="*/ 83008 w 98197"/>
                <a:gd name="connsiteY3" fmla="*/ 1905 h 35051"/>
                <a:gd name="connsiteX4" fmla="*/ 15190 w 98197"/>
                <a:gd name="connsiteY4" fmla="*/ 0 h 35051"/>
                <a:gd name="connsiteX5" fmla="*/ 64 w 98197"/>
                <a:gd name="connsiteY5" fmla="*/ 18021 h 35051"/>
                <a:gd name="connsiteX6" fmla="*/ 15190 w 98197"/>
                <a:gd name="connsiteY6" fmla="*/ 33147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7" h="35051">
                  <a:moveTo>
                    <a:pt x="15190" y="33147"/>
                  </a:moveTo>
                  <a:lnTo>
                    <a:pt x="83008" y="35052"/>
                  </a:lnTo>
                  <a:cubicBezTo>
                    <a:pt x="92165" y="34252"/>
                    <a:pt x="98934" y="26174"/>
                    <a:pt x="98133" y="17031"/>
                  </a:cubicBezTo>
                  <a:cubicBezTo>
                    <a:pt x="97423" y="8979"/>
                    <a:pt x="91047" y="2603"/>
                    <a:pt x="83008" y="1905"/>
                  </a:cubicBezTo>
                  <a:lnTo>
                    <a:pt x="15190" y="0"/>
                  </a:lnTo>
                  <a:cubicBezTo>
                    <a:pt x="6034" y="800"/>
                    <a:pt x="-736" y="8877"/>
                    <a:pt x="64" y="18021"/>
                  </a:cubicBezTo>
                  <a:cubicBezTo>
                    <a:pt x="776" y="26073"/>
                    <a:pt x="7151" y="32448"/>
                    <a:pt x="15190" y="33147"/>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Vrije vorm: vorm 117">
              <a:extLst>
                <a:ext uri="{FF2B5EF4-FFF2-40B4-BE49-F238E27FC236}">
                  <a16:creationId xmlns:a16="http://schemas.microsoft.com/office/drawing/2014/main" id="{A03C0033-E30E-4211-85DB-DD293FAD25BE}"/>
                </a:ext>
              </a:extLst>
            </p:cNvPr>
            <p:cNvSpPr/>
            <p:nvPr/>
          </p:nvSpPr>
          <p:spPr>
            <a:xfrm>
              <a:off x="9037925" y="3119287"/>
              <a:ext cx="98902" cy="89385"/>
            </a:xfrm>
            <a:custGeom>
              <a:avLst/>
              <a:gdLst>
                <a:gd name="connsiteX0" fmla="*/ 7388 w 98902"/>
                <a:gd name="connsiteY0" fmla="*/ 31709 h 89385"/>
                <a:gd name="connsiteX1" fmla="*/ 71650 w 98902"/>
                <a:gd name="connsiteY1" fmla="*/ 85557 h 89385"/>
                <a:gd name="connsiteX2" fmla="*/ 95081 w 98902"/>
                <a:gd name="connsiteY2" fmla="*/ 83360 h 89385"/>
                <a:gd name="connsiteX3" fmla="*/ 95018 w 98902"/>
                <a:gd name="connsiteY3" fmla="*/ 62062 h 89385"/>
                <a:gd name="connsiteX4" fmla="*/ 24152 w 98902"/>
                <a:gd name="connsiteY4" fmla="*/ 3134 h 89385"/>
                <a:gd name="connsiteX5" fmla="*/ 7388 w 98902"/>
                <a:gd name="connsiteY5" fmla="*/ 31709 h 8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02" h="89385">
                  <a:moveTo>
                    <a:pt x="7388" y="31709"/>
                  </a:moveTo>
                  <a:cubicBezTo>
                    <a:pt x="30464" y="47584"/>
                    <a:pt x="51990" y="65605"/>
                    <a:pt x="71650" y="85557"/>
                  </a:cubicBezTo>
                  <a:cubicBezTo>
                    <a:pt x="78724" y="91424"/>
                    <a:pt x="89214" y="90434"/>
                    <a:pt x="95081" y="83360"/>
                  </a:cubicBezTo>
                  <a:cubicBezTo>
                    <a:pt x="100200" y="77175"/>
                    <a:pt x="100174" y="68222"/>
                    <a:pt x="95018" y="62062"/>
                  </a:cubicBezTo>
                  <a:cubicBezTo>
                    <a:pt x="73288" y="40243"/>
                    <a:pt x="49565" y="20520"/>
                    <a:pt x="24152" y="3134"/>
                  </a:cubicBezTo>
                  <a:cubicBezTo>
                    <a:pt x="6499" y="-9566"/>
                    <a:pt x="-10011" y="19644"/>
                    <a:pt x="7388" y="31709"/>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Vrije vorm: vorm 118">
              <a:extLst>
                <a:ext uri="{FF2B5EF4-FFF2-40B4-BE49-F238E27FC236}">
                  <a16:creationId xmlns:a16="http://schemas.microsoft.com/office/drawing/2014/main" id="{8C4D1C21-9E84-4812-AF70-EB92959949B5}"/>
                </a:ext>
              </a:extLst>
            </p:cNvPr>
            <p:cNvSpPr/>
            <p:nvPr/>
          </p:nvSpPr>
          <p:spPr>
            <a:xfrm>
              <a:off x="8979389" y="3155333"/>
              <a:ext cx="42846" cy="116297"/>
            </a:xfrm>
            <a:custGeom>
              <a:avLst/>
              <a:gdLst>
                <a:gd name="connsiteX0" fmla="*/ 773 w 42846"/>
                <a:gd name="connsiteY0" fmla="*/ 20428 h 116297"/>
                <a:gd name="connsiteX1" fmla="*/ 8520 w 42846"/>
                <a:gd name="connsiteY1" fmla="*/ 100439 h 116297"/>
                <a:gd name="connsiteX2" fmla="*/ 41667 w 42846"/>
                <a:gd name="connsiteY2" fmla="*/ 100439 h 116297"/>
                <a:gd name="connsiteX3" fmla="*/ 32778 w 42846"/>
                <a:gd name="connsiteY3" fmla="*/ 11538 h 116297"/>
                <a:gd name="connsiteX4" fmla="*/ 773 w 42846"/>
                <a:gd name="connsiteY4" fmla="*/ 20428 h 11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6" h="116297">
                  <a:moveTo>
                    <a:pt x="773" y="20428"/>
                  </a:moveTo>
                  <a:cubicBezTo>
                    <a:pt x="8850" y="46273"/>
                    <a:pt x="11492" y="73515"/>
                    <a:pt x="8520" y="100439"/>
                  </a:cubicBezTo>
                  <a:cubicBezTo>
                    <a:pt x="6361" y="121647"/>
                    <a:pt x="39508" y="121520"/>
                    <a:pt x="41667" y="100439"/>
                  </a:cubicBezTo>
                  <a:cubicBezTo>
                    <a:pt x="44766" y="70505"/>
                    <a:pt x="41744" y="40266"/>
                    <a:pt x="32778" y="11538"/>
                  </a:cubicBezTo>
                  <a:cubicBezTo>
                    <a:pt x="26428" y="-8781"/>
                    <a:pt x="-5322" y="-19"/>
                    <a:pt x="773" y="20428"/>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Vrije vorm: vorm 119">
              <a:extLst>
                <a:ext uri="{FF2B5EF4-FFF2-40B4-BE49-F238E27FC236}">
                  <a16:creationId xmlns:a16="http://schemas.microsoft.com/office/drawing/2014/main" id="{B3CF6E44-7B35-4C41-AC0C-23F1EADD8FF7}"/>
                </a:ext>
              </a:extLst>
            </p:cNvPr>
            <p:cNvSpPr/>
            <p:nvPr/>
          </p:nvSpPr>
          <p:spPr>
            <a:xfrm>
              <a:off x="8858545" y="3120666"/>
              <a:ext cx="97947" cy="85299"/>
            </a:xfrm>
            <a:custGeom>
              <a:avLst/>
              <a:gdLst>
                <a:gd name="connsiteX0" fmla="*/ 69040 w 97947"/>
                <a:gd name="connsiteY0" fmla="*/ 4169 h 85299"/>
                <a:gd name="connsiteX1" fmla="*/ 5540 w 97947"/>
                <a:gd name="connsiteY1" fmla="*/ 57763 h 85299"/>
                <a:gd name="connsiteX2" fmla="*/ 28908 w 97947"/>
                <a:gd name="connsiteY2" fmla="*/ 81131 h 85299"/>
                <a:gd name="connsiteX3" fmla="*/ 92408 w 97947"/>
                <a:gd name="connsiteY3" fmla="*/ 27537 h 85299"/>
                <a:gd name="connsiteX4" fmla="*/ 69040 w 97947"/>
                <a:gd name="connsiteY4" fmla="*/ 4169 h 8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7" h="85299">
                  <a:moveTo>
                    <a:pt x="69040" y="4169"/>
                  </a:moveTo>
                  <a:lnTo>
                    <a:pt x="5540" y="57763"/>
                  </a:lnTo>
                  <a:cubicBezTo>
                    <a:pt x="-10843" y="71479"/>
                    <a:pt x="12779" y="94847"/>
                    <a:pt x="28908" y="81131"/>
                  </a:cubicBezTo>
                  <a:lnTo>
                    <a:pt x="92408" y="27537"/>
                  </a:lnTo>
                  <a:cubicBezTo>
                    <a:pt x="108791" y="13821"/>
                    <a:pt x="85169" y="-9547"/>
                    <a:pt x="69040" y="4169"/>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Vrije vorm: vorm 120">
              <a:extLst>
                <a:ext uri="{FF2B5EF4-FFF2-40B4-BE49-F238E27FC236}">
                  <a16:creationId xmlns:a16="http://schemas.microsoft.com/office/drawing/2014/main" id="{35BC13ED-0961-4C82-9513-C6B84D9728F0}"/>
                </a:ext>
              </a:extLst>
            </p:cNvPr>
            <p:cNvSpPr/>
            <p:nvPr/>
          </p:nvSpPr>
          <p:spPr>
            <a:xfrm>
              <a:off x="8825654" y="3077717"/>
              <a:ext cx="107595" cy="33147"/>
            </a:xfrm>
            <a:custGeom>
              <a:avLst/>
              <a:gdLst>
                <a:gd name="connsiteX0" fmla="*/ 92406 w 107595"/>
                <a:gd name="connsiteY0" fmla="*/ 0 h 33147"/>
                <a:gd name="connsiteX1" fmla="*/ 15190 w 107595"/>
                <a:gd name="connsiteY1" fmla="*/ 0 h 33147"/>
                <a:gd name="connsiteX2" fmla="*/ 64 w 107595"/>
                <a:gd name="connsiteY2" fmla="*/ 18021 h 33147"/>
                <a:gd name="connsiteX3" fmla="*/ 15190 w 107595"/>
                <a:gd name="connsiteY3" fmla="*/ 33147 h 33147"/>
                <a:gd name="connsiteX4" fmla="*/ 92406 w 107595"/>
                <a:gd name="connsiteY4" fmla="*/ 33147 h 33147"/>
                <a:gd name="connsiteX5" fmla="*/ 107531 w 107595"/>
                <a:gd name="connsiteY5" fmla="*/ 15126 h 33147"/>
                <a:gd name="connsiteX6" fmla="*/ 92406 w 107595"/>
                <a:gd name="connsiteY6" fmla="*/ 0 h 3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 h="33147">
                  <a:moveTo>
                    <a:pt x="92406" y="0"/>
                  </a:moveTo>
                  <a:lnTo>
                    <a:pt x="15190" y="0"/>
                  </a:lnTo>
                  <a:cubicBezTo>
                    <a:pt x="6033" y="800"/>
                    <a:pt x="-736" y="8877"/>
                    <a:pt x="64" y="18021"/>
                  </a:cubicBezTo>
                  <a:cubicBezTo>
                    <a:pt x="776" y="26073"/>
                    <a:pt x="7151" y="32449"/>
                    <a:pt x="15190" y="33147"/>
                  </a:cubicBezTo>
                  <a:lnTo>
                    <a:pt x="92406" y="33147"/>
                  </a:lnTo>
                  <a:cubicBezTo>
                    <a:pt x="101563" y="32347"/>
                    <a:pt x="108332" y="24270"/>
                    <a:pt x="107531" y="15126"/>
                  </a:cubicBezTo>
                  <a:cubicBezTo>
                    <a:pt x="106820" y="7074"/>
                    <a:pt x="100445" y="699"/>
                    <a:pt x="92406" y="0"/>
                  </a:cubicBezTo>
                  <a:close/>
                </a:path>
              </a:pathLst>
            </a:custGeom>
            <a:solidFill>
              <a:srgbClr val="000000"/>
            </a:solidFill>
            <a:ln w="126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 name="Vrije vorm: vorm 76">
            <a:extLst>
              <a:ext uri="{FF2B5EF4-FFF2-40B4-BE49-F238E27FC236}">
                <a16:creationId xmlns:a16="http://schemas.microsoft.com/office/drawing/2014/main" id="{EF624370-82C4-47CB-8314-676FCE0A7F64}"/>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7E78BC1F-809F-4535-45A5-514F20DE2F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2108" y="658410"/>
            <a:ext cx="5087481" cy="6199589"/>
          </a:xfrm>
          <a:prstGeom prst="rect">
            <a:avLst/>
          </a:prstGeom>
        </p:spPr>
      </p:pic>
      <p:sp>
        <p:nvSpPr>
          <p:cNvPr id="4" name="Vrije vorm: vorm 3">
            <a:hlinkClick r:id="" action="ppaction://noaction"/>
            <a:extLst>
              <a:ext uri="{FF2B5EF4-FFF2-40B4-BE49-F238E27FC236}">
                <a16:creationId xmlns:a16="http://schemas.microsoft.com/office/drawing/2014/main" id="{A84FFD17-CFAC-365F-96CD-29F1D2CD6B20}"/>
              </a:ext>
            </a:extLst>
          </p:cNvPr>
          <p:cNvSpPr/>
          <p:nvPr/>
        </p:nvSpPr>
        <p:spPr>
          <a:xfrm>
            <a:off x="476757" y="201930"/>
            <a:ext cx="2044987"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Calibri" panose="020F0502020204030204"/>
                <a:ea typeface="+mn-ea"/>
                <a:cs typeface="+mn-cs"/>
              </a:rPr>
              <a:t>Uniek </a:t>
            </a:r>
          </a:p>
        </p:txBody>
      </p:sp>
      <p:pic>
        <p:nvPicPr>
          <p:cNvPr id="24" name="Afbeelding 23">
            <a:extLst>
              <a:ext uri="{FF2B5EF4-FFF2-40B4-BE49-F238E27FC236}">
                <a16:creationId xmlns:a16="http://schemas.microsoft.com/office/drawing/2014/main" id="{B0E390B3-09F8-5AA1-EC10-9CB24925F6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6077" y="937418"/>
            <a:ext cx="9210550" cy="5107937"/>
          </a:xfrm>
          <a:prstGeom prst="rect">
            <a:avLst/>
          </a:prstGeom>
        </p:spPr>
      </p:pic>
    </p:spTree>
    <p:extLst>
      <p:ext uri="{BB962C8B-B14F-4D97-AF65-F5344CB8AC3E}">
        <p14:creationId xmlns:p14="http://schemas.microsoft.com/office/powerpoint/2010/main" val="2344484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Graphic 175">
            <a:extLst>
              <a:ext uri="{FF2B5EF4-FFF2-40B4-BE49-F238E27FC236}">
                <a16:creationId xmlns:a16="http://schemas.microsoft.com/office/drawing/2014/main" id="{07663EBC-21EC-4163-A22F-4C853E23A944}"/>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753" b="4753"/>
          <a:stretch/>
        </p:blipFill>
        <p:spPr>
          <a:xfrm>
            <a:off x="0" y="651930"/>
            <a:ext cx="12192000" cy="6206071"/>
          </a:xfrm>
          <a:prstGeom prst="rect">
            <a:avLst/>
          </a:prstGeom>
        </p:spPr>
      </p:pic>
      <p:sp>
        <p:nvSpPr>
          <p:cNvPr id="79" name="Vrije vorm: vorm 78">
            <a:extLst>
              <a:ext uri="{FF2B5EF4-FFF2-40B4-BE49-F238E27FC236}">
                <a16:creationId xmlns:a16="http://schemas.microsoft.com/office/drawing/2014/main" id="{3A6A0C0C-32B8-4F5F-BDBA-645D00680BF4}"/>
              </a:ext>
            </a:extLst>
          </p:cNvPr>
          <p:cNvSpPr/>
          <p:nvPr/>
        </p:nvSpPr>
        <p:spPr>
          <a:xfrm>
            <a:off x="-3061" y="2061464"/>
            <a:ext cx="12185142" cy="4495693"/>
          </a:xfrm>
          <a:custGeom>
            <a:avLst/>
            <a:gdLst>
              <a:gd name="connsiteX0" fmla="*/ 12185143 w 12185142"/>
              <a:gd name="connsiteY0" fmla="*/ 0 h 4495693"/>
              <a:gd name="connsiteX1" fmla="*/ 11451718 w 12185142"/>
              <a:gd name="connsiteY1" fmla="*/ 2226183 h 4495693"/>
              <a:gd name="connsiteX2" fmla="*/ 11781918 w 12185142"/>
              <a:gd name="connsiteY2" fmla="*/ 1718183 h 4495693"/>
              <a:gd name="connsiteX3" fmla="*/ 10618852 w 12185142"/>
              <a:gd name="connsiteY3" fmla="*/ 515112 h 4495693"/>
              <a:gd name="connsiteX4" fmla="*/ 9245220 w 12185142"/>
              <a:gd name="connsiteY4" fmla="*/ 69596 h 4495693"/>
              <a:gd name="connsiteX5" fmla="*/ 7415277 w 12185142"/>
              <a:gd name="connsiteY5" fmla="*/ 812165 h 4495693"/>
              <a:gd name="connsiteX6" fmla="*/ 6192013 w 12185142"/>
              <a:gd name="connsiteY6" fmla="*/ 2431415 h 4495693"/>
              <a:gd name="connsiteX7" fmla="*/ 4642613 w 12185142"/>
              <a:gd name="connsiteY7" fmla="*/ 4110863 h 4495693"/>
              <a:gd name="connsiteX8" fmla="*/ 2896871 w 12185142"/>
              <a:gd name="connsiteY8" fmla="*/ 3977640 h 4495693"/>
              <a:gd name="connsiteX9" fmla="*/ 2693671 w 12185142"/>
              <a:gd name="connsiteY9" fmla="*/ 2425065 h 4495693"/>
              <a:gd name="connsiteX10" fmla="*/ 902336 w 12185142"/>
              <a:gd name="connsiteY10" fmla="*/ 2698115 h 4495693"/>
              <a:gd name="connsiteX11" fmla="*/ 1 w 12185142"/>
              <a:gd name="connsiteY11" fmla="*/ 1544193 h 449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5142" h="4495693">
                <a:moveTo>
                  <a:pt x="12185143" y="0"/>
                </a:moveTo>
                <a:cubicBezTo>
                  <a:pt x="11349609" y="459867"/>
                  <a:pt x="10805160" y="2081403"/>
                  <a:pt x="11451718" y="2226183"/>
                </a:cubicBezTo>
                <a:cubicBezTo>
                  <a:pt x="11807318" y="2305812"/>
                  <a:pt x="11860277" y="1991233"/>
                  <a:pt x="11781918" y="1718183"/>
                </a:cubicBezTo>
                <a:cubicBezTo>
                  <a:pt x="11628247" y="1180084"/>
                  <a:pt x="11063733" y="801370"/>
                  <a:pt x="10618852" y="515112"/>
                </a:cubicBezTo>
                <a:cubicBezTo>
                  <a:pt x="10206991" y="250190"/>
                  <a:pt x="9739758" y="72136"/>
                  <a:pt x="9245220" y="69596"/>
                </a:cubicBezTo>
                <a:cubicBezTo>
                  <a:pt x="8562214" y="66167"/>
                  <a:pt x="7937120" y="395224"/>
                  <a:pt x="7415277" y="812165"/>
                </a:cubicBezTo>
                <a:cubicBezTo>
                  <a:pt x="6878067" y="1241425"/>
                  <a:pt x="6541771" y="1851660"/>
                  <a:pt x="6192013" y="2431415"/>
                </a:cubicBezTo>
                <a:cubicBezTo>
                  <a:pt x="5793868" y="3091815"/>
                  <a:pt x="5323714" y="3724529"/>
                  <a:pt x="4642613" y="4110863"/>
                </a:cubicBezTo>
                <a:cubicBezTo>
                  <a:pt x="4642613" y="4110863"/>
                  <a:pt x="3231262" y="5059680"/>
                  <a:pt x="2896871" y="3977640"/>
                </a:cubicBezTo>
                <a:cubicBezTo>
                  <a:pt x="2758060" y="3642741"/>
                  <a:pt x="3055494" y="2714244"/>
                  <a:pt x="2693671" y="2425065"/>
                </a:cubicBezTo>
                <a:cubicBezTo>
                  <a:pt x="2293240" y="2104263"/>
                  <a:pt x="1565149" y="3033014"/>
                  <a:pt x="902336" y="2698115"/>
                </a:cubicBezTo>
                <a:cubicBezTo>
                  <a:pt x="239523" y="2363216"/>
                  <a:pt x="1" y="1544193"/>
                  <a:pt x="1" y="1544193"/>
                </a:cubicBezTo>
              </a:path>
            </a:pathLst>
          </a:custGeom>
          <a:noFill/>
          <a:ln w="22225" cap="flat">
            <a:solidFill>
              <a:srgbClr val="FFFFFF"/>
            </a:solidFill>
            <a:prstDash val="dash"/>
            <a:miter/>
          </a:ln>
        </p:spPr>
        <p:txBody>
          <a:bodyPr rtlCol="0" anchor="ctr"/>
          <a:lstStyle/>
          <a:p>
            <a:endParaRPr lang="nl-NL"/>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84" name="Groep 83">
            <a:extLst>
              <a:ext uri="{FF2B5EF4-FFF2-40B4-BE49-F238E27FC236}">
                <a16:creationId xmlns:a16="http://schemas.microsoft.com/office/drawing/2014/main" id="{070A999F-B080-4B26-830F-7E35C7B04F6F}"/>
              </a:ext>
            </a:extLst>
          </p:cNvPr>
          <p:cNvGrpSpPr/>
          <p:nvPr/>
        </p:nvGrpSpPr>
        <p:grpSpPr>
          <a:xfrm>
            <a:off x="1981835" y="1684020"/>
            <a:ext cx="8217408" cy="3425952"/>
            <a:chOff x="1981835" y="1684020"/>
            <a:chExt cx="8217408" cy="3425952"/>
          </a:xfrm>
        </p:grpSpPr>
        <p:grpSp>
          <p:nvGrpSpPr>
            <p:cNvPr id="83" name="Groep 82">
              <a:extLst>
                <a:ext uri="{FF2B5EF4-FFF2-40B4-BE49-F238E27FC236}">
                  <a16:creationId xmlns:a16="http://schemas.microsoft.com/office/drawing/2014/main" id="{D8C938A1-4BD2-473D-8D5A-7CBF8B490A15}"/>
                </a:ext>
              </a:extLst>
            </p:cNvPr>
            <p:cNvGrpSpPr/>
            <p:nvPr/>
          </p:nvGrpSpPr>
          <p:grpSpPr>
            <a:xfrm>
              <a:off x="1981835" y="1684020"/>
              <a:ext cx="8217408" cy="3425952"/>
              <a:chOff x="1981835" y="1684020"/>
              <a:chExt cx="8217408" cy="3425952"/>
            </a:xfrm>
          </p:grpSpPr>
          <p:sp>
            <p:nvSpPr>
              <p:cNvPr id="5" name="Rechthoek: afgeronde hoeken 4">
                <a:extLst>
                  <a:ext uri="{FF2B5EF4-FFF2-40B4-BE49-F238E27FC236}">
                    <a16:creationId xmlns:a16="http://schemas.microsoft.com/office/drawing/2014/main" id="{7BA10921-9ABD-481D-AA45-E3E3E769D34F}"/>
                  </a:ext>
                </a:extLst>
              </p:cNvPr>
              <p:cNvSpPr/>
              <p:nvPr/>
            </p:nvSpPr>
            <p:spPr>
              <a:xfrm>
                <a:off x="1981835" y="1684020"/>
                <a:ext cx="8217408" cy="3425952"/>
              </a:xfrm>
              <a:prstGeom prst="roundRect">
                <a:avLst>
                  <a:gd name="adj" fmla="val 4285"/>
                </a:avLst>
              </a:prstGeom>
              <a:solidFill>
                <a:srgbClr val="FFFFFF"/>
              </a:solidFill>
              <a:ln w="12692"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483E114E-B5CC-4D0B-A448-9483564A3324}"/>
                  </a:ext>
                </a:extLst>
              </p:cNvPr>
              <p:cNvSpPr/>
              <p:nvPr/>
            </p:nvSpPr>
            <p:spPr>
              <a:xfrm>
                <a:off x="2920872" y="3456051"/>
                <a:ext cx="1019301" cy="447547"/>
              </a:xfrm>
              <a:custGeom>
                <a:avLst/>
                <a:gdLst>
                  <a:gd name="connsiteX0" fmla="*/ 509650 w 1019301"/>
                  <a:gd name="connsiteY0" fmla="*/ 447548 h 447547"/>
                  <a:gd name="connsiteX1" fmla="*/ 530987 w 1019301"/>
                  <a:gd name="connsiteY1" fmla="*/ 401066 h 447547"/>
                  <a:gd name="connsiteX2" fmla="*/ 584073 w 1019301"/>
                  <a:gd name="connsiteY2" fmla="*/ 362966 h 447547"/>
                  <a:gd name="connsiteX3" fmla="*/ 937894 w 1019301"/>
                  <a:gd name="connsiteY3" fmla="*/ 362966 h 447547"/>
                  <a:gd name="connsiteX4" fmla="*/ 1019302 w 1019301"/>
                  <a:gd name="connsiteY4" fmla="*/ 261366 h 447547"/>
                  <a:gd name="connsiteX5" fmla="*/ 1019302 w 1019301"/>
                  <a:gd name="connsiteY5" fmla="*/ 101600 h 447547"/>
                  <a:gd name="connsiteX6" fmla="*/ 937894 w 1019301"/>
                  <a:gd name="connsiteY6" fmla="*/ 0 h 447547"/>
                  <a:gd name="connsiteX7" fmla="*/ 81407 w 1019301"/>
                  <a:gd name="connsiteY7" fmla="*/ 0 h 447547"/>
                  <a:gd name="connsiteX8" fmla="*/ 0 w 1019301"/>
                  <a:gd name="connsiteY8" fmla="*/ 101600 h 447547"/>
                  <a:gd name="connsiteX9" fmla="*/ 0 w 1019301"/>
                  <a:gd name="connsiteY9" fmla="*/ 260858 h 447547"/>
                  <a:gd name="connsiteX10" fmla="*/ 81407 w 1019301"/>
                  <a:gd name="connsiteY10" fmla="*/ 362458 h 447547"/>
                  <a:gd name="connsiteX11" fmla="*/ 435102 w 1019301"/>
                  <a:gd name="connsiteY11" fmla="*/ 362458 h 447547"/>
                  <a:gd name="connsiteX12" fmla="*/ 488187 w 1019301"/>
                  <a:gd name="connsiteY12" fmla="*/ 400558 h 44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301" h="447547">
                    <a:moveTo>
                      <a:pt x="509650" y="447548"/>
                    </a:moveTo>
                    <a:lnTo>
                      <a:pt x="530987" y="401066"/>
                    </a:lnTo>
                    <a:cubicBezTo>
                      <a:pt x="539724" y="379095"/>
                      <a:pt x="560463" y="364211"/>
                      <a:pt x="584073" y="362966"/>
                    </a:cubicBezTo>
                    <a:lnTo>
                      <a:pt x="937894" y="362966"/>
                    </a:lnTo>
                    <a:cubicBezTo>
                      <a:pt x="982853" y="362966"/>
                      <a:pt x="1019302" y="317373"/>
                      <a:pt x="1019302" y="261366"/>
                    </a:cubicBezTo>
                    <a:lnTo>
                      <a:pt x="1019302" y="101600"/>
                    </a:lnTo>
                    <a:cubicBezTo>
                      <a:pt x="1019302" y="45339"/>
                      <a:pt x="982853" y="0"/>
                      <a:pt x="937894" y="0"/>
                    </a:cubicBezTo>
                    <a:lnTo>
                      <a:pt x="81407" y="0"/>
                    </a:lnTo>
                    <a:cubicBezTo>
                      <a:pt x="36449" y="0"/>
                      <a:pt x="0" y="45593"/>
                      <a:pt x="0" y="101600"/>
                    </a:cubicBezTo>
                    <a:lnTo>
                      <a:pt x="0" y="260858"/>
                    </a:lnTo>
                    <a:cubicBezTo>
                      <a:pt x="0" y="317119"/>
                      <a:pt x="36449" y="362458"/>
                      <a:pt x="81407" y="362458"/>
                    </a:cubicBezTo>
                    <a:lnTo>
                      <a:pt x="435102" y="362458"/>
                    </a:lnTo>
                    <a:cubicBezTo>
                      <a:pt x="458724" y="363677"/>
                      <a:pt x="479476" y="378562"/>
                      <a:pt x="488187" y="400558"/>
                    </a:cubicBezTo>
                    <a:close/>
                  </a:path>
                </a:pathLst>
              </a:custGeom>
              <a:solidFill>
                <a:srgbClr val="4AA9E2"/>
              </a:solidFill>
              <a:ln w="12692" cap="flat">
                <a:noFill/>
                <a:prstDash val="solid"/>
                <a:miter/>
              </a:ln>
            </p:spPr>
            <p:txBody>
              <a:bodyPr lIns="0" tIns="72000" rIns="0" bIns="0" rtlCol="0" anchor="t"/>
              <a:lstStyle/>
              <a:p>
                <a:pPr algn="ctr"/>
                <a:r>
                  <a:rPr lang="nl-NL" sz="1400" b="1" dirty="0">
                    <a:solidFill>
                      <a:schemeClr val="bg1"/>
                    </a:solidFill>
                  </a:rPr>
                  <a:t>Les 1</a:t>
                </a:r>
              </a:p>
            </p:txBody>
          </p:sp>
          <p:sp>
            <p:nvSpPr>
              <p:cNvPr id="59" name="Vrije vorm: vorm 58">
                <a:extLst>
                  <a:ext uri="{FF2B5EF4-FFF2-40B4-BE49-F238E27FC236}">
                    <a16:creationId xmlns:a16="http://schemas.microsoft.com/office/drawing/2014/main" id="{E9BFD50E-48CF-477B-8C42-B6B15220C285}"/>
                  </a:ext>
                </a:extLst>
              </p:cNvPr>
              <p:cNvSpPr/>
              <p:nvPr/>
            </p:nvSpPr>
            <p:spPr>
              <a:xfrm>
                <a:off x="2210816" y="3993641"/>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DE0034"/>
              </a:solidFill>
              <a:ln w="12692" cap="flat">
                <a:noFill/>
                <a:prstDash val="solid"/>
                <a:miter/>
              </a:ln>
            </p:spPr>
            <p:txBody>
              <a:bodyPr rtlCol="0" anchor="ctr"/>
              <a:lstStyle/>
              <a:p>
                <a:r>
                  <a:rPr lang="nl-NL" sz="1400" b="1" dirty="0">
                    <a:solidFill>
                      <a:schemeClr val="bg1"/>
                    </a:solidFill>
                  </a:rPr>
                  <a:t>Instructie</a:t>
                </a:r>
              </a:p>
            </p:txBody>
          </p:sp>
          <p:sp>
            <p:nvSpPr>
              <p:cNvPr id="60" name="Vrije vorm: vorm 59">
                <a:extLst>
                  <a:ext uri="{FF2B5EF4-FFF2-40B4-BE49-F238E27FC236}">
                    <a16:creationId xmlns:a16="http://schemas.microsoft.com/office/drawing/2014/main" id="{0C80959F-E782-4F8B-B64C-A19ED3C4BE52}"/>
                  </a:ext>
                </a:extLst>
              </p:cNvPr>
              <p:cNvSpPr/>
              <p:nvPr/>
            </p:nvSpPr>
            <p:spPr>
              <a:xfrm>
                <a:off x="2210816" y="4282567"/>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E66708"/>
              </a:solidFill>
              <a:ln w="12692" cap="flat">
                <a:noFill/>
                <a:prstDash val="solid"/>
                <a:miter/>
              </a:ln>
            </p:spPr>
            <p:txBody>
              <a:bodyPr rtlCol="0" anchor="ctr"/>
              <a:lstStyle/>
              <a:p>
                <a:r>
                  <a:rPr lang="nl-NL" sz="1400" b="1" dirty="0">
                    <a:solidFill>
                      <a:schemeClr val="bg1"/>
                    </a:solidFill>
                  </a:rPr>
                  <a:t>Zelfstandig werken</a:t>
                </a:r>
              </a:p>
            </p:txBody>
          </p:sp>
          <p:sp>
            <p:nvSpPr>
              <p:cNvPr id="61" name="Vrije vorm: vorm 60">
                <a:extLst>
                  <a:ext uri="{FF2B5EF4-FFF2-40B4-BE49-F238E27FC236}">
                    <a16:creationId xmlns:a16="http://schemas.microsoft.com/office/drawing/2014/main" id="{BE5023E4-640F-4FFD-9499-D88E8AD26E98}"/>
                  </a:ext>
                </a:extLst>
              </p:cNvPr>
              <p:cNvSpPr/>
              <p:nvPr/>
            </p:nvSpPr>
            <p:spPr>
              <a:xfrm>
                <a:off x="2210816" y="4571619"/>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034889"/>
              </a:solidFill>
              <a:ln w="12692" cap="flat">
                <a:noFill/>
                <a:prstDash val="solid"/>
                <a:miter/>
              </a:ln>
            </p:spPr>
            <p:txBody>
              <a:bodyPr rtlCol="0" anchor="ctr"/>
              <a:lstStyle/>
              <a:p>
                <a:r>
                  <a:rPr lang="nl-NL" sz="1400" b="1" dirty="0">
                    <a:solidFill>
                      <a:schemeClr val="bg1"/>
                    </a:solidFill>
                  </a:rPr>
                  <a:t>Terugkijken</a:t>
                </a:r>
              </a:p>
            </p:txBody>
          </p:sp>
          <p:sp>
            <p:nvSpPr>
              <p:cNvPr id="450" name="Tekstvak 449">
                <a:extLst>
                  <a:ext uri="{FF2B5EF4-FFF2-40B4-BE49-F238E27FC236}">
                    <a16:creationId xmlns:a16="http://schemas.microsoft.com/office/drawing/2014/main" id="{58F6FA79-A03E-4E6C-8FF6-39566B142CA6}"/>
                  </a:ext>
                </a:extLst>
              </p:cNvPr>
              <p:cNvSpPr txBox="1"/>
              <p:nvPr/>
            </p:nvSpPr>
            <p:spPr>
              <a:xfrm>
                <a:off x="3880993" y="4047040"/>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20 MIN</a:t>
                </a:r>
              </a:p>
            </p:txBody>
          </p:sp>
          <p:sp>
            <p:nvSpPr>
              <p:cNvPr id="460" name="Tekstvak 459">
                <a:extLst>
                  <a:ext uri="{FF2B5EF4-FFF2-40B4-BE49-F238E27FC236}">
                    <a16:creationId xmlns:a16="http://schemas.microsoft.com/office/drawing/2014/main" id="{243198F9-4B23-4565-BA7F-44362A934CF1}"/>
                  </a:ext>
                </a:extLst>
              </p:cNvPr>
              <p:cNvSpPr txBox="1"/>
              <p:nvPr/>
            </p:nvSpPr>
            <p:spPr>
              <a:xfrm>
                <a:off x="3880993" y="4335966"/>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20 MIN</a:t>
                </a:r>
              </a:p>
            </p:txBody>
          </p:sp>
          <p:sp>
            <p:nvSpPr>
              <p:cNvPr id="465" name="Tekstvak 464">
                <a:extLst>
                  <a:ext uri="{FF2B5EF4-FFF2-40B4-BE49-F238E27FC236}">
                    <a16:creationId xmlns:a16="http://schemas.microsoft.com/office/drawing/2014/main" id="{2445AF3C-5CB7-4D80-BE27-D50D1C1BD598}"/>
                  </a:ext>
                </a:extLst>
              </p:cNvPr>
              <p:cNvSpPr txBox="1"/>
              <p:nvPr/>
            </p:nvSpPr>
            <p:spPr>
              <a:xfrm>
                <a:off x="3986022" y="4625018"/>
                <a:ext cx="455253"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5 MIN</a:t>
                </a:r>
              </a:p>
            </p:txBody>
          </p:sp>
          <p:sp>
            <p:nvSpPr>
              <p:cNvPr id="466" name="Vrije vorm: vorm 465">
                <a:extLst>
                  <a:ext uri="{FF2B5EF4-FFF2-40B4-BE49-F238E27FC236}">
                    <a16:creationId xmlns:a16="http://schemas.microsoft.com/office/drawing/2014/main" id="{4A194548-DC43-4313-848E-E7278693308C}"/>
                  </a:ext>
                </a:extLst>
              </p:cNvPr>
              <p:cNvSpPr/>
              <p:nvPr/>
            </p:nvSpPr>
            <p:spPr>
              <a:xfrm>
                <a:off x="8240903" y="3456051"/>
                <a:ext cx="1019302" cy="447547"/>
              </a:xfrm>
              <a:custGeom>
                <a:avLst/>
                <a:gdLst>
                  <a:gd name="connsiteX0" fmla="*/ 509651 w 1019302"/>
                  <a:gd name="connsiteY0" fmla="*/ 447548 h 447547"/>
                  <a:gd name="connsiteX1" fmla="*/ 531114 w 1019302"/>
                  <a:gd name="connsiteY1" fmla="*/ 401066 h 447547"/>
                  <a:gd name="connsiteX2" fmla="*/ 584200 w 1019302"/>
                  <a:gd name="connsiteY2" fmla="*/ 362966 h 447547"/>
                  <a:gd name="connsiteX3" fmla="*/ 937894 w 1019302"/>
                  <a:gd name="connsiteY3" fmla="*/ 362966 h 447547"/>
                  <a:gd name="connsiteX4" fmla="*/ 1019302 w 1019302"/>
                  <a:gd name="connsiteY4" fmla="*/ 261366 h 447547"/>
                  <a:gd name="connsiteX5" fmla="*/ 1019302 w 1019302"/>
                  <a:gd name="connsiteY5" fmla="*/ 101600 h 447547"/>
                  <a:gd name="connsiteX6" fmla="*/ 937894 w 1019302"/>
                  <a:gd name="connsiteY6" fmla="*/ 0 h 447547"/>
                  <a:gd name="connsiteX7" fmla="*/ 81406 w 1019302"/>
                  <a:gd name="connsiteY7" fmla="*/ 0 h 447547"/>
                  <a:gd name="connsiteX8" fmla="*/ 0 w 1019302"/>
                  <a:gd name="connsiteY8" fmla="*/ 101600 h 447547"/>
                  <a:gd name="connsiteX9" fmla="*/ 0 w 1019302"/>
                  <a:gd name="connsiteY9" fmla="*/ 260858 h 447547"/>
                  <a:gd name="connsiteX10" fmla="*/ 81406 w 1019302"/>
                  <a:gd name="connsiteY10" fmla="*/ 362458 h 447547"/>
                  <a:gd name="connsiteX11" fmla="*/ 435102 w 1019302"/>
                  <a:gd name="connsiteY11" fmla="*/ 362458 h 447547"/>
                  <a:gd name="connsiteX12" fmla="*/ 488188 w 1019302"/>
                  <a:gd name="connsiteY12" fmla="*/ 400558 h 44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302" h="447547">
                    <a:moveTo>
                      <a:pt x="509651" y="447548"/>
                    </a:moveTo>
                    <a:lnTo>
                      <a:pt x="531114" y="401066"/>
                    </a:lnTo>
                    <a:cubicBezTo>
                      <a:pt x="539775" y="379031"/>
                      <a:pt x="560552" y="364121"/>
                      <a:pt x="584200" y="362966"/>
                    </a:cubicBezTo>
                    <a:lnTo>
                      <a:pt x="937894" y="362966"/>
                    </a:lnTo>
                    <a:cubicBezTo>
                      <a:pt x="982853" y="362966"/>
                      <a:pt x="1019302" y="317373"/>
                      <a:pt x="1019302" y="261366"/>
                    </a:cubicBezTo>
                    <a:lnTo>
                      <a:pt x="1019302" y="101600"/>
                    </a:lnTo>
                    <a:cubicBezTo>
                      <a:pt x="1019302" y="45339"/>
                      <a:pt x="982853" y="0"/>
                      <a:pt x="937894" y="0"/>
                    </a:cubicBezTo>
                    <a:lnTo>
                      <a:pt x="81406" y="0"/>
                    </a:lnTo>
                    <a:cubicBezTo>
                      <a:pt x="36449" y="0"/>
                      <a:pt x="0" y="45593"/>
                      <a:pt x="0" y="101600"/>
                    </a:cubicBezTo>
                    <a:lnTo>
                      <a:pt x="0" y="260858"/>
                    </a:lnTo>
                    <a:cubicBezTo>
                      <a:pt x="0" y="317119"/>
                      <a:pt x="36449" y="362458"/>
                      <a:pt x="81406" y="362458"/>
                    </a:cubicBezTo>
                    <a:lnTo>
                      <a:pt x="435102" y="362458"/>
                    </a:lnTo>
                    <a:cubicBezTo>
                      <a:pt x="458749" y="363614"/>
                      <a:pt x="479526" y="378523"/>
                      <a:pt x="488188" y="400558"/>
                    </a:cubicBezTo>
                    <a:close/>
                  </a:path>
                </a:pathLst>
              </a:custGeom>
              <a:solidFill>
                <a:srgbClr val="4AA9E2"/>
              </a:solidFill>
              <a:ln w="12692" cap="flat">
                <a:noFill/>
                <a:prstDash val="solid"/>
                <a:miter/>
              </a:ln>
            </p:spPr>
            <p:txBody>
              <a:bodyPr lIns="0" tIns="72000" rIns="0" bIns="0" rtlCol="0" anchor="t"/>
              <a:lstStyle/>
              <a:p>
                <a:pPr algn="ctr"/>
                <a:r>
                  <a:rPr lang="nl-NL" sz="1400" b="1" dirty="0">
                    <a:solidFill>
                      <a:schemeClr val="bg1"/>
                    </a:solidFill>
                  </a:rPr>
                  <a:t>Les 3</a:t>
                </a:r>
              </a:p>
            </p:txBody>
          </p:sp>
          <p:sp>
            <p:nvSpPr>
              <p:cNvPr id="469" name="Vrije vorm: vorm 468">
                <a:extLst>
                  <a:ext uri="{FF2B5EF4-FFF2-40B4-BE49-F238E27FC236}">
                    <a16:creationId xmlns:a16="http://schemas.microsoft.com/office/drawing/2014/main" id="{6E911CB1-E25E-4FD6-BD56-FF6DFCE3182E}"/>
                  </a:ext>
                </a:extLst>
              </p:cNvPr>
              <p:cNvSpPr/>
              <p:nvPr/>
            </p:nvSpPr>
            <p:spPr>
              <a:xfrm>
                <a:off x="7530846" y="3993641"/>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DE0034"/>
              </a:solidFill>
              <a:ln w="12692" cap="flat">
                <a:noFill/>
                <a:prstDash val="solid"/>
                <a:miter/>
              </a:ln>
            </p:spPr>
            <p:txBody>
              <a:bodyPr rtlCol="0" anchor="ctr"/>
              <a:lstStyle/>
              <a:p>
                <a:r>
                  <a:rPr lang="nl-NL" sz="1400" b="1" dirty="0">
                    <a:solidFill>
                      <a:schemeClr val="bg1"/>
                    </a:solidFill>
                  </a:rPr>
                  <a:t>Instructie</a:t>
                </a:r>
              </a:p>
            </p:txBody>
          </p:sp>
          <p:sp>
            <p:nvSpPr>
              <p:cNvPr id="470" name="Vrije vorm: vorm 469">
                <a:extLst>
                  <a:ext uri="{FF2B5EF4-FFF2-40B4-BE49-F238E27FC236}">
                    <a16:creationId xmlns:a16="http://schemas.microsoft.com/office/drawing/2014/main" id="{2ED9A50D-F57C-486C-A8C8-E0E222BC7E9D}"/>
                  </a:ext>
                </a:extLst>
              </p:cNvPr>
              <p:cNvSpPr/>
              <p:nvPr/>
            </p:nvSpPr>
            <p:spPr>
              <a:xfrm>
                <a:off x="7530846" y="4282567"/>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E66708"/>
              </a:solidFill>
              <a:ln w="12692" cap="flat">
                <a:noFill/>
                <a:prstDash val="solid"/>
                <a:miter/>
              </a:ln>
            </p:spPr>
            <p:txBody>
              <a:bodyPr rtlCol="0" anchor="ctr"/>
              <a:lstStyle/>
              <a:p>
                <a:r>
                  <a:rPr lang="nl-NL" sz="1400" b="1" dirty="0">
                    <a:solidFill>
                      <a:schemeClr val="bg1"/>
                    </a:solidFill>
                  </a:rPr>
                  <a:t>Zelfstandig werken</a:t>
                </a:r>
              </a:p>
            </p:txBody>
          </p:sp>
          <p:sp>
            <p:nvSpPr>
              <p:cNvPr id="471" name="Vrije vorm: vorm 470">
                <a:extLst>
                  <a:ext uri="{FF2B5EF4-FFF2-40B4-BE49-F238E27FC236}">
                    <a16:creationId xmlns:a16="http://schemas.microsoft.com/office/drawing/2014/main" id="{EFDABBCE-C63A-46ED-A63C-DCD50326B1E7}"/>
                  </a:ext>
                </a:extLst>
              </p:cNvPr>
              <p:cNvSpPr/>
              <p:nvPr/>
            </p:nvSpPr>
            <p:spPr>
              <a:xfrm>
                <a:off x="7530846" y="4571619"/>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034889"/>
              </a:solidFill>
              <a:ln w="12692" cap="flat">
                <a:noFill/>
                <a:prstDash val="solid"/>
                <a:miter/>
              </a:ln>
            </p:spPr>
            <p:txBody>
              <a:bodyPr rtlCol="0" anchor="ctr"/>
              <a:lstStyle/>
              <a:p>
                <a:r>
                  <a:rPr lang="nl-NL" sz="1400" b="1" dirty="0">
                    <a:solidFill>
                      <a:schemeClr val="bg1"/>
                    </a:solidFill>
                  </a:rPr>
                  <a:t>Terugkijken</a:t>
                </a:r>
              </a:p>
            </p:txBody>
          </p:sp>
          <p:sp>
            <p:nvSpPr>
              <p:cNvPr id="477" name="Tekstvak 476">
                <a:extLst>
                  <a:ext uri="{FF2B5EF4-FFF2-40B4-BE49-F238E27FC236}">
                    <a16:creationId xmlns:a16="http://schemas.microsoft.com/office/drawing/2014/main" id="{52B4AA27-8AB9-4CCF-B6CF-4FDF39902253}"/>
                  </a:ext>
                </a:extLst>
              </p:cNvPr>
              <p:cNvSpPr txBox="1"/>
              <p:nvPr/>
            </p:nvSpPr>
            <p:spPr>
              <a:xfrm>
                <a:off x="9201023" y="4047040"/>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20 MIN</a:t>
                </a:r>
              </a:p>
            </p:txBody>
          </p:sp>
          <p:sp>
            <p:nvSpPr>
              <p:cNvPr id="487" name="Tekstvak 486">
                <a:extLst>
                  <a:ext uri="{FF2B5EF4-FFF2-40B4-BE49-F238E27FC236}">
                    <a16:creationId xmlns:a16="http://schemas.microsoft.com/office/drawing/2014/main" id="{C378CE8C-B51F-43C5-9401-5176042E1C57}"/>
                  </a:ext>
                </a:extLst>
              </p:cNvPr>
              <p:cNvSpPr txBox="1"/>
              <p:nvPr/>
            </p:nvSpPr>
            <p:spPr>
              <a:xfrm>
                <a:off x="9201023" y="4335966"/>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20 MIN</a:t>
                </a:r>
              </a:p>
            </p:txBody>
          </p:sp>
          <p:sp>
            <p:nvSpPr>
              <p:cNvPr id="492" name="Tekstvak 491">
                <a:extLst>
                  <a:ext uri="{FF2B5EF4-FFF2-40B4-BE49-F238E27FC236}">
                    <a16:creationId xmlns:a16="http://schemas.microsoft.com/office/drawing/2014/main" id="{401851D6-8119-48CD-858C-F051E33E5351}"/>
                  </a:ext>
                </a:extLst>
              </p:cNvPr>
              <p:cNvSpPr txBox="1"/>
              <p:nvPr/>
            </p:nvSpPr>
            <p:spPr>
              <a:xfrm>
                <a:off x="9306052" y="4625018"/>
                <a:ext cx="455253"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5 MIN</a:t>
                </a:r>
              </a:p>
            </p:txBody>
          </p:sp>
          <p:sp>
            <p:nvSpPr>
              <p:cNvPr id="493" name="Vrije vorm: vorm 492">
                <a:extLst>
                  <a:ext uri="{FF2B5EF4-FFF2-40B4-BE49-F238E27FC236}">
                    <a16:creationId xmlns:a16="http://schemas.microsoft.com/office/drawing/2014/main" id="{7809EE44-2E49-4F70-9E48-1D2965F21522}"/>
                  </a:ext>
                </a:extLst>
              </p:cNvPr>
              <p:cNvSpPr/>
              <p:nvPr/>
            </p:nvSpPr>
            <p:spPr>
              <a:xfrm>
                <a:off x="5580887" y="3456051"/>
                <a:ext cx="1019302" cy="447547"/>
              </a:xfrm>
              <a:custGeom>
                <a:avLst/>
                <a:gdLst>
                  <a:gd name="connsiteX0" fmla="*/ 509651 w 1019302"/>
                  <a:gd name="connsiteY0" fmla="*/ 447548 h 447547"/>
                  <a:gd name="connsiteX1" fmla="*/ 530987 w 1019302"/>
                  <a:gd name="connsiteY1" fmla="*/ 401066 h 447547"/>
                  <a:gd name="connsiteX2" fmla="*/ 584200 w 1019302"/>
                  <a:gd name="connsiteY2" fmla="*/ 362966 h 447547"/>
                  <a:gd name="connsiteX3" fmla="*/ 937894 w 1019302"/>
                  <a:gd name="connsiteY3" fmla="*/ 362966 h 447547"/>
                  <a:gd name="connsiteX4" fmla="*/ 1019302 w 1019302"/>
                  <a:gd name="connsiteY4" fmla="*/ 261366 h 447547"/>
                  <a:gd name="connsiteX5" fmla="*/ 1019302 w 1019302"/>
                  <a:gd name="connsiteY5" fmla="*/ 101600 h 447547"/>
                  <a:gd name="connsiteX6" fmla="*/ 937894 w 1019302"/>
                  <a:gd name="connsiteY6" fmla="*/ 0 h 447547"/>
                  <a:gd name="connsiteX7" fmla="*/ 81407 w 1019302"/>
                  <a:gd name="connsiteY7" fmla="*/ 0 h 447547"/>
                  <a:gd name="connsiteX8" fmla="*/ 0 w 1019302"/>
                  <a:gd name="connsiteY8" fmla="*/ 101600 h 447547"/>
                  <a:gd name="connsiteX9" fmla="*/ 0 w 1019302"/>
                  <a:gd name="connsiteY9" fmla="*/ 260858 h 447547"/>
                  <a:gd name="connsiteX10" fmla="*/ 81407 w 1019302"/>
                  <a:gd name="connsiteY10" fmla="*/ 362458 h 447547"/>
                  <a:gd name="connsiteX11" fmla="*/ 435102 w 1019302"/>
                  <a:gd name="connsiteY11" fmla="*/ 362458 h 447547"/>
                  <a:gd name="connsiteX12" fmla="*/ 488188 w 1019302"/>
                  <a:gd name="connsiteY12" fmla="*/ 400558 h 44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9302" h="447547">
                    <a:moveTo>
                      <a:pt x="509651" y="447548"/>
                    </a:moveTo>
                    <a:lnTo>
                      <a:pt x="530987" y="401066"/>
                    </a:lnTo>
                    <a:cubicBezTo>
                      <a:pt x="539750" y="379057"/>
                      <a:pt x="560539" y="364172"/>
                      <a:pt x="584200" y="362966"/>
                    </a:cubicBezTo>
                    <a:lnTo>
                      <a:pt x="937894" y="362966"/>
                    </a:lnTo>
                    <a:cubicBezTo>
                      <a:pt x="982853" y="362966"/>
                      <a:pt x="1019302" y="317373"/>
                      <a:pt x="1019302" y="261366"/>
                    </a:cubicBezTo>
                    <a:lnTo>
                      <a:pt x="1019302" y="101600"/>
                    </a:lnTo>
                    <a:cubicBezTo>
                      <a:pt x="1019302" y="45339"/>
                      <a:pt x="982853" y="0"/>
                      <a:pt x="937894" y="0"/>
                    </a:cubicBezTo>
                    <a:lnTo>
                      <a:pt x="81407" y="0"/>
                    </a:lnTo>
                    <a:cubicBezTo>
                      <a:pt x="36449" y="0"/>
                      <a:pt x="0" y="45593"/>
                      <a:pt x="0" y="101600"/>
                    </a:cubicBezTo>
                    <a:lnTo>
                      <a:pt x="0" y="260858"/>
                    </a:lnTo>
                    <a:cubicBezTo>
                      <a:pt x="0" y="317119"/>
                      <a:pt x="36449" y="362458"/>
                      <a:pt x="81407" y="362458"/>
                    </a:cubicBezTo>
                    <a:lnTo>
                      <a:pt x="435102" y="362458"/>
                    </a:lnTo>
                    <a:cubicBezTo>
                      <a:pt x="458749" y="363614"/>
                      <a:pt x="479526" y="378523"/>
                      <a:pt x="488188" y="400558"/>
                    </a:cubicBezTo>
                    <a:close/>
                  </a:path>
                </a:pathLst>
              </a:custGeom>
              <a:solidFill>
                <a:srgbClr val="4AA9E2"/>
              </a:solidFill>
              <a:ln w="12692" cap="flat">
                <a:noFill/>
                <a:prstDash val="solid"/>
                <a:miter/>
              </a:ln>
            </p:spPr>
            <p:txBody>
              <a:bodyPr lIns="0" tIns="72000" rIns="0" bIns="0" rtlCol="0" anchor="t"/>
              <a:lstStyle/>
              <a:p>
                <a:pPr algn="ctr"/>
                <a:r>
                  <a:rPr lang="nl-NL" sz="1400" b="1" dirty="0">
                    <a:solidFill>
                      <a:schemeClr val="bg1"/>
                    </a:solidFill>
                  </a:rPr>
                  <a:t>Les 2</a:t>
                </a:r>
              </a:p>
            </p:txBody>
          </p:sp>
          <p:sp>
            <p:nvSpPr>
              <p:cNvPr id="496" name="Vrije vorm: vorm 495">
                <a:extLst>
                  <a:ext uri="{FF2B5EF4-FFF2-40B4-BE49-F238E27FC236}">
                    <a16:creationId xmlns:a16="http://schemas.microsoft.com/office/drawing/2014/main" id="{DB6ADAA3-9B2B-412F-9868-AF778A0FC94D}"/>
                  </a:ext>
                </a:extLst>
              </p:cNvPr>
              <p:cNvSpPr/>
              <p:nvPr/>
            </p:nvSpPr>
            <p:spPr>
              <a:xfrm>
                <a:off x="4870831" y="3993641"/>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DE0034"/>
              </a:solidFill>
              <a:ln w="12692" cap="flat">
                <a:noFill/>
                <a:prstDash val="solid"/>
                <a:miter/>
              </a:ln>
            </p:spPr>
            <p:txBody>
              <a:bodyPr rtlCol="0" anchor="ctr"/>
              <a:lstStyle/>
              <a:p>
                <a:r>
                  <a:rPr lang="nl-NL" sz="1400" b="1" dirty="0">
                    <a:solidFill>
                      <a:schemeClr val="bg1"/>
                    </a:solidFill>
                  </a:rPr>
                  <a:t>Instructie</a:t>
                </a:r>
              </a:p>
            </p:txBody>
          </p:sp>
          <p:sp>
            <p:nvSpPr>
              <p:cNvPr id="497" name="Vrije vorm: vorm 496">
                <a:extLst>
                  <a:ext uri="{FF2B5EF4-FFF2-40B4-BE49-F238E27FC236}">
                    <a16:creationId xmlns:a16="http://schemas.microsoft.com/office/drawing/2014/main" id="{5315A61D-E7C2-4BB0-88A0-AF510CAD489C}"/>
                  </a:ext>
                </a:extLst>
              </p:cNvPr>
              <p:cNvSpPr/>
              <p:nvPr/>
            </p:nvSpPr>
            <p:spPr>
              <a:xfrm>
                <a:off x="4870831" y="4282567"/>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E66708"/>
              </a:solidFill>
              <a:ln w="12692" cap="flat">
                <a:noFill/>
                <a:prstDash val="solid"/>
                <a:miter/>
              </a:ln>
            </p:spPr>
            <p:txBody>
              <a:bodyPr rtlCol="0" anchor="ctr"/>
              <a:lstStyle/>
              <a:p>
                <a:r>
                  <a:rPr lang="nl-NL" sz="1400" b="1" dirty="0">
                    <a:solidFill>
                      <a:schemeClr val="bg1"/>
                    </a:solidFill>
                  </a:rPr>
                  <a:t>Zelfstandig werken</a:t>
                </a:r>
              </a:p>
            </p:txBody>
          </p:sp>
          <p:sp>
            <p:nvSpPr>
              <p:cNvPr id="498" name="Vrije vorm: vorm 497">
                <a:extLst>
                  <a:ext uri="{FF2B5EF4-FFF2-40B4-BE49-F238E27FC236}">
                    <a16:creationId xmlns:a16="http://schemas.microsoft.com/office/drawing/2014/main" id="{A9CAF7F1-B45E-4EB8-96EE-57B1F7CBA018}"/>
                  </a:ext>
                </a:extLst>
              </p:cNvPr>
              <p:cNvSpPr/>
              <p:nvPr/>
            </p:nvSpPr>
            <p:spPr>
              <a:xfrm>
                <a:off x="4870831" y="4571619"/>
                <a:ext cx="2439416" cy="291464"/>
              </a:xfrm>
              <a:custGeom>
                <a:avLst/>
                <a:gdLst>
                  <a:gd name="connsiteX0" fmla="*/ 0 w 2439416"/>
                  <a:gd name="connsiteY0" fmla="*/ 0 h 291464"/>
                  <a:gd name="connsiteX1" fmla="*/ 2439416 w 2439416"/>
                  <a:gd name="connsiteY1" fmla="*/ 0 h 291464"/>
                  <a:gd name="connsiteX2" fmla="*/ 2439416 w 2439416"/>
                  <a:gd name="connsiteY2" fmla="*/ 291465 h 291464"/>
                  <a:gd name="connsiteX3" fmla="*/ 0 w 2439416"/>
                  <a:gd name="connsiteY3" fmla="*/ 291465 h 291464"/>
                </a:gdLst>
                <a:ahLst/>
                <a:cxnLst>
                  <a:cxn ang="0">
                    <a:pos x="connsiteX0" y="connsiteY0"/>
                  </a:cxn>
                  <a:cxn ang="0">
                    <a:pos x="connsiteX1" y="connsiteY1"/>
                  </a:cxn>
                  <a:cxn ang="0">
                    <a:pos x="connsiteX2" y="connsiteY2"/>
                  </a:cxn>
                  <a:cxn ang="0">
                    <a:pos x="connsiteX3" y="connsiteY3"/>
                  </a:cxn>
                </a:cxnLst>
                <a:rect l="l" t="t" r="r" b="b"/>
                <a:pathLst>
                  <a:path w="2439416" h="291464">
                    <a:moveTo>
                      <a:pt x="0" y="0"/>
                    </a:moveTo>
                    <a:lnTo>
                      <a:pt x="2439416" y="0"/>
                    </a:lnTo>
                    <a:lnTo>
                      <a:pt x="2439416" y="291465"/>
                    </a:lnTo>
                    <a:lnTo>
                      <a:pt x="0" y="291465"/>
                    </a:lnTo>
                    <a:close/>
                  </a:path>
                </a:pathLst>
              </a:custGeom>
              <a:solidFill>
                <a:srgbClr val="034889"/>
              </a:solidFill>
              <a:ln w="12692" cap="flat">
                <a:noFill/>
                <a:prstDash val="solid"/>
                <a:miter/>
              </a:ln>
            </p:spPr>
            <p:txBody>
              <a:bodyPr rtlCol="0" anchor="ctr"/>
              <a:lstStyle/>
              <a:p>
                <a:r>
                  <a:rPr lang="nl-NL" sz="1400" b="1" dirty="0">
                    <a:solidFill>
                      <a:schemeClr val="bg1"/>
                    </a:solidFill>
                  </a:rPr>
                  <a:t>Terugkijken</a:t>
                </a:r>
              </a:p>
            </p:txBody>
          </p:sp>
          <p:sp>
            <p:nvSpPr>
              <p:cNvPr id="503" name="Tekstvak 502">
                <a:extLst>
                  <a:ext uri="{FF2B5EF4-FFF2-40B4-BE49-F238E27FC236}">
                    <a16:creationId xmlns:a16="http://schemas.microsoft.com/office/drawing/2014/main" id="{77AAB6C7-137F-4EFC-9F2C-09B17492535F}"/>
                  </a:ext>
                </a:extLst>
              </p:cNvPr>
              <p:cNvSpPr txBox="1"/>
              <p:nvPr/>
            </p:nvSpPr>
            <p:spPr>
              <a:xfrm>
                <a:off x="6541008" y="4047040"/>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20 MIN</a:t>
                </a:r>
              </a:p>
            </p:txBody>
          </p:sp>
          <p:sp>
            <p:nvSpPr>
              <p:cNvPr id="65" name="Tekstvak 64">
                <a:extLst>
                  <a:ext uri="{FF2B5EF4-FFF2-40B4-BE49-F238E27FC236}">
                    <a16:creationId xmlns:a16="http://schemas.microsoft.com/office/drawing/2014/main" id="{60DD13F8-9B07-49BF-9D25-B684C93F3573}"/>
                  </a:ext>
                </a:extLst>
              </p:cNvPr>
              <p:cNvSpPr txBox="1"/>
              <p:nvPr/>
            </p:nvSpPr>
            <p:spPr>
              <a:xfrm>
                <a:off x="6541008" y="4335966"/>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20 MIN</a:t>
                </a:r>
              </a:p>
            </p:txBody>
          </p:sp>
          <p:sp>
            <p:nvSpPr>
              <p:cNvPr id="71" name="Tekstvak 70">
                <a:extLst>
                  <a:ext uri="{FF2B5EF4-FFF2-40B4-BE49-F238E27FC236}">
                    <a16:creationId xmlns:a16="http://schemas.microsoft.com/office/drawing/2014/main" id="{B973A4C4-FB5B-45B1-BA9C-AA287FAF7F6B}"/>
                  </a:ext>
                </a:extLst>
              </p:cNvPr>
              <p:cNvSpPr txBox="1"/>
              <p:nvPr/>
            </p:nvSpPr>
            <p:spPr>
              <a:xfrm>
                <a:off x="6646037" y="4625018"/>
                <a:ext cx="455253"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5 MIN</a:t>
                </a:r>
              </a:p>
            </p:txBody>
          </p:sp>
        </p:grpSp>
        <p:sp>
          <p:nvSpPr>
            <p:cNvPr id="27" name="Rechthoek: afgeronde hoeken 26">
              <a:extLst>
                <a:ext uri="{FF2B5EF4-FFF2-40B4-BE49-F238E27FC236}">
                  <a16:creationId xmlns:a16="http://schemas.microsoft.com/office/drawing/2014/main" id="{C3DE26CF-525B-47EF-8805-2C974C2355D6}"/>
                </a:ext>
              </a:extLst>
            </p:cNvPr>
            <p:cNvSpPr/>
            <p:nvPr/>
          </p:nvSpPr>
          <p:spPr>
            <a:xfrm>
              <a:off x="4404741" y="2430145"/>
              <a:ext cx="3371595" cy="403225"/>
            </a:xfrm>
            <a:prstGeom prst="roundRect">
              <a:avLst>
                <a:gd name="adj" fmla="val 41678"/>
              </a:avLst>
            </a:prstGeom>
            <a:solidFill>
              <a:srgbClr val="E5007E"/>
            </a:solidFill>
            <a:ln w="12692" cap="flat">
              <a:noFill/>
              <a:prstDash val="solid"/>
              <a:miter/>
            </a:ln>
          </p:spPr>
          <p:txBody>
            <a:bodyPr lIns="0" tIns="0" rIns="0" bIns="0" rtlCol="0" anchor="ctr"/>
            <a:lstStyle/>
            <a:p>
              <a:pPr algn="ctr"/>
              <a:r>
                <a:rPr lang="nl-NL" b="1" dirty="0">
                  <a:solidFill>
                    <a:schemeClr val="bg1"/>
                  </a:solidFill>
                </a:rPr>
                <a:t>Iedere les duurt 45 min. </a:t>
              </a:r>
            </a:p>
          </p:txBody>
        </p:sp>
      </p:grpSp>
      <p:pic>
        <p:nvPicPr>
          <p:cNvPr id="150" name="Afbeelding 149">
            <a:extLst>
              <a:ext uri="{FF2B5EF4-FFF2-40B4-BE49-F238E27FC236}">
                <a16:creationId xmlns:a16="http://schemas.microsoft.com/office/drawing/2014/main" id="{102D802B-1E8A-41C6-B0B6-53D6679DF9AF}"/>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4611254" y="1153379"/>
            <a:ext cx="2958569" cy="1120502"/>
          </a:xfrm>
          <a:prstGeom prst="rect">
            <a:avLst/>
          </a:prstGeom>
          <a:effectLst>
            <a:outerShdw blurRad="127000" dist="38100" dir="5400000" sx="102000" sy="102000" algn="t" rotWithShape="0">
              <a:prstClr val="black">
                <a:alpha val="20000"/>
              </a:prstClr>
            </a:outerShdw>
          </a:effectLst>
        </p:spPr>
      </p:pic>
      <p:grpSp>
        <p:nvGrpSpPr>
          <p:cNvPr id="75" name="Groep 74">
            <a:extLst>
              <a:ext uri="{FF2B5EF4-FFF2-40B4-BE49-F238E27FC236}">
                <a16:creationId xmlns:a16="http://schemas.microsoft.com/office/drawing/2014/main" id="{4905BFD2-B20E-4F19-BE4B-0D82E4E65DB0}"/>
              </a:ext>
            </a:extLst>
          </p:cNvPr>
          <p:cNvGrpSpPr/>
          <p:nvPr/>
        </p:nvGrpSpPr>
        <p:grpSpPr>
          <a:xfrm>
            <a:off x="9098616" y="1978316"/>
            <a:ext cx="840845" cy="997805"/>
            <a:chOff x="9098616" y="1978316"/>
            <a:chExt cx="840845" cy="997805"/>
          </a:xfrm>
        </p:grpSpPr>
        <p:sp>
          <p:nvSpPr>
            <p:cNvPr id="46" name="Vrije vorm: vorm 45">
              <a:extLst>
                <a:ext uri="{FF2B5EF4-FFF2-40B4-BE49-F238E27FC236}">
                  <a16:creationId xmlns:a16="http://schemas.microsoft.com/office/drawing/2014/main" id="{8E549851-B492-4FB3-AEF1-062E583AC487}"/>
                </a:ext>
              </a:extLst>
            </p:cNvPr>
            <p:cNvSpPr/>
            <p:nvPr/>
          </p:nvSpPr>
          <p:spPr>
            <a:xfrm>
              <a:off x="9098616" y="1978316"/>
              <a:ext cx="840845" cy="997805"/>
            </a:xfrm>
            <a:custGeom>
              <a:avLst/>
              <a:gdLst>
                <a:gd name="connsiteX0" fmla="*/ 818051 w 840845"/>
                <a:gd name="connsiteY0" fmla="*/ 679158 h 997805"/>
                <a:gd name="connsiteX1" fmla="*/ 809669 w 840845"/>
                <a:gd name="connsiteY1" fmla="*/ 672808 h 997805"/>
                <a:gd name="connsiteX2" fmla="*/ 647236 w 840845"/>
                <a:gd name="connsiteY2" fmla="*/ 534505 h 997805"/>
                <a:gd name="connsiteX3" fmla="*/ 640251 w 840845"/>
                <a:gd name="connsiteY3" fmla="*/ 509105 h 997805"/>
                <a:gd name="connsiteX4" fmla="*/ 599865 w 840845"/>
                <a:gd name="connsiteY4" fmla="*/ 133947 h 997805"/>
                <a:gd name="connsiteX5" fmla="*/ 333165 w 840845"/>
                <a:gd name="connsiteY5" fmla="*/ 89 h 997805"/>
                <a:gd name="connsiteX6" fmla="*/ 44621 w 840845"/>
                <a:gd name="connsiteY6" fmla="*/ 170015 h 997805"/>
                <a:gd name="connsiteX7" fmla="*/ 20490 w 840845"/>
                <a:gd name="connsiteY7" fmla="*/ 458305 h 997805"/>
                <a:gd name="connsiteX8" fmla="*/ 206800 w 840845"/>
                <a:gd name="connsiteY8" fmla="*/ 643725 h 997805"/>
                <a:gd name="connsiteX9" fmla="*/ 229278 w 840845"/>
                <a:gd name="connsiteY9" fmla="*/ 680174 h 997805"/>
                <a:gd name="connsiteX10" fmla="*/ 225977 w 840845"/>
                <a:gd name="connsiteY10" fmla="*/ 741769 h 997805"/>
                <a:gd name="connsiteX11" fmla="*/ 218484 w 840845"/>
                <a:gd name="connsiteY11" fmla="*/ 893153 h 997805"/>
                <a:gd name="connsiteX12" fmla="*/ 221913 w 840845"/>
                <a:gd name="connsiteY12" fmla="*/ 974306 h 997805"/>
                <a:gd name="connsiteX13" fmla="*/ 234613 w 840845"/>
                <a:gd name="connsiteY13" fmla="*/ 996531 h 997805"/>
                <a:gd name="connsiteX14" fmla="*/ 241216 w 840845"/>
                <a:gd name="connsiteY14" fmla="*/ 997801 h 997805"/>
                <a:gd name="connsiteX15" fmla="*/ 259886 w 840845"/>
                <a:gd name="connsiteY15" fmla="*/ 990181 h 997805"/>
                <a:gd name="connsiteX16" fmla="*/ 283127 w 840845"/>
                <a:gd name="connsiteY16" fmla="*/ 966051 h 997805"/>
                <a:gd name="connsiteX17" fmla="*/ 330878 w 840845"/>
                <a:gd name="connsiteY17" fmla="*/ 907377 h 997805"/>
                <a:gd name="connsiteX18" fmla="*/ 344722 w 840845"/>
                <a:gd name="connsiteY18" fmla="*/ 890740 h 997805"/>
                <a:gd name="connsiteX19" fmla="*/ 350310 w 840845"/>
                <a:gd name="connsiteY19" fmla="*/ 897344 h 997805"/>
                <a:gd name="connsiteX20" fmla="*/ 371391 w 840845"/>
                <a:gd name="connsiteY20" fmla="*/ 922744 h 997805"/>
                <a:gd name="connsiteX21" fmla="*/ 415461 w 840845"/>
                <a:gd name="connsiteY21" fmla="*/ 971131 h 997805"/>
                <a:gd name="connsiteX22" fmla="*/ 418509 w 840845"/>
                <a:gd name="connsiteY22" fmla="*/ 973798 h 997805"/>
                <a:gd name="connsiteX23" fmla="*/ 450513 w 840845"/>
                <a:gd name="connsiteY23" fmla="*/ 981926 h 997805"/>
                <a:gd name="connsiteX24" fmla="*/ 464228 w 840845"/>
                <a:gd name="connsiteY24" fmla="*/ 951446 h 997805"/>
                <a:gd name="connsiteX25" fmla="*/ 463466 w 840845"/>
                <a:gd name="connsiteY25" fmla="*/ 910679 h 997805"/>
                <a:gd name="connsiteX26" fmla="*/ 463466 w 840845"/>
                <a:gd name="connsiteY26" fmla="*/ 879056 h 997805"/>
                <a:gd name="connsiteX27" fmla="*/ 462324 w 840845"/>
                <a:gd name="connsiteY27" fmla="*/ 738721 h 997805"/>
                <a:gd name="connsiteX28" fmla="*/ 462324 w 840845"/>
                <a:gd name="connsiteY28" fmla="*/ 691350 h 997805"/>
                <a:gd name="connsiteX29" fmla="*/ 466769 w 840845"/>
                <a:gd name="connsiteY29" fmla="*/ 695541 h 997805"/>
                <a:gd name="connsiteX30" fmla="*/ 490645 w 840845"/>
                <a:gd name="connsiteY30" fmla="*/ 718528 h 997805"/>
                <a:gd name="connsiteX31" fmla="*/ 643045 w 840845"/>
                <a:gd name="connsiteY31" fmla="*/ 855942 h 997805"/>
                <a:gd name="connsiteX32" fmla="*/ 682161 w 840845"/>
                <a:gd name="connsiteY32" fmla="*/ 880072 h 997805"/>
                <a:gd name="connsiteX33" fmla="*/ 709974 w 840845"/>
                <a:gd name="connsiteY33" fmla="*/ 881977 h 997805"/>
                <a:gd name="connsiteX34" fmla="*/ 718610 w 840845"/>
                <a:gd name="connsiteY34" fmla="*/ 856577 h 997805"/>
                <a:gd name="connsiteX35" fmla="*/ 716959 w 840845"/>
                <a:gd name="connsiteY35" fmla="*/ 812889 h 997805"/>
                <a:gd name="connsiteX36" fmla="*/ 715689 w 840845"/>
                <a:gd name="connsiteY36" fmla="*/ 784187 h 997805"/>
                <a:gd name="connsiteX37" fmla="*/ 742105 w 840845"/>
                <a:gd name="connsiteY37" fmla="*/ 752437 h 997805"/>
                <a:gd name="connsiteX38" fmla="*/ 785412 w 840845"/>
                <a:gd name="connsiteY38" fmla="*/ 743928 h 997805"/>
                <a:gd name="connsiteX39" fmla="*/ 793666 w 840845"/>
                <a:gd name="connsiteY39" fmla="*/ 742150 h 997805"/>
                <a:gd name="connsiteX40" fmla="*/ 804589 w 840845"/>
                <a:gd name="connsiteY40" fmla="*/ 740753 h 997805"/>
                <a:gd name="connsiteX41" fmla="*/ 839768 w 840845"/>
                <a:gd name="connsiteY41" fmla="*/ 719290 h 997805"/>
                <a:gd name="connsiteX42" fmla="*/ 818051 w 840845"/>
                <a:gd name="connsiteY42" fmla="*/ 679158 h 997805"/>
                <a:gd name="connsiteX43" fmla="*/ 259251 w 840845"/>
                <a:gd name="connsiteY43" fmla="*/ 790918 h 997805"/>
                <a:gd name="connsiteX44" fmla="*/ 262807 w 840845"/>
                <a:gd name="connsiteY44" fmla="*/ 660997 h 997805"/>
                <a:gd name="connsiteX45" fmla="*/ 424605 w 840845"/>
                <a:gd name="connsiteY45" fmla="*/ 653377 h 997805"/>
                <a:gd name="connsiteX46" fmla="*/ 425240 w 840845"/>
                <a:gd name="connsiteY46" fmla="*/ 777837 h 997805"/>
                <a:gd name="connsiteX47" fmla="*/ 427526 w 840845"/>
                <a:gd name="connsiteY47" fmla="*/ 930237 h 997805"/>
                <a:gd name="connsiteX48" fmla="*/ 414826 w 840845"/>
                <a:gd name="connsiteY48" fmla="*/ 917537 h 997805"/>
                <a:gd name="connsiteX49" fmla="*/ 407460 w 840845"/>
                <a:gd name="connsiteY49" fmla="*/ 908774 h 997805"/>
                <a:gd name="connsiteX50" fmla="*/ 389553 w 840845"/>
                <a:gd name="connsiteY50" fmla="*/ 888835 h 997805"/>
                <a:gd name="connsiteX51" fmla="*/ 375456 w 840845"/>
                <a:gd name="connsiteY51" fmla="*/ 873087 h 997805"/>
                <a:gd name="connsiteX52" fmla="*/ 342690 w 840845"/>
                <a:gd name="connsiteY52" fmla="*/ 848576 h 997805"/>
                <a:gd name="connsiteX53" fmla="*/ 312590 w 840845"/>
                <a:gd name="connsiteY53" fmla="*/ 873976 h 997805"/>
                <a:gd name="connsiteX54" fmla="*/ 269030 w 840845"/>
                <a:gd name="connsiteY54" fmla="*/ 925792 h 997805"/>
                <a:gd name="connsiteX55" fmla="*/ 256330 w 840845"/>
                <a:gd name="connsiteY55" fmla="*/ 940905 h 997805"/>
                <a:gd name="connsiteX56" fmla="*/ 259124 w 840845"/>
                <a:gd name="connsiteY56" fmla="*/ 790918 h 997805"/>
                <a:gd name="connsiteX57" fmla="*/ 681272 w 840845"/>
                <a:gd name="connsiteY57" fmla="*/ 759930 h 997805"/>
                <a:gd name="connsiteX58" fmla="*/ 681272 w 840845"/>
                <a:gd name="connsiteY58" fmla="*/ 816572 h 997805"/>
                <a:gd name="connsiteX59" fmla="*/ 681272 w 840845"/>
                <a:gd name="connsiteY59" fmla="*/ 834987 h 997805"/>
                <a:gd name="connsiteX60" fmla="*/ 497503 w 840845"/>
                <a:gd name="connsiteY60" fmla="*/ 671665 h 997805"/>
                <a:gd name="connsiteX61" fmla="*/ 463975 w 840845"/>
                <a:gd name="connsiteY61" fmla="*/ 640169 h 997805"/>
                <a:gd name="connsiteX62" fmla="*/ 605199 w 840845"/>
                <a:gd name="connsiteY62" fmla="*/ 555714 h 997805"/>
                <a:gd name="connsiteX63" fmla="*/ 610787 w 840845"/>
                <a:gd name="connsiteY63" fmla="*/ 551650 h 997805"/>
                <a:gd name="connsiteX64" fmla="*/ 616375 w 840845"/>
                <a:gd name="connsiteY64" fmla="*/ 554698 h 997805"/>
                <a:gd name="connsiteX65" fmla="*/ 749344 w 840845"/>
                <a:gd name="connsiteY65" fmla="*/ 674078 h 997805"/>
                <a:gd name="connsiteX66" fmla="*/ 782745 w 840845"/>
                <a:gd name="connsiteY66" fmla="*/ 703923 h 997805"/>
                <a:gd name="connsiteX67" fmla="*/ 726611 w 840845"/>
                <a:gd name="connsiteY67" fmla="*/ 716623 h 997805"/>
                <a:gd name="connsiteX68" fmla="*/ 717466 w 840845"/>
                <a:gd name="connsiteY68" fmla="*/ 718274 h 997805"/>
                <a:gd name="connsiteX69" fmla="*/ 681145 w 840845"/>
                <a:gd name="connsiteY69" fmla="*/ 759930 h 997805"/>
                <a:gd name="connsiteX70" fmla="*/ 626915 w 840845"/>
                <a:gd name="connsiteY70" fmla="*/ 457670 h 997805"/>
                <a:gd name="connsiteX71" fmla="*/ 511727 w 840845"/>
                <a:gd name="connsiteY71" fmla="*/ 578320 h 997805"/>
                <a:gd name="connsiteX72" fmla="*/ 479341 w 840845"/>
                <a:gd name="connsiteY72" fmla="*/ 591782 h 997805"/>
                <a:gd name="connsiteX73" fmla="*/ 463848 w 840845"/>
                <a:gd name="connsiteY73" fmla="*/ 597624 h 997805"/>
                <a:gd name="connsiteX74" fmla="*/ 463848 w 840845"/>
                <a:gd name="connsiteY74" fmla="*/ 597624 h 997805"/>
                <a:gd name="connsiteX75" fmla="*/ 173018 w 840845"/>
                <a:gd name="connsiteY75" fmla="*/ 587845 h 997805"/>
                <a:gd name="connsiteX76" fmla="*/ 36493 w 840845"/>
                <a:gd name="connsiteY76" fmla="*/ 328003 h 997805"/>
                <a:gd name="connsiteX77" fmla="*/ 132251 w 840845"/>
                <a:gd name="connsiteY77" fmla="*/ 112865 h 997805"/>
                <a:gd name="connsiteX78" fmla="*/ 310051 w 840845"/>
                <a:gd name="connsiteY78" fmla="*/ 35014 h 997805"/>
                <a:gd name="connsiteX79" fmla="*/ 330244 w 840845"/>
                <a:gd name="connsiteY79" fmla="*/ 35776 h 997805"/>
                <a:gd name="connsiteX80" fmla="*/ 612311 w 840845"/>
                <a:gd name="connsiteY80" fmla="*/ 215227 h 997805"/>
                <a:gd name="connsiteX81" fmla="*/ 626789 w 840845"/>
                <a:gd name="connsiteY81" fmla="*/ 457670 h 99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40845" h="997805">
                  <a:moveTo>
                    <a:pt x="818051" y="679158"/>
                  </a:moveTo>
                  <a:cubicBezTo>
                    <a:pt x="815130" y="676999"/>
                    <a:pt x="812209" y="674967"/>
                    <a:pt x="809669" y="672808"/>
                  </a:cubicBezTo>
                  <a:cubicBezTo>
                    <a:pt x="758869" y="628485"/>
                    <a:pt x="703624" y="582003"/>
                    <a:pt x="647236" y="534505"/>
                  </a:cubicBezTo>
                  <a:cubicBezTo>
                    <a:pt x="637076" y="526123"/>
                    <a:pt x="633901" y="522440"/>
                    <a:pt x="640251" y="509105"/>
                  </a:cubicBezTo>
                  <a:cubicBezTo>
                    <a:pt x="706545" y="373977"/>
                    <a:pt x="692956" y="247866"/>
                    <a:pt x="599865" y="133947"/>
                  </a:cubicBezTo>
                  <a:cubicBezTo>
                    <a:pt x="535768" y="51308"/>
                    <a:pt x="437724" y="2109"/>
                    <a:pt x="333165" y="89"/>
                  </a:cubicBezTo>
                  <a:cubicBezTo>
                    <a:pt x="209466" y="-2578"/>
                    <a:pt x="112439" y="54572"/>
                    <a:pt x="44621" y="170015"/>
                  </a:cubicBezTo>
                  <a:cubicBezTo>
                    <a:pt x="-4833" y="258077"/>
                    <a:pt x="-13634" y="363258"/>
                    <a:pt x="20490" y="458305"/>
                  </a:cubicBezTo>
                  <a:cubicBezTo>
                    <a:pt x="51377" y="545084"/>
                    <a:pt x="119868" y="613245"/>
                    <a:pt x="206800" y="643725"/>
                  </a:cubicBezTo>
                  <a:cubicBezTo>
                    <a:pt x="230803" y="652234"/>
                    <a:pt x="230803" y="652234"/>
                    <a:pt x="229278" y="680174"/>
                  </a:cubicBezTo>
                  <a:cubicBezTo>
                    <a:pt x="228263" y="700748"/>
                    <a:pt x="227120" y="721195"/>
                    <a:pt x="225977" y="741769"/>
                  </a:cubicBezTo>
                  <a:cubicBezTo>
                    <a:pt x="223183" y="791299"/>
                    <a:pt x="220389" y="842607"/>
                    <a:pt x="218484" y="893153"/>
                  </a:cubicBezTo>
                  <a:cubicBezTo>
                    <a:pt x="217823" y="920255"/>
                    <a:pt x="218979" y="947357"/>
                    <a:pt x="221913" y="974306"/>
                  </a:cubicBezTo>
                  <a:cubicBezTo>
                    <a:pt x="221836" y="983463"/>
                    <a:pt x="226688" y="991959"/>
                    <a:pt x="234613" y="996531"/>
                  </a:cubicBezTo>
                  <a:cubicBezTo>
                    <a:pt x="236696" y="997420"/>
                    <a:pt x="238956" y="997852"/>
                    <a:pt x="241216" y="997801"/>
                  </a:cubicBezTo>
                  <a:cubicBezTo>
                    <a:pt x="248075" y="997268"/>
                    <a:pt x="254602" y="994601"/>
                    <a:pt x="259886" y="990181"/>
                  </a:cubicBezTo>
                  <a:cubicBezTo>
                    <a:pt x="268598" y="983133"/>
                    <a:pt x="276408" y="975017"/>
                    <a:pt x="283127" y="966051"/>
                  </a:cubicBezTo>
                  <a:cubicBezTo>
                    <a:pt x="299002" y="946874"/>
                    <a:pt x="314623" y="927951"/>
                    <a:pt x="330878" y="907377"/>
                  </a:cubicBezTo>
                  <a:lnTo>
                    <a:pt x="344722" y="890740"/>
                  </a:lnTo>
                  <a:lnTo>
                    <a:pt x="350310" y="897344"/>
                  </a:lnTo>
                  <a:cubicBezTo>
                    <a:pt x="357676" y="906234"/>
                    <a:pt x="364661" y="914489"/>
                    <a:pt x="371391" y="922744"/>
                  </a:cubicBezTo>
                  <a:cubicBezTo>
                    <a:pt x="384536" y="940219"/>
                    <a:pt x="399294" y="956412"/>
                    <a:pt x="415461" y="971131"/>
                  </a:cubicBezTo>
                  <a:lnTo>
                    <a:pt x="418509" y="973798"/>
                  </a:lnTo>
                  <a:cubicBezTo>
                    <a:pt x="426002" y="980529"/>
                    <a:pt x="436035" y="989673"/>
                    <a:pt x="450513" y="981926"/>
                  </a:cubicBezTo>
                  <a:cubicBezTo>
                    <a:pt x="460444" y="975144"/>
                    <a:pt x="465753" y="963371"/>
                    <a:pt x="464228" y="951446"/>
                  </a:cubicBezTo>
                  <a:cubicBezTo>
                    <a:pt x="464228" y="937857"/>
                    <a:pt x="464228" y="924268"/>
                    <a:pt x="463466" y="910679"/>
                  </a:cubicBezTo>
                  <a:cubicBezTo>
                    <a:pt x="463466" y="900138"/>
                    <a:pt x="463466" y="889597"/>
                    <a:pt x="463466" y="879056"/>
                  </a:cubicBezTo>
                  <a:cubicBezTo>
                    <a:pt x="463466" y="833082"/>
                    <a:pt x="462705" y="787235"/>
                    <a:pt x="462324" y="738721"/>
                  </a:cubicBezTo>
                  <a:lnTo>
                    <a:pt x="462324" y="691350"/>
                  </a:lnTo>
                  <a:lnTo>
                    <a:pt x="466769" y="695541"/>
                  </a:lnTo>
                  <a:cubicBezTo>
                    <a:pt x="475913" y="704177"/>
                    <a:pt x="483406" y="711289"/>
                    <a:pt x="490645" y="718528"/>
                  </a:cubicBezTo>
                  <a:cubicBezTo>
                    <a:pt x="539540" y="766788"/>
                    <a:pt x="590975" y="813143"/>
                    <a:pt x="643045" y="855942"/>
                  </a:cubicBezTo>
                  <a:cubicBezTo>
                    <a:pt x="654742" y="865988"/>
                    <a:pt x="667937" y="874129"/>
                    <a:pt x="682161" y="880072"/>
                  </a:cubicBezTo>
                  <a:cubicBezTo>
                    <a:pt x="690581" y="885152"/>
                    <a:pt x="700944" y="885863"/>
                    <a:pt x="709974" y="881977"/>
                  </a:cubicBezTo>
                  <a:cubicBezTo>
                    <a:pt x="716743" y="875373"/>
                    <a:pt x="719956" y="865937"/>
                    <a:pt x="718610" y="856577"/>
                  </a:cubicBezTo>
                  <a:cubicBezTo>
                    <a:pt x="718610" y="841972"/>
                    <a:pt x="717848" y="827240"/>
                    <a:pt x="716959" y="812889"/>
                  </a:cubicBezTo>
                  <a:cubicBezTo>
                    <a:pt x="716959" y="803364"/>
                    <a:pt x="715943" y="793712"/>
                    <a:pt x="715689" y="784187"/>
                  </a:cubicBezTo>
                  <a:cubicBezTo>
                    <a:pt x="714927" y="756501"/>
                    <a:pt x="714927" y="756501"/>
                    <a:pt x="742105" y="752437"/>
                  </a:cubicBezTo>
                  <a:cubicBezTo>
                    <a:pt x="756710" y="750151"/>
                    <a:pt x="771315" y="746976"/>
                    <a:pt x="785412" y="743928"/>
                  </a:cubicBezTo>
                  <a:lnTo>
                    <a:pt x="793666" y="742150"/>
                  </a:lnTo>
                  <a:cubicBezTo>
                    <a:pt x="797096" y="741515"/>
                    <a:pt x="800778" y="741134"/>
                    <a:pt x="804589" y="740753"/>
                  </a:cubicBezTo>
                  <a:cubicBezTo>
                    <a:pt x="817289" y="739610"/>
                    <a:pt x="834688" y="738086"/>
                    <a:pt x="839768" y="719290"/>
                  </a:cubicBezTo>
                  <a:cubicBezTo>
                    <a:pt x="845102" y="698589"/>
                    <a:pt x="829481" y="687540"/>
                    <a:pt x="818051" y="679158"/>
                  </a:cubicBezTo>
                  <a:close/>
                  <a:moveTo>
                    <a:pt x="259251" y="790918"/>
                  </a:moveTo>
                  <a:cubicBezTo>
                    <a:pt x="261537" y="748500"/>
                    <a:pt x="263950" y="704685"/>
                    <a:pt x="262807" y="660997"/>
                  </a:cubicBezTo>
                  <a:cubicBezTo>
                    <a:pt x="316782" y="667754"/>
                    <a:pt x="371506" y="665175"/>
                    <a:pt x="424605" y="653377"/>
                  </a:cubicBezTo>
                  <a:cubicBezTo>
                    <a:pt x="426128" y="695541"/>
                    <a:pt x="425621" y="737324"/>
                    <a:pt x="425240" y="777837"/>
                  </a:cubicBezTo>
                  <a:cubicBezTo>
                    <a:pt x="425240" y="829907"/>
                    <a:pt x="424224" y="879437"/>
                    <a:pt x="427526" y="930237"/>
                  </a:cubicBezTo>
                  <a:cubicBezTo>
                    <a:pt x="422446" y="926948"/>
                    <a:pt x="418115" y="922617"/>
                    <a:pt x="414826" y="917537"/>
                  </a:cubicBezTo>
                  <a:cubicBezTo>
                    <a:pt x="412540" y="914477"/>
                    <a:pt x="410076" y="911556"/>
                    <a:pt x="407460" y="908774"/>
                  </a:cubicBezTo>
                  <a:cubicBezTo>
                    <a:pt x="401237" y="902424"/>
                    <a:pt x="394760" y="896074"/>
                    <a:pt x="389553" y="888835"/>
                  </a:cubicBezTo>
                  <a:cubicBezTo>
                    <a:pt x="384346" y="881596"/>
                    <a:pt x="380282" y="878167"/>
                    <a:pt x="375456" y="873087"/>
                  </a:cubicBezTo>
                  <a:cubicBezTo>
                    <a:pt x="360089" y="856450"/>
                    <a:pt x="352341" y="847687"/>
                    <a:pt x="342690" y="848576"/>
                  </a:cubicBezTo>
                  <a:cubicBezTo>
                    <a:pt x="333038" y="849465"/>
                    <a:pt x="326561" y="856958"/>
                    <a:pt x="312590" y="873976"/>
                  </a:cubicBezTo>
                  <a:cubicBezTo>
                    <a:pt x="298621" y="890994"/>
                    <a:pt x="284651" y="907377"/>
                    <a:pt x="269030" y="925792"/>
                  </a:cubicBezTo>
                  <a:lnTo>
                    <a:pt x="256330" y="940905"/>
                  </a:lnTo>
                  <a:cubicBezTo>
                    <a:pt x="254616" y="890893"/>
                    <a:pt x="255543" y="840829"/>
                    <a:pt x="259124" y="790918"/>
                  </a:cubicBezTo>
                  <a:close/>
                  <a:moveTo>
                    <a:pt x="681272" y="759930"/>
                  </a:moveTo>
                  <a:cubicBezTo>
                    <a:pt x="681272" y="778091"/>
                    <a:pt x="681272" y="795871"/>
                    <a:pt x="681272" y="816572"/>
                  </a:cubicBezTo>
                  <a:cubicBezTo>
                    <a:pt x="681272" y="822541"/>
                    <a:pt x="681272" y="829272"/>
                    <a:pt x="681272" y="834987"/>
                  </a:cubicBezTo>
                  <a:cubicBezTo>
                    <a:pt x="615866" y="783425"/>
                    <a:pt x="558209" y="729069"/>
                    <a:pt x="497503" y="671665"/>
                  </a:cubicBezTo>
                  <a:lnTo>
                    <a:pt x="463975" y="640169"/>
                  </a:lnTo>
                  <a:cubicBezTo>
                    <a:pt x="519982" y="618071"/>
                    <a:pt x="568496" y="597497"/>
                    <a:pt x="605199" y="555714"/>
                  </a:cubicBezTo>
                  <a:cubicBezTo>
                    <a:pt x="606723" y="553936"/>
                    <a:pt x="608882" y="551777"/>
                    <a:pt x="610787" y="551650"/>
                  </a:cubicBezTo>
                  <a:cubicBezTo>
                    <a:pt x="612958" y="551968"/>
                    <a:pt x="614939" y="553047"/>
                    <a:pt x="616375" y="554698"/>
                  </a:cubicBezTo>
                  <a:cubicBezTo>
                    <a:pt x="660316" y="594322"/>
                    <a:pt x="704386" y="633819"/>
                    <a:pt x="749344" y="674078"/>
                  </a:cubicBezTo>
                  <a:lnTo>
                    <a:pt x="782745" y="703923"/>
                  </a:lnTo>
                  <a:cubicBezTo>
                    <a:pt x="764343" y="709448"/>
                    <a:pt x="745597" y="713690"/>
                    <a:pt x="726611" y="716623"/>
                  </a:cubicBezTo>
                  <a:lnTo>
                    <a:pt x="717466" y="718274"/>
                  </a:lnTo>
                  <a:cubicBezTo>
                    <a:pt x="684828" y="723354"/>
                    <a:pt x="682161" y="726529"/>
                    <a:pt x="681145" y="759930"/>
                  </a:cubicBezTo>
                  <a:close/>
                  <a:moveTo>
                    <a:pt x="626915" y="457670"/>
                  </a:moveTo>
                  <a:cubicBezTo>
                    <a:pt x="612057" y="508470"/>
                    <a:pt x="576115" y="545173"/>
                    <a:pt x="511727" y="578320"/>
                  </a:cubicBezTo>
                  <a:cubicBezTo>
                    <a:pt x="501186" y="583400"/>
                    <a:pt x="490378" y="587896"/>
                    <a:pt x="479341" y="591782"/>
                  </a:cubicBezTo>
                  <a:lnTo>
                    <a:pt x="463848" y="597624"/>
                  </a:lnTo>
                  <a:lnTo>
                    <a:pt x="463848" y="597624"/>
                  </a:lnTo>
                  <a:cubicBezTo>
                    <a:pt x="362248" y="643471"/>
                    <a:pt x="264712" y="640169"/>
                    <a:pt x="173018" y="587845"/>
                  </a:cubicBezTo>
                  <a:cubicBezTo>
                    <a:pt x="77640" y="533489"/>
                    <a:pt x="31794" y="445986"/>
                    <a:pt x="36493" y="328003"/>
                  </a:cubicBezTo>
                  <a:cubicBezTo>
                    <a:pt x="39540" y="248882"/>
                    <a:pt x="71799" y="176492"/>
                    <a:pt x="132251" y="112865"/>
                  </a:cubicBezTo>
                  <a:cubicBezTo>
                    <a:pt x="177945" y="63081"/>
                    <a:pt x="242474" y="34824"/>
                    <a:pt x="310051" y="35014"/>
                  </a:cubicBezTo>
                  <a:cubicBezTo>
                    <a:pt x="316655" y="35014"/>
                    <a:pt x="323386" y="35268"/>
                    <a:pt x="330244" y="35776"/>
                  </a:cubicBezTo>
                  <a:cubicBezTo>
                    <a:pt x="463848" y="45936"/>
                    <a:pt x="558844" y="106261"/>
                    <a:pt x="612311" y="215227"/>
                  </a:cubicBezTo>
                  <a:cubicBezTo>
                    <a:pt x="647744" y="287871"/>
                    <a:pt x="652697" y="369278"/>
                    <a:pt x="626789" y="457670"/>
                  </a:cubicBezTo>
                  <a:close/>
                </a:path>
              </a:pathLst>
            </a:custGeom>
            <a:solidFill>
              <a:srgbClr val="000000"/>
            </a:solidFill>
            <a:ln w="12692"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00EB2426-3723-4B69-AF77-B7208D69CFA2}"/>
                </a:ext>
              </a:extLst>
            </p:cNvPr>
            <p:cNvSpPr/>
            <p:nvPr/>
          </p:nvSpPr>
          <p:spPr>
            <a:xfrm>
              <a:off x="9192115" y="2077530"/>
              <a:ext cx="499895" cy="482535"/>
            </a:xfrm>
            <a:custGeom>
              <a:avLst/>
              <a:gdLst>
                <a:gd name="connsiteX0" fmla="*/ 388510 w 499895"/>
                <a:gd name="connsiteY0" fmla="*/ 39940 h 482535"/>
                <a:gd name="connsiteX1" fmla="*/ 248810 w 499895"/>
                <a:gd name="connsiteY1" fmla="*/ 951 h 482535"/>
                <a:gd name="connsiteX2" fmla="*/ 46499 w 499895"/>
                <a:gd name="connsiteY2" fmla="*/ 96201 h 482535"/>
                <a:gd name="connsiteX3" fmla="*/ 21099 w 499895"/>
                <a:gd name="connsiteY3" fmla="*/ 345629 h 482535"/>
                <a:gd name="connsiteX4" fmla="*/ 239031 w 499895"/>
                <a:gd name="connsiteY4" fmla="*/ 482535 h 482535"/>
                <a:gd name="connsiteX5" fmla="*/ 350283 w 499895"/>
                <a:gd name="connsiteY5" fmla="*/ 461326 h 482535"/>
                <a:gd name="connsiteX6" fmla="*/ 350283 w 499895"/>
                <a:gd name="connsiteY6" fmla="*/ 461326 h 482535"/>
                <a:gd name="connsiteX7" fmla="*/ 492015 w 499895"/>
                <a:gd name="connsiteY7" fmla="*/ 283526 h 482535"/>
                <a:gd name="connsiteX8" fmla="*/ 388510 w 499895"/>
                <a:gd name="connsiteY8" fmla="*/ 39940 h 482535"/>
                <a:gd name="connsiteX9" fmla="*/ 453153 w 499895"/>
                <a:gd name="connsiteY9" fmla="*/ 261936 h 482535"/>
                <a:gd name="connsiteX10" fmla="*/ 369587 w 499895"/>
                <a:gd name="connsiteY10" fmla="*/ 398969 h 482535"/>
                <a:gd name="connsiteX11" fmla="*/ 133748 w 499895"/>
                <a:gd name="connsiteY11" fmla="*/ 69150 h 482535"/>
                <a:gd name="connsiteX12" fmla="*/ 40276 w 499895"/>
                <a:gd name="connsiteY12" fmla="*/ 213295 h 482535"/>
                <a:gd name="connsiteX13" fmla="*/ 133748 w 499895"/>
                <a:gd name="connsiteY13" fmla="*/ 69150 h 482535"/>
                <a:gd name="connsiteX14" fmla="*/ 49547 w 499895"/>
                <a:gd name="connsiteY14" fmla="*/ 253046 h 482535"/>
                <a:gd name="connsiteX15" fmla="*/ 181881 w 499895"/>
                <a:gd name="connsiteY15" fmla="*/ 52513 h 482535"/>
                <a:gd name="connsiteX16" fmla="*/ 207281 w 499895"/>
                <a:gd name="connsiteY16" fmla="*/ 38035 h 482535"/>
                <a:gd name="connsiteX17" fmla="*/ 208932 w 499895"/>
                <a:gd name="connsiteY17" fmla="*/ 38035 h 482535"/>
                <a:gd name="connsiteX18" fmla="*/ 43832 w 499895"/>
                <a:gd name="connsiteY18" fmla="*/ 293686 h 482535"/>
                <a:gd name="connsiteX19" fmla="*/ 49547 w 499895"/>
                <a:gd name="connsiteY19" fmla="*/ 253046 h 482535"/>
                <a:gd name="connsiteX20" fmla="*/ 266971 w 499895"/>
                <a:gd name="connsiteY20" fmla="*/ 37146 h 482535"/>
                <a:gd name="connsiteX21" fmla="*/ 186199 w 499895"/>
                <a:gd name="connsiteY21" fmla="*/ 166178 h 482535"/>
                <a:gd name="connsiteX22" fmla="*/ 70375 w 499895"/>
                <a:gd name="connsiteY22" fmla="*/ 355535 h 482535"/>
                <a:gd name="connsiteX23" fmla="*/ 64279 w 499895"/>
                <a:gd name="connsiteY23" fmla="*/ 315276 h 482535"/>
                <a:gd name="connsiteX24" fmla="*/ 130191 w 499895"/>
                <a:gd name="connsiteY24" fmla="*/ 214565 h 482535"/>
                <a:gd name="connsiteX25" fmla="*/ 235221 w 499895"/>
                <a:gd name="connsiteY25" fmla="*/ 53275 h 482535"/>
                <a:gd name="connsiteX26" fmla="*/ 258589 w 499895"/>
                <a:gd name="connsiteY26" fmla="*/ 35749 h 482535"/>
                <a:gd name="connsiteX27" fmla="*/ 266971 w 499895"/>
                <a:gd name="connsiteY27" fmla="*/ 37019 h 482535"/>
                <a:gd name="connsiteX28" fmla="*/ 185183 w 499895"/>
                <a:gd name="connsiteY28" fmla="*/ 439609 h 482535"/>
                <a:gd name="connsiteX29" fmla="*/ 226204 w 499895"/>
                <a:gd name="connsiteY29" fmla="*/ 372553 h 482535"/>
                <a:gd name="connsiteX30" fmla="*/ 407179 w 499895"/>
                <a:gd name="connsiteY30" fmla="*/ 98868 h 482535"/>
                <a:gd name="connsiteX31" fmla="*/ 415307 w 499895"/>
                <a:gd name="connsiteY31" fmla="*/ 105980 h 482535"/>
                <a:gd name="connsiteX32" fmla="*/ 422165 w 499895"/>
                <a:gd name="connsiteY32" fmla="*/ 112965 h 482535"/>
                <a:gd name="connsiteX33" fmla="*/ 424578 w 499895"/>
                <a:gd name="connsiteY33" fmla="*/ 128459 h 482535"/>
                <a:gd name="connsiteX34" fmla="*/ 415179 w 499895"/>
                <a:gd name="connsiteY34" fmla="*/ 143699 h 482535"/>
                <a:gd name="connsiteX35" fmla="*/ 403369 w 499895"/>
                <a:gd name="connsiteY35" fmla="*/ 162622 h 482535"/>
                <a:gd name="connsiteX36" fmla="*/ 349775 w 499895"/>
                <a:gd name="connsiteY36" fmla="*/ 246188 h 482535"/>
                <a:gd name="connsiteX37" fmla="*/ 239031 w 499895"/>
                <a:gd name="connsiteY37" fmla="*/ 419416 h 482535"/>
                <a:gd name="connsiteX38" fmla="*/ 237888 w 499895"/>
                <a:gd name="connsiteY38" fmla="*/ 421194 h 482535"/>
                <a:gd name="connsiteX39" fmla="*/ 185183 w 499895"/>
                <a:gd name="connsiteY39" fmla="*/ 439482 h 482535"/>
                <a:gd name="connsiteX40" fmla="*/ 89679 w 499895"/>
                <a:gd name="connsiteY40" fmla="*/ 382713 h 482535"/>
                <a:gd name="connsiteX41" fmla="*/ 100092 w 499895"/>
                <a:gd name="connsiteY41" fmla="*/ 361123 h 482535"/>
                <a:gd name="connsiteX42" fmla="*/ 284497 w 499895"/>
                <a:gd name="connsiteY42" fmla="*/ 69023 h 482535"/>
                <a:gd name="connsiteX43" fmla="*/ 307611 w 499895"/>
                <a:gd name="connsiteY43" fmla="*/ 45782 h 482535"/>
                <a:gd name="connsiteX44" fmla="*/ 334789 w 499895"/>
                <a:gd name="connsiteY44" fmla="*/ 56577 h 482535"/>
                <a:gd name="connsiteX45" fmla="*/ 198645 w 499895"/>
                <a:gd name="connsiteY45" fmla="*/ 261682 h 482535"/>
                <a:gd name="connsiteX46" fmla="*/ 111015 w 499895"/>
                <a:gd name="connsiteY46" fmla="*/ 398461 h 482535"/>
                <a:gd name="connsiteX47" fmla="*/ 89679 w 499895"/>
                <a:gd name="connsiteY47" fmla="*/ 382586 h 482535"/>
                <a:gd name="connsiteX48" fmla="*/ 380382 w 499895"/>
                <a:gd name="connsiteY48" fmla="*/ 83501 h 482535"/>
                <a:gd name="connsiteX49" fmla="*/ 173626 w 499895"/>
                <a:gd name="connsiteY49" fmla="*/ 404684 h 482535"/>
                <a:gd name="connsiteX50" fmla="*/ 156862 w 499895"/>
                <a:gd name="connsiteY50" fmla="*/ 427036 h 482535"/>
                <a:gd name="connsiteX51" fmla="*/ 131462 w 499895"/>
                <a:gd name="connsiteY51" fmla="*/ 415225 h 482535"/>
                <a:gd name="connsiteX52" fmla="*/ 211853 w 499895"/>
                <a:gd name="connsiteY52" fmla="*/ 290130 h 482535"/>
                <a:gd name="connsiteX53" fmla="*/ 350791 w 499895"/>
                <a:gd name="connsiteY53" fmla="*/ 84009 h 482535"/>
                <a:gd name="connsiteX54" fmla="*/ 363491 w 499895"/>
                <a:gd name="connsiteY54" fmla="*/ 70420 h 482535"/>
                <a:gd name="connsiteX55" fmla="*/ 381398 w 499895"/>
                <a:gd name="connsiteY55" fmla="*/ 79818 h 482535"/>
                <a:gd name="connsiteX56" fmla="*/ 380382 w 499895"/>
                <a:gd name="connsiteY56" fmla="*/ 83374 h 482535"/>
                <a:gd name="connsiteX57" fmla="*/ 449089 w 499895"/>
                <a:gd name="connsiteY57" fmla="*/ 209866 h 482535"/>
                <a:gd name="connsiteX58" fmla="*/ 417085 w 499895"/>
                <a:gd name="connsiteY58" fmla="*/ 262952 h 482535"/>
                <a:gd name="connsiteX59" fmla="*/ 334789 w 499895"/>
                <a:gd name="connsiteY59" fmla="*/ 404430 h 482535"/>
                <a:gd name="connsiteX60" fmla="*/ 267987 w 499895"/>
                <a:gd name="connsiteY60" fmla="*/ 449007 h 482535"/>
                <a:gd name="connsiteX61" fmla="*/ 262653 w 499895"/>
                <a:gd name="connsiteY61" fmla="*/ 449769 h 482535"/>
                <a:gd name="connsiteX62" fmla="*/ 249953 w 499895"/>
                <a:gd name="connsiteY62" fmla="*/ 449769 h 482535"/>
                <a:gd name="connsiteX63" fmla="*/ 444644 w 499895"/>
                <a:gd name="connsiteY63" fmla="*/ 151065 h 482535"/>
                <a:gd name="connsiteX64" fmla="*/ 449089 w 499895"/>
                <a:gd name="connsiteY64" fmla="*/ 209739 h 48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99895" h="482535">
                  <a:moveTo>
                    <a:pt x="388510" y="39940"/>
                  </a:moveTo>
                  <a:cubicBezTo>
                    <a:pt x="345546" y="16407"/>
                    <a:pt x="297743" y="3072"/>
                    <a:pt x="248810" y="951"/>
                  </a:cubicBezTo>
                  <a:cubicBezTo>
                    <a:pt x="169067" y="-6478"/>
                    <a:pt x="91584" y="30009"/>
                    <a:pt x="46499" y="96201"/>
                  </a:cubicBezTo>
                  <a:cubicBezTo>
                    <a:pt x="-4695" y="169303"/>
                    <a:pt x="-14309" y="263714"/>
                    <a:pt x="21099" y="345629"/>
                  </a:cubicBezTo>
                  <a:cubicBezTo>
                    <a:pt x="65803" y="443927"/>
                    <a:pt x="152416" y="482535"/>
                    <a:pt x="239031" y="482535"/>
                  </a:cubicBezTo>
                  <a:cubicBezTo>
                    <a:pt x="277093" y="482269"/>
                    <a:pt x="314786" y="475080"/>
                    <a:pt x="350283" y="461326"/>
                  </a:cubicBezTo>
                  <a:lnTo>
                    <a:pt x="350283" y="461326"/>
                  </a:lnTo>
                  <a:cubicBezTo>
                    <a:pt x="420133" y="430973"/>
                    <a:pt x="470425" y="367600"/>
                    <a:pt x="492015" y="283526"/>
                  </a:cubicBezTo>
                  <a:cubicBezTo>
                    <a:pt x="517923" y="183577"/>
                    <a:pt x="479061" y="93026"/>
                    <a:pt x="388510" y="39940"/>
                  </a:cubicBezTo>
                  <a:close/>
                  <a:moveTo>
                    <a:pt x="453153" y="261936"/>
                  </a:moveTo>
                  <a:cubicBezTo>
                    <a:pt x="448073" y="312736"/>
                    <a:pt x="419116" y="359853"/>
                    <a:pt x="369587" y="398969"/>
                  </a:cubicBezTo>
                  <a:close/>
                  <a:moveTo>
                    <a:pt x="133748" y="69150"/>
                  </a:moveTo>
                  <a:lnTo>
                    <a:pt x="40276" y="213295"/>
                  </a:lnTo>
                  <a:cubicBezTo>
                    <a:pt x="50563" y="145096"/>
                    <a:pt x="81297" y="97725"/>
                    <a:pt x="133748" y="69150"/>
                  </a:cubicBezTo>
                  <a:close/>
                  <a:moveTo>
                    <a:pt x="49547" y="253046"/>
                  </a:moveTo>
                  <a:cubicBezTo>
                    <a:pt x="92219" y="189546"/>
                    <a:pt x="138447" y="120585"/>
                    <a:pt x="181881" y="52513"/>
                  </a:cubicBezTo>
                  <a:cubicBezTo>
                    <a:pt x="186783" y="43128"/>
                    <a:pt x="196715" y="37477"/>
                    <a:pt x="207281" y="38035"/>
                  </a:cubicBezTo>
                  <a:lnTo>
                    <a:pt x="208932" y="38035"/>
                  </a:lnTo>
                  <a:lnTo>
                    <a:pt x="43832" y="293686"/>
                  </a:lnTo>
                  <a:cubicBezTo>
                    <a:pt x="38307" y="280097"/>
                    <a:pt x="40491" y="264591"/>
                    <a:pt x="49547" y="253046"/>
                  </a:cubicBezTo>
                  <a:close/>
                  <a:moveTo>
                    <a:pt x="266971" y="37146"/>
                  </a:moveTo>
                  <a:cubicBezTo>
                    <a:pt x="240682" y="80834"/>
                    <a:pt x="212996" y="124141"/>
                    <a:pt x="186199" y="166178"/>
                  </a:cubicBezTo>
                  <a:cubicBezTo>
                    <a:pt x="147083" y="227519"/>
                    <a:pt x="106570" y="290765"/>
                    <a:pt x="70375" y="355535"/>
                  </a:cubicBezTo>
                  <a:cubicBezTo>
                    <a:pt x="50944" y="335850"/>
                    <a:pt x="51960" y="334326"/>
                    <a:pt x="64279" y="315276"/>
                  </a:cubicBezTo>
                  <a:cubicBezTo>
                    <a:pt x="86123" y="281405"/>
                    <a:pt x="108094" y="247839"/>
                    <a:pt x="130191" y="214565"/>
                  </a:cubicBezTo>
                  <a:cubicBezTo>
                    <a:pt x="164736" y="161860"/>
                    <a:pt x="200550" y="107250"/>
                    <a:pt x="235221" y="53275"/>
                  </a:cubicBezTo>
                  <a:cubicBezTo>
                    <a:pt x="242967" y="41337"/>
                    <a:pt x="249826" y="35749"/>
                    <a:pt x="258589" y="35749"/>
                  </a:cubicBezTo>
                  <a:cubicBezTo>
                    <a:pt x="261434" y="35762"/>
                    <a:pt x="264253" y="36194"/>
                    <a:pt x="266971" y="37019"/>
                  </a:cubicBezTo>
                  <a:close/>
                  <a:moveTo>
                    <a:pt x="185183" y="439609"/>
                  </a:moveTo>
                  <a:cubicBezTo>
                    <a:pt x="199026" y="417257"/>
                    <a:pt x="212615" y="394778"/>
                    <a:pt x="226204" y="372553"/>
                  </a:cubicBezTo>
                  <a:cubicBezTo>
                    <a:pt x="284878" y="276160"/>
                    <a:pt x="340504" y="184974"/>
                    <a:pt x="407179" y="98868"/>
                  </a:cubicBezTo>
                  <a:cubicBezTo>
                    <a:pt x="410367" y="100634"/>
                    <a:pt x="413135" y="103059"/>
                    <a:pt x="415307" y="105980"/>
                  </a:cubicBezTo>
                  <a:cubicBezTo>
                    <a:pt x="417364" y="108520"/>
                    <a:pt x="419663" y="110857"/>
                    <a:pt x="422165" y="112965"/>
                  </a:cubicBezTo>
                  <a:cubicBezTo>
                    <a:pt x="428641" y="118045"/>
                    <a:pt x="429150" y="121220"/>
                    <a:pt x="424578" y="128459"/>
                  </a:cubicBezTo>
                  <a:cubicBezTo>
                    <a:pt x="421403" y="133539"/>
                    <a:pt x="418228" y="138619"/>
                    <a:pt x="415179" y="143699"/>
                  </a:cubicBezTo>
                  <a:cubicBezTo>
                    <a:pt x="412132" y="148779"/>
                    <a:pt x="407433" y="156399"/>
                    <a:pt x="403369" y="162622"/>
                  </a:cubicBezTo>
                  <a:lnTo>
                    <a:pt x="349775" y="246188"/>
                  </a:lnTo>
                  <a:cubicBezTo>
                    <a:pt x="312691" y="303846"/>
                    <a:pt x="275772" y="361593"/>
                    <a:pt x="239031" y="419416"/>
                  </a:cubicBezTo>
                  <a:lnTo>
                    <a:pt x="237888" y="421194"/>
                  </a:lnTo>
                  <a:cubicBezTo>
                    <a:pt x="219600" y="450023"/>
                    <a:pt x="218457" y="451801"/>
                    <a:pt x="185183" y="439482"/>
                  </a:cubicBezTo>
                  <a:close/>
                  <a:moveTo>
                    <a:pt x="89679" y="382713"/>
                  </a:moveTo>
                  <a:cubicBezTo>
                    <a:pt x="88790" y="379284"/>
                    <a:pt x="94251" y="370013"/>
                    <a:pt x="100092" y="361123"/>
                  </a:cubicBezTo>
                  <a:cubicBezTo>
                    <a:pt x="166006" y="255713"/>
                    <a:pt x="226331" y="160082"/>
                    <a:pt x="284497" y="69023"/>
                  </a:cubicBezTo>
                  <a:cubicBezTo>
                    <a:pt x="294657" y="53021"/>
                    <a:pt x="299229" y="45782"/>
                    <a:pt x="307611" y="45782"/>
                  </a:cubicBezTo>
                  <a:cubicBezTo>
                    <a:pt x="317313" y="47484"/>
                    <a:pt x="326559" y="51155"/>
                    <a:pt x="334789" y="56577"/>
                  </a:cubicBezTo>
                  <a:cubicBezTo>
                    <a:pt x="285259" y="122490"/>
                    <a:pt x="241190" y="193229"/>
                    <a:pt x="198645" y="261682"/>
                  </a:cubicBezTo>
                  <a:cubicBezTo>
                    <a:pt x="170451" y="306894"/>
                    <a:pt x="141367" y="353630"/>
                    <a:pt x="111015" y="398461"/>
                  </a:cubicBezTo>
                  <a:cubicBezTo>
                    <a:pt x="98823" y="390968"/>
                    <a:pt x="90567" y="386142"/>
                    <a:pt x="89679" y="382586"/>
                  </a:cubicBezTo>
                  <a:close/>
                  <a:moveTo>
                    <a:pt x="380382" y="83501"/>
                  </a:moveTo>
                  <a:cubicBezTo>
                    <a:pt x="315993" y="172401"/>
                    <a:pt x="252239" y="271461"/>
                    <a:pt x="173626" y="404684"/>
                  </a:cubicBezTo>
                  <a:cubicBezTo>
                    <a:pt x="166641" y="416495"/>
                    <a:pt x="160926" y="425893"/>
                    <a:pt x="156862" y="427036"/>
                  </a:cubicBezTo>
                  <a:cubicBezTo>
                    <a:pt x="152798" y="428179"/>
                    <a:pt x="144162" y="423099"/>
                    <a:pt x="131462" y="415225"/>
                  </a:cubicBezTo>
                  <a:cubicBezTo>
                    <a:pt x="159402" y="373696"/>
                    <a:pt x="186072" y="331278"/>
                    <a:pt x="211853" y="290130"/>
                  </a:cubicBezTo>
                  <a:cubicBezTo>
                    <a:pt x="255160" y="221042"/>
                    <a:pt x="299991" y="149541"/>
                    <a:pt x="350791" y="84009"/>
                  </a:cubicBezTo>
                  <a:cubicBezTo>
                    <a:pt x="356760" y="76262"/>
                    <a:pt x="361204" y="70547"/>
                    <a:pt x="363491" y="70420"/>
                  </a:cubicBezTo>
                  <a:cubicBezTo>
                    <a:pt x="365777" y="70293"/>
                    <a:pt x="372635" y="74103"/>
                    <a:pt x="381398" y="79818"/>
                  </a:cubicBezTo>
                  <a:cubicBezTo>
                    <a:pt x="381207" y="81038"/>
                    <a:pt x="380865" y="82231"/>
                    <a:pt x="380382" y="83374"/>
                  </a:cubicBezTo>
                  <a:close/>
                  <a:moveTo>
                    <a:pt x="449089" y="209866"/>
                  </a:moveTo>
                  <a:cubicBezTo>
                    <a:pt x="438548" y="227646"/>
                    <a:pt x="427753" y="245299"/>
                    <a:pt x="417085" y="262952"/>
                  </a:cubicBezTo>
                  <a:cubicBezTo>
                    <a:pt x="389145" y="308799"/>
                    <a:pt x="360316" y="356170"/>
                    <a:pt x="334789" y="404430"/>
                  </a:cubicBezTo>
                  <a:cubicBezTo>
                    <a:pt x="323042" y="430973"/>
                    <a:pt x="297006" y="448347"/>
                    <a:pt x="267987" y="449007"/>
                  </a:cubicBezTo>
                  <a:cubicBezTo>
                    <a:pt x="266209" y="449007"/>
                    <a:pt x="264558" y="449007"/>
                    <a:pt x="262653" y="449769"/>
                  </a:cubicBezTo>
                  <a:cubicBezTo>
                    <a:pt x="258512" y="451014"/>
                    <a:pt x="254093" y="451014"/>
                    <a:pt x="249953" y="449769"/>
                  </a:cubicBezTo>
                  <a:lnTo>
                    <a:pt x="444644" y="151065"/>
                  </a:lnTo>
                  <a:cubicBezTo>
                    <a:pt x="460709" y="166699"/>
                    <a:pt x="462615" y="191858"/>
                    <a:pt x="449089" y="209739"/>
                  </a:cubicBezTo>
                  <a:close/>
                </a:path>
              </a:pathLst>
            </a:custGeom>
            <a:solidFill>
              <a:srgbClr val="000000"/>
            </a:solidFill>
            <a:ln w="12692" cap="flat">
              <a:noFill/>
              <a:prstDash val="solid"/>
              <a:miter/>
            </a:ln>
          </p:spPr>
          <p:txBody>
            <a:bodyPr rtlCol="0" anchor="ctr"/>
            <a:lstStyle/>
            <a:p>
              <a:endParaRPr lang="nl-NL"/>
            </a:p>
          </p:txBody>
        </p:sp>
      </p:grpSp>
      <p:pic>
        <p:nvPicPr>
          <p:cNvPr id="141" name="Graphic 140">
            <a:extLst>
              <a:ext uri="{FF2B5EF4-FFF2-40B4-BE49-F238E27FC236}">
                <a16:creationId xmlns:a16="http://schemas.microsoft.com/office/drawing/2014/main" id="{A3373297-CE11-4378-B015-A8C4E6E282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24688" y="2439035"/>
            <a:ext cx="337308" cy="350281"/>
          </a:xfrm>
          <a:prstGeom prst="rect">
            <a:avLst/>
          </a:prstGeom>
        </p:spPr>
      </p:pic>
      <p:pic>
        <p:nvPicPr>
          <p:cNvPr id="143" name="Graphic 142">
            <a:extLst>
              <a:ext uri="{FF2B5EF4-FFF2-40B4-BE49-F238E27FC236}">
                <a16:creationId xmlns:a16="http://schemas.microsoft.com/office/drawing/2014/main" id="{F22CFBFF-FB30-4FDE-B09F-BEF3A70502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4419" y="2143963"/>
            <a:ext cx="262680" cy="272783"/>
          </a:xfrm>
          <a:prstGeom prst="rect">
            <a:avLst/>
          </a:prstGeom>
        </p:spPr>
      </p:pic>
      <p:sp>
        <p:nvSpPr>
          <p:cNvPr id="63" name="Vrije vorm: vorm 4">
            <a:extLst>
              <a:ext uri="{FF2B5EF4-FFF2-40B4-BE49-F238E27FC236}">
                <a16:creationId xmlns:a16="http://schemas.microsoft.com/office/drawing/2014/main" id="{AAFF9199-B7CC-42B8-9144-149A88A2D85C}"/>
              </a:ext>
            </a:extLst>
          </p:cNvPr>
          <p:cNvSpPr/>
          <p:nvPr/>
        </p:nvSpPr>
        <p:spPr>
          <a:xfrm>
            <a:off x="2240885" y="201930"/>
            <a:ext cx="1640108"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Lesweek Taal</a:t>
            </a:r>
          </a:p>
        </p:txBody>
      </p:sp>
      <p:grpSp>
        <p:nvGrpSpPr>
          <p:cNvPr id="64" name="Groep 63">
            <a:extLst>
              <a:ext uri="{FF2B5EF4-FFF2-40B4-BE49-F238E27FC236}">
                <a16:creationId xmlns:a16="http://schemas.microsoft.com/office/drawing/2014/main" id="{03D27ED3-D9EF-461D-8D05-8A41FEBFBDDC}"/>
              </a:ext>
            </a:extLst>
          </p:cNvPr>
          <p:cNvGrpSpPr/>
          <p:nvPr/>
        </p:nvGrpSpPr>
        <p:grpSpPr>
          <a:xfrm>
            <a:off x="476885" y="201930"/>
            <a:ext cx="1764000" cy="450000"/>
            <a:chOff x="476885" y="201930"/>
            <a:chExt cx="1964178" cy="450000"/>
          </a:xfrm>
        </p:grpSpPr>
        <p:sp>
          <p:nvSpPr>
            <p:cNvPr id="68" name="Vrije vorm: vorm 64">
              <a:hlinkClick r:id="rId8" action="ppaction://hlinksldjump"/>
              <a:extLst>
                <a:ext uri="{FF2B5EF4-FFF2-40B4-BE49-F238E27FC236}">
                  <a16:creationId xmlns:a16="http://schemas.microsoft.com/office/drawing/2014/main" id="{0274D3DE-491C-42D6-B523-C07026BD2556}"/>
                </a:ext>
              </a:extLst>
            </p:cNvPr>
            <p:cNvSpPr/>
            <p:nvPr/>
          </p:nvSpPr>
          <p:spPr>
            <a:xfrm>
              <a:off x="476885" y="201930"/>
              <a:ext cx="1964178"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Organisatie</a:t>
              </a:r>
            </a:p>
          </p:txBody>
        </p:sp>
        <p:sp>
          <p:nvSpPr>
            <p:cNvPr id="69" name="Vrije vorm: vorm 68">
              <a:hlinkClick r:id="rId8" action="ppaction://hlinksldjump"/>
              <a:extLst>
                <a:ext uri="{FF2B5EF4-FFF2-40B4-BE49-F238E27FC236}">
                  <a16:creationId xmlns:a16="http://schemas.microsoft.com/office/drawing/2014/main" id="{D7187F66-715D-4C50-AD90-3CB5C246C31D}"/>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62" name="Vrije vorm: vorm 61">
            <a:extLst>
              <a:ext uri="{FF2B5EF4-FFF2-40B4-BE49-F238E27FC236}">
                <a16:creationId xmlns:a16="http://schemas.microsoft.com/office/drawing/2014/main" id="{8AE4BD19-01BF-4D57-980E-41ADF0755036}"/>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Tree>
    <p:extLst>
      <p:ext uri="{BB962C8B-B14F-4D97-AF65-F5344CB8AC3E}">
        <p14:creationId xmlns:p14="http://schemas.microsoft.com/office/powerpoint/2010/main" val="3889915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Afbeelding 66">
            <a:extLst>
              <a:ext uri="{FF2B5EF4-FFF2-40B4-BE49-F238E27FC236}">
                <a16:creationId xmlns:a16="http://schemas.microsoft.com/office/drawing/2014/main" id="{2F2730A7-C071-42E2-8BFD-CF3998EAFA06}"/>
              </a:ext>
            </a:extLst>
          </p:cNvPr>
          <p:cNvPicPr>
            <a:picLocks noChangeAspect="1"/>
          </p:cNvPicPr>
          <p:nvPr/>
        </p:nvPicPr>
        <p:blipFill rotWithShape="1">
          <a:blip r:embed="rId3">
            <a:extLst>
              <a:ext uri="{28A0092B-C50C-407E-A947-70E740481C1C}">
                <a14:useLocalDpi xmlns:a14="http://schemas.microsoft.com/office/drawing/2010/main" val="0"/>
              </a:ext>
            </a:extLst>
          </a:blip>
          <a:srcRect t="5058" b="18588"/>
          <a:stretch/>
        </p:blipFill>
        <p:spPr>
          <a:xfrm>
            <a:off x="-1" y="651930"/>
            <a:ext cx="12192002" cy="6206070"/>
          </a:xfrm>
          <a:prstGeom prst="rect">
            <a:avLst/>
          </a:prstGeom>
        </p:spPr>
      </p:pic>
      <p:sp>
        <p:nvSpPr>
          <p:cNvPr id="5" name="Vrije vorm: vorm 4">
            <a:extLst>
              <a:ext uri="{FF2B5EF4-FFF2-40B4-BE49-F238E27FC236}">
                <a16:creationId xmlns:a16="http://schemas.microsoft.com/office/drawing/2014/main" id="{7B89E7C1-7427-4ECB-B8E9-46AA00D57537}"/>
              </a:ext>
            </a:extLst>
          </p:cNvPr>
          <p:cNvSpPr/>
          <p:nvPr/>
        </p:nvSpPr>
        <p:spPr>
          <a:xfrm>
            <a:off x="2284391" y="201930"/>
            <a:ext cx="2177667" cy="450000"/>
          </a:xfrm>
          <a:custGeom>
            <a:avLst/>
            <a:gdLst>
              <a:gd name="connsiteX0" fmla="*/ 0 w 3804158"/>
              <a:gd name="connsiteY0" fmla="*/ 0 h 708406"/>
              <a:gd name="connsiteX1" fmla="*/ 3804158 w 3804158"/>
              <a:gd name="connsiteY1" fmla="*/ 0 h 708406"/>
              <a:gd name="connsiteX2" fmla="*/ 3804158 w 3804158"/>
              <a:gd name="connsiteY2" fmla="*/ 708406 h 708406"/>
              <a:gd name="connsiteX3" fmla="*/ -1 w 3804158"/>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3804158" h="708406">
                <a:moveTo>
                  <a:pt x="0" y="0"/>
                </a:moveTo>
                <a:lnTo>
                  <a:pt x="3804158" y="0"/>
                </a:lnTo>
                <a:lnTo>
                  <a:pt x="3804158" y="708406"/>
                </a:lnTo>
                <a:lnTo>
                  <a:pt x="-1" y="708406"/>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Voor alle leerlingen</a:t>
            </a:r>
          </a:p>
        </p:txBody>
      </p:sp>
      <p:grpSp>
        <p:nvGrpSpPr>
          <p:cNvPr id="10" name="Groep 9">
            <a:extLst>
              <a:ext uri="{FF2B5EF4-FFF2-40B4-BE49-F238E27FC236}">
                <a16:creationId xmlns:a16="http://schemas.microsoft.com/office/drawing/2014/main" id="{7CF2DE00-AEA1-4394-AB49-83E817E7541A}"/>
              </a:ext>
            </a:extLst>
          </p:cNvPr>
          <p:cNvGrpSpPr/>
          <p:nvPr/>
        </p:nvGrpSpPr>
        <p:grpSpPr>
          <a:xfrm>
            <a:off x="476885" y="201930"/>
            <a:ext cx="1813151" cy="450000"/>
            <a:chOff x="476885" y="278130"/>
            <a:chExt cx="1813151" cy="450000"/>
          </a:xfrm>
        </p:grpSpPr>
        <p:sp>
          <p:nvSpPr>
            <p:cNvPr id="6" name="Vrije vorm: vorm 5">
              <a:hlinkClick r:id="rId4" action="ppaction://hlinksldjump"/>
              <a:extLst>
                <a:ext uri="{FF2B5EF4-FFF2-40B4-BE49-F238E27FC236}">
                  <a16:creationId xmlns:a16="http://schemas.microsoft.com/office/drawing/2014/main" id="{04739F91-7B69-47C7-85CF-F2F5414F20BF}"/>
                </a:ext>
              </a:extLst>
            </p:cNvPr>
            <p:cNvSpPr/>
            <p:nvPr/>
          </p:nvSpPr>
          <p:spPr>
            <a:xfrm>
              <a:off x="476885" y="278130"/>
              <a:ext cx="1813151" cy="450000"/>
            </a:xfrm>
            <a:custGeom>
              <a:avLst/>
              <a:gdLst>
                <a:gd name="connsiteX0" fmla="*/ 0 w 3298444"/>
                <a:gd name="connsiteY0" fmla="*/ 0 h 708406"/>
                <a:gd name="connsiteX1" fmla="*/ 3298444 w 3298444"/>
                <a:gd name="connsiteY1" fmla="*/ 0 h 708406"/>
                <a:gd name="connsiteX2" fmla="*/ 3298444 w 3298444"/>
                <a:gd name="connsiteY2" fmla="*/ 708406 h 708406"/>
                <a:gd name="connsiteX3" fmla="*/ 0 w 329844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3298444" h="708406">
                  <a:moveTo>
                    <a:pt x="0" y="0"/>
                  </a:moveTo>
                  <a:lnTo>
                    <a:pt x="3298444" y="0"/>
                  </a:lnTo>
                  <a:lnTo>
                    <a:pt x="329844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Coöperatief</a:t>
              </a:r>
            </a:p>
          </p:txBody>
        </p:sp>
        <p:sp>
          <p:nvSpPr>
            <p:cNvPr id="95" name="Vrije vorm: vorm 94">
              <a:hlinkClick r:id="rId4" action="ppaction://hlinksldjump"/>
              <a:extLst>
                <a:ext uri="{FF2B5EF4-FFF2-40B4-BE49-F238E27FC236}">
                  <a16:creationId xmlns:a16="http://schemas.microsoft.com/office/drawing/2014/main" id="{74A0BB2A-B9C0-40EB-9710-3671073966DE}"/>
                </a:ext>
              </a:extLst>
            </p:cNvPr>
            <p:cNvSpPr/>
            <p:nvPr/>
          </p:nvSpPr>
          <p:spPr>
            <a:xfrm>
              <a:off x="800099" y="429425"/>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99" name="Vrije vorm: vorm 98">
            <a:extLst>
              <a:ext uri="{FF2B5EF4-FFF2-40B4-BE49-F238E27FC236}">
                <a16:creationId xmlns:a16="http://schemas.microsoft.com/office/drawing/2014/main" id="{196EA936-4520-44FC-BD2E-3ED1C6719B57}"/>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68" name="Groep 67">
            <a:extLst>
              <a:ext uri="{FF2B5EF4-FFF2-40B4-BE49-F238E27FC236}">
                <a16:creationId xmlns:a16="http://schemas.microsoft.com/office/drawing/2014/main" id="{C3064D0F-0442-4850-B8F8-0339475EE2BF}"/>
              </a:ext>
            </a:extLst>
          </p:cNvPr>
          <p:cNvGrpSpPr/>
          <p:nvPr/>
        </p:nvGrpSpPr>
        <p:grpSpPr>
          <a:xfrm rot="20363349">
            <a:off x="9186910" y="1227993"/>
            <a:ext cx="963450" cy="1203627"/>
            <a:chOff x="9245197" y="199640"/>
            <a:chExt cx="963450" cy="1203627"/>
          </a:xfrm>
        </p:grpSpPr>
        <p:sp>
          <p:nvSpPr>
            <p:cNvPr id="36" name="Vrije vorm: vorm 35">
              <a:extLst>
                <a:ext uri="{FF2B5EF4-FFF2-40B4-BE49-F238E27FC236}">
                  <a16:creationId xmlns:a16="http://schemas.microsoft.com/office/drawing/2014/main" id="{D54DE305-C5AB-4FC5-83F9-71E60212D358}"/>
                </a:ext>
              </a:extLst>
            </p:cNvPr>
            <p:cNvSpPr/>
            <p:nvPr/>
          </p:nvSpPr>
          <p:spPr>
            <a:xfrm>
              <a:off x="9437521" y="385726"/>
              <a:ext cx="582063" cy="797304"/>
            </a:xfrm>
            <a:custGeom>
              <a:avLst/>
              <a:gdLst>
                <a:gd name="connsiteX0" fmla="*/ 293759 w 582063"/>
                <a:gd name="connsiteY0" fmla="*/ 797303 h 797304"/>
                <a:gd name="connsiteX1" fmla="*/ 252637 w 582063"/>
                <a:gd name="connsiteY1" fmla="*/ 795653 h 797304"/>
                <a:gd name="connsiteX2" fmla="*/ 244768 w 582063"/>
                <a:gd name="connsiteY2" fmla="*/ 795653 h 797304"/>
                <a:gd name="connsiteX3" fmla="*/ 128000 w 582063"/>
                <a:gd name="connsiteY3" fmla="*/ 754912 h 797304"/>
                <a:gd name="connsiteX4" fmla="*/ 108836 w 582063"/>
                <a:gd name="connsiteY4" fmla="*/ 688532 h 797304"/>
                <a:gd name="connsiteX5" fmla="*/ 111247 w 582063"/>
                <a:gd name="connsiteY5" fmla="*/ 637764 h 797304"/>
                <a:gd name="connsiteX6" fmla="*/ 113532 w 582063"/>
                <a:gd name="connsiteY6" fmla="*/ 594611 h 797304"/>
                <a:gd name="connsiteX7" fmla="*/ 113532 w 582063"/>
                <a:gd name="connsiteY7" fmla="*/ 593722 h 797304"/>
                <a:gd name="connsiteX8" fmla="*/ 75456 w 582063"/>
                <a:gd name="connsiteY8" fmla="*/ 495866 h 797304"/>
                <a:gd name="connsiteX9" fmla="*/ 65 w 582063"/>
                <a:gd name="connsiteY9" fmla="*/ 297108 h 797304"/>
                <a:gd name="connsiteX10" fmla="*/ 284951 w 582063"/>
                <a:gd name="connsiteY10" fmla="*/ 65 h 797304"/>
                <a:gd name="connsiteX11" fmla="*/ 581997 w 582063"/>
                <a:gd name="connsiteY11" fmla="*/ 284953 h 797304"/>
                <a:gd name="connsiteX12" fmla="*/ 581997 w 582063"/>
                <a:gd name="connsiteY12" fmla="*/ 297108 h 797304"/>
                <a:gd name="connsiteX13" fmla="*/ 575016 w 582063"/>
                <a:gd name="connsiteY13" fmla="*/ 364376 h 797304"/>
                <a:gd name="connsiteX14" fmla="*/ 575016 w 582063"/>
                <a:gd name="connsiteY14" fmla="*/ 364376 h 797304"/>
                <a:gd name="connsiteX15" fmla="*/ 558136 w 582063"/>
                <a:gd name="connsiteY15" fmla="*/ 412098 h 797304"/>
                <a:gd name="connsiteX16" fmla="*/ 504067 w 582063"/>
                <a:gd name="connsiteY16" fmla="*/ 490028 h 797304"/>
                <a:gd name="connsiteX17" fmla="*/ 497468 w 582063"/>
                <a:gd name="connsiteY17" fmla="*/ 498658 h 797304"/>
                <a:gd name="connsiteX18" fmla="*/ 469545 w 582063"/>
                <a:gd name="connsiteY18" fmla="*/ 544858 h 797304"/>
                <a:gd name="connsiteX19" fmla="*/ 463453 w 582063"/>
                <a:gd name="connsiteY19" fmla="*/ 594103 h 797304"/>
                <a:gd name="connsiteX20" fmla="*/ 465737 w 582063"/>
                <a:gd name="connsiteY20" fmla="*/ 637256 h 797304"/>
                <a:gd name="connsiteX21" fmla="*/ 468149 w 582063"/>
                <a:gd name="connsiteY21" fmla="*/ 688024 h 797304"/>
                <a:gd name="connsiteX22" fmla="*/ 449618 w 582063"/>
                <a:gd name="connsiteY22" fmla="*/ 754404 h 797304"/>
                <a:gd name="connsiteX23" fmla="*/ 357982 w 582063"/>
                <a:gd name="connsiteY23" fmla="*/ 793369 h 797304"/>
                <a:gd name="connsiteX24" fmla="*/ 293759 w 582063"/>
                <a:gd name="connsiteY24" fmla="*/ 797303 h 797304"/>
                <a:gd name="connsiteX25" fmla="*/ 290460 w 582063"/>
                <a:gd name="connsiteY25" fmla="*/ 36539 h 797304"/>
                <a:gd name="connsiteX26" fmla="*/ 34460 w 582063"/>
                <a:gd name="connsiteY26" fmla="*/ 296093 h 797304"/>
                <a:gd name="connsiteX27" fmla="*/ 100586 w 582063"/>
                <a:gd name="connsiteY27" fmla="*/ 471243 h 797304"/>
                <a:gd name="connsiteX28" fmla="*/ 148435 w 582063"/>
                <a:gd name="connsiteY28" fmla="*/ 592834 h 797304"/>
                <a:gd name="connsiteX29" fmla="*/ 148435 w 582063"/>
                <a:gd name="connsiteY29" fmla="*/ 593722 h 797304"/>
                <a:gd name="connsiteX30" fmla="*/ 146024 w 582063"/>
                <a:gd name="connsiteY30" fmla="*/ 639414 h 797304"/>
                <a:gd name="connsiteX31" fmla="*/ 143739 w 582063"/>
                <a:gd name="connsiteY31" fmla="*/ 687644 h 797304"/>
                <a:gd name="connsiteX32" fmla="*/ 155162 w 582063"/>
                <a:gd name="connsiteY32" fmla="*/ 732447 h 797304"/>
                <a:gd name="connsiteX33" fmla="*/ 247306 w 582063"/>
                <a:gd name="connsiteY33" fmla="*/ 760242 h 797304"/>
                <a:gd name="connsiteX34" fmla="*/ 255429 w 582063"/>
                <a:gd name="connsiteY34" fmla="*/ 760242 h 797304"/>
                <a:gd name="connsiteX35" fmla="*/ 353032 w 582063"/>
                <a:gd name="connsiteY35" fmla="*/ 758085 h 797304"/>
                <a:gd name="connsiteX36" fmla="*/ 421823 w 582063"/>
                <a:gd name="connsiteY36" fmla="*/ 731812 h 797304"/>
                <a:gd name="connsiteX37" fmla="*/ 433246 w 582063"/>
                <a:gd name="connsiteY37" fmla="*/ 687009 h 797304"/>
                <a:gd name="connsiteX38" fmla="*/ 430961 w 582063"/>
                <a:gd name="connsiteY38" fmla="*/ 638779 h 797304"/>
                <a:gd name="connsiteX39" fmla="*/ 428550 w 582063"/>
                <a:gd name="connsiteY39" fmla="*/ 593214 h 797304"/>
                <a:gd name="connsiteX40" fmla="*/ 436926 w 582063"/>
                <a:gd name="connsiteY40" fmla="*/ 530896 h 797304"/>
                <a:gd name="connsiteX41" fmla="*/ 469799 w 582063"/>
                <a:gd name="connsiteY41" fmla="*/ 477336 h 797304"/>
                <a:gd name="connsiteX42" fmla="*/ 476525 w 582063"/>
                <a:gd name="connsiteY42" fmla="*/ 468705 h 797304"/>
                <a:gd name="connsiteX43" fmla="*/ 526532 w 582063"/>
                <a:gd name="connsiteY43" fmla="*/ 395599 h 797304"/>
                <a:gd name="connsiteX44" fmla="*/ 540367 w 582063"/>
                <a:gd name="connsiteY44" fmla="*/ 356380 h 797304"/>
                <a:gd name="connsiteX45" fmla="*/ 546586 w 582063"/>
                <a:gd name="connsiteY45" fmla="*/ 296727 h 797304"/>
                <a:gd name="connsiteX46" fmla="*/ 290472 w 582063"/>
                <a:gd name="connsiteY46" fmla="*/ 36539 h 797304"/>
                <a:gd name="connsiteX47" fmla="*/ 290460 w 582063"/>
                <a:gd name="connsiteY47" fmla="*/ 36539 h 79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82063" h="797304">
                  <a:moveTo>
                    <a:pt x="293759" y="797303"/>
                  </a:moveTo>
                  <a:cubicBezTo>
                    <a:pt x="280052" y="797303"/>
                    <a:pt x="266344" y="797303"/>
                    <a:pt x="252637" y="795653"/>
                  </a:cubicBezTo>
                  <a:lnTo>
                    <a:pt x="244768" y="795653"/>
                  </a:lnTo>
                  <a:cubicBezTo>
                    <a:pt x="206691" y="792734"/>
                    <a:pt x="155923" y="788927"/>
                    <a:pt x="128000" y="754912"/>
                  </a:cubicBezTo>
                  <a:cubicBezTo>
                    <a:pt x="114344" y="735564"/>
                    <a:pt x="107592" y="712183"/>
                    <a:pt x="108836" y="688532"/>
                  </a:cubicBezTo>
                  <a:cubicBezTo>
                    <a:pt x="108836" y="671144"/>
                    <a:pt x="109978" y="653883"/>
                    <a:pt x="111247" y="637764"/>
                  </a:cubicBezTo>
                  <a:cubicBezTo>
                    <a:pt x="112516" y="621645"/>
                    <a:pt x="113405" y="608826"/>
                    <a:pt x="113532" y="594611"/>
                  </a:cubicBezTo>
                  <a:lnTo>
                    <a:pt x="113532" y="593722"/>
                  </a:lnTo>
                  <a:cubicBezTo>
                    <a:pt x="113620" y="557472"/>
                    <a:pt x="100015" y="522526"/>
                    <a:pt x="75456" y="495866"/>
                  </a:cubicBezTo>
                  <a:cubicBezTo>
                    <a:pt x="25817" y="441700"/>
                    <a:pt x="-1167" y="370566"/>
                    <a:pt x="65" y="297108"/>
                  </a:cubicBezTo>
                  <a:cubicBezTo>
                    <a:pt x="-3287" y="136412"/>
                    <a:pt x="124256" y="3421"/>
                    <a:pt x="284951" y="65"/>
                  </a:cubicBezTo>
                  <a:cubicBezTo>
                    <a:pt x="445646" y="-3292"/>
                    <a:pt x="578646" y="124257"/>
                    <a:pt x="581997" y="284953"/>
                  </a:cubicBezTo>
                  <a:cubicBezTo>
                    <a:pt x="582086" y="289004"/>
                    <a:pt x="582086" y="293057"/>
                    <a:pt x="581997" y="297108"/>
                  </a:cubicBezTo>
                  <a:cubicBezTo>
                    <a:pt x="582174" y="319720"/>
                    <a:pt x="579826" y="342282"/>
                    <a:pt x="575016" y="364376"/>
                  </a:cubicBezTo>
                  <a:lnTo>
                    <a:pt x="575016" y="364376"/>
                  </a:lnTo>
                  <a:cubicBezTo>
                    <a:pt x="571450" y="380937"/>
                    <a:pt x="565776" y="396974"/>
                    <a:pt x="558136" y="412098"/>
                  </a:cubicBezTo>
                  <a:cubicBezTo>
                    <a:pt x="542537" y="439677"/>
                    <a:pt x="524438" y="465764"/>
                    <a:pt x="504067" y="490028"/>
                  </a:cubicBezTo>
                  <a:lnTo>
                    <a:pt x="497468" y="498658"/>
                  </a:lnTo>
                  <a:cubicBezTo>
                    <a:pt x="485943" y="512606"/>
                    <a:pt x="476538" y="528171"/>
                    <a:pt x="469545" y="544858"/>
                  </a:cubicBezTo>
                  <a:cubicBezTo>
                    <a:pt x="464265" y="560706"/>
                    <a:pt x="462196" y="577446"/>
                    <a:pt x="463453" y="594103"/>
                  </a:cubicBezTo>
                  <a:cubicBezTo>
                    <a:pt x="463453" y="608318"/>
                    <a:pt x="464595" y="622406"/>
                    <a:pt x="465737" y="637256"/>
                  </a:cubicBezTo>
                  <a:cubicBezTo>
                    <a:pt x="466879" y="652106"/>
                    <a:pt x="468275" y="671144"/>
                    <a:pt x="468149" y="688024"/>
                  </a:cubicBezTo>
                  <a:cubicBezTo>
                    <a:pt x="469519" y="711595"/>
                    <a:pt x="462996" y="734952"/>
                    <a:pt x="449618" y="754404"/>
                  </a:cubicBezTo>
                  <a:cubicBezTo>
                    <a:pt x="427661" y="781438"/>
                    <a:pt x="390981" y="789307"/>
                    <a:pt x="357982" y="793369"/>
                  </a:cubicBezTo>
                  <a:cubicBezTo>
                    <a:pt x="336684" y="796037"/>
                    <a:pt x="315234" y="797352"/>
                    <a:pt x="293759" y="797303"/>
                  </a:cubicBezTo>
                  <a:close/>
                  <a:moveTo>
                    <a:pt x="290460" y="36539"/>
                  </a:moveTo>
                  <a:cubicBezTo>
                    <a:pt x="148181" y="37726"/>
                    <a:pt x="33686" y="153810"/>
                    <a:pt x="34460" y="296093"/>
                  </a:cubicBezTo>
                  <a:cubicBezTo>
                    <a:pt x="33381" y="360769"/>
                    <a:pt x="57026" y="423417"/>
                    <a:pt x="100586" y="471243"/>
                  </a:cubicBezTo>
                  <a:cubicBezTo>
                    <a:pt x="131402" y="504225"/>
                    <a:pt x="148511" y="547697"/>
                    <a:pt x="148435" y="592834"/>
                  </a:cubicBezTo>
                  <a:lnTo>
                    <a:pt x="148435" y="593722"/>
                  </a:lnTo>
                  <a:cubicBezTo>
                    <a:pt x="148435" y="609207"/>
                    <a:pt x="147165" y="624564"/>
                    <a:pt x="146024" y="639414"/>
                  </a:cubicBezTo>
                  <a:cubicBezTo>
                    <a:pt x="144881" y="654264"/>
                    <a:pt x="143612" y="671779"/>
                    <a:pt x="143739" y="687644"/>
                  </a:cubicBezTo>
                  <a:cubicBezTo>
                    <a:pt x="142483" y="703431"/>
                    <a:pt x="146493" y="719191"/>
                    <a:pt x="155162" y="732447"/>
                  </a:cubicBezTo>
                  <a:cubicBezTo>
                    <a:pt x="173184" y="754658"/>
                    <a:pt x="216083" y="757831"/>
                    <a:pt x="247306" y="760242"/>
                  </a:cubicBezTo>
                  <a:lnTo>
                    <a:pt x="255429" y="760242"/>
                  </a:lnTo>
                  <a:cubicBezTo>
                    <a:pt x="287959" y="762827"/>
                    <a:pt x="320654" y="762103"/>
                    <a:pt x="353032" y="758085"/>
                  </a:cubicBezTo>
                  <a:cubicBezTo>
                    <a:pt x="379177" y="754785"/>
                    <a:pt x="407735" y="749200"/>
                    <a:pt x="421823" y="731812"/>
                  </a:cubicBezTo>
                  <a:cubicBezTo>
                    <a:pt x="430491" y="718557"/>
                    <a:pt x="434515" y="702797"/>
                    <a:pt x="433246" y="687009"/>
                  </a:cubicBezTo>
                  <a:cubicBezTo>
                    <a:pt x="433246" y="671144"/>
                    <a:pt x="432103" y="655406"/>
                    <a:pt x="430961" y="638779"/>
                  </a:cubicBezTo>
                  <a:cubicBezTo>
                    <a:pt x="429819" y="622153"/>
                    <a:pt x="428550" y="608572"/>
                    <a:pt x="428550" y="593214"/>
                  </a:cubicBezTo>
                  <a:cubicBezTo>
                    <a:pt x="427115" y="572090"/>
                    <a:pt x="429958" y="550892"/>
                    <a:pt x="436926" y="530896"/>
                  </a:cubicBezTo>
                  <a:cubicBezTo>
                    <a:pt x="445455" y="511658"/>
                    <a:pt x="456510" y="493645"/>
                    <a:pt x="469799" y="477336"/>
                  </a:cubicBezTo>
                  <a:lnTo>
                    <a:pt x="476525" y="468705"/>
                  </a:lnTo>
                  <a:cubicBezTo>
                    <a:pt x="495386" y="445914"/>
                    <a:pt x="512127" y="421444"/>
                    <a:pt x="526532" y="395599"/>
                  </a:cubicBezTo>
                  <a:cubicBezTo>
                    <a:pt x="532840" y="383185"/>
                    <a:pt x="537485" y="370000"/>
                    <a:pt x="540367" y="356380"/>
                  </a:cubicBezTo>
                  <a:cubicBezTo>
                    <a:pt x="544618" y="336783"/>
                    <a:pt x="546700" y="316779"/>
                    <a:pt x="546586" y="296727"/>
                  </a:cubicBezTo>
                  <a:cubicBezTo>
                    <a:pt x="547716" y="154156"/>
                    <a:pt x="433042" y="37665"/>
                    <a:pt x="290472" y="36539"/>
                  </a:cubicBezTo>
                  <a:cubicBezTo>
                    <a:pt x="290472" y="36539"/>
                    <a:pt x="290460" y="36539"/>
                    <a:pt x="290460" y="36539"/>
                  </a:cubicBezTo>
                  <a:close/>
                </a:path>
              </a:pathLst>
            </a:custGeom>
            <a:solidFill>
              <a:srgbClr val="000000"/>
            </a:solidFill>
            <a:ln w="12681"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B0608425-5FFB-46C1-9A17-E08D115F4814}"/>
                </a:ext>
              </a:extLst>
            </p:cNvPr>
            <p:cNvSpPr/>
            <p:nvPr/>
          </p:nvSpPr>
          <p:spPr>
            <a:xfrm>
              <a:off x="9549743" y="1118079"/>
              <a:ext cx="337705" cy="135900"/>
            </a:xfrm>
            <a:custGeom>
              <a:avLst/>
              <a:gdLst>
                <a:gd name="connsiteX0" fmla="*/ 155518 w 337705"/>
                <a:gd name="connsiteY0" fmla="*/ 135899 h 135900"/>
                <a:gd name="connsiteX1" fmla="*/ 115539 w 337705"/>
                <a:gd name="connsiteY1" fmla="*/ 134757 h 135900"/>
                <a:gd name="connsiteX2" fmla="*/ 53601 w 337705"/>
                <a:gd name="connsiteY2" fmla="*/ 123207 h 135900"/>
                <a:gd name="connsiteX3" fmla="*/ 3594 w 337705"/>
                <a:gd name="connsiteY3" fmla="*/ 73708 h 135900"/>
                <a:gd name="connsiteX4" fmla="*/ 27456 w 337705"/>
                <a:gd name="connsiteY4" fmla="*/ 2379 h 135900"/>
                <a:gd name="connsiteX5" fmla="*/ 51443 w 337705"/>
                <a:gd name="connsiteY5" fmla="*/ 8598 h 135900"/>
                <a:gd name="connsiteX6" fmla="*/ 45237 w 337705"/>
                <a:gd name="connsiteY6" fmla="*/ 32578 h 135900"/>
                <a:gd name="connsiteX7" fmla="*/ 45224 w 337705"/>
                <a:gd name="connsiteY7" fmla="*/ 32586 h 135900"/>
                <a:gd name="connsiteX8" fmla="*/ 36721 w 337705"/>
                <a:gd name="connsiteY8" fmla="*/ 62412 h 135900"/>
                <a:gd name="connsiteX9" fmla="*/ 66801 w 337705"/>
                <a:gd name="connsiteY9" fmla="*/ 90842 h 135900"/>
                <a:gd name="connsiteX10" fmla="*/ 117569 w 337705"/>
                <a:gd name="connsiteY10" fmla="*/ 99854 h 135900"/>
                <a:gd name="connsiteX11" fmla="*/ 212760 w 337705"/>
                <a:gd name="connsiteY11" fmla="*/ 97823 h 135900"/>
                <a:gd name="connsiteX12" fmla="*/ 218090 w 337705"/>
                <a:gd name="connsiteY12" fmla="*/ 97823 h 135900"/>
                <a:gd name="connsiteX13" fmla="*/ 291324 w 337705"/>
                <a:gd name="connsiteY13" fmla="*/ 77389 h 135900"/>
                <a:gd name="connsiteX14" fmla="*/ 302493 w 337705"/>
                <a:gd name="connsiteY14" fmla="*/ 58097 h 135900"/>
                <a:gd name="connsiteX15" fmla="*/ 296274 w 337705"/>
                <a:gd name="connsiteY15" fmla="*/ 41597 h 135900"/>
                <a:gd name="connsiteX16" fmla="*/ 294586 w 337705"/>
                <a:gd name="connsiteY16" fmla="*/ 16886 h 135900"/>
                <a:gd name="connsiteX17" fmla="*/ 317470 w 337705"/>
                <a:gd name="connsiteY17" fmla="*/ 13801 h 135900"/>
                <a:gd name="connsiteX18" fmla="*/ 337396 w 337705"/>
                <a:gd name="connsiteY18" fmla="*/ 61397 h 135900"/>
                <a:gd name="connsiteX19" fmla="*/ 313789 w 337705"/>
                <a:gd name="connsiteY19" fmla="*/ 103788 h 135900"/>
                <a:gd name="connsiteX20" fmla="*/ 222025 w 337705"/>
                <a:gd name="connsiteY20" fmla="*/ 131965 h 135900"/>
                <a:gd name="connsiteX21" fmla="*/ 216694 w 337705"/>
                <a:gd name="connsiteY21" fmla="*/ 132599 h 135900"/>
                <a:gd name="connsiteX22" fmla="*/ 155518 w 337705"/>
                <a:gd name="connsiteY22" fmla="*/ 135899 h 13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7705" h="135900">
                  <a:moveTo>
                    <a:pt x="155518" y="135899"/>
                  </a:moveTo>
                  <a:cubicBezTo>
                    <a:pt x="142738" y="135899"/>
                    <a:pt x="129411" y="135519"/>
                    <a:pt x="115539" y="134757"/>
                  </a:cubicBezTo>
                  <a:cubicBezTo>
                    <a:pt x="94394" y="134334"/>
                    <a:pt x="73477" y="130432"/>
                    <a:pt x="53601" y="123207"/>
                  </a:cubicBezTo>
                  <a:cubicBezTo>
                    <a:pt x="30591" y="114658"/>
                    <a:pt x="12378" y="96626"/>
                    <a:pt x="3594" y="73708"/>
                  </a:cubicBezTo>
                  <a:cubicBezTo>
                    <a:pt x="-5925" y="47274"/>
                    <a:pt x="3950" y="17761"/>
                    <a:pt x="27456" y="2379"/>
                  </a:cubicBezTo>
                  <a:cubicBezTo>
                    <a:pt x="35806" y="-2458"/>
                    <a:pt x="46494" y="312"/>
                    <a:pt x="51443" y="8598"/>
                  </a:cubicBezTo>
                  <a:cubicBezTo>
                    <a:pt x="56355" y="16933"/>
                    <a:pt x="53576" y="27669"/>
                    <a:pt x="45237" y="32578"/>
                  </a:cubicBezTo>
                  <a:cubicBezTo>
                    <a:pt x="45237" y="32581"/>
                    <a:pt x="45224" y="32583"/>
                    <a:pt x="45224" y="32586"/>
                  </a:cubicBezTo>
                  <a:cubicBezTo>
                    <a:pt x="35934" y="39439"/>
                    <a:pt x="32444" y="51692"/>
                    <a:pt x="36721" y="62412"/>
                  </a:cubicBezTo>
                  <a:cubicBezTo>
                    <a:pt x="42254" y="75731"/>
                    <a:pt x="53195" y="86069"/>
                    <a:pt x="66801" y="90842"/>
                  </a:cubicBezTo>
                  <a:cubicBezTo>
                    <a:pt x="83149" y="96507"/>
                    <a:pt x="100283" y="99548"/>
                    <a:pt x="117569" y="99854"/>
                  </a:cubicBezTo>
                  <a:cubicBezTo>
                    <a:pt x="149299" y="101844"/>
                    <a:pt x="181144" y="101164"/>
                    <a:pt x="212760" y="97823"/>
                  </a:cubicBezTo>
                  <a:lnTo>
                    <a:pt x="218090" y="97823"/>
                  </a:lnTo>
                  <a:cubicBezTo>
                    <a:pt x="243475" y="95031"/>
                    <a:pt x="274190" y="91604"/>
                    <a:pt x="291324" y="77389"/>
                  </a:cubicBezTo>
                  <a:cubicBezTo>
                    <a:pt x="297328" y="72576"/>
                    <a:pt x="301300" y="65696"/>
                    <a:pt x="302493" y="58097"/>
                  </a:cubicBezTo>
                  <a:cubicBezTo>
                    <a:pt x="303344" y="51899"/>
                    <a:pt x="300996" y="45695"/>
                    <a:pt x="296274" y="41597"/>
                  </a:cubicBezTo>
                  <a:cubicBezTo>
                    <a:pt x="288976" y="35241"/>
                    <a:pt x="288227" y="24177"/>
                    <a:pt x="294586" y="16886"/>
                  </a:cubicBezTo>
                  <a:cubicBezTo>
                    <a:pt x="300360" y="10259"/>
                    <a:pt x="310147" y="8940"/>
                    <a:pt x="317470" y="13801"/>
                  </a:cubicBezTo>
                  <a:cubicBezTo>
                    <a:pt x="331837" y="25196"/>
                    <a:pt x="339364" y="43163"/>
                    <a:pt x="337396" y="61397"/>
                  </a:cubicBezTo>
                  <a:cubicBezTo>
                    <a:pt x="335315" y="78050"/>
                    <a:pt x="326849" y="93245"/>
                    <a:pt x="313789" y="103788"/>
                  </a:cubicBezTo>
                  <a:cubicBezTo>
                    <a:pt x="288405" y="124730"/>
                    <a:pt x="251725" y="129173"/>
                    <a:pt x="222025" y="131965"/>
                  </a:cubicBezTo>
                  <a:lnTo>
                    <a:pt x="216694" y="132599"/>
                  </a:lnTo>
                  <a:cubicBezTo>
                    <a:pt x="196374" y="134835"/>
                    <a:pt x="175953" y="135936"/>
                    <a:pt x="155518" y="135899"/>
                  </a:cubicBezTo>
                  <a:close/>
                </a:path>
              </a:pathLst>
            </a:custGeom>
            <a:solidFill>
              <a:srgbClr val="000000"/>
            </a:solidFill>
            <a:ln w="12681"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543F9F52-E114-4ADE-9764-D5DD115D6AF7}"/>
                </a:ext>
              </a:extLst>
            </p:cNvPr>
            <p:cNvSpPr/>
            <p:nvPr/>
          </p:nvSpPr>
          <p:spPr>
            <a:xfrm>
              <a:off x="9549946" y="1191308"/>
              <a:ext cx="341266" cy="133779"/>
            </a:xfrm>
            <a:custGeom>
              <a:avLst/>
              <a:gdLst>
                <a:gd name="connsiteX0" fmla="*/ 155189 w 341266"/>
                <a:gd name="connsiteY0" fmla="*/ 133746 h 133779"/>
                <a:gd name="connsiteX1" fmla="*/ 115336 w 341266"/>
                <a:gd name="connsiteY1" fmla="*/ 132477 h 133779"/>
                <a:gd name="connsiteX2" fmla="*/ 53399 w 341266"/>
                <a:gd name="connsiteY2" fmla="*/ 121054 h 133779"/>
                <a:gd name="connsiteX3" fmla="*/ 3392 w 341266"/>
                <a:gd name="connsiteY3" fmla="*/ 71555 h 133779"/>
                <a:gd name="connsiteX4" fmla="*/ 18369 w 341266"/>
                <a:gd name="connsiteY4" fmla="*/ 6952 h 133779"/>
                <a:gd name="connsiteX5" fmla="*/ 43067 w 341266"/>
                <a:gd name="connsiteY5" fmla="*/ 5126 h 133779"/>
                <a:gd name="connsiteX6" fmla="*/ 44895 w 341266"/>
                <a:gd name="connsiteY6" fmla="*/ 29828 h 133779"/>
                <a:gd name="connsiteX7" fmla="*/ 42230 w 341266"/>
                <a:gd name="connsiteY7" fmla="*/ 32336 h 133779"/>
                <a:gd name="connsiteX8" fmla="*/ 36518 w 341266"/>
                <a:gd name="connsiteY8" fmla="*/ 60132 h 133779"/>
                <a:gd name="connsiteX9" fmla="*/ 66598 w 341266"/>
                <a:gd name="connsiteY9" fmla="*/ 88562 h 133779"/>
                <a:gd name="connsiteX10" fmla="*/ 117367 w 341266"/>
                <a:gd name="connsiteY10" fmla="*/ 97447 h 133779"/>
                <a:gd name="connsiteX11" fmla="*/ 267514 w 341266"/>
                <a:gd name="connsiteY11" fmla="*/ 85516 h 133779"/>
                <a:gd name="connsiteX12" fmla="*/ 305591 w 341266"/>
                <a:gd name="connsiteY12" fmla="*/ 56832 h 133779"/>
                <a:gd name="connsiteX13" fmla="*/ 297849 w 341266"/>
                <a:gd name="connsiteY13" fmla="*/ 29671 h 133779"/>
                <a:gd name="connsiteX14" fmla="*/ 298420 w 341266"/>
                <a:gd name="connsiteY14" fmla="*/ 4858 h 133779"/>
                <a:gd name="connsiteX15" fmla="*/ 323233 w 341266"/>
                <a:gd name="connsiteY15" fmla="*/ 5429 h 133779"/>
                <a:gd name="connsiteX16" fmla="*/ 339860 w 341266"/>
                <a:gd name="connsiteY16" fmla="*/ 64193 h 133779"/>
                <a:gd name="connsiteX17" fmla="*/ 277033 w 341266"/>
                <a:gd name="connsiteY17" fmla="*/ 119404 h 133779"/>
                <a:gd name="connsiteX18" fmla="*/ 155189 w 341266"/>
                <a:gd name="connsiteY18" fmla="*/ 133746 h 13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266" h="133779">
                  <a:moveTo>
                    <a:pt x="155189" y="133746"/>
                  </a:moveTo>
                  <a:cubicBezTo>
                    <a:pt x="142497" y="133746"/>
                    <a:pt x="129043" y="133746"/>
                    <a:pt x="115336" y="132477"/>
                  </a:cubicBezTo>
                  <a:cubicBezTo>
                    <a:pt x="94191" y="132160"/>
                    <a:pt x="73262" y="128301"/>
                    <a:pt x="53399" y="121054"/>
                  </a:cubicBezTo>
                  <a:cubicBezTo>
                    <a:pt x="30388" y="112500"/>
                    <a:pt x="12175" y="94477"/>
                    <a:pt x="3392" y="71555"/>
                  </a:cubicBezTo>
                  <a:cubicBezTo>
                    <a:pt x="-4376" y="48929"/>
                    <a:pt x="1438" y="23853"/>
                    <a:pt x="18369" y="6952"/>
                  </a:cubicBezTo>
                  <a:cubicBezTo>
                    <a:pt x="24689" y="-374"/>
                    <a:pt x="35744" y="-1191"/>
                    <a:pt x="43067" y="5126"/>
                  </a:cubicBezTo>
                  <a:cubicBezTo>
                    <a:pt x="50403" y="11444"/>
                    <a:pt x="51216" y="22504"/>
                    <a:pt x="44895" y="29828"/>
                  </a:cubicBezTo>
                  <a:cubicBezTo>
                    <a:pt x="44095" y="30756"/>
                    <a:pt x="43207" y="31596"/>
                    <a:pt x="42230" y="32336"/>
                  </a:cubicBezTo>
                  <a:cubicBezTo>
                    <a:pt x="35389" y="39859"/>
                    <a:pt x="33193" y="50520"/>
                    <a:pt x="36518" y="60132"/>
                  </a:cubicBezTo>
                  <a:cubicBezTo>
                    <a:pt x="42052" y="73451"/>
                    <a:pt x="52992" y="83790"/>
                    <a:pt x="66598" y="88562"/>
                  </a:cubicBezTo>
                  <a:cubicBezTo>
                    <a:pt x="82933" y="94248"/>
                    <a:pt x="100080" y="97244"/>
                    <a:pt x="117367" y="97447"/>
                  </a:cubicBezTo>
                  <a:cubicBezTo>
                    <a:pt x="167729" y="101331"/>
                    <a:pt x="218396" y="97307"/>
                    <a:pt x="267514" y="85516"/>
                  </a:cubicBezTo>
                  <a:cubicBezTo>
                    <a:pt x="300641" y="76886"/>
                    <a:pt x="303941" y="61782"/>
                    <a:pt x="305591" y="56832"/>
                  </a:cubicBezTo>
                  <a:cubicBezTo>
                    <a:pt x="307545" y="47059"/>
                    <a:pt x="304664" y="36942"/>
                    <a:pt x="297849" y="29671"/>
                  </a:cubicBezTo>
                  <a:cubicBezTo>
                    <a:pt x="291159" y="22661"/>
                    <a:pt x="291414" y="11552"/>
                    <a:pt x="298420" y="4858"/>
                  </a:cubicBezTo>
                  <a:cubicBezTo>
                    <a:pt x="305426" y="-1836"/>
                    <a:pt x="316544" y="-1581"/>
                    <a:pt x="323233" y="5429"/>
                  </a:cubicBezTo>
                  <a:cubicBezTo>
                    <a:pt x="338082" y="21099"/>
                    <a:pt x="344301" y="43064"/>
                    <a:pt x="339860" y="64193"/>
                  </a:cubicBezTo>
                  <a:cubicBezTo>
                    <a:pt x="332625" y="98208"/>
                    <a:pt x="301783" y="112931"/>
                    <a:pt x="277033" y="119404"/>
                  </a:cubicBezTo>
                  <a:cubicBezTo>
                    <a:pt x="237206" y="129405"/>
                    <a:pt x="196248" y="134229"/>
                    <a:pt x="155189" y="133746"/>
                  </a:cubicBezTo>
                  <a:close/>
                </a:path>
              </a:pathLst>
            </a:custGeom>
            <a:solidFill>
              <a:srgbClr val="000000"/>
            </a:solidFill>
            <a:ln w="12681"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58A05ACF-3051-45FC-895A-886C0C09DBCE}"/>
                </a:ext>
              </a:extLst>
            </p:cNvPr>
            <p:cNvSpPr/>
            <p:nvPr/>
          </p:nvSpPr>
          <p:spPr>
            <a:xfrm>
              <a:off x="9583185" y="1276448"/>
              <a:ext cx="279716" cy="126819"/>
            </a:xfrm>
            <a:custGeom>
              <a:avLst/>
              <a:gdLst>
                <a:gd name="connsiteX0" fmla="*/ 126265 w 279716"/>
                <a:gd name="connsiteY0" fmla="*/ 126790 h 126819"/>
                <a:gd name="connsiteX1" fmla="*/ 75497 w 279716"/>
                <a:gd name="connsiteY1" fmla="*/ 119047 h 126819"/>
                <a:gd name="connsiteX2" fmla="*/ 106 w 279716"/>
                <a:gd name="connsiteY2" fmla="*/ 19795 h 126819"/>
                <a:gd name="connsiteX3" fmla="*/ 15603 w 279716"/>
                <a:gd name="connsiteY3" fmla="*/ 465 h 126819"/>
                <a:gd name="connsiteX4" fmla="*/ 34920 w 279716"/>
                <a:gd name="connsiteY4" fmla="*/ 15962 h 126819"/>
                <a:gd name="connsiteX5" fmla="*/ 35009 w 279716"/>
                <a:gd name="connsiteY5" fmla="*/ 17003 h 126819"/>
                <a:gd name="connsiteX6" fmla="*/ 87300 w 279716"/>
                <a:gd name="connsiteY6" fmla="*/ 86048 h 126819"/>
                <a:gd name="connsiteX7" fmla="*/ 158377 w 279716"/>
                <a:gd name="connsiteY7" fmla="*/ 90236 h 126819"/>
                <a:gd name="connsiteX8" fmla="*/ 205464 w 279716"/>
                <a:gd name="connsiteY8" fmla="*/ 79702 h 126819"/>
                <a:gd name="connsiteX9" fmla="*/ 229452 w 279716"/>
                <a:gd name="connsiteY9" fmla="*/ 52922 h 126819"/>
                <a:gd name="connsiteX10" fmla="*/ 245190 w 279716"/>
                <a:gd name="connsiteY10" fmla="*/ 13322 h 126819"/>
                <a:gd name="connsiteX11" fmla="*/ 266386 w 279716"/>
                <a:gd name="connsiteY11" fmla="*/ 516 h 126819"/>
                <a:gd name="connsiteX12" fmla="*/ 279205 w 279716"/>
                <a:gd name="connsiteY12" fmla="*/ 21712 h 126819"/>
                <a:gd name="connsiteX13" fmla="*/ 278316 w 279716"/>
                <a:gd name="connsiteY13" fmla="*/ 24364 h 126819"/>
                <a:gd name="connsiteX14" fmla="*/ 260167 w 279716"/>
                <a:gd name="connsiteY14" fmla="*/ 69675 h 126819"/>
                <a:gd name="connsiteX15" fmla="*/ 223106 w 279716"/>
                <a:gd name="connsiteY15" fmla="*/ 109782 h 126819"/>
                <a:gd name="connsiteX16" fmla="*/ 161169 w 279716"/>
                <a:gd name="connsiteY16" fmla="*/ 125140 h 126819"/>
                <a:gd name="connsiteX17" fmla="*/ 126265 w 279716"/>
                <a:gd name="connsiteY17" fmla="*/ 126790 h 1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716" h="126819">
                  <a:moveTo>
                    <a:pt x="126265" y="126790"/>
                  </a:moveTo>
                  <a:cubicBezTo>
                    <a:pt x="109030" y="127132"/>
                    <a:pt x="91857" y="124518"/>
                    <a:pt x="75497" y="119047"/>
                  </a:cubicBezTo>
                  <a:cubicBezTo>
                    <a:pt x="33270" y="103347"/>
                    <a:pt x="3913" y="64687"/>
                    <a:pt x="106" y="19795"/>
                  </a:cubicBezTo>
                  <a:cubicBezTo>
                    <a:pt x="-948" y="10175"/>
                    <a:pt x="5982" y="1531"/>
                    <a:pt x="15603" y="465"/>
                  </a:cubicBezTo>
                  <a:cubicBezTo>
                    <a:pt x="25224" y="-588"/>
                    <a:pt x="33866" y="6354"/>
                    <a:pt x="34920" y="15962"/>
                  </a:cubicBezTo>
                  <a:cubicBezTo>
                    <a:pt x="34959" y="16318"/>
                    <a:pt x="34997" y="16660"/>
                    <a:pt x="35009" y="17003"/>
                  </a:cubicBezTo>
                  <a:cubicBezTo>
                    <a:pt x="37814" y="48124"/>
                    <a:pt x="58109" y="74917"/>
                    <a:pt x="87300" y="86048"/>
                  </a:cubicBezTo>
                  <a:cubicBezTo>
                    <a:pt x="110438" y="92419"/>
                    <a:pt x="134655" y="93841"/>
                    <a:pt x="158377" y="90236"/>
                  </a:cubicBezTo>
                  <a:cubicBezTo>
                    <a:pt x="174660" y="90262"/>
                    <a:pt x="190741" y="86657"/>
                    <a:pt x="205464" y="79702"/>
                  </a:cubicBezTo>
                  <a:cubicBezTo>
                    <a:pt x="215706" y="73064"/>
                    <a:pt x="223981" y="63824"/>
                    <a:pt x="229452" y="52922"/>
                  </a:cubicBezTo>
                  <a:cubicBezTo>
                    <a:pt x="235862" y="40217"/>
                    <a:pt x="241129" y="26966"/>
                    <a:pt x="245190" y="13322"/>
                  </a:cubicBezTo>
                  <a:cubicBezTo>
                    <a:pt x="247500" y="3930"/>
                    <a:pt x="256994" y="-1807"/>
                    <a:pt x="266386" y="516"/>
                  </a:cubicBezTo>
                  <a:cubicBezTo>
                    <a:pt x="275779" y="2826"/>
                    <a:pt x="281515" y="12320"/>
                    <a:pt x="279205" y="21712"/>
                  </a:cubicBezTo>
                  <a:cubicBezTo>
                    <a:pt x="278976" y="22613"/>
                    <a:pt x="278684" y="23501"/>
                    <a:pt x="278316" y="24364"/>
                  </a:cubicBezTo>
                  <a:cubicBezTo>
                    <a:pt x="273608" y="39976"/>
                    <a:pt x="267541" y="55130"/>
                    <a:pt x="260167" y="69675"/>
                  </a:cubicBezTo>
                  <a:cubicBezTo>
                    <a:pt x="251701" y="86175"/>
                    <a:pt x="238895" y="100047"/>
                    <a:pt x="223106" y="109782"/>
                  </a:cubicBezTo>
                  <a:cubicBezTo>
                    <a:pt x="203903" y="119555"/>
                    <a:pt x="182720" y="124797"/>
                    <a:pt x="161169" y="125140"/>
                  </a:cubicBezTo>
                  <a:cubicBezTo>
                    <a:pt x="149111" y="126028"/>
                    <a:pt x="137688" y="126790"/>
                    <a:pt x="126265" y="126790"/>
                  </a:cubicBezTo>
                  <a:close/>
                </a:path>
              </a:pathLst>
            </a:custGeom>
            <a:solidFill>
              <a:srgbClr val="000000"/>
            </a:solidFill>
            <a:ln w="12681"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E8A92A19-C44A-4CDF-9AB5-51F8D290E06F}"/>
                </a:ext>
              </a:extLst>
            </p:cNvPr>
            <p:cNvSpPr/>
            <p:nvPr/>
          </p:nvSpPr>
          <p:spPr>
            <a:xfrm>
              <a:off x="9595069" y="1082385"/>
              <a:ext cx="245950" cy="50256"/>
            </a:xfrm>
            <a:custGeom>
              <a:avLst/>
              <a:gdLst>
                <a:gd name="connsiteX0" fmla="*/ 17541 w 245950"/>
                <a:gd name="connsiteY0" fmla="*/ 50256 h 50256"/>
                <a:gd name="connsiteX1" fmla="*/ 0 w 245950"/>
                <a:gd name="connsiteY1" fmla="*/ 32766 h 50256"/>
                <a:gd name="connsiteX2" fmla="*/ 12845 w 245950"/>
                <a:gd name="connsiteY2" fmla="*/ 15861 h 50256"/>
                <a:gd name="connsiteX3" fmla="*/ 232799 w 245950"/>
                <a:gd name="connsiteY3" fmla="*/ 11799 h 50256"/>
                <a:gd name="connsiteX4" fmla="*/ 245491 w 245950"/>
                <a:gd name="connsiteY4" fmla="*/ 32741 h 50256"/>
                <a:gd name="connsiteX5" fmla="*/ 224422 w 245950"/>
                <a:gd name="connsiteY5" fmla="*/ 45434 h 50256"/>
                <a:gd name="connsiteX6" fmla="*/ 21348 w 245950"/>
                <a:gd name="connsiteY6" fmla="*/ 49241 h 50256"/>
                <a:gd name="connsiteX7" fmla="*/ 17541 w 245950"/>
                <a:gd name="connsiteY7" fmla="*/ 50256 h 5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950" h="50256">
                  <a:moveTo>
                    <a:pt x="17541" y="50256"/>
                  </a:moveTo>
                  <a:cubicBezTo>
                    <a:pt x="7869" y="50270"/>
                    <a:pt x="13" y="42439"/>
                    <a:pt x="0" y="32766"/>
                  </a:cubicBezTo>
                  <a:cubicBezTo>
                    <a:pt x="-12" y="24882"/>
                    <a:pt x="5242" y="17964"/>
                    <a:pt x="12845" y="15861"/>
                  </a:cubicBezTo>
                  <a:cubicBezTo>
                    <a:pt x="84682" y="-3810"/>
                    <a:pt x="160289" y="-5207"/>
                    <a:pt x="232799" y="11799"/>
                  </a:cubicBezTo>
                  <a:cubicBezTo>
                    <a:pt x="242014" y="14172"/>
                    <a:pt x="247648" y="23471"/>
                    <a:pt x="245491" y="32741"/>
                  </a:cubicBezTo>
                  <a:cubicBezTo>
                    <a:pt x="243066" y="41977"/>
                    <a:pt x="233725" y="47603"/>
                    <a:pt x="224422" y="45434"/>
                  </a:cubicBezTo>
                  <a:cubicBezTo>
                    <a:pt x="157484" y="29676"/>
                    <a:pt x="87652" y="30985"/>
                    <a:pt x="21348" y="49241"/>
                  </a:cubicBezTo>
                  <a:cubicBezTo>
                    <a:pt x="20117" y="49711"/>
                    <a:pt x="18848" y="50052"/>
                    <a:pt x="17541" y="50256"/>
                  </a:cubicBezTo>
                  <a:close/>
                </a:path>
              </a:pathLst>
            </a:custGeom>
            <a:solidFill>
              <a:srgbClr val="000000"/>
            </a:solidFill>
            <a:ln w="12681" cap="flat">
              <a:no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192A4A22-73D8-47CF-A23B-78D8FE01F2F6}"/>
                </a:ext>
              </a:extLst>
            </p:cNvPr>
            <p:cNvSpPr/>
            <p:nvPr/>
          </p:nvSpPr>
          <p:spPr>
            <a:xfrm>
              <a:off x="9633100" y="770875"/>
              <a:ext cx="70909" cy="341841"/>
            </a:xfrm>
            <a:custGeom>
              <a:avLst/>
              <a:gdLst>
                <a:gd name="connsiteX0" fmla="*/ 46015 w 70909"/>
                <a:gd name="connsiteY0" fmla="*/ 341840 h 341841"/>
                <a:gd name="connsiteX1" fmla="*/ 42081 w 70909"/>
                <a:gd name="connsiteY1" fmla="*/ 341079 h 341841"/>
                <a:gd name="connsiteX2" fmla="*/ 36357 w 70909"/>
                <a:gd name="connsiteY2" fmla="*/ 327517 h 341841"/>
                <a:gd name="connsiteX3" fmla="*/ 36369 w 70909"/>
                <a:gd name="connsiteY3" fmla="*/ 327498 h 341841"/>
                <a:gd name="connsiteX4" fmla="*/ 43858 w 70909"/>
                <a:gd name="connsiteY4" fmla="*/ 181031 h 341841"/>
                <a:gd name="connsiteX5" fmla="*/ 832 w 70909"/>
                <a:gd name="connsiteY5" fmla="*/ 14638 h 341841"/>
                <a:gd name="connsiteX6" fmla="*/ 6429 w 70909"/>
                <a:gd name="connsiteY6" fmla="*/ 834 h 341841"/>
                <a:gd name="connsiteX7" fmla="*/ 20238 w 70909"/>
                <a:gd name="connsiteY7" fmla="*/ 6435 h 341841"/>
                <a:gd name="connsiteX8" fmla="*/ 20631 w 70909"/>
                <a:gd name="connsiteY8" fmla="*/ 7531 h 341841"/>
                <a:gd name="connsiteX9" fmla="*/ 64546 w 70909"/>
                <a:gd name="connsiteY9" fmla="*/ 177731 h 341841"/>
                <a:gd name="connsiteX10" fmla="*/ 55789 w 70909"/>
                <a:gd name="connsiteY10" fmla="*/ 335367 h 341841"/>
                <a:gd name="connsiteX11" fmla="*/ 46015 w 70909"/>
                <a:gd name="connsiteY11" fmla="*/ 341840 h 34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09" h="341841">
                  <a:moveTo>
                    <a:pt x="46015" y="341840"/>
                  </a:moveTo>
                  <a:cubicBezTo>
                    <a:pt x="44671" y="341823"/>
                    <a:pt x="43337" y="341565"/>
                    <a:pt x="42081" y="341079"/>
                  </a:cubicBezTo>
                  <a:cubicBezTo>
                    <a:pt x="36750" y="338913"/>
                    <a:pt x="34200" y="332842"/>
                    <a:pt x="36357" y="327517"/>
                  </a:cubicBezTo>
                  <a:cubicBezTo>
                    <a:pt x="36369" y="327511"/>
                    <a:pt x="36369" y="327504"/>
                    <a:pt x="36369" y="327498"/>
                  </a:cubicBezTo>
                  <a:cubicBezTo>
                    <a:pt x="55789" y="279522"/>
                    <a:pt x="50584" y="224058"/>
                    <a:pt x="43858" y="181031"/>
                  </a:cubicBezTo>
                  <a:cubicBezTo>
                    <a:pt x="34948" y="124303"/>
                    <a:pt x="20530" y="68577"/>
                    <a:pt x="832" y="14638"/>
                  </a:cubicBezTo>
                  <a:cubicBezTo>
                    <a:pt x="-1427" y="9279"/>
                    <a:pt x="1073" y="3098"/>
                    <a:pt x="6429" y="834"/>
                  </a:cubicBezTo>
                  <a:cubicBezTo>
                    <a:pt x="11798" y="-1431"/>
                    <a:pt x="17979" y="1077"/>
                    <a:pt x="20238" y="6435"/>
                  </a:cubicBezTo>
                  <a:cubicBezTo>
                    <a:pt x="20390" y="6793"/>
                    <a:pt x="20517" y="7159"/>
                    <a:pt x="20631" y="7531"/>
                  </a:cubicBezTo>
                  <a:cubicBezTo>
                    <a:pt x="40685" y="62726"/>
                    <a:pt x="55395" y="119721"/>
                    <a:pt x="64546" y="177731"/>
                  </a:cubicBezTo>
                  <a:cubicBezTo>
                    <a:pt x="71654" y="223423"/>
                    <a:pt x="77238" y="282695"/>
                    <a:pt x="55789" y="335367"/>
                  </a:cubicBezTo>
                  <a:cubicBezTo>
                    <a:pt x="54177" y="339328"/>
                    <a:pt x="50293" y="341897"/>
                    <a:pt x="46015" y="341840"/>
                  </a:cubicBezTo>
                  <a:close/>
                </a:path>
              </a:pathLst>
            </a:custGeom>
            <a:solidFill>
              <a:srgbClr val="000000"/>
            </a:solidFill>
            <a:ln w="12681"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7FEB9D2-217F-40D3-996A-6C2C2DBA6248}"/>
                </a:ext>
              </a:extLst>
            </p:cNvPr>
            <p:cNvSpPr/>
            <p:nvPr/>
          </p:nvSpPr>
          <p:spPr>
            <a:xfrm>
              <a:off x="9814619" y="762240"/>
              <a:ext cx="30608" cy="42819"/>
            </a:xfrm>
            <a:custGeom>
              <a:avLst/>
              <a:gdLst>
                <a:gd name="connsiteX0" fmla="*/ 19467 w 30608"/>
                <a:gd name="connsiteY0" fmla="*/ 42819 h 42819"/>
                <a:gd name="connsiteX1" fmla="*/ 16929 w 30608"/>
                <a:gd name="connsiteY1" fmla="*/ 42819 h 42819"/>
                <a:gd name="connsiteX2" fmla="*/ 9314 w 30608"/>
                <a:gd name="connsiteY2" fmla="*/ 30127 h 42819"/>
                <a:gd name="connsiteX3" fmla="*/ 5379 w 30608"/>
                <a:gd name="connsiteY3" fmla="*/ 19720 h 42819"/>
                <a:gd name="connsiteX4" fmla="*/ 1356 w 30608"/>
                <a:gd name="connsiteY4" fmla="*/ 5375 h 42819"/>
                <a:gd name="connsiteX5" fmla="*/ 14263 w 30608"/>
                <a:gd name="connsiteY5" fmla="*/ 681 h 42819"/>
                <a:gd name="connsiteX6" fmla="*/ 29621 w 30608"/>
                <a:gd name="connsiteY6" fmla="*/ 35077 h 42819"/>
                <a:gd name="connsiteX7" fmla="*/ 19467 w 30608"/>
                <a:gd name="connsiteY7" fmla="*/ 42819 h 42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08" h="42819">
                  <a:moveTo>
                    <a:pt x="19467" y="42819"/>
                  </a:moveTo>
                  <a:lnTo>
                    <a:pt x="16929" y="42819"/>
                  </a:lnTo>
                  <a:cubicBezTo>
                    <a:pt x="11344" y="41385"/>
                    <a:pt x="7956" y="35729"/>
                    <a:pt x="9314" y="30127"/>
                  </a:cubicBezTo>
                  <a:cubicBezTo>
                    <a:pt x="10342" y="26175"/>
                    <a:pt x="8755" y="22007"/>
                    <a:pt x="5379" y="19720"/>
                  </a:cubicBezTo>
                  <a:cubicBezTo>
                    <a:pt x="302" y="16869"/>
                    <a:pt x="-1500" y="10447"/>
                    <a:pt x="1356" y="5375"/>
                  </a:cubicBezTo>
                  <a:cubicBezTo>
                    <a:pt x="3907" y="835"/>
                    <a:pt x="9390" y="-1159"/>
                    <a:pt x="14263" y="681"/>
                  </a:cubicBezTo>
                  <a:cubicBezTo>
                    <a:pt x="26816" y="7125"/>
                    <a:pt x="33200" y="21429"/>
                    <a:pt x="29621" y="35077"/>
                  </a:cubicBezTo>
                  <a:cubicBezTo>
                    <a:pt x="28402" y="39674"/>
                    <a:pt x="24227" y="42862"/>
                    <a:pt x="19467" y="42819"/>
                  </a:cubicBezTo>
                  <a:close/>
                </a:path>
              </a:pathLst>
            </a:custGeom>
            <a:solidFill>
              <a:srgbClr val="000000"/>
            </a:solidFill>
            <a:ln w="12681"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74342AD7-9332-4381-816E-C3AD240F75A7}"/>
                </a:ext>
              </a:extLst>
            </p:cNvPr>
            <p:cNvSpPr/>
            <p:nvPr/>
          </p:nvSpPr>
          <p:spPr>
            <a:xfrm>
              <a:off x="9725916" y="777420"/>
              <a:ext cx="119279" cy="52680"/>
            </a:xfrm>
            <a:custGeom>
              <a:avLst/>
              <a:gdLst>
                <a:gd name="connsiteX0" fmla="*/ 57782 w 119279"/>
                <a:gd name="connsiteY0" fmla="*/ 52642 h 52680"/>
                <a:gd name="connsiteX1" fmla="*/ 23006 w 119279"/>
                <a:gd name="connsiteY1" fmla="*/ 44900 h 52680"/>
                <a:gd name="connsiteX2" fmla="*/ 33 w 119279"/>
                <a:gd name="connsiteY2" fmla="*/ 11266 h 52680"/>
                <a:gd name="connsiteX3" fmla="*/ 9616 w 119279"/>
                <a:gd name="connsiteY3" fmla="*/ 33 h 52680"/>
                <a:gd name="connsiteX4" fmla="*/ 20849 w 119279"/>
                <a:gd name="connsiteY4" fmla="*/ 9616 h 52680"/>
                <a:gd name="connsiteX5" fmla="*/ 33541 w 119279"/>
                <a:gd name="connsiteY5" fmla="*/ 26623 h 52680"/>
                <a:gd name="connsiteX6" fmla="*/ 65651 w 119279"/>
                <a:gd name="connsiteY6" fmla="*/ 31446 h 52680"/>
                <a:gd name="connsiteX7" fmla="*/ 87228 w 119279"/>
                <a:gd name="connsiteY7" fmla="*/ 26877 h 52680"/>
                <a:gd name="connsiteX8" fmla="*/ 98524 w 119279"/>
                <a:gd name="connsiteY8" fmla="*/ 14185 h 52680"/>
                <a:gd name="connsiteX9" fmla="*/ 110759 w 119279"/>
                <a:gd name="connsiteY9" fmla="*/ 6332 h 52680"/>
                <a:gd name="connsiteX10" fmla="*/ 111216 w 119279"/>
                <a:gd name="connsiteY10" fmla="*/ 6443 h 52680"/>
                <a:gd name="connsiteX11" fmla="*/ 119009 w 119279"/>
                <a:gd name="connsiteY11" fmla="*/ 18929 h 52680"/>
                <a:gd name="connsiteX12" fmla="*/ 118958 w 119279"/>
                <a:gd name="connsiteY12" fmla="*/ 19135 h 52680"/>
                <a:gd name="connsiteX13" fmla="*/ 96494 w 119279"/>
                <a:gd name="connsiteY13" fmla="*/ 45280 h 52680"/>
                <a:gd name="connsiteX14" fmla="*/ 67048 w 119279"/>
                <a:gd name="connsiteY14" fmla="*/ 51880 h 5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79" h="52680">
                  <a:moveTo>
                    <a:pt x="57782" y="52642"/>
                  </a:moveTo>
                  <a:cubicBezTo>
                    <a:pt x="45725" y="53039"/>
                    <a:pt x="33756" y="50375"/>
                    <a:pt x="23006" y="44900"/>
                  </a:cubicBezTo>
                  <a:cubicBezTo>
                    <a:pt x="10302" y="38132"/>
                    <a:pt x="1709" y="25565"/>
                    <a:pt x="33" y="11266"/>
                  </a:cubicBezTo>
                  <a:cubicBezTo>
                    <a:pt x="-424" y="5517"/>
                    <a:pt x="3866" y="489"/>
                    <a:pt x="9616" y="33"/>
                  </a:cubicBezTo>
                  <a:cubicBezTo>
                    <a:pt x="15366" y="-422"/>
                    <a:pt x="20392" y="3867"/>
                    <a:pt x="20849" y="9616"/>
                  </a:cubicBezTo>
                  <a:cubicBezTo>
                    <a:pt x="22181" y="16958"/>
                    <a:pt x="26877" y="23251"/>
                    <a:pt x="33541" y="26623"/>
                  </a:cubicBezTo>
                  <a:cubicBezTo>
                    <a:pt x="43580" y="31209"/>
                    <a:pt x="54711" y="32879"/>
                    <a:pt x="65651" y="31446"/>
                  </a:cubicBezTo>
                  <a:cubicBezTo>
                    <a:pt x="73064" y="31310"/>
                    <a:pt x="80387" y="29761"/>
                    <a:pt x="87228" y="26877"/>
                  </a:cubicBezTo>
                  <a:cubicBezTo>
                    <a:pt x="92673" y="24515"/>
                    <a:pt x="96811" y="19872"/>
                    <a:pt x="98524" y="14185"/>
                  </a:cubicBezTo>
                  <a:cubicBezTo>
                    <a:pt x="99730" y="8637"/>
                    <a:pt x="105213" y="5121"/>
                    <a:pt x="110759" y="6332"/>
                  </a:cubicBezTo>
                  <a:cubicBezTo>
                    <a:pt x="110912" y="6365"/>
                    <a:pt x="111064" y="6402"/>
                    <a:pt x="111216" y="6443"/>
                  </a:cubicBezTo>
                  <a:cubicBezTo>
                    <a:pt x="116813" y="7740"/>
                    <a:pt x="120304" y="13329"/>
                    <a:pt x="119009" y="18929"/>
                  </a:cubicBezTo>
                  <a:cubicBezTo>
                    <a:pt x="118996" y="18998"/>
                    <a:pt x="118971" y="19066"/>
                    <a:pt x="118958" y="19135"/>
                  </a:cubicBezTo>
                  <a:cubicBezTo>
                    <a:pt x="115722" y="30753"/>
                    <a:pt x="107498" y="40333"/>
                    <a:pt x="96494" y="45280"/>
                  </a:cubicBezTo>
                  <a:cubicBezTo>
                    <a:pt x="87190" y="49347"/>
                    <a:pt x="77202" y="51588"/>
                    <a:pt x="67048" y="51880"/>
                  </a:cubicBezTo>
                  <a:close/>
                </a:path>
              </a:pathLst>
            </a:custGeom>
            <a:solidFill>
              <a:srgbClr val="000000"/>
            </a:solidFill>
            <a:ln w="12681"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6399E5CF-521B-4E2B-A91E-0C5C51E802DC}"/>
                </a:ext>
              </a:extLst>
            </p:cNvPr>
            <p:cNvSpPr/>
            <p:nvPr/>
          </p:nvSpPr>
          <p:spPr>
            <a:xfrm>
              <a:off x="9725617" y="755367"/>
              <a:ext cx="50783" cy="42965"/>
            </a:xfrm>
            <a:custGeom>
              <a:avLst/>
              <a:gdLst>
                <a:gd name="connsiteX0" fmla="*/ 10741 w 50783"/>
                <a:gd name="connsiteY0" fmla="*/ 42965 h 42965"/>
                <a:gd name="connsiteX1" fmla="*/ 333 w 50783"/>
                <a:gd name="connsiteY1" fmla="*/ 33319 h 42965"/>
                <a:gd name="connsiteX2" fmla="*/ 333 w 50783"/>
                <a:gd name="connsiteY2" fmla="*/ 23927 h 42965"/>
                <a:gd name="connsiteX3" fmla="*/ 13786 w 50783"/>
                <a:gd name="connsiteY3" fmla="*/ 4001 h 42965"/>
                <a:gd name="connsiteX4" fmla="*/ 46875 w 50783"/>
                <a:gd name="connsiteY4" fmla="*/ 10642 h 42965"/>
                <a:gd name="connsiteX5" fmla="*/ 50594 w 50783"/>
                <a:gd name="connsiteY5" fmla="*/ 20246 h 42965"/>
                <a:gd name="connsiteX6" fmla="*/ 42280 w 50783"/>
                <a:gd name="connsiteY6" fmla="*/ 32494 h 42965"/>
                <a:gd name="connsiteX7" fmla="*/ 30033 w 50783"/>
                <a:gd name="connsiteY7" fmla="*/ 24181 h 42965"/>
                <a:gd name="connsiteX8" fmla="*/ 28637 w 50783"/>
                <a:gd name="connsiteY8" fmla="*/ 21516 h 42965"/>
                <a:gd name="connsiteX9" fmla="*/ 24702 w 50783"/>
                <a:gd name="connsiteY9" fmla="*/ 21516 h 42965"/>
                <a:gd name="connsiteX10" fmla="*/ 20894 w 50783"/>
                <a:gd name="connsiteY10" fmla="*/ 27608 h 42965"/>
                <a:gd name="connsiteX11" fmla="*/ 20894 w 50783"/>
                <a:gd name="connsiteY11" fmla="*/ 31289 h 42965"/>
                <a:gd name="connsiteX12" fmla="*/ 11375 w 50783"/>
                <a:gd name="connsiteY12" fmla="*/ 42585 h 4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3" h="42965">
                  <a:moveTo>
                    <a:pt x="10741" y="42965"/>
                  </a:moveTo>
                  <a:cubicBezTo>
                    <a:pt x="5283" y="42981"/>
                    <a:pt x="726" y="38768"/>
                    <a:pt x="333" y="33319"/>
                  </a:cubicBezTo>
                  <a:cubicBezTo>
                    <a:pt x="-111" y="30205"/>
                    <a:pt x="-111" y="27042"/>
                    <a:pt x="333" y="23927"/>
                  </a:cubicBezTo>
                  <a:cubicBezTo>
                    <a:pt x="1844" y="15698"/>
                    <a:pt x="6717" y="8472"/>
                    <a:pt x="13786" y="4001"/>
                  </a:cubicBezTo>
                  <a:cubicBezTo>
                    <a:pt x="24753" y="-3301"/>
                    <a:pt x="39564" y="-329"/>
                    <a:pt x="46875" y="10642"/>
                  </a:cubicBezTo>
                  <a:cubicBezTo>
                    <a:pt x="48791" y="13535"/>
                    <a:pt x="50073" y="16812"/>
                    <a:pt x="50594" y="20246"/>
                  </a:cubicBezTo>
                  <a:cubicBezTo>
                    <a:pt x="51685" y="25925"/>
                    <a:pt x="47954" y="31408"/>
                    <a:pt x="42280" y="32494"/>
                  </a:cubicBezTo>
                  <a:cubicBezTo>
                    <a:pt x="36607" y="33581"/>
                    <a:pt x="31124" y="29859"/>
                    <a:pt x="30033" y="24181"/>
                  </a:cubicBezTo>
                  <a:cubicBezTo>
                    <a:pt x="29868" y="23167"/>
                    <a:pt x="29373" y="22233"/>
                    <a:pt x="28637" y="21516"/>
                  </a:cubicBezTo>
                  <a:cubicBezTo>
                    <a:pt x="27418" y="20838"/>
                    <a:pt x="25920" y="20838"/>
                    <a:pt x="24702" y="21516"/>
                  </a:cubicBezTo>
                  <a:cubicBezTo>
                    <a:pt x="22671" y="22961"/>
                    <a:pt x="21301" y="25153"/>
                    <a:pt x="20894" y="27608"/>
                  </a:cubicBezTo>
                  <a:cubicBezTo>
                    <a:pt x="20767" y="28831"/>
                    <a:pt x="20767" y="30065"/>
                    <a:pt x="20894" y="31289"/>
                  </a:cubicBezTo>
                  <a:cubicBezTo>
                    <a:pt x="21339" y="37020"/>
                    <a:pt x="17099" y="42048"/>
                    <a:pt x="11375" y="42585"/>
                  </a:cubicBezTo>
                  <a:close/>
                </a:path>
              </a:pathLst>
            </a:custGeom>
            <a:solidFill>
              <a:srgbClr val="000000"/>
            </a:solidFill>
            <a:ln w="12681" cap="flat">
              <a:noFill/>
              <a:prstDash val="solid"/>
              <a:miter/>
            </a:ln>
          </p:spPr>
          <p:txBody>
            <a:bodyPr rtlCol="0" anchor="ctr"/>
            <a:lstStyle/>
            <a:p>
              <a:endParaRPr lang="nl-NL"/>
            </a:p>
          </p:txBody>
        </p:sp>
        <p:sp>
          <p:nvSpPr>
            <p:cNvPr id="45" name="Vrije vorm: vorm 44">
              <a:extLst>
                <a:ext uri="{FF2B5EF4-FFF2-40B4-BE49-F238E27FC236}">
                  <a16:creationId xmlns:a16="http://schemas.microsoft.com/office/drawing/2014/main" id="{E4DD49D9-E5D0-4028-9084-C42935EDACE8}"/>
                </a:ext>
              </a:extLst>
            </p:cNvPr>
            <p:cNvSpPr/>
            <p:nvPr/>
          </p:nvSpPr>
          <p:spPr>
            <a:xfrm>
              <a:off x="9665195" y="766814"/>
              <a:ext cx="112475" cy="68211"/>
            </a:xfrm>
            <a:custGeom>
              <a:avLst/>
              <a:gdLst>
                <a:gd name="connsiteX0" fmla="*/ 47428 w 112475"/>
                <a:gd name="connsiteY0" fmla="*/ 68198 h 68211"/>
                <a:gd name="connsiteX1" fmla="*/ 214 w 112475"/>
                <a:gd name="connsiteY1" fmla="*/ 32787 h 68211"/>
                <a:gd name="connsiteX2" fmla="*/ 8337 w 112475"/>
                <a:gd name="connsiteY2" fmla="*/ 20476 h 68211"/>
                <a:gd name="connsiteX3" fmla="*/ 20648 w 112475"/>
                <a:gd name="connsiteY3" fmla="*/ 28599 h 68211"/>
                <a:gd name="connsiteX4" fmla="*/ 48444 w 112475"/>
                <a:gd name="connsiteY4" fmla="*/ 47383 h 68211"/>
                <a:gd name="connsiteX5" fmla="*/ 84489 w 112475"/>
                <a:gd name="connsiteY5" fmla="*/ 27330 h 68211"/>
                <a:gd name="connsiteX6" fmla="*/ 90962 w 112475"/>
                <a:gd name="connsiteY6" fmla="*/ 16161 h 68211"/>
                <a:gd name="connsiteX7" fmla="*/ 90962 w 112475"/>
                <a:gd name="connsiteY7" fmla="*/ 12988 h 68211"/>
                <a:gd name="connsiteX8" fmla="*/ 98362 w 112475"/>
                <a:gd name="connsiteY8" fmla="*/ 474 h 68211"/>
                <a:gd name="connsiteX9" fmla="*/ 99212 w 112475"/>
                <a:gd name="connsiteY9" fmla="*/ 295 h 68211"/>
                <a:gd name="connsiteX10" fmla="*/ 111777 w 112475"/>
                <a:gd name="connsiteY10" fmla="*/ 7956 h 68211"/>
                <a:gd name="connsiteX11" fmla="*/ 111905 w 112475"/>
                <a:gd name="connsiteY11" fmla="*/ 8545 h 68211"/>
                <a:gd name="connsiteX12" fmla="*/ 111905 w 112475"/>
                <a:gd name="connsiteY12" fmla="*/ 19587 h 68211"/>
                <a:gd name="connsiteX13" fmla="*/ 100735 w 112475"/>
                <a:gd name="connsiteY13" fmla="*/ 40529 h 68211"/>
                <a:gd name="connsiteX14" fmla="*/ 49967 w 112475"/>
                <a:gd name="connsiteY14" fmla="*/ 67817 h 68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475" h="68211">
                  <a:moveTo>
                    <a:pt x="47428" y="68198"/>
                  </a:moveTo>
                  <a:cubicBezTo>
                    <a:pt x="25408" y="68708"/>
                    <a:pt x="5887" y="54074"/>
                    <a:pt x="214" y="32787"/>
                  </a:cubicBezTo>
                  <a:cubicBezTo>
                    <a:pt x="-941" y="27144"/>
                    <a:pt x="2689" y="21632"/>
                    <a:pt x="8337" y="20476"/>
                  </a:cubicBezTo>
                  <a:cubicBezTo>
                    <a:pt x="13985" y="19320"/>
                    <a:pt x="19493" y="22956"/>
                    <a:pt x="20648" y="28599"/>
                  </a:cubicBezTo>
                  <a:cubicBezTo>
                    <a:pt x="24633" y="40404"/>
                    <a:pt x="36005" y="48093"/>
                    <a:pt x="48444" y="47383"/>
                  </a:cubicBezTo>
                  <a:cubicBezTo>
                    <a:pt x="62710" y="45949"/>
                    <a:pt x="75745" y="38694"/>
                    <a:pt x="84489" y="27330"/>
                  </a:cubicBezTo>
                  <a:cubicBezTo>
                    <a:pt x="87548" y="24206"/>
                    <a:pt x="89769" y="20367"/>
                    <a:pt x="90962" y="16161"/>
                  </a:cubicBezTo>
                  <a:cubicBezTo>
                    <a:pt x="91089" y="15107"/>
                    <a:pt x="91089" y="14041"/>
                    <a:pt x="90962" y="12988"/>
                  </a:cubicBezTo>
                  <a:cubicBezTo>
                    <a:pt x="89553" y="7488"/>
                    <a:pt x="92866" y="1886"/>
                    <a:pt x="98362" y="474"/>
                  </a:cubicBezTo>
                  <a:cubicBezTo>
                    <a:pt x="98641" y="403"/>
                    <a:pt x="98933" y="344"/>
                    <a:pt x="99212" y="295"/>
                  </a:cubicBezTo>
                  <a:cubicBezTo>
                    <a:pt x="104797" y="-1059"/>
                    <a:pt x="110420" y="2371"/>
                    <a:pt x="111777" y="7956"/>
                  </a:cubicBezTo>
                  <a:cubicBezTo>
                    <a:pt x="111828" y="8152"/>
                    <a:pt x="111867" y="8349"/>
                    <a:pt x="111905" y="8545"/>
                  </a:cubicBezTo>
                  <a:cubicBezTo>
                    <a:pt x="112666" y="12187"/>
                    <a:pt x="112666" y="15946"/>
                    <a:pt x="111905" y="19587"/>
                  </a:cubicBezTo>
                  <a:cubicBezTo>
                    <a:pt x="110052" y="27413"/>
                    <a:pt x="106205" y="34626"/>
                    <a:pt x="100735" y="40529"/>
                  </a:cubicBezTo>
                  <a:cubicBezTo>
                    <a:pt x="88297" y="56230"/>
                    <a:pt x="69932" y="66101"/>
                    <a:pt x="49967" y="67817"/>
                  </a:cubicBezTo>
                  <a:close/>
                </a:path>
              </a:pathLst>
            </a:custGeom>
            <a:solidFill>
              <a:srgbClr val="000000"/>
            </a:solidFill>
            <a:ln w="12681" cap="flat">
              <a:noFill/>
              <a:prstDash val="solid"/>
              <a:miter/>
            </a:ln>
          </p:spPr>
          <p:txBody>
            <a:bodyPr rtlCol="0" anchor="ctr"/>
            <a:lstStyle/>
            <a:p>
              <a:endParaRPr lang="nl-NL"/>
            </a:p>
          </p:txBody>
        </p:sp>
        <p:sp>
          <p:nvSpPr>
            <p:cNvPr id="46" name="Vrije vorm: vorm 45">
              <a:extLst>
                <a:ext uri="{FF2B5EF4-FFF2-40B4-BE49-F238E27FC236}">
                  <a16:creationId xmlns:a16="http://schemas.microsoft.com/office/drawing/2014/main" id="{DD1B11EE-9079-4C0F-9096-D8E44EC70AA9}"/>
                </a:ext>
              </a:extLst>
            </p:cNvPr>
            <p:cNvSpPr/>
            <p:nvPr/>
          </p:nvSpPr>
          <p:spPr>
            <a:xfrm>
              <a:off x="9664622" y="759165"/>
              <a:ext cx="56238" cy="48685"/>
            </a:xfrm>
            <a:custGeom>
              <a:avLst/>
              <a:gdLst>
                <a:gd name="connsiteX0" fmla="*/ 10940 w 56238"/>
                <a:gd name="connsiteY0" fmla="*/ 48559 h 48685"/>
                <a:gd name="connsiteX1" fmla="*/ 787 w 56238"/>
                <a:gd name="connsiteY1" fmla="*/ 40182 h 48685"/>
                <a:gd name="connsiteX2" fmla="*/ 13479 w 56238"/>
                <a:gd name="connsiteY2" fmla="*/ 5406 h 48685"/>
                <a:gd name="connsiteX3" fmla="*/ 35436 w 56238"/>
                <a:gd name="connsiteY3" fmla="*/ 456 h 48685"/>
                <a:gd name="connsiteX4" fmla="*/ 52317 w 56238"/>
                <a:gd name="connsiteY4" fmla="*/ 11371 h 48685"/>
                <a:gd name="connsiteX5" fmla="*/ 52317 w 56238"/>
                <a:gd name="connsiteY5" fmla="*/ 40182 h 48685"/>
                <a:gd name="connsiteX6" fmla="*/ 38292 w 56238"/>
                <a:gd name="connsiteY6" fmla="*/ 44660 h 48685"/>
                <a:gd name="connsiteX7" fmla="*/ 38228 w 56238"/>
                <a:gd name="connsiteY7" fmla="*/ 44624 h 48685"/>
                <a:gd name="connsiteX8" fmla="*/ 33786 w 56238"/>
                <a:gd name="connsiteY8" fmla="*/ 30409 h 48685"/>
                <a:gd name="connsiteX9" fmla="*/ 33786 w 56238"/>
                <a:gd name="connsiteY9" fmla="*/ 22921 h 48685"/>
                <a:gd name="connsiteX10" fmla="*/ 30613 w 56238"/>
                <a:gd name="connsiteY10" fmla="*/ 21144 h 48685"/>
                <a:gd name="connsiteX11" fmla="*/ 24901 w 56238"/>
                <a:gd name="connsiteY11" fmla="*/ 22286 h 48685"/>
                <a:gd name="connsiteX12" fmla="*/ 20713 w 56238"/>
                <a:gd name="connsiteY12" fmla="*/ 35994 h 48685"/>
                <a:gd name="connsiteX13" fmla="*/ 13086 w 56238"/>
                <a:gd name="connsiteY13" fmla="*/ 48578 h 48685"/>
                <a:gd name="connsiteX14" fmla="*/ 12591 w 56238"/>
                <a:gd name="connsiteY14" fmla="*/ 48686 h 4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238" h="48685">
                  <a:moveTo>
                    <a:pt x="10940" y="48559"/>
                  </a:moveTo>
                  <a:cubicBezTo>
                    <a:pt x="5990" y="48534"/>
                    <a:pt x="1751" y="45032"/>
                    <a:pt x="787" y="40182"/>
                  </a:cubicBezTo>
                  <a:cubicBezTo>
                    <a:pt x="-2044" y="27112"/>
                    <a:pt x="2893" y="13577"/>
                    <a:pt x="13479" y="5406"/>
                  </a:cubicBezTo>
                  <a:cubicBezTo>
                    <a:pt x="19825" y="861"/>
                    <a:pt x="27744" y="-925"/>
                    <a:pt x="35436" y="456"/>
                  </a:cubicBezTo>
                  <a:cubicBezTo>
                    <a:pt x="42328" y="1616"/>
                    <a:pt x="48433" y="5565"/>
                    <a:pt x="52317" y="11371"/>
                  </a:cubicBezTo>
                  <a:cubicBezTo>
                    <a:pt x="57546" y="20263"/>
                    <a:pt x="57546" y="31290"/>
                    <a:pt x="52317" y="40182"/>
                  </a:cubicBezTo>
                  <a:cubicBezTo>
                    <a:pt x="49677" y="45291"/>
                    <a:pt x="43407" y="47295"/>
                    <a:pt x="38292" y="44660"/>
                  </a:cubicBezTo>
                  <a:cubicBezTo>
                    <a:pt x="38279" y="44647"/>
                    <a:pt x="38254" y="44636"/>
                    <a:pt x="38228" y="44624"/>
                  </a:cubicBezTo>
                  <a:cubicBezTo>
                    <a:pt x="33075" y="41925"/>
                    <a:pt x="31096" y="35561"/>
                    <a:pt x="33786" y="30409"/>
                  </a:cubicBezTo>
                  <a:cubicBezTo>
                    <a:pt x="35030" y="28068"/>
                    <a:pt x="35030" y="25263"/>
                    <a:pt x="33786" y="22921"/>
                  </a:cubicBezTo>
                  <a:cubicBezTo>
                    <a:pt x="33025" y="21916"/>
                    <a:pt x="31870" y="21272"/>
                    <a:pt x="30613" y="21144"/>
                  </a:cubicBezTo>
                  <a:cubicBezTo>
                    <a:pt x="28633" y="20780"/>
                    <a:pt x="26589" y="21190"/>
                    <a:pt x="24901" y="22286"/>
                  </a:cubicBezTo>
                  <a:cubicBezTo>
                    <a:pt x="21106" y="25751"/>
                    <a:pt x="19507" y="31003"/>
                    <a:pt x="20713" y="35994"/>
                  </a:cubicBezTo>
                  <a:cubicBezTo>
                    <a:pt x="22084" y="41577"/>
                    <a:pt x="18670" y="47211"/>
                    <a:pt x="13086" y="48578"/>
                  </a:cubicBezTo>
                  <a:cubicBezTo>
                    <a:pt x="12921" y="48619"/>
                    <a:pt x="12756" y="48654"/>
                    <a:pt x="12591" y="48686"/>
                  </a:cubicBezTo>
                  <a:close/>
                </a:path>
              </a:pathLst>
            </a:custGeom>
            <a:solidFill>
              <a:srgbClr val="000000"/>
            </a:solidFill>
            <a:ln w="12681"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450DB9E9-6F68-4B4E-A434-CAC404704D91}"/>
                </a:ext>
              </a:extLst>
            </p:cNvPr>
            <p:cNvSpPr/>
            <p:nvPr/>
          </p:nvSpPr>
          <p:spPr>
            <a:xfrm>
              <a:off x="9604346" y="781103"/>
              <a:ext cx="113988" cy="46422"/>
            </a:xfrm>
            <a:custGeom>
              <a:avLst/>
              <a:gdLst>
                <a:gd name="connsiteX0" fmla="*/ 55224 w 113988"/>
                <a:gd name="connsiteY0" fmla="*/ 46421 h 46422"/>
                <a:gd name="connsiteX1" fmla="*/ 28952 w 113988"/>
                <a:gd name="connsiteY1" fmla="*/ 41852 h 46422"/>
                <a:gd name="connsiteX2" fmla="*/ 7122 w 113988"/>
                <a:gd name="connsiteY2" fmla="*/ 27256 h 46422"/>
                <a:gd name="connsiteX3" fmla="*/ 521 w 113988"/>
                <a:gd name="connsiteY3" fmla="*/ 13803 h 46422"/>
                <a:gd name="connsiteX4" fmla="*/ 7273 w 113988"/>
                <a:gd name="connsiteY4" fmla="*/ 522 h 46422"/>
                <a:gd name="connsiteX5" fmla="*/ 20550 w 113988"/>
                <a:gd name="connsiteY5" fmla="*/ 7273 h 46422"/>
                <a:gd name="connsiteX6" fmla="*/ 20956 w 113988"/>
                <a:gd name="connsiteY6" fmla="*/ 8980 h 46422"/>
                <a:gd name="connsiteX7" fmla="*/ 23494 w 113988"/>
                <a:gd name="connsiteY7" fmla="*/ 14057 h 46422"/>
                <a:gd name="connsiteX8" fmla="*/ 36186 w 113988"/>
                <a:gd name="connsiteY8" fmla="*/ 22179 h 46422"/>
                <a:gd name="connsiteX9" fmla="*/ 84543 w 113988"/>
                <a:gd name="connsiteY9" fmla="*/ 17483 h 46422"/>
                <a:gd name="connsiteX10" fmla="*/ 94189 w 113988"/>
                <a:gd name="connsiteY10" fmla="*/ 8472 h 46422"/>
                <a:gd name="connsiteX11" fmla="*/ 108226 w 113988"/>
                <a:gd name="connsiteY11" fmla="*/ 4065 h 46422"/>
                <a:gd name="connsiteX12" fmla="*/ 108404 w 113988"/>
                <a:gd name="connsiteY12" fmla="*/ 4157 h 46422"/>
                <a:gd name="connsiteX13" fmla="*/ 112846 w 113988"/>
                <a:gd name="connsiteY13" fmla="*/ 17999 h 46422"/>
                <a:gd name="connsiteX14" fmla="*/ 112719 w 113988"/>
                <a:gd name="connsiteY14" fmla="*/ 18245 h 46422"/>
                <a:gd name="connsiteX15" fmla="*/ 95331 w 113988"/>
                <a:gd name="connsiteY15" fmla="*/ 35506 h 46422"/>
                <a:gd name="connsiteX16" fmla="*/ 55224 w 113988"/>
                <a:gd name="connsiteY16" fmla="*/ 46421 h 46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988" h="46422">
                  <a:moveTo>
                    <a:pt x="55224" y="46421"/>
                  </a:moveTo>
                  <a:cubicBezTo>
                    <a:pt x="46264" y="46419"/>
                    <a:pt x="37379" y="44873"/>
                    <a:pt x="28952" y="41852"/>
                  </a:cubicBezTo>
                  <a:cubicBezTo>
                    <a:pt x="20486" y="39047"/>
                    <a:pt x="12947" y="34003"/>
                    <a:pt x="7122" y="27256"/>
                  </a:cubicBezTo>
                  <a:cubicBezTo>
                    <a:pt x="3961" y="23314"/>
                    <a:pt x="1702" y="18720"/>
                    <a:pt x="521" y="13803"/>
                  </a:cubicBezTo>
                  <a:cubicBezTo>
                    <a:pt x="-1281" y="8271"/>
                    <a:pt x="1740" y="2325"/>
                    <a:pt x="7273" y="522"/>
                  </a:cubicBezTo>
                  <a:cubicBezTo>
                    <a:pt x="12808" y="-1282"/>
                    <a:pt x="18747" y="1741"/>
                    <a:pt x="20550" y="7273"/>
                  </a:cubicBezTo>
                  <a:cubicBezTo>
                    <a:pt x="20740" y="7830"/>
                    <a:pt x="20866" y="8401"/>
                    <a:pt x="20956" y="8980"/>
                  </a:cubicBezTo>
                  <a:cubicBezTo>
                    <a:pt x="21387" y="10852"/>
                    <a:pt x="22250" y="12593"/>
                    <a:pt x="23494" y="14057"/>
                  </a:cubicBezTo>
                  <a:cubicBezTo>
                    <a:pt x="26934" y="17843"/>
                    <a:pt x="31312" y="20646"/>
                    <a:pt x="36186" y="22179"/>
                  </a:cubicBezTo>
                  <a:cubicBezTo>
                    <a:pt x="52203" y="27872"/>
                    <a:pt x="69922" y="26151"/>
                    <a:pt x="84543" y="17483"/>
                  </a:cubicBezTo>
                  <a:cubicBezTo>
                    <a:pt x="88541" y="15446"/>
                    <a:pt x="91879" y="12323"/>
                    <a:pt x="94189" y="8472"/>
                  </a:cubicBezTo>
                  <a:cubicBezTo>
                    <a:pt x="96854" y="3377"/>
                    <a:pt x="103136" y="1404"/>
                    <a:pt x="108226" y="4065"/>
                  </a:cubicBezTo>
                  <a:cubicBezTo>
                    <a:pt x="108290" y="4095"/>
                    <a:pt x="108341" y="4125"/>
                    <a:pt x="108404" y="4157"/>
                  </a:cubicBezTo>
                  <a:cubicBezTo>
                    <a:pt x="113456" y="6751"/>
                    <a:pt x="115448" y="12948"/>
                    <a:pt x="112846" y="17999"/>
                  </a:cubicBezTo>
                  <a:cubicBezTo>
                    <a:pt x="112808" y="18081"/>
                    <a:pt x="112770" y="18164"/>
                    <a:pt x="112719" y="18245"/>
                  </a:cubicBezTo>
                  <a:cubicBezTo>
                    <a:pt x="108696" y="25540"/>
                    <a:pt x="102655" y="31530"/>
                    <a:pt x="95331" y="35506"/>
                  </a:cubicBezTo>
                  <a:cubicBezTo>
                    <a:pt x="83197" y="42709"/>
                    <a:pt x="69338" y="46481"/>
                    <a:pt x="55224" y="46421"/>
                  </a:cubicBezTo>
                  <a:close/>
                </a:path>
              </a:pathLst>
            </a:custGeom>
            <a:solidFill>
              <a:srgbClr val="000000"/>
            </a:solidFill>
            <a:ln w="12681" cap="flat">
              <a:no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F37F7112-8617-4D9D-B304-7EB213FA1A58}"/>
                </a:ext>
              </a:extLst>
            </p:cNvPr>
            <p:cNvSpPr/>
            <p:nvPr/>
          </p:nvSpPr>
          <p:spPr>
            <a:xfrm>
              <a:off x="9603763" y="761769"/>
              <a:ext cx="37742" cy="41260"/>
            </a:xfrm>
            <a:custGeom>
              <a:avLst/>
              <a:gdLst>
                <a:gd name="connsiteX0" fmla="*/ 11258 w 37742"/>
                <a:gd name="connsiteY0" fmla="*/ 41259 h 41260"/>
                <a:gd name="connsiteX1" fmla="*/ 1104 w 37742"/>
                <a:gd name="connsiteY1" fmla="*/ 33136 h 41260"/>
                <a:gd name="connsiteX2" fmla="*/ 1104 w 37742"/>
                <a:gd name="connsiteY2" fmla="*/ 17144 h 41260"/>
                <a:gd name="connsiteX3" fmla="*/ 29535 w 37742"/>
                <a:gd name="connsiteY3" fmla="*/ 391 h 41260"/>
                <a:gd name="connsiteX4" fmla="*/ 37531 w 37742"/>
                <a:gd name="connsiteY4" fmla="*/ 12532 h 41260"/>
                <a:gd name="connsiteX5" fmla="*/ 37404 w 37742"/>
                <a:gd name="connsiteY5" fmla="*/ 13083 h 41260"/>
                <a:gd name="connsiteX6" fmla="*/ 25004 w 37742"/>
                <a:gd name="connsiteY6" fmla="*/ 21022 h 41260"/>
                <a:gd name="connsiteX7" fmla="*/ 24712 w 37742"/>
                <a:gd name="connsiteY7" fmla="*/ 20952 h 41260"/>
                <a:gd name="connsiteX8" fmla="*/ 20650 w 37742"/>
                <a:gd name="connsiteY8" fmla="*/ 23998 h 41260"/>
                <a:gd name="connsiteX9" fmla="*/ 20650 w 37742"/>
                <a:gd name="connsiteY9" fmla="*/ 28440 h 41260"/>
                <a:gd name="connsiteX10" fmla="*/ 12908 w 37742"/>
                <a:gd name="connsiteY10" fmla="*/ 41132 h 41260"/>
                <a:gd name="connsiteX11" fmla="*/ 11258 w 37742"/>
                <a:gd name="connsiteY11" fmla="*/ 41259 h 41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42" h="41260">
                  <a:moveTo>
                    <a:pt x="11258" y="41259"/>
                  </a:moveTo>
                  <a:cubicBezTo>
                    <a:pt x="6409" y="41212"/>
                    <a:pt x="2208" y="37859"/>
                    <a:pt x="1104" y="33136"/>
                  </a:cubicBezTo>
                  <a:cubicBezTo>
                    <a:pt x="-368" y="27907"/>
                    <a:pt x="-368" y="22374"/>
                    <a:pt x="1104" y="17144"/>
                  </a:cubicBezTo>
                  <a:cubicBezTo>
                    <a:pt x="5166" y="5322"/>
                    <a:pt x="17224" y="-1787"/>
                    <a:pt x="29535" y="391"/>
                  </a:cubicBezTo>
                  <a:cubicBezTo>
                    <a:pt x="35094" y="1534"/>
                    <a:pt x="38673" y="6970"/>
                    <a:pt x="37531" y="12532"/>
                  </a:cubicBezTo>
                  <a:cubicBezTo>
                    <a:pt x="37493" y="12717"/>
                    <a:pt x="37455" y="12900"/>
                    <a:pt x="37404" y="13083"/>
                  </a:cubicBezTo>
                  <a:cubicBezTo>
                    <a:pt x="36173" y="18698"/>
                    <a:pt x="30626" y="22252"/>
                    <a:pt x="25004" y="21022"/>
                  </a:cubicBezTo>
                  <a:cubicBezTo>
                    <a:pt x="24915" y="21000"/>
                    <a:pt x="24813" y="20977"/>
                    <a:pt x="24712" y="20952"/>
                  </a:cubicBezTo>
                  <a:cubicBezTo>
                    <a:pt x="23696" y="20952"/>
                    <a:pt x="21412" y="22094"/>
                    <a:pt x="20650" y="23998"/>
                  </a:cubicBezTo>
                  <a:cubicBezTo>
                    <a:pt x="20270" y="25454"/>
                    <a:pt x="20270" y="26985"/>
                    <a:pt x="20650" y="28440"/>
                  </a:cubicBezTo>
                  <a:cubicBezTo>
                    <a:pt x="22008" y="34081"/>
                    <a:pt x="18543" y="39755"/>
                    <a:pt x="12908" y="41132"/>
                  </a:cubicBezTo>
                  <a:cubicBezTo>
                    <a:pt x="12362" y="41226"/>
                    <a:pt x="11817" y="41270"/>
                    <a:pt x="11258" y="41259"/>
                  </a:cubicBezTo>
                  <a:close/>
                </a:path>
              </a:pathLst>
            </a:custGeom>
            <a:solidFill>
              <a:srgbClr val="000000"/>
            </a:solidFill>
            <a:ln w="12681" cap="flat">
              <a:noFill/>
              <a:prstDash val="solid"/>
              <a:miter/>
            </a:ln>
          </p:spPr>
          <p:txBody>
            <a:bodyPr rtlCol="0" anchor="ctr"/>
            <a:lstStyle/>
            <a:p>
              <a:endParaRPr lang="nl-NL"/>
            </a:p>
          </p:txBody>
        </p:sp>
        <p:sp>
          <p:nvSpPr>
            <p:cNvPr id="49" name="Vrije vorm: vorm 48">
              <a:extLst>
                <a:ext uri="{FF2B5EF4-FFF2-40B4-BE49-F238E27FC236}">
                  <a16:creationId xmlns:a16="http://schemas.microsoft.com/office/drawing/2014/main" id="{94941E84-3499-4D78-8234-D9283A0330AE}"/>
                </a:ext>
              </a:extLst>
            </p:cNvPr>
            <p:cNvSpPr/>
            <p:nvPr/>
          </p:nvSpPr>
          <p:spPr>
            <a:xfrm>
              <a:off x="9762334" y="772153"/>
              <a:ext cx="60111" cy="334723"/>
            </a:xfrm>
            <a:custGeom>
              <a:avLst/>
              <a:gdLst>
                <a:gd name="connsiteX0" fmla="*/ 14004 w 60111"/>
                <a:gd name="connsiteY0" fmla="*/ 334723 h 334723"/>
                <a:gd name="connsiteX1" fmla="*/ 3596 w 60111"/>
                <a:gd name="connsiteY1" fmla="*/ 325204 h 334723"/>
                <a:gd name="connsiteX2" fmla="*/ 39895 w 60111"/>
                <a:gd name="connsiteY2" fmla="*/ 6379 h 334723"/>
                <a:gd name="connsiteX3" fmla="*/ 53730 w 60111"/>
                <a:gd name="connsiteY3" fmla="*/ 858 h 334723"/>
                <a:gd name="connsiteX4" fmla="*/ 59822 w 60111"/>
                <a:gd name="connsiteY4" fmla="*/ 12979 h 334723"/>
                <a:gd name="connsiteX5" fmla="*/ 24411 w 60111"/>
                <a:gd name="connsiteY5" fmla="*/ 323174 h 334723"/>
                <a:gd name="connsiteX6" fmla="*/ 15260 w 60111"/>
                <a:gd name="connsiteY6" fmla="*/ 334699 h 334723"/>
                <a:gd name="connsiteX7" fmla="*/ 15018 w 60111"/>
                <a:gd name="connsiteY7" fmla="*/ 334723 h 33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1" h="334723">
                  <a:moveTo>
                    <a:pt x="14004" y="334723"/>
                  </a:moveTo>
                  <a:cubicBezTo>
                    <a:pt x="8584" y="334744"/>
                    <a:pt x="4053" y="330602"/>
                    <a:pt x="3596" y="325204"/>
                  </a:cubicBezTo>
                  <a:cubicBezTo>
                    <a:pt x="-6850" y="217559"/>
                    <a:pt x="5525" y="108922"/>
                    <a:pt x="39895" y="6379"/>
                  </a:cubicBezTo>
                  <a:cubicBezTo>
                    <a:pt x="42193" y="1033"/>
                    <a:pt x="48386" y="-1438"/>
                    <a:pt x="53730" y="858"/>
                  </a:cubicBezTo>
                  <a:cubicBezTo>
                    <a:pt x="58438" y="2881"/>
                    <a:pt x="61015" y="7996"/>
                    <a:pt x="59822" y="12979"/>
                  </a:cubicBezTo>
                  <a:cubicBezTo>
                    <a:pt x="26390" y="112748"/>
                    <a:pt x="14320" y="218436"/>
                    <a:pt x="24411" y="323174"/>
                  </a:cubicBezTo>
                  <a:cubicBezTo>
                    <a:pt x="25071" y="328884"/>
                    <a:pt x="20971" y="334044"/>
                    <a:pt x="15260" y="334699"/>
                  </a:cubicBezTo>
                  <a:cubicBezTo>
                    <a:pt x="15183" y="334708"/>
                    <a:pt x="15095" y="334716"/>
                    <a:pt x="15018" y="334723"/>
                  </a:cubicBezTo>
                  <a:close/>
                </a:path>
              </a:pathLst>
            </a:custGeom>
            <a:solidFill>
              <a:srgbClr val="000000"/>
            </a:solidFill>
            <a:ln w="12681" cap="flat">
              <a:no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40F1381E-DC3B-42B5-AFD2-E288B4DE4061}"/>
                </a:ext>
              </a:extLst>
            </p:cNvPr>
            <p:cNvSpPr/>
            <p:nvPr/>
          </p:nvSpPr>
          <p:spPr>
            <a:xfrm>
              <a:off x="9505912" y="453478"/>
              <a:ext cx="309889" cy="243697"/>
            </a:xfrm>
            <a:custGeom>
              <a:avLst/>
              <a:gdLst>
                <a:gd name="connsiteX0" fmla="*/ 10618 w 309889"/>
                <a:gd name="connsiteY0" fmla="*/ 243698 h 243697"/>
                <a:gd name="connsiteX1" fmla="*/ 84 w 309889"/>
                <a:gd name="connsiteY1" fmla="*/ 233417 h 243697"/>
                <a:gd name="connsiteX2" fmla="*/ 221219 w 309889"/>
                <a:gd name="connsiteY2" fmla="*/ 82 h 243697"/>
                <a:gd name="connsiteX3" fmla="*/ 303679 w 309889"/>
                <a:gd name="connsiteY3" fmla="*/ 13209 h 243697"/>
                <a:gd name="connsiteX4" fmla="*/ 308959 w 309889"/>
                <a:gd name="connsiteY4" fmla="*/ 27140 h 243697"/>
                <a:gd name="connsiteX5" fmla="*/ 296699 w 309889"/>
                <a:gd name="connsiteY5" fmla="*/ 33009 h 243697"/>
                <a:gd name="connsiteX6" fmla="*/ 33096 w 309889"/>
                <a:gd name="connsiteY6" fmla="*/ 157860 h 243697"/>
                <a:gd name="connsiteX7" fmla="*/ 21153 w 309889"/>
                <a:gd name="connsiteY7" fmla="*/ 232910 h 243697"/>
                <a:gd name="connsiteX8" fmla="*/ 10873 w 309889"/>
                <a:gd name="connsiteY8" fmla="*/ 243698 h 24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889" h="243697">
                  <a:moveTo>
                    <a:pt x="10618" y="243698"/>
                  </a:moveTo>
                  <a:cubicBezTo>
                    <a:pt x="4920" y="243633"/>
                    <a:pt x="288" y="239107"/>
                    <a:pt x="84" y="233417"/>
                  </a:cubicBezTo>
                  <a:cubicBezTo>
                    <a:pt x="-3292" y="107919"/>
                    <a:pt x="95719" y="3452"/>
                    <a:pt x="221219" y="82"/>
                  </a:cubicBezTo>
                  <a:cubicBezTo>
                    <a:pt x="249281" y="-672"/>
                    <a:pt x="277242" y="3779"/>
                    <a:pt x="303679" y="13209"/>
                  </a:cubicBezTo>
                  <a:cubicBezTo>
                    <a:pt x="308984" y="15598"/>
                    <a:pt x="311345" y="21836"/>
                    <a:pt x="308959" y="27140"/>
                  </a:cubicBezTo>
                  <a:cubicBezTo>
                    <a:pt x="306852" y="31824"/>
                    <a:pt x="301674" y="34304"/>
                    <a:pt x="296699" y="33009"/>
                  </a:cubicBezTo>
                  <a:cubicBezTo>
                    <a:pt x="189425" y="-5307"/>
                    <a:pt x="71414" y="50591"/>
                    <a:pt x="33096" y="157860"/>
                  </a:cubicBezTo>
                  <a:cubicBezTo>
                    <a:pt x="24504" y="181922"/>
                    <a:pt x="20455" y="207369"/>
                    <a:pt x="21153" y="232910"/>
                  </a:cubicBezTo>
                  <a:cubicBezTo>
                    <a:pt x="21229" y="238701"/>
                    <a:pt x="16660" y="243491"/>
                    <a:pt x="10873" y="243698"/>
                  </a:cubicBezTo>
                  <a:close/>
                </a:path>
              </a:pathLst>
            </a:custGeom>
            <a:solidFill>
              <a:srgbClr val="000000"/>
            </a:solidFill>
            <a:ln w="12681" cap="flat">
              <a:no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12130273-18EB-4CBD-A8DB-3281E9C87301}"/>
                </a:ext>
              </a:extLst>
            </p:cNvPr>
            <p:cNvSpPr/>
            <p:nvPr/>
          </p:nvSpPr>
          <p:spPr>
            <a:xfrm>
              <a:off x="9582211" y="1167532"/>
              <a:ext cx="54162" cy="38216"/>
            </a:xfrm>
            <a:custGeom>
              <a:avLst/>
              <a:gdLst>
                <a:gd name="connsiteX0" fmla="*/ 43725 w 54162"/>
                <a:gd name="connsiteY0" fmla="*/ 38216 h 38216"/>
                <a:gd name="connsiteX1" fmla="*/ 42964 w 54162"/>
                <a:gd name="connsiteY1" fmla="*/ 38216 h 38216"/>
                <a:gd name="connsiteX2" fmla="*/ 1461 w 54162"/>
                <a:gd name="connsiteY2" fmla="*/ 15878 h 38216"/>
                <a:gd name="connsiteX3" fmla="*/ 5192 w 54162"/>
                <a:gd name="connsiteY3" fmla="*/ 1456 h 38216"/>
                <a:gd name="connsiteX4" fmla="*/ 18088 w 54162"/>
                <a:gd name="connsiteY4" fmla="*/ 3186 h 38216"/>
                <a:gd name="connsiteX5" fmla="*/ 44487 w 54162"/>
                <a:gd name="connsiteY5" fmla="*/ 17401 h 38216"/>
                <a:gd name="connsiteX6" fmla="*/ 54133 w 54162"/>
                <a:gd name="connsiteY6" fmla="*/ 28697 h 38216"/>
                <a:gd name="connsiteX7" fmla="*/ 43725 w 54162"/>
                <a:gd name="connsiteY7" fmla="*/ 38216 h 3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62" h="38216">
                  <a:moveTo>
                    <a:pt x="43725" y="38216"/>
                  </a:moveTo>
                  <a:lnTo>
                    <a:pt x="42964" y="38216"/>
                  </a:lnTo>
                  <a:cubicBezTo>
                    <a:pt x="26642" y="36813"/>
                    <a:pt x="11627" y="28729"/>
                    <a:pt x="1461" y="15878"/>
                  </a:cubicBezTo>
                  <a:cubicBezTo>
                    <a:pt x="-1496" y="10864"/>
                    <a:pt x="179" y="4407"/>
                    <a:pt x="5192" y="1456"/>
                  </a:cubicBezTo>
                  <a:cubicBezTo>
                    <a:pt x="9381" y="-1006"/>
                    <a:pt x="14699" y="-291"/>
                    <a:pt x="18088" y="3186"/>
                  </a:cubicBezTo>
                  <a:cubicBezTo>
                    <a:pt x="24497" y="11420"/>
                    <a:pt x="34079" y="16578"/>
                    <a:pt x="44487" y="17401"/>
                  </a:cubicBezTo>
                  <a:cubicBezTo>
                    <a:pt x="50262" y="17874"/>
                    <a:pt x="54564" y="22920"/>
                    <a:pt x="54133" y="28697"/>
                  </a:cubicBezTo>
                  <a:cubicBezTo>
                    <a:pt x="53676" y="34095"/>
                    <a:pt x="49145" y="38237"/>
                    <a:pt x="43725" y="38216"/>
                  </a:cubicBezTo>
                  <a:close/>
                </a:path>
              </a:pathLst>
            </a:custGeom>
            <a:solidFill>
              <a:srgbClr val="000000"/>
            </a:solidFill>
            <a:ln w="12681" cap="flat">
              <a:noFill/>
              <a:prstDash val="solid"/>
              <a:miter/>
            </a:ln>
          </p:spPr>
          <p:txBody>
            <a:bodyPr rtlCol="0" anchor="ctr"/>
            <a:lstStyle/>
            <a:p>
              <a:endParaRPr lang="nl-NL"/>
            </a:p>
          </p:txBody>
        </p:sp>
        <p:sp>
          <p:nvSpPr>
            <p:cNvPr id="52" name="Vrije vorm: vorm 51">
              <a:extLst>
                <a:ext uri="{FF2B5EF4-FFF2-40B4-BE49-F238E27FC236}">
                  <a16:creationId xmlns:a16="http://schemas.microsoft.com/office/drawing/2014/main" id="{ACC06358-F33F-421C-895A-4376F1013610}"/>
                </a:ext>
              </a:extLst>
            </p:cNvPr>
            <p:cNvSpPr/>
            <p:nvPr/>
          </p:nvSpPr>
          <p:spPr>
            <a:xfrm>
              <a:off x="9584633" y="1237246"/>
              <a:ext cx="55182" cy="38698"/>
            </a:xfrm>
            <a:custGeom>
              <a:avLst/>
              <a:gdLst>
                <a:gd name="connsiteX0" fmla="*/ 44222 w 55182"/>
                <a:gd name="connsiteY0" fmla="*/ 38690 h 38698"/>
                <a:gd name="connsiteX1" fmla="*/ 41684 w 55182"/>
                <a:gd name="connsiteY1" fmla="*/ 38690 h 38698"/>
                <a:gd name="connsiteX2" fmla="*/ 3607 w 55182"/>
                <a:gd name="connsiteY2" fmla="*/ 18382 h 38698"/>
                <a:gd name="connsiteX3" fmla="*/ 2592 w 55182"/>
                <a:gd name="connsiteY3" fmla="*/ 3533 h 38698"/>
                <a:gd name="connsiteX4" fmla="*/ 17441 w 55182"/>
                <a:gd name="connsiteY4" fmla="*/ 2644 h 38698"/>
                <a:gd name="connsiteX5" fmla="*/ 47268 w 55182"/>
                <a:gd name="connsiteY5" fmla="*/ 18382 h 38698"/>
                <a:gd name="connsiteX6" fmla="*/ 54883 w 55182"/>
                <a:gd name="connsiteY6" fmla="*/ 31074 h 38698"/>
                <a:gd name="connsiteX7" fmla="*/ 44222 w 55182"/>
                <a:gd name="connsiteY7" fmla="*/ 38690 h 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82" h="38698">
                  <a:moveTo>
                    <a:pt x="44222" y="38690"/>
                  </a:moveTo>
                  <a:lnTo>
                    <a:pt x="41684" y="38690"/>
                  </a:lnTo>
                  <a:cubicBezTo>
                    <a:pt x="27570" y="35022"/>
                    <a:pt x="14522" y="28066"/>
                    <a:pt x="3607" y="18382"/>
                  </a:cubicBezTo>
                  <a:cubicBezTo>
                    <a:pt x="-772" y="14559"/>
                    <a:pt x="-1229" y="7915"/>
                    <a:pt x="2592" y="3533"/>
                  </a:cubicBezTo>
                  <a:cubicBezTo>
                    <a:pt x="6451" y="-806"/>
                    <a:pt x="13089" y="-1203"/>
                    <a:pt x="17441" y="2644"/>
                  </a:cubicBezTo>
                  <a:cubicBezTo>
                    <a:pt x="25996" y="10178"/>
                    <a:pt x="36213" y="15572"/>
                    <a:pt x="47268" y="18382"/>
                  </a:cubicBezTo>
                  <a:cubicBezTo>
                    <a:pt x="52853" y="19817"/>
                    <a:pt x="56241" y="25472"/>
                    <a:pt x="54883" y="31074"/>
                  </a:cubicBezTo>
                  <a:cubicBezTo>
                    <a:pt x="53487" y="35758"/>
                    <a:pt x="49096" y="38893"/>
                    <a:pt x="44222" y="38690"/>
                  </a:cubicBezTo>
                  <a:close/>
                </a:path>
              </a:pathLst>
            </a:custGeom>
            <a:solidFill>
              <a:srgbClr val="000000"/>
            </a:solidFill>
            <a:ln w="12681" cap="flat">
              <a:noFill/>
              <a:prstDash val="solid"/>
              <a:miter/>
            </a:ln>
          </p:spPr>
          <p:txBody>
            <a:bodyPr rtlCol="0" anchor="ctr"/>
            <a:lstStyle/>
            <a:p>
              <a:endParaRPr lang="nl-NL"/>
            </a:p>
          </p:txBody>
        </p:sp>
        <p:sp>
          <p:nvSpPr>
            <p:cNvPr id="53" name="Vrije vorm: vorm 52">
              <a:extLst>
                <a:ext uri="{FF2B5EF4-FFF2-40B4-BE49-F238E27FC236}">
                  <a16:creationId xmlns:a16="http://schemas.microsoft.com/office/drawing/2014/main" id="{F819DDB7-AFE4-46E0-96E4-2FDF15067741}"/>
                </a:ext>
              </a:extLst>
            </p:cNvPr>
            <p:cNvSpPr/>
            <p:nvPr/>
          </p:nvSpPr>
          <p:spPr>
            <a:xfrm>
              <a:off x="9634670" y="1321539"/>
              <a:ext cx="40753" cy="27883"/>
            </a:xfrm>
            <a:custGeom>
              <a:avLst/>
              <a:gdLst>
                <a:gd name="connsiteX0" fmla="*/ 30612 w 40753"/>
                <a:gd name="connsiteY0" fmla="*/ 27883 h 27883"/>
                <a:gd name="connsiteX1" fmla="*/ 30612 w 40753"/>
                <a:gd name="connsiteY1" fmla="*/ 27883 h 27883"/>
                <a:gd name="connsiteX2" fmla="*/ 4212 w 40753"/>
                <a:gd name="connsiteY2" fmla="*/ 18999 h 27883"/>
                <a:gd name="connsiteX3" fmla="*/ 2119 w 40753"/>
                <a:gd name="connsiteY3" fmla="*/ 4213 h 27883"/>
                <a:gd name="connsiteX4" fmla="*/ 16905 w 40753"/>
                <a:gd name="connsiteY4" fmla="*/ 2118 h 27883"/>
                <a:gd name="connsiteX5" fmla="*/ 31374 w 40753"/>
                <a:gd name="connsiteY5" fmla="*/ 6941 h 27883"/>
                <a:gd name="connsiteX6" fmla="*/ 40690 w 40753"/>
                <a:gd name="connsiteY6" fmla="*/ 18567 h 27883"/>
                <a:gd name="connsiteX7" fmla="*/ 31374 w 40753"/>
                <a:gd name="connsiteY7" fmla="*/ 27883 h 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 h="27883">
                  <a:moveTo>
                    <a:pt x="30612" y="27883"/>
                  </a:moveTo>
                  <a:lnTo>
                    <a:pt x="30612" y="27883"/>
                  </a:lnTo>
                  <a:cubicBezTo>
                    <a:pt x="21106" y="27706"/>
                    <a:pt x="11891" y="24609"/>
                    <a:pt x="4212" y="18999"/>
                  </a:cubicBezTo>
                  <a:cubicBezTo>
                    <a:pt x="-446" y="15496"/>
                    <a:pt x="-1384" y="8871"/>
                    <a:pt x="2119" y="4213"/>
                  </a:cubicBezTo>
                  <a:cubicBezTo>
                    <a:pt x="5622" y="-445"/>
                    <a:pt x="12246" y="-1385"/>
                    <a:pt x="16905" y="2118"/>
                  </a:cubicBezTo>
                  <a:cubicBezTo>
                    <a:pt x="21118" y="5177"/>
                    <a:pt x="26170" y="6853"/>
                    <a:pt x="31374" y="6941"/>
                  </a:cubicBezTo>
                  <a:cubicBezTo>
                    <a:pt x="37161" y="7576"/>
                    <a:pt x="41324" y="12780"/>
                    <a:pt x="40690" y="18567"/>
                  </a:cubicBezTo>
                  <a:cubicBezTo>
                    <a:pt x="40144" y="23467"/>
                    <a:pt x="36273" y="27338"/>
                    <a:pt x="31374" y="27883"/>
                  </a:cubicBezTo>
                  <a:close/>
                </a:path>
              </a:pathLst>
            </a:custGeom>
            <a:solidFill>
              <a:srgbClr val="000000"/>
            </a:solidFill>
            <a:ln w="12681" cap="flat">
              <a:noFill/>
              <a:prstDash val="solid"/>
              <a:miter/>
            </a:ln>
          </p:spPr>
          <p:txBody>
            <a:bodyPr rtlCol="0" anchor="ctr"/>
            <a:lstStyle/>
            <a:p>
              <a:endParaRPr lang="nl-NL"/>
            </a:p>
          </p:txBody>
        </p:sp>
        <p:sp>
          <p:nvSpPr>
            <p:cNvPr id="54" name="Vrije vorm: vorm 53">
              <a:extLst>
                <a:ext uri="{FF2B5EF4-FFF2-40B4-BE49-F238E27FC236}">
                  <a16:creationId xmlns:a16="http://schemas.microsoft.com/office/drawing/2014/main" id="{8BDB6BDA-DBE3-4E88-BE8E-1BEFEF33AAF3}"/>
                </a:ext>
              </a:extLst>
            </p:cNvPr>
            <p:cNvSpPr/>
            <p:nvPr/>
          </p:nvSpPr>
          <p:spPr>
            <a:xfrm>
              <a:off x="9302554" y="813755"/>
              <a:ext cx="128594" cy="76086"/>
            </a:xfrm>
            <a:custGeom>
              <a:avLst/>
              <a:gdLst>
                <a:gd name="connsiteX0" fmla="*/ 17503 w 128594"/>
                <a:gd name="connsiteY0" fmla="*/ 76087 h 76086"/>
                <a:gd name="connsiteX1" fmla="*/ 0 w 128594"/>
                <a:gd name="connsiteY1" fmla="*/ 58553 h 76086"/>
                <a:gd name="connsiteX2" fmla="*/ 8872 w 128594"/>
                <a:gd name="connsiteY2" fmla="*/ 43341 h 76086"/>
                <a:gd name="connsiteX3" fmla="*/ 106347 w 128594"/>
                <a:gd name="connsiteY3" fmla="*/ 696 h 76086"/>
                <a:gd name="connsiteX4" fmla="*/ 127899 w 128594"/>
                <a:gd name="connsiteY4" fmla="*/ 12539 h 76086"/>
                <a:gd name="connsiteX5" fmla="*/ 127924 w 128594"/>
                <a:gd name="connsiteY5" fmla="*/ 12626 h 76086"/>
                <a:gd name="connsiteX6" fmla="*/ 115994 w 128594"/>
                <a:gd name="connsiteY6" fmla="*/ 34330 h 76086"/>
                <a:gd name="connsiteX7" fmla="*/ 26133 w 128594"/>
                <a:gd name="connsiteY7" fmla="*/ 73802 h 76086"/>
                <a:gd name="connsiteX8" fmla="*/ 17503 w 128594"/>
                <a:gd name="connsiteY8" fmla="*/ 76087 h 7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594" h="76086">
                  <a:moveTo>
                    <a:pt x="17503" y="76087"/>
                  </a:moveTo>
                  <a:cubicBezTo>
                    <a:pt x="7831" y="76077"/>
                    <a:pt x="0" y="68227"/>
                    <a:pt x="0" y="58553"/>
                  </a:cubicBezTo>
                  <a:cubicBezTo>
                    <a:pt x="13" y="52257"/>
                    <a:pt x="3402" y="46449"/>
                    <a:pt x="8872" y="43341"/>
                  </a:cubicBezTo>
                  <a:cubicBezTo>
                    <a:pt x="40399" y="27004"/>
                    <a:pt x="72955" y="12757"/>
                    <a:pt x="106347" y="696"/>
                  </a:cubicBezTo>
                  <a:cubicBezTo>
                    <a:pt x="115574" y="-1985"/>
                    <a:pt x="125221" y="3317"/>
                    <a:pt x="127899" y="12539"/>
                  </a:cubicBezTo>
                  <a:cubicBezTo>
                    <a:pt x="127911" y="12568"/>
                    <a:pt x="127911" y="12597"/>
                    <a:pt x="127924" y="12626"/>
                  </a:cubicBezTo>
                  <a:cubicBezTo>
                    <a:pt x="130551" y="21906"/>
                    <a:pt x="125233" y="31572"/>
                    <a:pt x="115994" y="34330"/>
                  </a:cubicBezTo>
                  <a:cubicBezTo>
                    <a:pt x="85253" y="45626"/>
                    <a:pt x="55249" y="58809"/>
                    <a:pt x="26133" y="73802"/>
                  </a:cubicBezTo>
                  <a:cubicBezTo>
                    <a:pt x="23506" y="75313"/>
                    <a:pt x="20536" y="76101"/>
                    <a:pt x="17503" y="76087"/>
                  </a:cubicBezTo>
                  <a:close/>
                </a:path>
              </a:pathLst>
            </a:custGeom>
            <a:solidFill>
              <a:srgbClr val="000000"/>
            </a:solidFill>
            <a:ln w="12681"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D760227E-1A7F-4BF7-8C83-E5E3787D48C8}"/>
                </a:ext>
              </a:extLst>
            </p:cNvPr>
            <p:cNvSpPr/>
            <p:nvPr/>
          </p:nvSpPr>
          <p:spPr>
            <a:xfrm>
              <a:off x="9258600" y="726313"/>
              <a:ext cx="133921" cy="55138"/>
            </a:xfrm>
            <a:custGeom>
              <a:avLst/>
              <a:gdLst>
                <a:gd name="connsiteX0" fmla="*/ 17288 w 133921"/>
                <a:gd name="connsiteY0" fmla="*/ 55139 h 55138"/>
                <a:gd name="connsiteX1" fmla="*/ 2 w 133921"/>
                <a:gd name="connsiteY1" fmla="*/ 37400 h 55138"/>
                <a:gd name="connsiteX2" fmla="*/ 12845 w 133921"/>
                <a:gd name="connsiteY2" fmla="*/ 20743 h 55138"/>
                <a:gd name="connsiteX3" fmla="*/ 66914 w 133921"/>
                <a:gd name="connsiteY3" fmla="*/ 9701 h 55138"/>
                <a:gd name="connsiteX4" fmla="*/ 112098 w 133921"/>
                <a:gd name="connsiteY4" fmla="*/ 563 h 55138"/>
                <a:gd name="connsiteX5" fmla="*/ 133357 w 133921"/>
                <a:gd name="connsiteY5" fmla="*/ 13064 h 55138"/>
                <a:gd name="connsiteX6" fmla="*/ 120855 w 133921"/>
                <a:gd name="connsiteY6" fmla="*/ 34324 h 55138"/>
                <a:gd name="connsiteX7" fmla="*/ 73514 w 133921"/>
                <a:gd name="connsiteY7" fmla="*/ 43970 h 55138"/>
                <a:gd name="connsiteX8" fmla="*/ 21730 w 133921"/>
                <a:gd name="connsiteY8" fmla="*/ 54504 h 55138"/>
                <a:gd name="connsiteX9" fmla="*/ 17288 w 133921"/>
                <a:gd name="connsiteY9" fmla="*/ 55139 h 5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921" h="55138">
                  <a:moveTo>
                    <a:pt x="17288" y="55139"/>
                  </a:moveTo>
                  <a:cubicBezTo>
                    <a:pt x="7616" y="55014"/>
                    <a:pt x="-126" y="47073"/>
                    <a:pt x="2" y="37400"/>
                  </a:cubicBezTo>
                  <a:cubicBezTo>
                    <a:pt x="103" y="29609"/>
                    <a:pt x="5332" y="22820"/>
                    <a:pt x="12845" y="20743"/>
                  </a:cubicBezTo>
                  <a:cubicBezTo>
                    <a:pt x="23126" y="18078"/>
                    <a:pt x="45464" y="13763"/>
                    <a:pt x="66914" y="9701"/>
                  </a:cubicBezTo>
                  <a:cubicBezTo>
                    <a:pt x="85445" y="6147"/>
                    <a:pt x="104990" y="2467"/>
                    <a:pt x="112098" y="563"/>
                  </a:cubicBezTo>
                  <a:cubicBezTo>
                    <a:pt x="121426" y="-1855"/>
                    <a:pt x="130933" y="3742"/>
                    <a:pt x="133357" y="13064"/>
                  </a:cubicBezTo>
                  <a:cubicBezTo>
                    <a:pt x="135782" y="22387"/>
                    <a:pt x="130171" y="31906"/>
                    <a:pt x="120855" y="34324"/>
                  </a:cubicBezTo>
                  <a:cubicBezTo>
                    <a:pt x="112352" y="36608"/>
                    <a:pt x="93441" y="40162"/>
                    <a:pt x="73514" y="43970"/>
                  </a:cubicBezTo>
                  <a:cubicBezTo>
                    <a:pt x="53587" y="47777"/>
                    <a:pt x="30868" y="52093"/>
                    <a:pt x="21730" y="54504"/>
                  </a:cubicBezTo>
                  <a:cubicBezTo>
                    <a:pt x="20283" y="54912"/>
                    <a:pt x="18786" y="55125"/>
                    <a:pt x="17288" y="55139"/>
                  </a:cubicBezTo>
                  <a:close/>
                </a:path>
              </a:pathLst>
            </a:custGeom>
            <a:solidFill>
              <a:srgbClr val="000000"/>
            </a:solidFill>
            <a:ln w="12681"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DC4DD295-EF7D-4095-9FDA-71BFE2525423}"/>
                </a:ext>
              </a:extLst>
            </p:cNvPr>
            <p:cNvSpPr/>
            <p:nvPr/>
          </p:nvSpPr>
          <p:spPr>
            <a:xfrm>
              <a:off x="9245197" y="610699"/>
              <a:ext cx="141329" cy="38755"/>
            </a:xfrm>
            <a:custGeom>
              <a:avLst/>
              <a:gdLst>
                <a:gd name="connsiteX0" fmla="*/ 115094 w 141329"/>
                <a:gd name="connsiteY0" fmla="*/ 38755 h 38755"/>
                <a:gd name="connsiteX1" fmla="*/ 72449 w 141329"/>
                <a:gd name="connsiteY1" fmla="*/ 36851 h 38755"/>
                <a:gd name="connsiteX2" fmla="*/ 19396 w 141329"/>
                <a:gd name="connsiteY2" fmla="*/ 35074 h 38755"/>
                <a:gd name="connsiteX3" fmla="*/ 117 w 141329"/>
                <a:gd name="connsiteY3" fmla="*/ 19812 h 38755"/>
                <a:gd name="connsiteX4" fmla="*/ 104 w 141329"/>
                <a:gd name="connsiteY4" fmla="*/ 19717 h 38755"/>
                <a:gd name="connsiteX5" fmla="*/ 15588 w 141329"/>
                <a:gd name="connsiteY5" fmla="*/ 298 h 38755"/>
                <a:gd name="connsiteX6" fmla="*/ 74733 w 141329"/>
                <a:gd name="connsiteY6" fmla="*/ 1948 h 38755"/>
                <a:gd name="connsiteX7" fmla="*/ 121948 w 141329"/>
                <a:gd name="connsiteY7" fmla="*/ 3598 h 38755"/>
                <a:gd name="connsiteX8" fmla="*/ 141214 w 141329"/>
                <a:gd name="connsiteY8" fmla="*/ 18875 h 38755"/>
                <a:gd name="connsiteX9" fmla="*/ 141240 w 141329"/>
                <a:gd name="connsiteY9" fmla="*/ 19082 h 38755"/>
                <a:gd name="connsiteX10" fmla="*/ 125756 w 141329"/>
                <a:gd name="connsiteY10" fmla="*/ 38374 h 38755"/>
                <a:gd name="connsiteX11" fmla="*/ 115094 w 141329"/>
                <a:gd name="connsiteY11" fmla="*/ 38755 h 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329" h="38755">
                  <a:moveTo>
                    <a:pt x="115094" y="38755"/>
                  </a:moveTo>
                  <a:cubicBezTo>
                    <a:pt x="104179" y="38755"/>
                    <a:pt x="89710" y="37867"/>
                    <a:pt x="72449" y="36851"/>
                  </a:cubicBezTo>
                  <a:cubicBezTo>
                    <a:pt x="54820" y="35218"/>
                    <a:pt x="37101" y="34624"/>
                    <a:pt x="19396" y="35074"/>
                  </a:cubicBezTo>
                  <a:cubicBezTo>
                    <a:pt x="9851" y="36184"/>
                    <a:pt x="1221" y="29352"/>
                    <a:pt x="117" y="19812"/>
                  </a:cubicBezTo>
                  <a:cubicBezTo>
                    <a:pt x="117" y="19780"/>
                    <a:pt x="104" y="19749"/>
                    <a:pt x="104" y="19717"/>
                  </a:cubicBezTo>
                  <a:cubicBezTo>
                    <a:pt x="-937" y="10091"/>
                    <a:pt x="5968" y="1426"/>
                    <a:pt x="15588" y="298"/>
                  </a:cubicBezTo>
                  <a:cubicBezTo>
                    <a:pt x="35311" y="-409"/>
                    <a:pt x="55073" y="142"/>
                    <a:pt x="74733" y="1948"/>
                  </a:cubicBezTo>
                  <a:cubicBezTo>
                    <a:pt x="93391" y="3090"/>
                    <a:pt x="114587" y="4360"/>
                    <a:pt x="121948" y="3598"/>
                  </a:cubicBezTo>
                  <a:cubicBezTo>
                    <a:pt x="131492" y="2495"/>
                    <a:pt x="140110" y="9335"/>
                    <a:pt x="141214" y="18875"/>
                  </a:cubicBezTo>
                  <a:cubicBezTo>
                    <a:pt x="141227" y="18944"/>
                    <a:pt x="141227" y="19014"/>
                    <a:pt x="141240" y="19082"/>
                  </a:cubicBezTo>
                  <a:cubicBezTo>
                    <a:pt x="142204" y="28661"/>
                    <a:pt x="135313" y="37246"/>
                    <a:pt x="125756" y="38374"/>
                  </a:cubicBezTo>
                  <a:cubicBezTo>
                    <a:pt x="122963" y="38628"/>
                    <a:pt x="119283" y="38755"/>
                    <a:pt x="115094" y="38755"/>
                  </a:cubicBezTo>
                  <a:close/>
                </a:path>
              </a:pathLst>
            </a:custGeom>
            <a:solidFill>
              <a:srgbClr val="000000"/>
            </a:solidFill>
            <a:ln w="12681"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793CCE77-0F62-4F2F-9078-E4E91E88C3BB}"/>
                </a:ext>
              </a:extLst>
            </p:cNvPr>
            <p:cNvSpPr/>
            <p:nvPr/>
          </p:nvSpPr>
          <p:spPr>
            <a:xfrm>
              <a:off x="9279212" y="451735"/>
              <a:ext cx="134473" cy="74100"/>
            </a:xfrm>
            <a:custGeom>
              <a:avLst/>
              <a:gdLst>
                <a:gd name="connsiteX0" fmla="*/ 116870 w 134473"/>
                <a:gd name="connsiteY0" fmla="*/ 74098 h 74100"/>
                <a:gd name="connsiteX1" fmla="*/ 113443 w 134473"/>
                <a:gd name="connsiteY1" fmla="*/ 74098 h 74100"/>
                <a:gd name="connsiteX2" fmla="*/ 62675 w 134473"/>
                <a:gd name="connsiteY2" fmla="*/ 54171 h 74100"/>
                <a:gd name="connsiteX3" fmla="*/ 13938 w 134473"/>
                <a:gd name="connsiteY3" fmla="*/ 34498 h 74100"/>
                <a:gd name="connsiteX4" fmla="*/ 357 w 134473"/>
                <a:gd name="connsiteY4" fmla="*/ 13937 h 74100"/>
                <a:gd name="connsiteX5" fmla="*/ 20918 w 134473"/>
                <a:gd name="connsiteY5" fmla="*/ 357 h 74100"/>
                <a:gd name="connsiteX6" fmla="*/ 76764 w 134473"/>
                <a:gd name="connsiteY6" fmla="*/ 22187 h 74100"/>
                <a:gd name="connsiteX7" fmla="*/ 120551 w 134473"/>
                <a:gd name="connsiteY7" fmla="*/ 39829 h 74100"/>
                <a:gd name="connsiteX8" fmla="*/ 134131 w 134473"/>
                <a:gd name="connsiteY8" fmla="*/ 60517 h 74100"/>
                <a:gd name="connsiteX9" fmla="*/ 116870 w 134473"/>
                <a:gd name="connsiteY9" fmla="*/ 74098 h 7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473" h="74100">
                  <a:moveTo>
                    <a:pt x="116870" y="74098"/>
                  </a:moveTo>
                  <a:lnTo>
                    <a:pt x="113443" y="74098"/>
                  </a:lnTo>
                  <a:cubicBezTo>
                    <a:pt x="96005" y="68856"/>
                    <a:pt x="79023" y="62191"/>
                    <a:pt x="62675" y="54171"/>
                  </a:cubicBezTo>
                  <a:cubicBezTo>
                    <a:pt x="46849" y="46616"/>
                    <a:pt x="30577" y="40045"/>
                    <a:pt x="13938" y="34498"/>
                  </a:cubicBezTo>
                  <a:cubicBezTo>
                    <a:pt x="4507" y="32570"/>
                    <a:pt x="-1572" y="23365"/>
                    <a:pt x="357" y="13937"/>
                  </a:cubicBezTo>
                  <a:cubicBezTo>
                    <a:pt x="2286" y="4510"/>
                    <a:pt x="11488" y="-1571"/>
                    <a:pt x="20918" y="357"/>
                  </a:cubicBezTo>
                  <a:cubicBezTo>
                    <a:pt x="40096" y="6087"/>
                    <a:pt x="58778" y="13389"/>
                    <a:pt x="76764" y="22187"/>
                  </a:cubicBezTo>
                  <a:cubicBezTo>
                    <a:pt x="90979" y="28963"/>
                    <a:pt x="105600" y="34855"/>
                    <a:pt x="120551" y="39829"/>
                  </a:cubicBezTo>
                  <a:cubicBezTo>
                    <a:pt x="129968" y="41861"/>
                    <a:pt x="136010" y="51070"/>
                    <a:pt x="134131" y="60517"/>
                  </a:cubicBezTo>
                  <a:cubicBezTo>
                    <a:pt x="132330" y="68565"/>
                    <a:pt x="125121" y="74237"/>
                    <a:pt x="116870" y="74098"/>
                  </a:cubicBezTo>
                  <a:close/>
                </a:path>
              </a:pathLst>
            </a:custGeom>
            <a:solidFill>
              <a:srgbClr val="000000"/>
            </a:solidFill>
            <a:ln w="12681"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A5B0D209-26C5-418B-AF59-4ABB9908F3C1}"/>
                </a:ext>
              </a:extLst>
            </p:cNvPr>
            <p:cNvSpPr/>
            <p:nvPr/>
          </p:nvSpPr>
          <p:spPr>
            <a:xfrm>
              <a:off x="9354912" y="325560"/>
              <a:ext cx="117579" cy="111047"/>
            </a:xfrm>
            <a:custGeom>
              <a:avLst/>
              <a:gdLst>
                <a:gd name="connsiteX0" fmla="*/ 99554 w 117579"/>
                <a:gd name="connsiteY0" fmla="*/ 111048 h 111047"/>
                <a:gd name="connsiteX1" fmla="*/ 89273 w 117579"/>
                <a:gd name="connsiteY1" fmla="*/ 107621 h 111047"/>
                <a:gd name="connsiteX2" fmla="*/ 48024 w 117579"/>
                <a:gd name="connsiteY2" fmla="*/ 69544 h 111047"/>
                <a:gd name="connsiteX3" fmla="*/ 7156 w 117579"/>
                <a:gd name="connsiteY3" fmla="*/ 31468 h 111047"/>
                <a:gd name="connsiteX4" fmla="*/ 3272 w 117579"/>
                <a:gd name="connsiteY4" fmla="*/ 7367 h 111047"/>
                <a:gd name="connsiteX5" fmla="*/ 3476 w 117579"/>
                <a:gd name="connsiteY5" fmla="*/ 7099 h 111047"/>
                <a:gd name="connsiteX6" fmla="*/ 27781 w 117579"/>
                <a:gd name="connsiteY6" fmla="*/ 3373 h 111047"/>
                <a:gd name="connsiteX7" fmla="*/ 27844 w 117579"/>
                <a:gd name="connsiteY7" fmla="*/ 3419 h 111047"/>
                <a:gd name="connsiteX8" fmla="*/ 72394 w 117579"/>
                <a:gd name="connsiteY8" fmla="*/ 44414 h 111047"/>
                <a:gd name="connsiteX9" fmla="*/ 110470 w 117579"/>
                <a:gd name="connsiteY9" fmla="*/ 79317 h 111047"/>
                <a:gd name="connsiteX10" fmla="*/ 114150 w 117579"/>
                <a:gd name="connsiteY10" fmla="*/ 103812 h 111047"/>
                <a:gd name="connsiteX11" fmla="*/ 100189 w 117579"/>
                <a:gd name="connsiteY11" fmla="*/ 110921 h 11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79" h="111047">
                  <a:moveTo>
                    <a:pt x="99554" y="111048"/>
                  </a:moveTo>
                  <a:cubicBezTo>
                    <a:pt x="95848" y="111021"/>
                    <a:pt x="92257" y="109822"/>
                    <a:pt x="89273" y="107621"/>
                  </a:cubicBezTo>
                  <a:cubicBezTo>
                    <a:pt x="74881" y="95636"/>
                    <a:pt x="61123" y="82927"/>
                    <a:pt x="48024" y="69544"/>
                  </a:cubicBezTo>
                  <a:cubicBezTo>
                    <a:pt x="32286" y="54314"/>
                    <a:pt x="14391" y="37053"/>
                    <a:pt x="7156" y="31468"/>
                  </a:cubicBezTo>
                  <a:cubicBezTo>
                    <a:pt x="-574" y="25884"/>
                    <a:pt x="-2313" y="15093"/>
                    <a:pt x="3272" y="7367"/>
                  </a:cubicBezTo>
                  <a:cubicBezTo>
                    <a:pt x="3349" y="7277"/>
                    <a:pt x="3412" y="7188"/>
                    <a:pt x="3476" y="7099"/>
                  </a:cubicBezTo>
                  <a:cubicBezTo>
                    <a:pt x="9162" y="-642"/>
                    <a:pt x="20039" y="-2311"/>
                    <a:pt x="27781" y="3373"/>
                  </a:cubicBezTo>
                  <a:cubicBezTo>
                    <a:pt x="27806" y="3388"/>
                    <a:pt x="27819" y="3403"/>
                    <a:pt x="27844" y="3419"/>
                  </a:cubicBezTo>
                  <a:cubicBezTo>
                    <a:pt x="43392" y="16310"/>
                    <a:pt x="58254" y="29993"/>
                    <a:pt x="72394" y="44414"/>
                  </a:cubicBezTo>
                  <a:cubicBezTo>
                    <a:pt x="87116" y="58629"/>
                    <a:pt x="103743" y="74875"/>
                    <a:pt x="110470" y="79317"/>
                  </a:cubicBezTo>
                  <a:cubicBezTo>
                    <a:pt x="118250" y="85064"/>
                    <a:pt x="119900" y="96032"/>
                    <a:pt x="114150" y="103812"/>
                  </a:cubicBezTo>
                  <a:cubicBezTo>
                    <a:pt x="110876" y="108248"/>
                    <a:pt x="105697" y="110881"/>
                    <a:pt x="100189" y="110921"/>
                  </a:cubicBezTo>
                  <a:close/>
                </a:path>
              </a:pathLst>
            </a:custGeom>
            <a:solidFill>
              <a:srgbClr val="000000"/>
            </a:solidFill>
            <a:ln w="12681"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2A1FB9AF-D0C8-4D86-9387-E27BA0C0F174}"/>
                </a:ext>
              </a:extLst>
            </p:cNvPr>
            <p:cNvSpPr/>
            <p:nvPr/>
          </p:nvSpPr>
          <p:spPr>
            <a:xfrm>
              <a:off x="9497368" y="236248"/>
              <a:ext cx="85302" cy="131822"/>
            </a:xfrm>
            <a:custGeom>
              <a:avLst/>
              <a:gdLst>
                <a:gd name="connsiteX0" fmla="*/ 68915 w 85302"/>
                <a:gd name="connsiteY0" fmla="*/ 131822 h 131822"/>
                <a:gd name="connsiteX1" fmla="*/ 54446 w 85302"/>
                <a:gd name="connsiteY1" fmla="*/ 123953 h 131822"/>
                <a:gd name="connsiteX2" fmla="*/ 29062 w 85302"/>
                <a:gd name="connsiteY2" fmla="*/ 76104 h 131822"/>
                <a:gd name="connsiteX3" fmla="*/ 3678 w 85302"/>
                <a:gd name="connsiteY3" fmla="*/ 28255 h 131822"/>
                <a:gd name="connsiteX4" fmla="*/ 6774 w 85302"/>
                <a:gd name="connsiteY4" fmla="*/ 3679 h 131822"/>
                <a:gd name="connsiteX5" fmla="*/ 31347 w 85302"/>
                <a:gd name="connsiteY5" fmla="*/ 6777 h 131822"/>
                <a:gd name="connsiteX6" fmla="*/ 32870 w 85302"/>
                <a:gd name="connsiteY6" fmla="*/ 9090 h 131822"/>
                <a:gd name="connsiteX7" fmla="*/ 59777 w 85302"/>
                <a:gd name="connsiteY7" fmla="*/ 60620 h 131822"/>
                <a:gd name="connsiteX8" fmla="*/ 82369 w 85302"/>
                <a:gd name="connsiteY8" fmla="*/ 104661 h 131822"/>
                <a:gd name="connsiteX9" fmla="*/ 77546 w 85302"/>
                <a:gd name="connsiteY9" fmla="*/ 128903 h 131822"/>
                <a:gd name="connsiteX10" fmla="*/ 68915 w 85302"/>
                <a:gd name="connsiteY10" fmla="*/ 131822 h 13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302" h="131822">
                  <a:moveTo>
                    <a:pt x="68915" y="131822"/>
                  </a:moveTo>
                  <a:cubicBezTo>
                    <a:pt x="63077" y="131817"/>
                    <a:pt x="57632" y="128856"/>
                    <a:pt x="54446" y="123953"/>
                  </a:cubicBezTo>
                  <a:cubicBezTo>
                    <a:pt x="49750" y="116973"/>
                    <a:pt x="41754" y="101234"/>
                    <a:pt x="29062" y="76104"/>
                  </a:cubicBezTo>
                  <a:cubicBezTo>
                    <a:pt x="19543" y="56939"/>
                    <a:pt x="8754" y="35109"/>
                    <a:pt x="3678" y="28255"/>
                  </a:cubicBezTo>
                  <a:cubicBezTo>
                    <a:pt x="-2250" y="20613"/>
                    <a:pt x="-866" y="9610"/>
                    <a:pt x="6774" y="3679"/>
                  </a:cubicBezTo>
                  <a:cubicBezTo>
                    <a:pt x="14416" y="-2252"/>
                    <a:pt x="25420" y="-865"/>
                    <a:pt x="31347" y="6777"/>
                  </a:cubicBezTo>
                  <a:cubicBezTo>
                    <a:pt x="31918" y="7507"/>
                    <a:pt x="32425" y="8280"/>
                    <a:pt x="32870" y="9090"/>
                  </a:cubicBezTo>
                  <a:cubicBezTo>
                    <a:pt x="38581" y="17720"/>
                    <a:pt x="48862" y="38662"/>
                    <a:pt x="59777" y="60620"/>
                  </a:cubicBezTo>
                  <a:cubicBezTo>
                    <a:pt x="68534" y="78642"/>
                    <a:pt x="78561" y="98696"/>
                    <a:pt x="82369" y="104661"/>
                  </a:cubicBezTo>
                  <a:cubicBezTo>
                    <a:pt x="87712" y="112692"/>
                    <a:pt x="85555" y="123528"/>
                    <a:pt x="77546" y="128903"/>
                  </a:cubicBezTo>
                  <a:cubicBezTo>
                    <a:pt x="74956" y="130589"/>
                    <a:pt x="71986" y="131594"/>
                    <a:pt x="68915" y="131822"/>
                  </a:cubicBezTo>
                  <a:close/>
                </a:path>
              </a:pathLst>
            </a:custGeom>
            <a:solidFill>
              <a:srgbClr val="000000"/>
            </a:solidFill>
            <a:ln w="12681"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8F8AB642-FD2F-4422-A954-61168CE694FF}"/>
                </a:ext>
              </a:extLst>
            </p:cNvPr>
            <p:cNvSpPr/>
            <p:nvPr/>
          </p:nvSpPr>
          <p:spPr>
            <a:xfrm>
              <a:off x="9699164" y="199640"/>
              <a:ext cx="37200" cy="140126"/>
            </a:xfrm>
            <a:custGeom>
              <a:avLst/>
              <a:gdLst>
                <a:gd name="connsiteX0" fmla="*/ 19171 w 37200"/>
                <a:gd name="connsiteY0" fmla="*/ 140126 h 140126"/>
                <a:gd name="connsiteX1" fmla="*/ 1655 w 37200"/>
                <a:gd name="connsiteY1" fmla="*/ 123119 h 140126"/>
                <a:gd name="connsiteX2" fmla="*/ 894 w 37200"/>
                <a:gd name="connsiteY2" fmla="*/ 73112 h 140126"/>
                <a:gd name="connsiteX3" fmla="*/ 5 w 37200"/>
                <a:gd name="connsiteY3" fmla="*/ 18282 h 140126"/>
                <a:gd name="connsiteX4" fmla="*/ 17394 w 37200"/>
                <a:gd name="connsiteY4" fmla="*/ 6 h 140126"/>
                <a:gd name="connsiteX5" fmla="*/ 35670 w 37200"/>
                <a:gd name="connsiteY5" fmla="*/ 17394 h 140126"/>
                <a:gd name="connsiteX6" fmla="*/ 36432 w 37200"/>
                <a:gd name="connsiteY6" fmla="*/ 72731 h 140126"/>
                <a:gd name="connsiteX7" fmla="*/ 37193 w 37200"/>
                <a:gd name="connsiteY7" fmla="*/ 122104 h 140126"/>
                <a:gd name="connsiteX8" fmla="*/ 20199 w 37200"/>
                <a:gd name="connsiteY8" fmla="*/ 140126 h 140126"/>
                <a:gd name="connsiteX9" fmla="*/ 20186 w 37200"/>
                <a:gd name="connsiteY9" fmla="*/ 140126 h 14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00" h="140126">
                  <a:moveTo>
                    <a:pt x="19171" y="140126"/>
                  </a:moveTo>
                  <a:cubicBezTo>
                    <a:pt x="9690" y="140130"/>
                    <a:pt x="1934" y="132594"/>
                    <a:pt x="1655" y="123119"/>
                  </a:cubicBezTo>
                  <a:cubicBezTo>
                    <a:pt x="1655" y="115758"/>
                    <a:pt x="1655" y="95069"/>
                    <a:pt x="894" y="73112"/>
                  </a:cubicBezTo>
                  <a:cubicBezTo>
                    <a:pt x="132" y="51155"/>
                    <a:pt x="894" y="27040"/>
                    <a:pt x="5" y="18282"/>
                  </a:cubicBezTo>
                  <a:cubicBezTo>
                    <a:pt x="-235" y="8433"/>
                    <a:pt x="7544" y="251"/>
                    <a:pt x="17394" y="6"/>
                  </a:cubicBezTo>
                  <a:cubicBezTo>
                    <a:pt x="27243" y="-239"/>
                    <a:pt x="35429" y="7545"/>
                    <a:pt x="35670" y="17394"/>
                  </a:cubicBezTo>
                  <a:cubicBezTo>
                    <a:pt x="35670" y="26278"/>
                    <a:pt x="35670" y="49886"/>
                    <a:pt x="36432" y="72731"/>
                  </a:cubicBezTo>
                  <a:cubicBezTo>
                    <a:pt x="36432" y="93419"/>
                    <a:pt x="36432" y="114996"/>
                    <a:pt x="37193" y="122104"/>
                  </a:cubicBezTo>
                  <a:cubicBezTo>
                    <a:pt x="37473" y="131772"/>
                    <a:pt x="29870" y="139842"/>
                    <a:pt x="20199" y="140126"/>
                  </a:cubicBezTo>
                  <a:cubicBezTo>
                    <a:pt x="20199" y="140126"/>
                    <a:pt x="20186" y="140126"/>
                    <a:pt x="20186" y="140126"/>
                  </a:cubicBezTo>
                  <a:close/>
                </a:path>
              </a:pathLst>
            </a:custGeom>
            <a:solidFill>
              <a:srgbClr val="000000"/>
            </a:solidFill>
            <a:ln w="12681"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AA55D6E8-7B20-4A75-A492-5437F9FD9749}"/>
                </a:ext>
              </a:extLst>
            </p:cNvPr>
            <p:cNvSpPr/>
            <p:nvPr/>
          </p:nvSpPr>
          <p:spPr>
            <a:xfrm>
              <a:off x="9845367" y="230704"/>
              <a:ext cx="71824" cy="137366"/>
            </a:xfrm>
            <a:custGeom>
              <a:avLst/>
              <a:gdLst>
                <a:gd name="connsiteX0" fmla="*/ 17404 w 71824"/>
                <a:gd name="connsiteY0" fmla="*/ 137366 h 137366"/>
                <a:gd name="connsiteX1" fmla="*/ 11439 w 71824"/>
                <a:gd name="connsiteY1" fmla="*/ 136224 h 137366"/>
                <a:gd name="connsiteX2" fmla="*/ 1031 w 71824"/>
                <a:gd name="connsiteY2" fmla="*/ 113886 h 137366"/>
                <a:gd name="connsiteX3" fmla="*/ 29081 w 71824"/>
                <a:gd name="connsiteY3" fmla="*/ 35829 h 137366"/>
                <a:gd name="connsiteX4" fmla="*/ 37965 w 71824"/>
                <a:gd name="connsiteY4" fmla="*/ 11588 h 137366"/>
                <a:gd name="connsiteX5" fmla="*/ 60163 w 71824"/>
                <a:gd name="connsiteY5" fmla="*/ 1002 h 137366"/>
                <a:gd name="connsiteX6" fmla="*/ 60304 w 71824"/>
                <a:gd name="connsiteY6" fmla="*/ 1053 h 137366"/>
                <a:gd name="connsiteX7" fmla="*/ 70837 w 71824"/>
                <a:gd name="connsiteY7" fmla="*/ 23518 h 137366"/>
                <a:gd name="connsiteX8" fmla="*/ 62080 w 71824"/>
                <a:gd name="connsiteY8" fmla="*/ 47633 h 137366"/>
                <a:gd name="connsiteX9" fmla="*/ 33777 w 71824"/>
                <a:gd name="connsiteY9" fmla="*/ 125689 h 137366"/>
                <a:gd name="connsiteX10" fmla="*/ 17404 w 71824"/>
                <a:gd name="connsiteY10" fmla="*/ 137366 h 13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824" h="137366">
                  <a:moveTo>
                    <a:pt x="17404" y="137366"/>
                  </a:moveTo>
                  <a:cubicBezTo>
                    <a:pt x="15361" y="137343"/>
                    <a:pt x="13343" y="136956"/>
                    <a:pt x="11439" y="136224"/>
                  </a:cubicBezTo>
                  <a:cubicBezTo>
                    <a:pt x="2428" y="132891"/>
                    <a:pt x="-2206" y="122926"/>
                    <a:pt x="1031" y="113886"/>
                  </a:cubicBezTo>
                  <a:lnTo>
                    <a:pt x="29081" y="35829"/>
                  </a:lnTo>
                  <a:lnTo>
                    <a:pt x="37965" y="11588"/>
                  </a:lnTo>
                  <a:cubicBezTo>
                    <a:pt x="41176" y="2536"/>
                    <a:pt x="51115" y="-2204"/>
                    <a:pt x="60163" y="1002"/>
                  </a:cubicBezTo>
                  <a:cubicBezTo>
                    <a:pt x="60214" y="1019"/>
                    <a:pt x="60252" y="1035"/>
                    <a:pt x="60304" y="1053"/>
                  </a:cubicBezTo>
                  <a:cubicBezTo>
                    <a:pt x="69328" y="4444"/>
                    <a:pt x="73998" y="14412"/>
                    <a:pt x="70837" y="23518"/>
                  </a:cubicBezTo>
                  <a:lnTo>
                    <a:pt x="62080" y="47633"/>
                  </a:lnTo>
                  <a:lnTo>
                    <a:pt x="33777" y="125689"/>
                  </a:lnTo>
                  <a:cubicBezTo>
                    <a:pt x="31289" y="132616"/>
                    <a:pt x="24765" y="137270"/>
                    <a:pt x="17404" y="137366"/>
                  </a:cubicBezTo>
                  <a:close/>
                </a:path>
              </a:pathLst>
            </a:custGeom>
            <a:solidFill>
              <a:srgbClr val="000000"/>
            </a:solidFill>
            <a:ln w="12681"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FC0AE6E2-E23A-4777-B38E-E0F35889D80C}"/>
                </a:ext>
              </a:extLst>
            </p:cNvPr>
            <p:cNvSpPr/>
            <p:nvPr/>
          </p:nvSpPr>
          <p:spPr>
            <a:xfrm>
              <a:off x="9946387" y="302410"/>
              <a:ext cx="100159" cy="119372"/>
            </a:xfrm>
            <a:custGeom>
              <a:avLst/>
              <a:gdLst>
                <a:gd name="connsiteX0" fmla="*/ 16905 w 100159"/>
                <a:gd name="connsiteY0" fmla="*/ 119348 h 119372"/>
                <a:gd name="connsiteX1" fmla="*/ 5863 w 100159"/>
                <a:gd name="connsiteY1" fmla="*/ 115413 h 119372"/>
                <a:gd name="connsiteX2" fmla="*/ 4213 w 100159"/>
                <a:gd name="connsiteY2" fmla="*/ 91045 h 119372"/>
                <a:gd name="connsiteX3" fmla="*/ 36450 w 100159"/>
                <a:gd name="connsiteY3" fmla="*/ 49034 h 119372"/>
                <a:gd name="connsiteX4" fmla="*/ 68816 w 100159"/>
                <a:gd name="connsiteY4" fmla="*/ 6769 h 119372"/>
                <a:gd name="connsiteX5" fmla="*/ 93387 w 100159"/>
                <a:gd name="connsiteY5" fmla="*/ 3685 h 119372"/>
                <a:gd name="connsiteX6" fmla="*/ 96471 w 100159"/>
                <a:gd name="connsiteY6" fmla="*/ 28263 h 119372"/>
                <a:gd name="connsiteX7" fmla="*/ 96103 w 100159"/>
                <a:gd name="connsiteY7" fmla="*/ 28726 h 119372"/>
                <a:gd name="connsiteX8" fmla="*/ 64246 w 100159"/>
                <a:gd name="connsiteY8" fmla="*/ 70103 h 119372"/>
                <a:gd name="connsiteX9" fmla="*/ 31247 w 100159"/>
                <a:gd name="connsiteY9" fmla="*/ 113129 h 119372"/>
                <a:gd name="connsiteX10" fmla="*/ 16905 w 100159"/>
                <a:gd name="connsiteY10" fmla="*/ 119348 h 1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159" h="119372">
                  <a:moveTo>
                    <a:pt x="16905" y="119348"/>
                  </a:moveTo>
                  <a:cubicBezTo>
                    <a:pt x="12881" y="119344"/>
                    <a:pt x="8985" y="117954"/>
                    <a:pt x="5863" y="115413"/>
                  </a:cubicBezTo>
                  <a:cubicBezTo>
                    <a:pt x="-1258" y="109109"/>
                    <a:pt x="-1994" y="98251"/>
                    <a:pt x="4213" y="91045"/>
                  </a:cubicBezTo>
                  <a:cubicBezTo>
                    <a:pt x="9163" y="84952"/>
                    <a:pt x="22997" y="66676"/>
                    <a:pt x="36450" y="49034"/>
                  </a:cubicBezTo>
                  <a:cubicBezTo>
                    <a:pt x="49904" y="31392"/>
                    <a:pt x="63104" y="13877"/>
                    <a:pt x="68816" y="6769"/>
                  </a:cubicBezTo>
                  <a:cubicBezTo>
                    <a:pt x="74755" y="-869"/>
                    <a:pt x="85759" y="-2250"/>
                    <a:pt x="93387" y="3685"/>
                  </a:cubicBezTo>
                  <a:cubicBezTo>
                    <a:pt x="101028" y="9621"/>
                    <a:pt x="102411" y="20624"/>
                    <a:pt x="96471" y="28263"/>
                  </a:cubicBezTo>
                  <a:cubicBezTo>
                    <a:pt x="96357" y="28419"/>
                    <a:pt x="96230" y="28574"/>
                    <a:pt x="96103" y="28726"/>
                  </a:cubicBezTo>
                  <a:cubicBezTo>
                    <a:pt x="90646" y="35453"/>
                    <a:pt x="77192" y="53095"/>
                    <a:pt x="64246" y="70103"/>
                  </a:cubicBezTo>
                  <a:cubicBezTo>
                    <a:pt x="51301" y="87110"/>
                    <a:pt x="36577" y="106529"/>
                    <a:pt x="31247" y="113129"/>
                  </a:cubicBezTo>
                  <a:cubicBezTo>
                    <a:pt x="27706" y="117339"/>
                    <a:pt x="22400" y="119641"/>
                    <a:pt x="16905" y="119348"/>
                  </a:cubicBezTo>
                  <a:close/>
                </a:path>
              </a:pathLst>
            </a:custGeom>
            <a:solidFill>
              <a:srgbClr val="000000"/>
            </a:solidFill>
            <a:ln w="12681"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FFC05118-0190-4E68-870C-1FD84E79885F}"/>
                </a:ext>
              </a:extLst>
            </p:cNvPr>
            <p:cNvSpPr/>
            <p:nvPr/>
          </p:nvSpPr>
          <p:spPr>
            <a:xfrm>
              <a:off x="10044939" y="430047"/>
              <a:ext cx="114815" cy="82721"/>
            </a:xfrm>
            <a:custGeom>
              <a:avLst/>
              <a:gdLst>
                <a:gd name="connsiteX0" fmla="*/ 17605 w 114815"/>
                <a:gd name="connsiteY0" fmla="*/ 82713 h 82721"/>
                <a:gd name="connsiteX1" fmla="*/ 1 w 114815"/>
                <a:gd name="connsiteY1" fmla="*/ 65541 h 82721"/>
                <a:gd name="connsiteX2" fmla="*/ 9736 w 114815"/>
                <a:gd name="connsiteY2" fmla="*/ 49714 h 82721"/>
                <a:gd name="connsiteX3" fmla="*/ 47178 w 114815"/>
                <a:gd name="connsiteY3" fmla="*/ 27122 h 82721"/>
                <a:gd name="connsiteX4" fmla="*/ 89696 w 114815"/>
                <a:gd name="connsiteY4" fmla="*/ 1738 h 82721"/>
                <a:gd name="connsiteX5" fmla="*/ 113075 w 114815"/>
                <a:gd name="connsiteY5" fmla="*/ 9921 h 82721"/>
                <a:gd name="connsiteX6" fmla="*/ 105561 w 114815"/>
                <a:gd name="connsiteY6" fmla="*/ 32960 h 82721"/>
                <a:gd name="connsiteX7" fmla="*/ 65455 w 114815"/>
                <a:gd name="connsiteY7" fmla="*/ 57075 h 82721"/>
                <a:gd name="connsiteX8" fmla="*/ 25347 w 114815"/>
                <a:gd name="connsiteY8" fmla="*/ 81063 h 82721"/>
                <a:gd name="connsiteX9" fmla="*/ 17605 w 114815"/>
                <a:gd name="connsiteY9" fmla="*/ 82713 h 8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15" h="82721">
                  <a:moveTo>
                    <a:pt x="17605" y="82713"/>
                  </a:moveTo>
                  <a:cubicBezTo>
                    <a:pt x="7997" y="82831"/>
                    <a:pt x="128" y="75144"/>
                    <a:pt x="1" y="65541"/>
                  </a:cubicBezTo>
                  <a:cubicBezTo>
                    <a:pt x="-75" y="58829"/>
                    <a:pt x="3707" y="52668"/>
                    <a:pt x="9736" y="49714"/>
                  </a:cubicBezTo>
                  <a:cubicBezTo>
                    <a:pt x="14432" y="47302"/>
                    <a:pt x="31820" y="37022"/>
                    <a:pt x="47178" y="27122"/>
                  </a:cubicBezTo>
                  <a:cubicBezTo>
                    <a:pt x="65455" y="15826"/>
                    <a:pt x="82843" y="5164"/>
                    <a:pt x="89696" y="1738"/>
                  </a:cubicBezTo>
                  <a:cubicBezTo>
                    <a:pt x="98416" y="-2458"/>
                    <a:pt x="108874" y="1206"/>
                    <a:pt x="113075" y="9921"/>
                  </a:cubicBezTo>
                  <a:cubicBezTo>
                    <a:pt x="117150" y="18374"/>
                    <a:pt x="113836" y="28532"/>
                    <a:pt x="105561" y="32960"/>
                  </a:cubicBezTo>
                  <a:cubicBezTo>
                    <a:pt x="99977" y="35752"/>
                    <a:pt x="81573" y="47048"/>
                    <a:pt x="65455" y="57075"/>
                  </a:cubicBezTo>
                  <a:cubicBezTo>
                    <a:pt x="44385" y="69767"/>
                    <a:pt x="31059" y="78144"/>
                    <a:pt x="25347" y="81063"/>
                  </a:cubicBezTo>
                  <a:cubicBezTo>
                    <a:pt x="22936" y="82233"/>
                    <a:pt x="20283" y="82799"/>
                    <a:pt x="17605" y="82713"/>
                  </a:cubicBezTo>
                  <a:close/>
                </a:path>
              </a:pathLst>
            </a:custGeom>
            <a:solidFill>
              <a:srgbClr val="000000"/>
            </a:solidFill>
            <a:ln w="12681"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8ADFD7D3-A7EC-4A43-983D-89488EF0A2E9}"/>
                </a:ext>
              </a:extLst>
            </p:cNvPr>
            <p:cNvSpPr/>
            <p:nvPr/>
          </p:nvSpPr>
          <p:spPr>
            <a:xfrm>
              <a:off x="10073554" y="573123"/>
              <a:ext cx="129987" cy="55008"/>
            </a:xfrm>
            <a:custGeom>
              <a:avLst/>
              <a:gdLst>
                <a:gd name="connsiteX0" fmla="*/ 17420 w 129987"/>
                <a:gd name="connsiteY0" fmla="*/ 55009 h 55008"/>
                <a:gd name="connsiteX1" fmla="*/ 159 w 129987"/>
                <a:gd name="connsiteY1" fmla="*/ 40032 h 55008"/>
                <a:gd name="connsiteX2" fmla="*/ 15008 w 129987"/>
                <a:gd name="connsiteY2" fmla="*/ 20232 h 55008"/>
                <a:gd name="connsiteX3" fmla="*/ 59304 w 129987"/>
                <a:gd name="connsiteY3" fmla="*/ 10840 h 55008"/>
                <a:gd name="connsiteX4" fmla="*/ 110072 w 129987"/>
                <a:gd name="connsiteY4" fmla="*/ 179 h 55008"/>
                <a:gd name="connsiteX5" fmla="*/ 129808 w 129987"/>
                <a:gd name="connsiteY5" fmla="*/ 14965 h 55008"/>
                <a:gd name="connsiteX6" fmla="*/ 115022 w 129987"/>
                <a:gd name="connsiteY6" fmla="*/ 34701 h 55008"/>
                <a:gd name="connsiteX7" fmla="*/ 66538 w 129987"/>
                <a:gd name="connsiteY7" fmla="*/ 44982 h 55008"/>
                <a:gd name="connsiteX8" fmla="*/ 19577 w 129987"/>
                <a:gd name="connsiteY8" fmla="*/ 54882 h 5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87" h="55008">
                  <a:moveTo>
                    <a:pt x="17420" y="55009"/>
                  </a:moveTo>
                  <a:cubicBezTo>
                    <a:pt x="8752" y="54974"/>
                    <a:pt x="1415" y="48607"/>
                    <a:pt x="159" y="40032"/>
                  </a:cubicBezTo>
                  <a:cubicBezTo>
                    <a:pt x="-1123" y="30485"/>
                    <a:pt x="5489" y="21670"/>
                    <a:pt x="15008" y="20232"/>
                  </a:cubicBezTo>
                  <a:cubicBezTo>
                    <a:pt x="21355" y="19344"/>
                    <a:pt x="41535" y="14902"/>
                    <a:pt x="59304" y="10840"/>
                  </a:cubicBezTo>
                  <a:cubicBezTo>
                    <a:pt x="81008" y="6017"/>
                    <a:pt x="101442" y="1448"/>
                    <a:pt x="110072" y="179"/>
                  </a:cubicBezTo>
                  <a:cubicBezTo>
                    <a:pt x="119604" y="-1188"/>
                    <a:pt x="128438" y="5432"/>
                    <a:pt x="129808" y="14965"/>
                  </a:cubicBezTo>
                  <a:cubicBezTo>
                    <a:pt x="131179" y="24498"/>
                    <a:pt x="124554" y="33334"/>
                    <a:pt x="115022" y="34701"/>
                  </a:cubicBezTo>
                  <a:cubicBezTo>
                    <a:pt x="107407" y="35844"/>
                    <a:pt x="85704" y="40667"/>
                    <a:pt x="66538" y="44982"/>
                  </a:cubicBezTo>
                  <a:cubicBezTo>
                    <a:pt x="45470" y="49678"/>
                    <a:pt x="27320" y="53739"/>
                    <a:pt x="19577" y="54882"/>
                  </a:cubicBezTo>
                  <a:close/>
                </a:path>
              </a:pathLst>
            </a:custGeom>
            <a:solidFill>
              <a:srgbClr val="000000"/>
            </a:solidFill>
            <a:ln w="12681" cap="flat">
              <a:noFill/>
              <a:prstDash val="solid"/>
              <a:miter/>
            </a:ln>
          </p:spPr>
          <p:txBody>
            <a:bodyPr rtlCol="0" anchor="ctr"/>
            <a:lstStyle/>
            <a:p>
              <a:endParaRPr lang="nl-NL"/>
            </a:p>
          </p:txBody>
        </p:sp>
        <p:sp>
          <p:nvSpPr>
            <p:cNvPr id="65" name="Vrije vorm: vorm 64">
              <a:extLst>
                <a:ext uri="{FF2B5EF4-FFF2-40B4-BE49-F238E27FC236}">
                  <a16:creationId xmlns:a16="http://schemas.microsoft.com/office/drawing/2014/main" id="{21D291C5-7A9F-4A96-AAA9-A69FCD17E6E5}"/>
                </a:ext>
              </a:extLst>
            </p:cNvPr>
            <p:cNvSpPr/>
            <p:nvPr/>
          </p:nvSpPr>
          <p:spPr>
            <a:xfrm>
              <a:off x="10057479" y="712862"/>
              <a:ext cx="151168" cy="44220"/>
            </a:xfrm>
            <a:custGeom>
              <a:avLst/>
              <a:gdLst>
                <a:gd name="connsiteX0" fmla="*/ 134271 w 151168"/>
                <a:gd name="connsiteY0" fmla="*/ 44093 h 44220"/>
                <a:gd name="connsiteX1" fmla="*/ 133002 w 151168"/>
                <a:gd name="connsiteY1" fmla="*/ 44093 h 44220"/>
                <a:gd name="connsiteX2" fmla="*/ 78172 w 151168"/>
                <a:gd name="connsiteY2" fmla="*/ 39778 h 44220"/>
                <a:gd name="connsiteX3" fmla="*/ 16108 w 151168"/>
                <a:gd name="connsiteY3" fmla="*/ 34828 h 44220"/>
                <a:gd name="connsiteX4" fmla="*/ 52 w 151168"/>
                <a:gd name="connsiteY4" fmla="*/ 16107 h 44220"/>
                <a:gd name="connsiteX5" fmla="*/ 18773 w 151168"/>
                <a:gd name="connsiteY5" fmla="*/ 52 h 44220"/>
                <a:gd name="connsiteX6" fmla="*/ 80964 w 151168"/>
                <a:gd name="connsiteY6" fmla="*/ 5002 h 44220"/>
                <a:gd name="connsiteX7" fmla="*/ 135667 w 151168"/>
                <a:gd name="connsiteY7" fmla="*/ 9317 h 44220"/>
                <a:gd name="connsiteX8" fmla="*/ 151050 w 151168"/>
                <a:gd name="connsiteY8" fmla="*/ 28730 h 44220"/>
                <a:gd name="connsiteX9" fmla="*/ 134271 w 151168"/>
                <a:gd name="connsiteY9" fmla="*/ 44220 h 4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68" h="44220">
                  <a:moveTo>
                    <a:pt x="134271" y="44093"/>
                  </a:moveTo>
                  <a:lnTo>
                    <a:pt x="133002" y="44093"/>
                  </a:lnTo>
                  <a:lnTo>
                    <a:pt x="78172" y="39778"/>
                  </a:lnTo>
                  <a:lnTo>
                    <a:pt x="16108" y="34828"/>
                  </a:lnTo>
                  <a:cubicBezTo>
                    <a:pt x="6499" y="34092"/>
                    <a:pt x="-684" y="25710"/>
                    <a:pt x="52" y="16107"/>
                  </a:cubicBezTo>
                  <a:cubicBezTo>
                    <a:pt x="788" y="6505"/>
                    <a:pt x="9165" y="-684"/>
                    <a:pt x="18773" y="52"/>
                  </a:cubicBezTo>
                  <a:lnTo>
                    <a:pt x="80964" y="5002"/>
                  </a:lnTo>
                  <a:lnTo>
                    <a:pt x="135667" y="9317"/>
                  </a:lnTo>
                  <a:cubicBezTo>
                    <a:pt x="145275" y="10429"/>
                    <a:pt x="152166" y="19120"/>
                    <a:pt x="151050" y="28730"/>
                  </a:cubicBezTo>
                  <a:cubicBezTo>
                    <a:pt x="150060" y="37331"/>
                    <a:pt x="142927" y="43916"/>
                    <a:pt x="134271" y="44220"/>
                  </a:cubicBezTo>
                  <a:close/>
                </a:path>
              </a:pathLst>
            </a:custGeom>
            <a:solidFill>
              <a:srgbClr val="000000"/>
            </a:solidFill>
            <a:ln w="12681" cap="flat">
              <a:noFill/>
              <a:prstDash val="solid"/>
              <a:miter/>
            </a:ln>
          </p:spPr>
          <p:txBody>
            <a:bodyPr rtlCol="0" anchor="ctr"/>
            <a:lstStyle/>
            <a:p>
              <a:endParaRPr lang="nl-NL"/>
            </a:p>
          </p:txBody>
        </p:sp>
        <p:sp>
          <p:nvSpPr>
            <p:cNvPr id="66" name="Vrije vorm: vorm 65">
              <a:extLst>
                <a:ext uri="{FF2B5EF4-FFF2-40B4-BE49-F238E27FC236}">
                  <a16:creationId xmlns:a16="http://schemas.microsoft.com/office/drawing/2014/main" id="{9925C69A-7935-4A5D-909D-86ABAA41C730}"/>
                </a:ext>
              </a:extLst>
            </p:cNvPr>
            <p:cNvSpPr/>
            <p:nvPr/>
          </p:nvSpPr>
          <p:spPr>
            <a:xfrm>
              <a:off x="10053120" y="807303"/>
              <a:ext cx="120156" cy="68958"/>
            </a:xfrm>
            <a:custGeom>
              <a:avLst/>
              <a:gdLst>
                <a:gd name="connsiteX0" fmla="*/ 102965 w 120156"/>
                <a:gd name="connsiteY0" fmla="*/ 68451 h 68958"/>
                <a:gd name="connsiteX1" fmla="*/ 96365 w 120156"/>
                <a:gd name="connsiteY1" fmla="*/ 67055 h 68958"/>
                <a:gd name="connsiteX2" fmla="*/ 45596 w 120156"/>
                <a:gd name="connsiteY2" fmla="*/ 46748 h 68958"/>
                <a:gd name="connsiteX3" fmla="*/ 9170 w 120156"/>
                <a:gd name="connsiteY3" fmla="*/ 32913 h 68958"/>
                <a:gd name="connsiteX4" fmla="*/ 2126 w 120156"/>
                <a:gd name="connsiteY4" fmla="*/ 9166 h 68958"/>
                <a:gd name="connsiteX5" fmla="*/ 21862 w 120156"/>
                <a:gd name="connsiteY5" fmla="*/ 548 h 68958"/>
                <a:gd name="connsiteX6" fmla="*/ 57527 w 120156"/>
                <a:gd name="connsiteY6" fmla="*/ 14637 h 68958"/>
                <a:gd name="connsiteX7" fmla="*/ 109184 w 120156"/>
                <a:gd name="connsiteY7" fmla="*/ 35198 h 68958"/>
                <a:gd name="connsiteX8" fmla="*/ 118880 w 120156"/>
                <a:gd name="connsiteY8" fmla="*/ 57989 h 68958"/>
                <a:gd name="connsiteX9" fmla="*/ 102584 w 120156"/>
                <a:gd name="connsiteY9" fmla="*/ 68959 h 6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6" h="68958">
                  <a:moveTo>
                    <a:pt x="102965" y="68451"/>
                  </a:moveTo>
                  <a:cubicBezTo>
                    <a:pt x="100693" y="68414"/>
                    <a:pt x="98460" y="67941"/>
                    <a:pt x="96365" y="67055"/>
                  </a:cubicBezTo>
                  <a:lnTo>
                    <a:pt x="45596" y="46748"/>
                  </a:lnTo>
                  <a:lnTo>
                    <a:pt x="9170" y="32913"/>
                  </a:lnTo>
                  <a:cubicBezTo>
                    <a:pt x="667" y="28301"/>
                    <a:pt x="-2494" y="17670"/>
                    <a:pt x="2126" y="9166"/>
                  </a:cubicBezTo>
                  <a:cubicBezTo>
                    <a:pt x="5947" y="2110"/>
                    <a:pt x="14082" y="-1442"/>
                    <a:pt x="21862" y="548"/>
                  </a:cubicBezTo>
                  <a:lnTo>
                    <a:pt x="57527" y="14637"/>
                  </a:lnTo>
                  <a:cubicBezTo>
                    <a:pt x="77961" y="22760"/>
                    <a:pt x="100935" y="31771"/>
                    <a:pt x="109184" y="35198"/>
                  </a:cubicBezTo>
                  <a:cubicBezTo>
                    <a:pt x="118158" y="38813"/>
                    <a:pt x="122498" y="49017"/>
                    <a:pt x="118880" y="57989"/>
                  </a:cubicBezTo>
                  <a:cubicBezTo>
                    <a:pt x="116202" y="64636"/>
                    <a:pt x="109755" y="68980"/>
                    <a:pt x="102584" y="68959"/>
                  </a:cubicBezTo>
                  <a:close/>
                </a:path>
              </a:pathLst>
            </a:custGeom>
            <a:solidFill>
              <a:srgbClr val="000000"/>
            </a:solidFill>
            <a:ln w="12681" cap="flat">
              <a:noFill/>
              <a:prstDash val="solid"/>
              <a:miter/>
            </a:ln>
          </p:spPr>
          <p:txBody>
            <a:bodyPr rtlCol="0" anchor="ctr"/>
            <a:lstStyle/>
            <a:p>
              <a:endParaRPr lang="nl-NL"/>
            </a:p>
          </p:txBody>
        </p:sp>
      </p:grpSp>
      <p:grpSp>
        <p:nvGrpSpPr>
          <p:cNvPr id="134" name="Groep 133">
            <a:extLst>
              <a:ext uri="{FF2B5EF4-FFF2-40B4-BE49-F238E27FC236}">
                <a16:creationId xmlns:a16="http://schemas.microsoft.com/office/drawing/2014/main" id="{9D59E55E-A1A2-458D-8044-3D183D76391C}"/>
              </a:ext>
            </a:extLst>
          </p:cNvPr>
          <p:cNvGrpSpPr/>
          <p:nvPr/>
        </p:nvGrpSpPr>
        <p:grpSpPr>
          <a:xfrm>
            <a:off x="9488802" y="6045696"/>
            <a:ext cx="2372199" cy="813829"/>
            <a:chOff x="9488802" y="6045696"/>
            <a:chExt cx="2372199" cy="813829"/>
          </a:xfrm>
        </p:grpSpPr>
        <p:sp>
          <p:nvSpPr>
            <p:cNvPr id="135" name="Vrije vorm: vorm 134">
              <a:extLst>
                <a:ext uri="{FF2B5EF4-FFF2-40B4-BE49-F238E27FC236}">
                  <a16:creationId xmlns:a16="http://schemas.microsoft.com/office/drawing/2014/main" id="{074C3715-E6DA-4740-8E88-7D5B9B91E686}"/>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136" name="Groep 135">
              <a:extLst>
                <a:ext uri="{FF2B5EF4-FFF2-40B4-BE49-F238E27FC236}">
                  <a16:creationId xmlns:a16="http://schemas.microsoft.com/office/drawing/2014/main" id="{11F48291-63B5-4F51-A8DE-B16512EDF441}"/>
                </a:ext>
              </a:extLst>
            </p:cNvPr>
            <p:cNvGrpSpPr/>
            <p:nvPr/>
          </p:nvGrpSpPr>
          <p:grpSpPr>
            <a:xfrm>
              <a:off x="10175349" y="6438915"/>
              <a:ext cx="998980" cy="273298"/>
              <a:chOff x="10175349" y="6438915"/>
              <a:chExt cx="998980" cy="273298"/>
            </a:xfrm>
          </p:grpSpPr>
          <p:sp>
            <p:nvSpPr>
              <p:cNvPr id="137" name="Vrije vorm: vorm 136">
                <a:extLst>
                  <a:ext uri="{FF2B5EF4-FFF2-40B4-BE49-F238E27FC236}">
                    <a16:creationId xmlns:a16="http://schemas.microsoft.com/office/drawing/2014/main" id="{BF85B042-A4C0-4F39-ADAC-E83119179CF8}"/>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8824DB10-78CC-47AA-A59B-1666DE5A386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D19E566F-20FA-4C9B-B179-2421858F6732}"/>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A2CED3D0-4A23-40A1-B1BD-F33F81D425C6}"/>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41" name="Vrije vorm: vorm 140">
                <a:extLst>
                  <a:ext uri="{FF2B5EF4-FFF2-40B4-BE49-F238E27FC236}">
                    <a16:creationId xmlns:a16="http://schemas.microsoft.com/office/drawing/2014/main" id="{C50EE3BB-EBA0-44BD-A2D3-25ECA21EC8EC}"/>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2" name="Vrije vorm: vorm 141">
                <a:extLst>
                  <a:ext uri="{FF2B5EF4-FFF2-40B4-BE49-F238E27FC236}">
                    <a16:creationId xmlns:a16="http://schemas.microsoft.com/office/drawing/2014/main" id="{E7F2E988-669A-41B6-A388-5580886742BE}"/>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0CAF40B9-5493-4E24-82AB-9052A5C4A696}"/>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1D71EFCE-0D59-469D-A40C-199717A905C0}"/>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E61B166F-6259-4934-A090-A59268EBFE1A}"/>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B8B02566-F057-4657-A806-C6B0E75704DA}"/>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2C000AA3-10F0-4F1A-94DE-1FDA97AEAAE7}"/>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A3DC41F6-A79F-44A6-95C0-9E6562F97E61}"/>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367A556F-FD57-47A7-8B94-A62321BCFC1E}"/>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1302630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Vrije vorm: vorm 4">
            <a:extLst>
              <a:ext uri="{FF2B5EF4-FFF2-40B4-BE49-F238E27FC236}">
                <a16:creationId xmlns:a16="http://schemas.microsoft.com/office/drawing/2014/main" id="{E055452F-49B6-4240-80CE-E28D951988E2}"/>
              </a:ext>
            </a:extLst>
          </p:cNvPr>
          <p:cNvSpPr/>
          <p:nvPr/>
        </p:nvSpPr>
        <p:spPr>
          <a:xfrm>
            <a:off x="2240884" y="201930"/>
            <a:ext cx="1949375"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Lesweek Spelling</a:t>
            </a:r>
          </a:p>
        </p:txBody>
      </p:sp>
      <p:grpSp>
        <p:nvGrpSpPr>
          <p:cNvPr id="79" name="Groep 78">
            <a:extLst>
              <a:ext uri="{FF2B5EF4-FFF2-40B4-BE49-F238E27FC236}">
                <a16:creationId xmlns:a16="http://schemas.microsoft.com/office/drawing/2014/main" id="{EB5EF644-D839-46DF-B563-4AD08EA5A93E}"/>
              </a:ext>
            </a:extLst>
          </p:cNvPr>
          <p:cNvGrpSpPr/>
          <p:nvPr/>
        </p:nvGrpSpPr>
        <p:grpSpPr>
          <a:xfrm>
            <a:off x="476885" y="201930"/>
            <a:ext cx="1764000" cy="450000"/>
            <a:chOff x="476885" y="201930"/>
            <a:chExt cx="1964178" cy="450000"/>
          </a:xfrm>
        </p:grpSpPr>
        <p:sp>
          <p:nvSpPr>
            <p:cNvPr id="80" name="Vrije vorm: vorm 64">
              <a:hlinkClick r:id="rId3" action="ppaction://hlinksldjump"/>
              <a:extLst>
                <a:ext uri="{FF2B5EF4-FFF2-40B4-BE49-F238E27FC236}">
                  <a16:creationId xmlns:a16="http://schemas.microsoft.com/office/drawing/2014/main" id="{1DA5ABB0-EAA0-49CB-9E10-0FA74D82856A}"/>
                </a:ext>
              </a:extLst>
            </p:cNvPr>
            <p:cNvSpPr/>
            <p:nvPr/>
          </p:nvSpPr>
          <p:spPr>
            <a:xfrm>
              <a:off x="476885" y="201930"/>
              <a:ext cx="1964178"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Organisatie</a:t>
              </a:r>
            </a:p>
          </p:txBody>
        </p:sp>
        <p:sp>
          <p:nvSpPr>
            <p:cNvPr id="81" name="Vrije vorm: vorm 80">
              <a:hlinkClick r:id="rId3" action="ppaction://hlinksldjump"/>
              <a:extLst>
                <a:ext uri="{FF2B5EF4-FFF2-40B4-BE49-F238E27FC236}">
                  <a16:creationId xmlns:a16="http://schemas.microsoft.com/office/drawing/2014/main" id="{58909D9B-4CE1-4471-AF1D-D66A17F32568}"/>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dirty="0"/>
            </a:p>
          </p:txBody>
        </p:sp>
      </p:grpSp>
      <p:pic>
        <p:nvPicPr>
          <p:cNvPr id="176" name="Graphic 175">
            <a:extLst>
              <a:ext uri="{FF2B5EF4-FFF2-40B4-BE49-F238E27FC236}">
                <a16:creationId xmlns:a16="http://schemas.microsoft.com/office/drawing/2014/main" id="{07663EBC-21EC-4163-A22F-4C853E23A944}"/>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t="4753" b="4753"/>
          <a:stretch/>
        </p:blipFill>
        <p:spPr>
          <a:xfrm>
            <a:off x="0" y="651930"/>
            <a:ext cx="12192000" cy="6206071"/>
          </a:xfrm>
          <a:prstGeom prst="rect">
            <a:avLst/>
          </a:prstGeom>
        </p:spPr>
      </p:pic>
      <p:sp>
        <p:nvSpPr>
          <p:cNvPr id="103" name="Vrije vorm: vorm 102">
            <a:extLst>
              <a:ext uri="{FF2B5EF4-FFF2-40B4-BE49-F238E27FC236}">
                <a16:creationId xmlns:a16="http://schemas.microsoft.com/office/drawing/2014/main" id="{694C0237-CE16-4439-BA7A-91A66BE043B1}"/>
              </a:ext>
            </a:extLst>
          </p:cNvPr>
          <p:cNvSpPr/>
          <p:nvPr/>
        </p:nvSpPr>
        <p:spPr>
          <a:xfrm>
            <a:off x="-13735" y="2156276"/>
            <a:ext cx="5212206" cy="4687905"/>
          </a:xfrm>
          <a:custGeom>
            <a:avLst/>
            <a:gdLst>
              <a:gd name="connsiteX0" fmla="*/ 0 w 5212206"/>
              <a:gd name="connsiteY0" fmla="*/ 0 h 4687905"/>
              <a:gd name="connsiteX1" fmla="*/ 1437645 w 5212206"/>
              <a:gd name="connsiteY1" fmla="*/ 681870 h 4687905"/>
              <a:gd name="connsiteX2" fmla="*/ 1794996 w 5212206"/>
              <a:gd name="connsiteY2" fmla="*/ 1183987 h 4687905"/>
              <a:gd name="connsiteX3" fmla="*/ 2574222 w 5212206"/>
              <a:gd name="connsiteY3" fmla="*/ 1631976 h 4687905"/>
              <a:gd name="connsiteX4" fmla="*/ 3076973 w 5212206"/>
              <a:gd name="connsiteY4" fmla="*/ 1417742 h 4687905"/>
              <a:gd name="connsiteX5" fmla="*/ 2770201 w 5212206"/>
              <a:gd name="connsiteY5" fmla="*/ 915118 h 4687905"/>
              <a:gd name="connsiteX6" fmla="*/ 1884746 w 5212206"/>
              <a:gd name="connsiteY6" fmla="*/ 1055447 h 4687905"/>
              <a:gd name="connsiteX7" fmla="*/ 1239764 w 5212206"/>
              <a:gd name="connsiteY7" fmla="*/ 1754938 h 4687905"/>
              <a:gd name="connsiteX8" fmla="*/ 819664 w 5212206"/>
              <a:gd name="connsiteY8" fmla="*/ 2645591 h 4687905"/>
              <a:gd name="connsiteX9" fmla="*/ 944655 w 5212206"/>
              <a:gd name="connsiteY9" fmla="*/ 3611162 h 4687905"/>
              <a:gd name="connsiteX10" fmla="*/ 2079711 w 5212206"/>
              <a:gd name="connsiteY10" fmla="*/ 4150928 h 4687905"/>
              <a:gd name="connsiteX11" fmla="*/ 3369420 w 5212206"/>
              <a:gd name="connsiteY11" fmla="*/ 4082855 h 4687905"/>
              <a:gd name="connsiteX12" fmla="*/ 5212207 w 5212206"/>
              <a:gd name="connsiteY12" fmla="*/ 4687906 h 4687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12206" h="4687905">
                <a:moveTo>
                  <a:pt x="0" y="0"/>
                </a:moveTo>
                <a:cubicBezTo>
                  <a:pt x="522780" y="115737"/>
                  <a:pt x="1082195" y="256573"/>
                  <a:pt x="1437645" y="681870"/>
                </a:cubicBezTo>
                <a:cubicBezTo>
                  <a:pt x="1568847" y="838806"/>
                  <a:pt x="1664301" y="1026672"/>
                  <a:pt x="1794996" y="1183987"/>
                </a:cubicBezTo>
                <a:cubicBezTo>
                  <a:pt x="1994778" y="1424841"/>
                  <a:pt x="2276704" y="1586340"/>
                  <a:pt x="2574222" y="1631976"/>
                </a:cubicBezTo>
                <a:cubicBezTo>
                  <a:pt x="2767666" y="1661639"/>
                  <a:pt x="3008140" y="1612961"/>
                  <a:pt x="3076973" y="1417742"/>
                </a:cubicBezTo>
                <a:cubicBezTo>
                  <a:pt x="3150497" y="1208960"/>
                  <a:pt x="2967068" y="989656"/>
                  <a:pt x="2770201" y="915118"/>
                </a:cubicBezTo>
                <a:cubicBezTo>
                  <a:pt x="2479402" y="804959"/>
                  <a:pt x="2147530" y="882666"/>
                  <a:pt x="1884746" y="1055447"/>
                </a:cubicBezTo>
                <a:cubicBezTo>
                  <a:pt x="1621962" y="1228228"/>
                  <a:pt x="1418884" y="1486449"/>
                  <a:pt x="1239764" y="1754938"/>
                </a:cubicBezTo>
                <a:cubicBezTo>
                  <a:pt x="1058110" y="2027357"/>
                  <a:pt x="893949" y="2320692"/>
                  <a:pt x="819664" y="2645591"/>
                </a:cubicBezTo>
                <a:cubicBezTo>
                  <a:pt x="745380" y="2970490"/>
                  <a:pt x="770479" y="3333166"/>
                  <a:pt x="944655" y="3611162"/>
                </a:cubicBezTo>
                <a:cubicBezTo>
                  <a:pt x="1184114" y="3993359"/>
                  <a:pt x="1649089" y="4140660"/>
                  <a:pt x="2079711" y="4150928"/>
                </a:cubicBezTo>
                <a:cubicBezTo>
                  <a:pt x="2510332" y="4161196"/>
                  <a:pt x="2939053" y="4063714"/>
                  <a:pt x="3369420" y="4082855"/>
                </a:cubicBezTo>
                <a:cubicBezTo>
                  <a:pt x="4015923" y="4111757"/>
                  <a:pt x="4624396" y="4400402"/>
                  <a:pt x="5212207" y="4687906"/>
                </a:cubicBezTo>
              </a:path>
            </a:pathLst>
          </a:custGeom>
          <a:noFill/>
          <a:ln w="22225" cap="flat">
            <a:solidFill>
              <a:srgbClr val="FFFFFF"/>
            </a:solidFill>
            <a:prstDash val="dash"/>
            <a:miter/>
          </a:ln>
        </p:spPr>
        <p:txBody>
          <a:bodyPr rtlCol="0" anchor="ctr"/>
          <a:lstStyle/>
          <a:p>
            <a:endParaRPr lang="nl-NL"/>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127" name="Groep 126">
            <a:extLst>
              <a:ext uri="{FF2B5EF4-FFF2-40B4-BE49-F238E27FC236}">
                <a16:creationId xmlns:a16="http://schemas.microsoft.com/office/drawing/2014/main" id="{A726A86E-C989-43C2-9F9E-1B8AE0B48063}"/>
              </a:ext>
            </a:extLst>
          </p:cNvPr>
          <p:cNvGrpSpPr/>
          <p:nvPr/>
        </p:nvGrpSpPr>
        <p:grpSpPr>
          <a:xfrm>
            <a:off x="443219" y="1692289"/>
            <a:ext cx="11271261" cy="3428814"/>
            <a:chOff x="443219" y="1692289"/>
            <a:chExt cx="11271261" cy="3428814"/>
          </a:xfrm>
        </p:grpSpPr>
        <p:sp>
          <p:nvSpPr>
            <p:cNvPr id="25" name="Rechthoek: afgeronde hoeken 24">
              <a:extLst>
                <a:ext uri="{FF2B5EF4-FFF2-40B4-BE49-F238E27FC236}">
                  <a16:creationId xmlns:a16="http://schemas.microsoft.com/office/drawing/2014/main" id="{36E5B001-1478-4101-A590-FED0980FC7DB}"/>
                </a:ext>
              </a:extLst>
            </p:cNvPr>
            <p:cNvSpPr/>
            <p:nvPr/>
          </p:nvSpPr>
          <p:spPr>
            <a:xfrm>
              <a:off x="443219" y="1692289"/>
              <a:ext cx="11271261" cy="3428814"/>
            </a:xfrm>
            <a:prstGeom prst="roundRect">
              <a:avLst>
                <a:gd name="adj" fmla="val 6147"/>
              </a:avLst>
            </a:prstGeom>
            <a:solidFill>
              <a:srgbClr val="FFFFFF"/>
            </a:solidFill>
            <a:ln w="12703" cap="flat">
              <a:noFill/>
              <a:prstDash val="solid"/>
              <a:miter/>
            </a:ln>
          </p:spPr>
          <p:txBody>
            <a:bodyPr rtlCol="0" anchor="ctr"/>
            <a:lstStyle/>
            <a:p>
              <a:endParaRPr lang="nl-NL"/>
            </a:p>
          </p:txBody>
        </p:sp>
        <p:sp>
          <p:nvSpPr>
            <p:cNvPr id="27" name="Rechthoek: afgeronde hoeken 26">
              <a:extLst>
                <a:ext uri="{FF2B5EF4-FFF2-40B4-BE49-F238E27FC236}">
                  <a16:creationId xmlns:a16="http://schemas.microsoft.com/office/drawing/2014/main" id="{C3DE26CF-525B-47EF-8805-2C974C2355D6}"/>
                </a:ext>
              </a:extLst>
            </p:cNvPr>
            <p:cNvSpPr/>
            <p:nvPr/>
          </p:nvSpPr>
          <p:spPr>
            <a:xfrm>
              <a:off x="4404741" y="2430145"/>
              <a:ext cx="3371595" cy="403225"/>
            </a:xfrm>
            <a:prstGeom prst="roundRect">
              <a:avLst>
                <a:gd name="adj" fmla="val 41678"/>
              </a:avLst>
            </a:prstGeom>
            <a:solidFill>
              <a:srgbClr val="E5007E"/>
            </a:solidFill>
            <a:ln w="12692" cap="flat">
              <a:noFill/>
              <a:prstDash val="solid"/>
              <a:miter/>
            </a:ln>
          </p:spPr>
          <p:txBody>
            <a:bodyPr lIns="0" tIns="0" rIns="0" bIns="0" rtlCol="0" anchor="ctr"/>
            <a:lstStyle/>
            <a:p>
              <a:pPr algn="ctr"/>
              <a:r>
                <a:rPr lang="nl-NL" b="1" dirty="0">
                  <a:solidFill>
                    <a:schemeClr val="bg1"/>
                  </a:solidFill>
                </a:rPr>
                <a:t>Iedere les duurt 30 min.</a:t>
              </a:r>
            </a:p>
          </p:txBody>
        </p:sp>
        <p:sp>
          <p:nvSpPr>
            <p:cNvPr id="31" name="Vrije vorm: vorm 30">
              <a:extLst>
                <a:ext uri="{FF2B5EF4-FFF2-40B4-BE49-F238E27FC236}">
                  <a16:creationId xmlns:a16="http://schemas.microsoft.com/office/drawing/2014/main" id="{FA507B39-AD3B-4637-9442-4CB9367A6B4F}"/>
                </a:ext>
              </a:extLst>
            </p:cNvPr>
            <p:cNvSpPr/>
            <p:nvPr/>
          </p:nvSpPr>
          <p:spPr>
            <a:xfrm>
              <a:off x="663802" y="4003417"/>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DE0034"/>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Instructie</a:t>
              </a:r>
            </a:p>
          </p:txBody>
        </p:sp>
        <p:sp>
          <p:nvSpPr>
            <p:cNvPr id="32" name="Vrije vorm: vorm 31">
              <a:extLst>
                <a:ext uri="{FF2B5EF4-FFF2-40B4-BE49-F238E27FC236}">
                  <a16:creationId xmlns:a16="http://schemas.microsoft.com/office/drawing/2014/main" id="{2F02802F-0837-40C7-95CA-66C5C36ABC50}"/>
                </a:ext>
              </a:extLst>
            </p:cNvPr>
            <p:cNvSpPr/>
            <p:nvPr/>
          </p:nvSpPr>
          <p:spPr>
            <a:xfrm>
              <a:off x="663802" y="4292680"/>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E66708"/>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Zelfstandig werken</a:t>
              </a:r>
            </a:p>
          </p:txBody>
        </p:sp>
        <p:sp>
          <p:nvSpPr>
            <p:cNvPr id="33" name="Vrije vorm: vorm 32">
              <a:extLst>
                <a:ext uri="{FF2B5EF4-FFF2-40B4-BE49-F238E27FC236}">
                  <a16:creationId xmlns:a16="http://schemas.microsoft.com/office/drawing/2014/main" id="{208A4B3A-172F-424E-907B-F9963302B0AA}"/>
                </a:ext>
              </a:extLst>
            </p:cNvPr>
            <p:cNvSpPr/>
            <p:nvPr/>
          </p:nvSpPr>
          <p:spPr>
            <a:xfrm>
              <a:off x="663802" y="4581816"/>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034889"/>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Terugkijken</a:t>
              </a:r>
            </a:p>
          </p:txBody>
        </p:sp>
        <p:sp>
          <p:nvSpPr>
            <p:cNvPr id="34" name="Vrije vorm: vorm 33">
              <a:extLst>
                <a:ext uri="{FF2B5EF4-FFF2-40B4-BE49-F238E27FC236}">
                  <a16:creationId xmlns:a16="http://schemas.microsoft.com/office/drawing/2014/main" id="{0D2F7EEF-02F5-47EA-A1D8-71FFD15D47FA}"/>
                </a:ext>
              </a:extLst>
            </p:cNvPr>
            <p:cNvSpPr/>
            <p:nvPr/>
          </p:nvSpPr>
          <p:spPr>
            <a:xfrm>
              <a:off x="6165007" y="4003417"/>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DE0034"/>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Instructie</a:t>
              </a:r>
            </a:p>
          </p:txBody>
        </p:sp>
        <p:sp>
          <p:nvSpPr>
            <p:cNvPr id="35" name="Vrije vorm: vorm 34">
              <a:extLst>
                <a:ext uri="{FF2B5EF4-FFF2-40B4-BE49-F238E27FC236}">
                  <a16:creationId xmlns:a16="http://schemas.microsoft.com/office/drawing/2014/main" id="{DE0955E6-C0AC-4305-A886-E160FC1B6FFF}"/>
                </a:ext>
              </a:extLst>
            </p:cNvPr>
            <p:cNvSpPr/>
            <p:nvPr/>
          </p:nvSpPr>
          <p:spPr>
            <a:xfrm>
              <a:off x="6165007" y="4292680"/>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E66708"/>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Zelfstandig werken</a:t>
              </a:r>
            </a:p>
          </p:txBody>
        </p:sp>
        <p:sp>
          <p:nvSpPr>
            <p:cNvPr id="36" name="Vrije vorm: vorm 35">
              <a:extLst>
                <a:ext uri="{FF2B5EF4-FFF2-40B4-BE49-F238E27FC236}">
                  <a16:creationId xmlns:a16="http://schemas.microsoft.com/office/drawing/2014/main" id="{E5EEB469-8A81-47C1-88DD-E3D904A2CF74}"/>
                </a:ext>
              </a:extLst>
            </p:cNvPr>
            <p:cNvSpPr/>
            <p:nvPr/>
          </p:nvSpPr>
          <p:spPr>
            <a:xfrm>
              <a:off x="6165007" y="4581816"/>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034889"/>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Terugkijken</a:t>
              </a:r>
            </a:p>
          </p:txBody>
        </p:sp>
        <p:sp>
          <p:nvSpPr>
            <p:cNvPr id="37" name="Vrije vorm: vorm 36">
              <a:extLst>
                <a:ext uri="{FF2B5EF4-FFF2-40B4-BE49-F238E27FC236}">
                  <a16:creationId xmlns:a16="http://schemas.microsoft.com/office/drawing/2014/main" id="{CC68D275-A1D6-40C1-BFAC-E70313A1BF49}"/>
                </a:ext>
              </a:extLst>
            </p:cNvPr>
            <p:cNvSpPr/>
            <p:nvPr/>
          </p:nvSpPr>
          <p:spPr>
            <a:xfrm>
              <a:off x="8907921" y="4003417"/>
              <a:ext cx="2577311" cy="291677"/>
            </a:xfrm>
            <a:custGeom>
              <a:avLst/>
              <a:gdLst>
                <a:gd name="connsiteX0" fmla="*/ 0 w 2577311"/>
                <a:gd name="connsiteY0" fmla="*/ 0 h 291677"/>
                <a:gd name="connsiteX1" fmla="*/ 2577311 w 2577311"/>
                <a:gd name="connsiteY1" fmla="*/ 0 h 291677"/>
                <a:gd name="connsiteX2" fmla="*/ 2577311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1" y="0"/>
                  </a:lnTo>
                  <a:lnTo>
                    <a:pt x="2577311" y="291678"/>
                  </a:lnTo>
                  <a:lnTo>
                    <a:pt x="0" y="291678"/>
                  </a:lnTo>
                  <a:close/>
                </a:path>
              </a:pathLst>
            </a:custGeom>
            <a:solidFill>
              <a:srgbClr val="DE0034"/>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Instructie</a:t>
              </a:r>
            </a:p>
          </p:txBody>
        </p:sp>
        <p:sp>
          <p:nvSpPr>
            <p:cNvPr id="38" name="Vrije vorm: vorm 37">
              <a:extLst>
                <a:ext uri="{FF2B5EF4-FFF2-40B4-BE49-F238E27FC236}">
                  <a16:creationId xmlns:a16="http://schemas.microsoft.com/office/drawing/2014/main" id="{6148275E-AD63-4AAB-B69A-970C6164A080}"/>
                </a:ext>
              </a:extLst>
            </p:cNvPr>
            <p:cNvSpPr/>
            <p:nvPr/>
          </p:nvSpPr>
          <p:spPr>
            <a:xfrm>
              <a:off x="8907921" y="4292680"/>
              <a:ext cx="2577311" cy="291677"/>
            </a:xfrm>
            <a:custGeom>
              <a:avLst/>
              <a:gdLst>
                <a:gd name="connsiteX0" fmla="*/ 0 w 2577311"/>
                <a:gd name="connsiteY0" fmla="*/ 0 h 291677"/>
                <a:gd name="connsiteX1" fmla="*/ 2577311 w 2577311"/>
                <a:gd name="connsiteY1" fmla="*/ 0 h 291677"/>
                <a:gd name="connsiteX2" fmla="*/ 2577311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1" y="0"/>
                  </a:lnTo>
                  <a:lnTo>
                    <a:pt x="2577311" y="291678"/>
                  </a:lnTo>
                  <a:lnTo>
                    <a:pt x="0" y="291678"/>
                  </a:lnTo>
                  <a:close/>
                </a:path>
              </a:pathLst>
            </a:custGeom>
            <a:solidFill>
              <a:srgbClr val="E66708"/>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Zelfstandig werken</a:t>
              </a:r>
            </a:p>
          </p:txBody>
        </p:sp>
        <p:sp>
          <p:nvSpPr>
            <p:cNvPr id="39" name="Vrije vorm: vorm 38">
              <a:extLst>
                <a:ext uri="{FF2B5EF4-FFF2-40B4-BE49-F238E27FC236}">
                  <a16:creationId xmlns:a16="http://schemas.microsoft.com/office/drawing/2014/main" id="{5CBC832F-A3B2-4F57-A2FF-E52C8BB1B6DB}"/>
                </a:ext>
              </a:extLst>
            </p:cNvPr>
            <p:cNvSpPr/>
            <p:nvPr/>
          </p:nvSpPr>
          <p:spPr>
            <a:xfrm>
              <a:off x="8907921" y="4581816"/>
              <a:ext cx="2577311" cy="291677"/>
            </a:xfrm>
            <a:custGeom>
              <a:avLst/>
              <a:gdLst>
                <a:gd name="connsiteX0" fmla="*/ 0 w 2577311"/>
                <a:gd name="connsiteY0" fmla="*/ 0 h 291677"/>
                <a:gd name="connsiteX1" fmla="*/ 2577311 w 2577311"/>
                <a:gd name="connsiteY1" fmla="*/ 0 h 291677"/>
                <a:gd name="connsiteX2" fmla="*/ 2577311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1" y="0"/>
                  </a:lnTo>
                  <a:lnTo>
                    <a:pt x="2577311" y="291678"/>
                  </a:lnTo>
                  <a:lnTo>
                    <a:pt x="0" y="291678"/>
                  </a:lnTo>
                  <a:close/>
                </a:path>
              </a:pathLst>
            </a:custGeom>
            <a:solidFill>
              <a:srgbClr val="034889"/>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Terugkijken</a:t>
              </a:r>
            </a:p>
          </p:txBody>
        </p:sp>
        <p:sp>
          <p:nvSpPr>
            <p:cNvPr id="40" name="Vrije vorm: vorm 39">
              <a:extLst>
                <a:ext uri="{FF2B5EF4-FFF2-40B4-BE49-F238E27FC236}">
                  <a16:creationId xmlns:a16="http://schemas.microsoft.com/office/drawing/2014/main" id="{3AE7150A-42B2-4CF3-B9C2-B3E730C77FEF}"/>
                </a:ext>
              </a:extLst>
            </p:cNvPr>
            <p:cNvSpPr/>
            <p:nvPr/>
          </p:nvSpPr>
          <p:spPr>
            <a:xfrm>
              <a:off x="3455773" y="4003417"/>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DE0034"/>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Instructie</a:t>
              </a:r>
            </a:p>
          </p:txBody>
        </p:sp>
        <p:sp>
          <p:nvSpPr>
            <p:cNvPr id="41" name="Vrije vorm: vorm 40">
              <a:extLst>
                <a:ext uri="{FF2B5EF4-FFF2-40B4-BE49-F238E27FC236}">
                  <a16:creationId xmlns:a16="http://schemas.microsoft.com/office/drawing/2014/main" id="{7C01BD6A-25D7-4EFB-A644-A7245E4C3BB3}"/>
                </a:ext>
              </a:extLst>
            </p:cNvPr>
            <p:cNvSpPr/>
            <p:nvPr/>
          </p:nvSpPr>
          <p:spPr>
            <a:xfrm>
              <a:off x="3455773" y="4292680"/>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E66708"/>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Zelfstandig werken</a:t>
              </a:r>
            </a:p>
          </p:txBody>
        </p:sp>
        <p:sp>
          <p:nvSpPr>
            <p:cNvPr id="42" name="Vrije vorm: vorm 41">
              <a:extLst>
                <a:ext uri="{FF2B5EF4-FFF2-40B4-BE49-F238E27FC236}">
                  <a16:creationId xmlns:a16="http://schemas.microsoft.com/office/drawing/2014/main" id="{D4382A80-F4CE-4E5B-817E-4D7ED058105D}"/>
                </a:ext>
              </a:extLst>
            </p:cNvPr>
            <p:cNvSpPr/>
            <p:nvPr/>
          </p:nvSpPr>
          <p:spPr>
            <a:xfrm>
              <a:off x="3455773" y="4581816"/>
              <a:ext cx="2577311" cy="291677"/>
            </a:xfrm>
            <a:custGeom>
              <a:avLst/>
              <a:gdLst>
                <a:gd name="connsiteX0" fmla="*/ 0 w 2577311"/>
                <a:gd name="connsiteY0" fmla="*/ 0 h 291677"/>
                <a:gd name="connsiteX1" fmla="*/ 2577312 w 2577311"/>
                <a:gd name="connsiteY1" fmla="*/ 0 h 291677"/>
                <a:gd name="connsiteX2" fmla="*/ 2577312 w 2577311"/>
                <a:gd name="connsiteY2" fmla="*/ 291678 h 291677"/>
                <a:gd name="connsiteX3" fmla="*/ 0 w 2577311"/>
                <a:gd name="connsiteY3" fmla="*/ 291678 h 291677"/>
              </a:gdLst>
              <a:ahLst/>
              <a:cxnLst>
                <a:cxn ang="0">
                  <a:pos x="connsiteX0" y="connsiteY0"/>
                </a:cxn>
                <a:cxn ang="0">
                  <a:pos x="connsiteX1" y="connsiteY1"/>
                </a:cxn>
                <a:cxn ang="0">
                  <a:pos x="connsiteX2" y="connsiteY2"/>
                </a:cxn>
                <a:cxn ang="0">
                  <a:pos x="connsiteX3" y="connsiteY3"/>
                </a:cxn>
              </a:cxnLst>
              <a:rect l="l" t="t" r="r" b="b"/>
              <a:pathLst>
                <a:path w="2577311" h="291677">
                  <a:moveTo>
                    <a:pt x="0" y="0"/>
                  </a:moveTo>
                  <a:lnTo>
                    <a:pt x="2577312" y="0"/>
                  </a:lnTo>
                  <a:lnTo>
                    <a:pt x="2577312" y="291678"/>
                  </a:lnTo>
                  <a:lnTo>
                    <a:pt x="0" y="291678"/>
                  </a:lnTo>
                  <a:close/>
                </a:path>
              </a:pathLst>
            </a:custGeom>
            <a:solidFill>
              <a:srgbClr val="034889"/>
            </a:solidFill>
            <a:ln w="126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l-NL" sz="1400" b="1" dirty="0">
                  <a:solidFill>
                    <a:schemeClr val="bg1"/>
                  </a:solidFill>
                </a:rPr>
                <a:t>Terugkijken</a:t>
              </a:r>
            </a:p>
          </p:txBody>
        </p:sp>
        <p:sp>
          <p:nvSpPr>
            <p:cNvPr id="84" name="Tekstvak 83">
              <a:extLst>
                <a:ext uri="{FF2B5EF4-FFF2-40B4-BE49-F238E27FC236}">
                  <a16:creationId xmlns:a16="http://schemas.microsoft.com/office/drawing/2014/main" id="{61CFD95E-328E-40D5-A8C0-422B58E22547}"/>
                </a:ext>
              </a:extLst>
            </p:cNvPr>
            <p:cNvSpPr txBox="1"/>
            <p:nvPr/>
          </p:nvSpPr>
          <p:spPr>
            <a:xfrm>
              <a:off x="2403255" y="4047040"/>
              <a:ext cx="546625" cy="215444"/>
            </a:xfrm>
            <a:prstGeom prst="rect">
              <a:avLst/>
            </a:prstGeom>
            <a:noFill/>
          </p:spPr>
          <p:txBody>
            <a:bodyPr wrap="none" lIns="0" tIns="0" rIns="0" bIns="0" rtlCol="0">
              <a:spAutoFit/>
            </a:bodyPr>
            <a:lstStyle/>
            <a:p>
              <a:pPr algn="l"/>
              <a:r>
                <a:rPr lang="nl-NL" sz="1400" b="1" dirty="0">
                  <a:solidFill>
                    <a:srgbClr val="FFFFFF"/>
                  </a:solidFill>
                  <a:sym typeface="FilsonProBold"/>
                  <a:rtl val="0"/>
                </a:rPr>
                <a:t>15</a:t>
              </a:r>
              <a:r>
                <a:rPr lang="nl-NL" sz="1400" b="1" spc="0" baseline="0" dirty="0">
                  <a:solidFill>
                    <a:srgbClr val="FFFFFF"/>
                  </a:solidFill>
                  <a:sym typeface="FilsonProBold"/>
                  <a:rtl val="0"/>
                </a:rPr>
                <a:t> MIN</a:t>
              </a:r>
            </a:p>
          </p:txBody>
        </p:sp>
        <p:sp>
          <p:nvSpPr>
            <p:cNvPr id="85" name="Tekstvak 84">
              <a:extLst>
                <a:ext uri="{FF2B5EF4-FFF2-40B4-BE49-F238E27FC236}">
                  <a16:creationId xmlns:a16="http://schemas.microsoft.com/office/drawing/2014/main" id="{CEB0C5B9-772B-4BCD-ABF9-E9FB9F973A19}"/>
                </a:ext>
              </a:extLst>
            </p:cNvPr>
            <p:cNvSpPr txBox="1"/>
            <p:nvPr/>
          </p:nvSpPr>
          <p:spPr>
            <a:xfrm>
              <a:off x="2403255" y="4321018"/>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10 MIN</a:t>
              </a:r>
            </a:p>
          </p:txBody>
        </p:sp>
        <p:sp>
          <p:nvSpPr>
            <p:cNvPr id="86" name="Tekstvak 85">
              <a:extLst>
                <a:ext uri="{FF2B5EF4-FFF2-40B4-BE49-F238E27FC236}">
                  <a16:creationId xmlns:a16="http://schemas.microsoft.com/office/drawing/2014/main" id="{B8B18C7C-FF0D-414B-8CCF-C77041C3E421}"/>
                </a:ext>
              </a:extLst>
            </p:cNvPr>
            <p:cNvSpPr txBox="1"/>
            <p:nvPr/>
          </p:nvSpPr>
          <p:spPr>
            <a:xfrm>
              <a:off x="2508284" y="4625018"/>
              <a:ext cx="455253"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5 MIN</a:t>
              </a:r>
            </a:p>
          </p:txBody>
        </p:sp>
        <p:sp>
          <p:nvSpPr>
            <p:cNvPr id="87" name="Tekstvak 86">
              <a:extLst>
                <a:ext uri="{FF2B5EF4-FFF2-40B4-BE49-F238E27FC236}">
                  <a16:creationId xmlns:a16="http://schemas.microsoft.com/office/drawing/2014/main" id="{81CC37AB-DC9D-4D18-BE24-A986AD93B1EE}"/>
                </a:ext>
              </a:extLst>
            </p:cNvPr>
            <p:cNvSpPr txBox="1"/>
            <p:nvPr/>
          </p:nvSpPr>
          <p:spPr>
            <a:xfrm>
              <a:off x="5205178" y="4047040"/>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15 MIN</a:t>
              </a:r>
            </a:p>
          </p:txBody>
        </p:sp>
        <p:sp>
          <p:nvSpPr>
            <p:cNvPr id="88" name="Tekstvak 87">
              <a:extLst>
                <a:ext uri="{FF2B5EF4-FFF2-40B4-BE49-F238E27FC236}">
                  <a16:creationId xmlns:a16="http://schemas.microsoft.com/office/drawing/2014/main" id="{46AE2337-4B9B-4DC0-8DF0-4E89ECA4DA11}"/>
                </a:ext>
              </a:extLst>
            </p:cNvPr>
            <p:cNvSpPr txBox="1"/>
            <p:nvPr/>
          </p:nvSpPr>
          <p:spPr>
            <a:xfrm>
              <a:off x="5205178" y="4321018"/>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10 MIN</a:t>
              </a:r>
            </a:p>
          </p:txBody>
        </p:sp>
        <p:sp>
          <p:nvSpPr>
            <p:cNvPr id="89" name="Tekstvak 88">
              <a:extLst>
                <a:ext uri="{FF2B5EF4-FFF2-40B4-BE49-F238E27FC236}">
                  <a16:creationId xmlns:a16="http://schemas.microsoft.com/office/drawing/2014/main" id="{A92D853E-B498-4CA2-AABD-66DD20E9A33C}"/>
                </a:ext>
              </a:extLst>
            </p:cNvPr>
            <p:cNvSpPr txBox="1"/>
            <p:nvPr/>
          </p:nvSpPr>
          <p:spPr>
            <a:xfrm>
              <a:off x="5310207" y="4625018"/>
              <a:ext cx="455253"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5 MIN</a:t>
              </a:r>
            </a:p>
          </p:txBody>
        </p:sp>
        <p:sp>
          <p:nvSpPr>
            <p:cNvPr id="90" name="Tekstvak 89">
              <a:extLst>
                <a:ext uri="{FF2B5EF4-FFF2-40B4-BE49-F238E27FC236}">
                  <a16:creationId xmlns:a16="http://schemas.microsoft.com/office/drawing/2014/main" id="{F53A3FC2-0E54-4D2C-8210-5AB32E57F31F}"/>
                </a:ext>
              </a:extLst>
            </p:cNvPr>
            <p:cNvSpPr txBox="1"/>
            <p:nvPr/>
          </p:nvSpPr>
          <p:spPr>
            <a:xfrm>
              <a:off x="7906433" y="4047040"/>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15 MIN</a:t>
              </a:r>
            </a:p>
          </p:txBody>
        </p:sp>
        <p:sp>
          <p:nvSpPr>
            <p:cNvPr id="91" name="Tekstvak 90">
              <a:extLst>
                <a:ext uri="{FF2B5EF4-FFF2-40B4-BE49-F238E27FC236}">
                  <a16:creationId xmlns:a16="http://schemas.microsoft.com/office/drawing/2014/main" id="{FAE922C4-4C07-48C9-8172-3CC26B7D769D}"/>
                </a:ext>
              </a:extLst>
            </p:cNvPr>
            <p:cNvSpPr txBox="1"/>
            <p:nvPr/>
          </p:nvSpPr>
          <p:spPr>
            <a:xfrm>
              <a:off x="7906433" y="4321018"/>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10 MIN</a:t>
              </a:r>
            </a:p>
          </p:txBody>
        </p:sp>
        <p:sp>
          <p:nvSpPr>
            <p:cNvPr id="92" name="Tekstvak 91">
              <a:extLst>
                <a:ext uri="{FF2B5EF4-FFF2-40B4-BE49-F238E27FC236}">
                  <a16:creationId xmlns:a16="http://schemas.microsoft.com/office/drawing/2014/main" id="{03DA6A08-30FD-416A-9203-E8C7B11EFA55}"/>
                </a:ext>
              </a:extLst>
            </p:cNvPr>
            <p:cNvSpPr txBox="1"/>
            <p:nvPr/>
          </p:nvSpPr>
          <p:spPr>
            <a:xfrm>
              <a:off x="8011462" y="4625018"/>
              <a:ext cx="455253"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5 MIN</a:t>
              </a:r>
            </a:p>
          </p:txBody>
        </p:sp>
        <p:sp>
          <p:nvSpPr>
            <p:cNvPr id="93" name="Tekstvak 92">
              <a:extLst>
                <a:ext uri="{FF2B5EF4-FFF2-40B4-BE49-F238E27FC236}">
                  <a16:creationId xmlns:a16="http://schemas.microsoft.com/office/drawing/2014/main" id="{D3AE10A4-BA7F-4FAA-95BE-19BDD81F4D1E}"/>
                </a:ext>
              </a:extLst>
            </p:cNvPr>
            <p:cNvSpPr txBox="1"/>
            <p:nvPr/>
          </p:nvSpPr>
          <p:spPr>
            <a:xfrm>
              <a:off x="10649633" y="4047040"/>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15 MIN</a:t>
              </a:r>
            </a:p>
          </p:txBody>
        </p:sp>
        <p:sp>
          <p:nvSpPr>
            <p:cNvPr id="94" name="Tekstvak 93">
              <a:extLst>
                <a:ext uri="{FF2B5EF4-FFF2-40B4-BE49-F238E27FC236}">
                  <a16:creationId xmlns:a16="http://schemas.microsoft.com/office/drawing/2014/main" id="{0CC6532A-05C0-4DA3-BF1C-F326A3CDD1FF}"/>
                </a:ext>
              </a:extLst>
            </p:cNvPr>
            <p:cNvSpPr txBox="1"/>
            <p:nvPr/>
          </p:nvSpPr>
          <p:spPr>
            <a:xfrm>
              <a:off x="10649633" y="4321018"/>
              <a:ext cx="546625"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10 MIN</a:t>
              </a:r>
            </a:p>
          </p:txBody>
        </p:sp>
        <p:sp>
          <p:nvSpPr>
            <p:cNvPr id="95" name="Tekstvak 94">
              <a:extLst>
                <a:ext uri="{FF2B5EF4-FFF2-40B4-BE49-F238E27FC236}">
                  <a16:creationId xmlns:a16="http://schemas.microsoft.com/office/drawing/2014/main" id="{940DA340-A09A-4EEC-B62C-3FB8FAD166CF}"/>
                </a:ext>
              </a:extLst>
            </p:cNvPr>
            <p:cNvSpPr txBox="1"/>
            <p:nvPr/>
          </p:nvSpPr>
          <p:spPr>
            <a:xfrm>
              <a:off x="10754662" y="4625018"/>
              <a:ext cx="455253" cy="215444"/>
            </a:xfrm>
            <a:prstGeom prst="rect">
              <a:avLst/>
            </a:prstGeom>
            <a:noFill/>
          </p:spPr>
          <p:txBody>
            <a:bodyPr wrap="none" lIns="0" tIns="0" rIns="0" bIns="0" rtlCol="0">
              <a:spAutoFit/>
            </a:bodyPr>
            <a:lstStyle/>
            <a:p>
              <a:pPr algn="l"/>
              <a:r>
                <a:rPr lang="nl-NL" sz="1400" b="1" spc="0" baseline="0" dirty="0">
                  <a:solidFill>
                    <a:srgbClr val="FFFFFF"/>
                  </a:solidFill>
                  <a:sym typeface="FilsonProBold"/>
                  <a:rtl val="0"/>
                </a:rPr>
                <a:t>5 MIN</a:t>
              </a:r>
            </a:p>
          </p:txBody>
        </p:sp>
        <p:sp>
          <p:nvSpPr>
            <p:cNvPr id="49" name="Vrije vorm: vorm 48">
              <a:extLst>
                <a:ext uri="{FF2B5EF4-FFF2-40B4-BE49-F238E27FC236}">
                  <a16:creationId xmlns:a16="http://schemas.microsoft.com/office/drawing/2014/main" id="{F007A8B1-DF1A-448A-9E50-F404E68F8004}"/>
                </a:ext>
              </a:extLst>
            </p:cNvPr>
            <p:cNvSpPr/>
            <p:nvPr/>
          </p:nvSpPr>
          <p:spPr>
            <a:xfrm>
              <a:off x="3036799" y="4381242"/>
              <a:ext cx="120203" cy="114553"/>
            </a:xfrm>
            <a:custGeom>
              <a:avLst/>
              <a:gdLst>
                <a:gd name="connsiteX0" fmla="*/ 41285 w 120203"/>
                <a:gd name="connsiteY0" fmla="*/ 37138 h 114553"/>
                <a:gd name="connsiteX1" fmla="*/ 3185 w 120203"/>
                <a:gd name="connsiteY1" fmla="*/ 41328 h 114553"/>
                <a:gd name="connsiteX2" fmla="*/ 137 w 120203"/>
                <a:gd name="connsiteY2" fmla="*/ 43869 h 114553"/>
                <a:gd name="connsiteX3" fmla="*/ 1153 w 120203"/>
                <a:gd name="connsiteY3" fmla="*/ 47552 h 114553"/>
                <a:gd name="connsiteX4" fmla="*/ 29347 w 120203"/>
                <a:gd name="connsiteY4" fmla="*/ 72952 h 114553"/>
                <a:gd name="connsiteX5" fmla="*/ 21727 w 120203"/>
                <a:gd name="connsiteY5" fmla="*/ 110289 h 114553"/>
                <a:gd name="connsiteX6" fmla="*/ 23124 w 120203"/>
                <a:gd name="connsiteY6" fmla="*/ 113972 h 114553"/>
                <a:gd name="connsiteX7" fmla="*/ 26934 w 120203"/>
                <a:gd name="connsiteY7" fmla="*/ 113972 h 114553"/>
                <a:gd name="connsiteX8" fmla="*/ 60081 w 120203"/>
                <a:gd name="connsiteY8" fmla="*/ 95050 h 114553"/>
                <a:gd name="connsiteX9" fmla="*/ 93228 w 120203"/>
                <a:gd name="connsiteY9" fmla="*/ 113972 h 114553"/>
                <a:gd name="connsiteX10" fmla="*/ 98194 w 120203"/>
                <a:gd name="connsiteY10" fmla="*/ 112385 h 114553"/>
                <a:gd name="connsiteX11" fmla="*/ 98562 w 120203"/>
                <a:gd name="connsiteY11" fmla="*/ 110163 h 114553"/>
                <a:gd name="connsiteX12" fmla="*/ 90815 w 120203"/>
                <a:gd name="connsiteY12" fmla="*/ 72697 h 114553"/>
                <a:gd name="connsiteX13" fmla="*/ 119009 w 120203"/>
                <a:gd name="connsiteY13" fmla="*/ 47297 h 114553"/>
                <a:gd name="connsiteX14" fmla="*/ 120025 w 120203"/>
                <a:gd name="connsiteY14" fmla="*/ 43614 h 114553"/>
                <a:gd name="connsiteX15" fmla="*/ 116977 w 120203"/>
                <a:gd name="connsiteY15" fmla="*/ 41075 h 114553"/>
                <a:gd name="connsiteX16" fmla="*/ 78877 w 120203"/>
                <a:gd name="connsiteY16" fmla="*/ 36883 h 114553"/>
                <a:gd name="connsiteX17" fmla="*/ 63129 w 120203"/>
                <a:gd name="connsiteY17" fmla="*/ 2085 h 114553"/>
                <a:gd name="connsiteX18" fmla="*/ 58418 w 120203"/>
                <a:gd name="connsiteY18" fmla="*/ 320 h 114553"/>
                <a:gd name="connsiteX19" fmla="*/ 56652 w 120203"/>
                <a:gd name="connsiteY19" fmla="*/ 2085 h 114553"/>
                <a:gd name="connsiteX20" fmla="*/ 40904 w 120203"/>
                <a:gd name="connsiteY20" fmla="*/ 36883 h 11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203" h="114553">
                  <a:moveTo>
                    <a:pt x="41285" y="37138"/>
                  </a:moveTo>
                  <a:lnTo>
                    <a:pt x="3185" y="41328"/>
                  </a:lnTo>
                  <a:cubicBezTo>
                    <a:pt x="1776" y="41532"/>
                    <a:pt x="594" y="42522"/>
                    <a:pt x="137" y="43869"/>
                  </a:cubicBezTo>
                  <a:cubicBezTo>
                    <a:pt x="-231" y="45189"/>
                    <a:pt x="150" y="46612"/>
                    <a:pt x="1153" y="47552"/>
                  </a:cubicBezTo>
                  <a:lnTo>
                    <a:pt x="29347" y="72952"/>
                  </a:lnTo>
                  <a:lnTo>
                    <a:pt x="21727" y="110289"/>
                  </a:lnTo>
                  <a:cubicBezTo>
                    <a:pt x="21410" y="111686"/>
                    <a:pt x="21956" y="113134"/>
                    <a:pt x="23124" y="113972"/>
                  </a:cubicBezTo>
                  <a:cubicBezTo>
                    <a:pt x="24280" y="114747"/>
                    <a:pt x="25779" y="114747"/>
                    <a:pt x="26934" y="113972"/>
                  </a:cubicBezTo>
                  <a:lnTo>
                    <a:pt x="60081" y="95050"/>
                  </a:lnTo>
                  <a:lnTo>
                    <a:pt x="93228" y="113972"/>
                  </a:lnTo>
                  <a:cubicBezTo>
                    <a:pt x="95032" y="114912"/>
                    <a:pt x="97254" y="114201"/>
                    <a:pt x="98194" y="112385"/>
                  </a:cubicBezTo>
                  <a:cubicBezTo>
                    <a:pt x="98550" y="111699"/>
                    <a:pt x="98677" y="110925"/>
                    <a:pt x="98562" y="110163"/>
                  </a:cubicBezTo>
                  <a:cubicBezTo>
                    <a:pt x="95514" y="95177"/>
                    <a:pt x="90815" y="72697"/>
                    <a:pt x="90815" y="72697"/>
                  </a:cubicBezTo>
                  <a:lnTo>
                    <a:pt x="119009" y="47297"/>
                  </a:lnTo>
                  <a:cubicBezTo>
                    <a:pt x="120063" y="46396"/>
                    <a:pt x="120470" y="44935"/>
                    <a:pt x="120025" y="43614"/>
                  </a:cubicBezTo>
                  <a:cubicBezTo>
                    <a:pt x="119619" y="42230"/>
                    <a:pt x="118412" y="41227"/>
                    <a:pt x="116977" y="41075"/>
                  </a:cubicBezTo>
                  <a:lnTo>
                    <a:pt x="78877" y="36883"/>
                  </a:lnTo>
                  <a:lnTo>
                    <a:pt x="63129" y="2085"/>
                  </a:lnTo>
                  <a:cubicBezTo>
                    <a:pt x="62316" y="295"/>
                    <a:pt x="60208" y="-493"/>
                    <a:pt x="58418" y="320"/>
                  </a:cubicBezTo>
                  <a:cubicBezTo>
                    <a:pt x="57643" y="676"/>
                    <a:pt x="57008" y="1298"/>
                    <a:pt x="56652" y="2085"/>
                  </a:cubicBezTo>
                  <a:lnTo>
                    <a:pt x="40904" y="36883"/>
                  </a:lnTo>
                  <a:close/>
                </a:path>
              </a:pathLst>
            </a:custGeom>
            <a:solidFill>
              <a:srgbClr val="FFFFFF"/>
            </a:solidFill>
            <a:ln w="12693" cap="flat">
              <a:noFill/>
              <a:prstDash val="solid"/>
              <a:miter/>
            </a:ln>
          </p:spPr>
          <p:txBody>
            <a:bodyPr rtlCol="0" anchor="ctr"/>
            <a:lstStyle/>
            <a:p>
              <a:endParaRPr lang="nl-NL" sz="1400" b="1"/>
            </a:p>
          </p:txBody>
        </p:sp>
        <p:sp>
          <p:nvSpPr>
            <p:cNvPr id="54" name="Vrije vorm: vorm 53">
              <a:extLst>
                <a:ext uri="{FF2B5EF4-FFF2-40B4-BE49-F238E27FC236}">
                  <a16:creationId xmlns:a16="http://schemas.microsoft.com/office/drawing/2014/main" id="{FE16CFBD-9AFC-4382-833E-6C3FD01C3B5A}"/>
                </a:ext>
              </a:extLst>
            </p:cNvPr>
            <p:cNvSpPr/>
            <p:nvPr/>
          </p:nvSpPr>
          <p:spPr>
            <a:xfrm>
              <a:off x="11274862" y="4381313"/>
              <a:ext cx="120132" cy="114411"/>
            </a:xfrm>
            <a:custGeom>
              <a:avLst/>
              <a:gdLst>
                <a:gd name="connsiteX0" fmla="*/ 41205 w 120132"/>
                <a:gd name="connsiteY0" fmla="*/ 36957 h 114411"/>
                <a:gd name="connsiteX1" fmla="*/ 3105 w 120132"/>
                <a:gd name="connsiteY1" fmla="*/ 41148 h 114411"/>
                <a:gd name="connsiteX2" fmla="*/ 183 w 120132"/>
                <a:gd name="connsiteY2" fmla="*/ 43561 h 114411"/>
                <a:gd name="connsiteX3" fmla="*/ 1072 w 120132"/>
                <a:gd name="connsiteY3" fmla="*/ 47371 h 114411"/>
                <a:gd name="connsiteX4" fmla="*/ 29393 w 120132"/>
                <a:gd name="connsiteY4" fmla="*/ 72771 h 114411"/>
                <a:gd name="connsiteX5" fmla="*/ 21646 w 120132"/>
                <a:gd name="connsiteY5" fmla="*/ 110109 h 114411"/>
                <a:gd name="connsiteX6" fmla="*/ 23043 w 120132"/>
                <a:gd name="connsiteY6" fmla="*/ 113792 h 114411"/>
                <a:gd name="connsiteX7" fmla="*/ 26854 w 120132"/>
                <a:gd name="connsiteY7" fmla="*/ 113792 h 114411"/>
                <a:gd name="connsiteX8" fmla="*/ 60000 w 120132"/>
                <a:gd name="connsiteY8" fmla="*/ 94996 h 114411"/>
                <a:gd name="connsiteX9" fmla="*/ 93147 w 120132"/>
                <a:gd name="connsiteY9" fmla="*/ 113792 h 114411"/>
                <a:gd name="connsiteX10" fmla="*/ 97084 w 120132"/>
                <a:gd name="connsiteY10" fmla="*/ 113792 h 114411"/>
                <a:gd name="connsiteX11" fmla="*/ 98481 w 120132"/>
                <a:gd name="connsiteY11" fmla="*/ 110109 h 114411"/>
                <a:gd name="connsiteX12" fmla="*/ 90734 w 120132"/>
                <a:gd name="connsiteY12" fmla="*/ 72771 h 114411"/>
                <a:gd name="connsiteX13" fmla="*/ 118929 w 120132"/>
                <a:gd name="connsiteY13" fmla="*/ 47371 h 114411"/>
                <a:gd name="connsiteX14" fmla="*/ 119944 w 120132"/>
                <a:gd name="connsiteY14" fmla="*/ 43561 h 114411"/>
                <a:gd name="connsiteX15" fmla="*/ 117023 w 120132"/>
                <a:gd name="connsiteY15" fmla="*/ 41148 h 114411"/>
                <a:gd name="connsiteX16" fmla="*/ 78923 w 120132"/>
                <a:gd name="connsiteY16" fmla="*/ 36957 h 114411"/>
                <a:gd name="connsiteX17" fmla="*/ 63175 w 120132"/>
                <a:gd name="connsiteY17" fmla="*/ 2159 h 114411"/>
                <a:gd name="connsiteX18" fmla="*/ 59873 w 120132"/>
                <a:gd name="connsiteY18" fmla="*/ 0 h 114411"/>
                <a:gd name="connsiteX19" fmla="*/ 56698 w 120132"/>
                <a:gd name="connsiteY19" fmla="*/ 2159 h 114411"/>
                <a:gd name="connsiteX20" fmla="*/ 40950 w 120132"/>
                <a:gd name="connsiteY20" fmla="*/ 36957 h 11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132" h="114411">
                  <a:moveTo>
                    <a:pt x="41205" y="36957"/>
                  </a:moveTo>
                  <a:lnTo>
                    <a:pt x="3105" y="41148"/>
                  </a:lnTo>
                  <a:cubicBezTo>
                    <a:pt x="1733" y="41288"/>
                    <a:pt x="589" y="42240"/>
                    <a:pt x="183" y="43561"/>
                  </a:cubicBezTo>
                  <a:cubicBezTo>
                    <a:pt x="-249" y="44895"/>
                    <a:pt x="95" y="46368"/>
                    <a:pt x="1072" y="47371"/>
                  </a:cubicBezTo>
                  <a:lnTo>
                    <a:pt x="29393" y="72771"/>
                  </a:lnTo>
                  <a:cubicBezTo>
                    <a:pt x="29393" y="72771"/>
                    <a:pt x="24694" y="95123"/>
                    <a:pt x="21646" y="110109"/>
                  </a:cubicBezTo>
                  <a:cubicBezTo>
                    <a:pt x="21392" y="111506"/>
                    <a:pt x="21926" y="112916"/>
                    <a:pt x="23043" y="113792"/>
                  </a:cubicBezTo>
                  <a:cubicBezTo>
                    <a:pt x="24186" y="114605"/>
                    <a:pt x="25710" y="114605"/>
                    <a:pt x="26854" y="113792"/>
                  </a:cubicBezTo>
                  <a:lnTo>
                    <a:pt x="60000" y="94996"/>
                  </a:lnTo>
                  <a:lnTo>
                    <a:pt x="93147" y="113792"/>
                  </a:lnTo>
                  <a:cubicBezTo>
                    <a:pt x="94329" y="114618"/>
                    <a:pt x="95903" y="114618"/>
                    <a:pt x="97084" y="113792"/>
                  </a:cubicBezTo>
                  <a:cubicBezTo>
                    <a:pt x="98202" y="112916"/>
                    <a:pt x="98735" y="111506"/>
                    <a:pt x="98481" y="110109"/>
                  </a:cubicBezTo>
                  <a:cubicBezTo>
                    <a:pt x="95433" y="95123"/>
                    <a:pt x="90734" y="72771"/>
                    <a:pt x="90734" y="72771"/>
                  </a:cubicBezTo>
                  <a:lnTo>
                    <a:pt x="118929" y="47371"/>
                  </a:lnTo>
                  <a:cubicBezTo>
                    <a:pt x="120008" y="46419"/>
                    <a:pt x="120401" y="44920"/>
                    <a:pt x="119944" y="43561"/>
                  </a:cubicBezTo>
                  <a:cubicBezTo>
                    <a:pt x="119538" y="42240"/>
                    <a:pt x="118394" y="41288"/>
                    <a:pt x="117023" y="41148"/>
                  </a:cubicBezTo>
                  <a:lnTo>
                    <a:pt x="78923" y="36957"/>
                  </a:lnTo>
                  <a:cubicBezTo>
                    <a:pt x="78923" y="36957"/>
                    <a:pt x="69525" y="16002"/>
                    <a:pt x="63175" y="2159"/>
                  </a:cubicBezTo>
                  <a:cubicBezTo>
                    <a:pt x="62617" y="838"/>
                    <a:pt x="61308" y="-12"/>
                    <a:pt x="59873" y="0"/>
                  </a:cubicBezTo>
                  <a:cubicBezTo>
                    <a:pt x="58476" y="0"/>
                    <a:pt x="57219" y="864"/>
                    <a:pt x="56698" y="2159"/>
                  </a:cubicBezTo>
                  <a:cubicBezTo>
                    <a:pt x="50348" y="16002"/>
                    <a:pt x="40950" y="36957"/>
                    <a:pt x="40950" y="36957"/>
                  </a:cubicBezTo>
                  <a:close/>
                </a:path>
              </a:pathLst>
            </a:custGeom>
            <a:solidFill>
              <a:srgbClr val="FFFFFF"/>
            </a:solidFill>
            <a:ln w="12693" cap="flat">
              <a:noFill/>
              <a:prstDash val="solid"/>
              <a:miter/>
            </a:ln>
          </p:spPr>
          <p:txBody>
            <a:bodyPr rtlCol="0" anchor="ctr"/>
            <a:lstStyle/>
            <a:p>
              <a:endParaRPr lang="nl-NL" sz="1400" b="1"/>
            </a:p>
          </p:txBody>
        </p:sp>
        <p:sp>
          <p:nvSpPr>
            <p:cNvPr id="55" name="Vrije vorm: vorm 54">
              <a:extLst>
                <a:ext uri="{FF2B5EF4-FFF2-40B4-BE49-F238E27FC236}">
                  <a16:creationId xmlns:a16="http://schemas.microsoft.com/office/drawing/2014/main" id="{4D11450C-1EC6-4730-8108-9AB31C44065A}"/>
                </a:ext>
              </a:extLst>
            </p:cNvPr>
            <p:cNvSpPr/>
            <p:nvPr/>
          </p:nvSpPr>
          <p:spPr>
            <a:xfrm>
              <a:off x="5826735" y="4381242"/>
              <a:ext cx="120203" cy="114553"/>
            </a:xfrm>
            <a:custGeom>
              <a:avLst/>
              <a:gdLst>
                <a:gd name="connsiteX0" fmla="*/ 41285 w 120203"/>
                <a:gd name="connsiteY0" fmla="*/ 37138 h 114553"/>
                <a:gd name="connsiteX1" fmla="*/ 3185 w 120203"/>
                <a:gd name="connsiteY1" fmla="*/ 41328 h 114553"/>
                <a:gd name="connsiteX2" fmla="*/ 137 w 120203"/>
                <a:gd name="connsiteY2" fmla="*/ 43869 h 114553"/>
                <a:gd name="connsiteX3" fmla="*/ 1153 w 120203"/>
                <a:gd name="connsiteY3" fmla="*/ 47552 h 114553"/>
                <a:gd name="connsiteX4" fmla="*/ 29347 w 120203"/>
                <a:gd name="connsiteY4" fmla="*/ 72952 h 114553"/>
                <a:gd name="connsiteX5" fmla="*/ 21727 w 120203"/>
                <a:gd name="connsiteY5" fmla="*/ 110289 h 114553"/>
                <a:gd name="connsiteX6" fmla="*/ 23124 w 120203"/>
                <a:gd name="connsiteY6" fmla="*/ 113972 h 114553"/>
                <a:gd name="connsiteX7" fmla="*/ 26934 w 120203"/>
                <a:gd name="connsiteY7" fmla="*/ 113972 h 114553"/>
                <a:gd name="connsiteX8" fmla="*/ 60081 w 120203"/>
                <a:gd name="connsiteY8" fmla="*/ 95050 h 114553"/>
                <a:gd name="connsiteX9" fmla="*/ 93228 w 120203"/>
                <a:gd name="connsiteY9" fmla="*/ 113972 h 114553"/>
                <a:gd name="connsiteX10" fmla="*/ 98194 w 120203"/>
                <a:gd name="connsiteY10" fmla="*/ 112385 h 114553"/>
                <a:gd name="connsiteX11" fmla="*/ 98562 w 120203"/>
                <a:gd name="connsiteY11" fmla="*/ 110163 h 114553"/>
                <a:gd name="connsiteX12" fmla="*/ 90815 w 120203"/>
                <a:gd name="connsiteY12" fmla="*/ 72697 h 114553"/>
                <a:gd name="connsiteX13" fmla="*/ 119009 w 120203"/>
                <a:gd name="connsiteY13" fmla="*/ 47297 h 114553"/>
                <a:gd name="connsiteX14" fmla="*/ 120025 w 120203"/>
                <a:gd name="connsiteY14" fmla="*/ 43614 h 114553"/>
                <a:gd name="connsiteX15" fmla="*/ 116977 w 120203"/>
                <a:gd name="connsiteY15" fmla="*/ 41075 h 114553"/>
                <a:gd name="connsiteX16" fmla="*/ 78877 w 120203"/>
                <a:gd name="connsiteY16" fmla="*/ 36883 h 114553"/>
                <a:gd name="connsiteX17" fmla="*/ 63129 w 120203"/>
                <a:gd name="connsiteY17" fmla="*/ 2085 h 114553"/>
                <a:gd name="connsiteX18" fmla="*/ 58417 w 120203"/>
                <a:gd name="connsiteY18" fmla="*/ 320 h 114553"/>
                <a:gd name="connsiteX19" fmla="*/ 56652 w 120203"/>
                <a:gd name="connsiteY19" fmla="*/ 2085 h 114553"/>
                <a:gd name="connsiteX20" fmla="*/ 40904 w 120203"/>
                <a:gd name="connsiteY20" fmla="*/ 36883 h 11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203" h="114553">
                  <a:moveTo>
                    <a:pt x="41285" y="37138"/>
                  </a:moveTo>
                  <a:lnTo>
                    <a:pt x="3185" y="41328"/>
                  </a:lnTo>
                  <a:cubicBezTo>
                    <a:pt x="1775" y="41532"/>
                    <a:pt x="595" y="42522"/>
                    <a:pt x="137" y="43869"/>
                  </a:cubicBezTo>
                  <a:cubicBezTo>
                    <a:pt x="-231" y="45189"/>
                    <a:pt x="150" y="46612"/>
                    <a:pt x="1153" y="47552"/>
                  </a:cubicBezTo>
                  <a:lnTo>
                    <a:pt x="29347" y="72952"/>
                  </a:lnTo>
                  <a:lnTo>
                    <a:pt x="21727" y="110289"/>
                  </a:lnTo>
                  <a:cubicBezTo>
                    <a:pt x="21410" y="111686"/>
                    <a:pt x="21956" y="113134"/>
                    <a:pt x="23124" y="113972"/>
                  </a:cubicBezTo>
                  <a:cubicBezTo>
                    <a:pt x="24280" y="114747"/>
                    <a:pt x="25779" y="114747"/>
                    <a:pt x="26934" y="113972"/>
                  </a:cubicBezTo>
                  <a:lnTo>
                    <a:pt x="60081" y="95050"/>
                  </a:lnTo>
                  <a:lnTo>
                    <a:pt x="93228" y="113972"/>
                  </a:lnTo>
                  <a:cubicBezTo>
                    <a:pt x="95032" y="114912"/>
                    <a:pt x="97254" y="114201"/>
                    <a:pt x="98194" y="112385"/>
                  </a:cubicBezTo>
                  <a:cubicBezTo>
                    <a:pt x="98549" y="111699"/>
                    <a:pt x="98677" y="110925"/>
                    <a:pt x="98562" y="110163"/>
                  </a:cubicBezTo>
                  <a:cubicBezTo>
                    <a:pt x="95514" y="95177"/>
                    <a:pt x="90815" y="72697"/>
                    <a:pt x="90815" y="72697"/>
                  </a:cubicBezTo>
                  <a:lnTo>
                    <a:pt x="119009" y="47297"/>
                  </a:lnTo>
                  <a:cubicBezTo>
                    <a:pt x="120063" y="46396"/>
                    <a:pt x="120470" y="44935"/>
                    <a:pt x="120025" y="43614"/>
                  </a:cubicBezTo>
                  <a:cubicBezTo>
                    <a:pt x="119619" y="42230"/>
                    <a:pt x="118412" y="41227"/>
                    <a:pt x="116977" y="41075"/>
                  </a:cubicBezTo>
                  <a:lnTo>
                    <a:pt x="78877" y="36883"/>
                  </a:lnTo>
                  <a:lnTo>
                    <a:pt x="63129" y="2085"/>
                  </a:lnTo>
                  <a:cubicBezTo>
                    <a:pt x="62316" y="295"/>
                    <a:pt x="60208" y="-493"/>
                    <a:pt x="58417" y="320"/>
                  </a:cubicBezTo>
                  <a:cubicBezTo>
                    <a:pt x="57643" y="676"/>
                    <a:pt x="57008" y="1298"/>
                    <a:pt x="56652" y="2085"/>
                  </a:cubicBezTo>
                  <a:lnTo>
                    <a:pt x="40904" y="36883"/>
                  </a:lnTo>
                  <a:close/>
                </a:path>
              </a:pathLst>
            </a:custGeom>
            <a:solidFill>
              <a:srgbClr val="FFFFFF"/>
            </a:solidFill>
            <a:ln w="12693" cap="flat">
              <a:noFill/>
              <a:prstDash val="solid"/>
              <a:miter/>
            </a:ln>
          </p:spPr>
          <p:txBody>
            <a:bodyPr rtlCol="0" anchor="ctr"/>
            <a:lstStyle/>
            <a:p>
              <a:endParaRPr lang="nl-NL" sz="1400" b="1"/>
            </a:p>
          </p:txBody>
        </p:sp>
        <p:sp>
          <p:nvSpPr>
            <p:cNvPr id="57" name="Vrije vorm: vorm 56">
              <a:extLst>
                <a:ext uri="{FF2B5EF4-FFF2-40B4-BE49-F238E27FC236}">
                  <a16:creationId xmlns:a16="http://schemas.microsoft.com/office/drawing/2014/main" id="{13F1F4BF-1D69-49E3-8F53-62E12B2AEE6B}"/>
                </a:ext>
              </a:extLst>
            </p:cNvPr>
            <p:cNvSpPr/>
            <p:nvPr/>
          </p:nvSpPr>
          <p:spPr>
            <a:xfrm>
              <a:off x="8525599" y="4381503"/>
              <a:ext cx="120226" cy="114030"/>
            </a:xfrm>
            <a:custGeom>
              <a:avLst/>
              <a:gdLst>
                <a:gd name="connsiteX0" fmla="*/ 41298 w 120226"/>
                <a:gd name="connsiteY0" fmla="*/ 36576 h 114030"/>
                <a:gd name="connsiteX1" fmla="*/ 3198 w 120226"/>
                <a:gd name="connsiteY1" fmla="*/ 40767 h 114030"/>
                <a:gd name="connsiteX2" fmla="*/ 150 w 120226"/>
                <a:gd name="connsiteY2" fmla="*/ 43180 h 114030"/>
                <a:gd name="connsiteX3" fmla="*/ 1166 w 120226"/>
                <a:gd name="connsiteY3" fmla="*/ 46990 h 114030"/>
                <a:gd name="connsiteX4" fmla="*/ 29360 w 120226"/>
                <a:gd name="connsiteY4" fmla="*/ 72390 h 114030"/>
                <a:gd name="connsiteX5" fmla="*/ 21613 w 120226"/>
                <a:gd name="connsiteY5" fmla="*/ 109728 h 114030"/>
                <a:gd name="connsiteX6" fmla="*/ 23137 w 120226"/>
                <a:gd name="connsiteY6" fmla="*/ 113411 h 114030"/>
                <a:gd name="connsiteX7" fmla="*/ 26947 w 120226"/>
                <a:gd name="connsiteY7" fmla="*/ 113411 h 114030"/>
                <a:gd name="connsiteX8" fmla="*/ 60094 w 120226"/>
                <a:gd name="connsiteY8" fmla="*/ 94615 h 114030"/>
                <a:gd name="connsiteX9" fmla="*/ 93241 w 120226"/>
                <a:gd name="connsiteY9" fmla="*/ 113411 h 114030"/>
                <a:gd name="connsiteX10" fmla="*/ 97178 w 120226"/>
                <a:gd name="connsiteY10" fmla="*/ 113411 h 114030"/>
                <a:gd name="connsiteX11" fmla="*/ 98575 w 120226"/>
                <a:gd name="connsiteY11" fmla="*/ 109728 h 114030"/>
                <a:gd name="connsiteX12" fmla="*/ 90828 w 120226"/>
                <a:gd name="connsiteY12" fmla="*/ 72390 h 114030"/>
                <a:gd name="connsiteX13" fmla="*/ 119022 w 120226"/>
                <a:gd name="connsiteY13" fmla="*/ 46990 h 114030"/>
                <a:gd name="connsiteX14" fmla="*/ 120038 w 120226"/>
                <a:gd name="connsiteY14" fmla="*/ 43180 h 114030"/>
                <a:gd name="connsiteX15" fmla="*/ 116990 w 120226"/>
                <a:gd name="connsiteY15" fmla="*/ 40767 h 114030"/>
                <a:gd name="connsiteX16" fmla="*/ 78890 w 120226"/>
                <a:gd name="connsiteY16" fmla="*/ 36576 h 114030"/>
                <a:gd name="connsiteX17" fmla="*/ 63523 w 120226"/>
                <a:gd name="connsiteY17" fmla="*/ 2159 h 114030"/>
                <a:gd name="connsiteX18" fmla="*/ 60221 w 120226"/>
                <a:gd name="connsiteY18" fmla="*/ 0 h 114030"/>
                <a:gd name="connsiteX19" fmla="*/ 56919 w 120226"/>
                <a:gd name="connsiteY19" fmla="*/ 2159 h 114030"/>
                <a:gd name="connsiteX20" fmla="*/ 41298 w 120226"/>
                <a:gd name="connsiteY20" fmla="*/ 36957 h 1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226" h="114030">
                  <a:moveTo>
                    <a:pt x="41298" y="36576"/>
                  </a:moveTo>
                  <a:lnTo>
                    <a:pt x="3198" y="40767"/>
                  </a:lnTo>
                  <a:cubicBezTo>
                    <a:pt x="1788" y="40894"/>
                    <a:pt x="594" y="41847"/>
                    <a:pt x="150" y="43180"/>
                  </a:cubicBezTo>
                  <a:cubicBezTo>
                    <a:pt x="-244" y="44539"/>
                    <a:pt x="150" y="46012"/>
                    <a:pt x="1166" y="46990"/>
                  </a:cubicBezTo>
                  <a:lnTo>
                    <a:pt x="29360" y="72390"/>
                  </a:lnTo>
                  <a:cubicBezTo>
                    <a:pt x="29360" y="72390"/>
                    <a:pt x="24788" y="94742"/>
                    <a:pt x="21613" y="109728"/>
                  </a:cubicBezTo>
                  <a:cubicBezTo>
                    <a:pt x="21321" y="111150"/>
                    <a:pt x="21918" y="112611"/>
                    <a:pt x="23137" y="113411"/>
                  </a:cubicBezTo>
                  <a:cubicBezTo>
                    <a:pt x="24279" y="114224"/>
                    <a:pt x="25804" y="114224"/>
                    <a:pt x="26947" y="113411"/>
                  </a:cubicBezTo>
                  <a:lnTo>
                    <a:pt x="60094" y="94615"/>
                  </a:lnTo>
                  <a:lnTo>
                    <a:pt x="93241" y="113411"/>
                  </a:lnTo>
                  <a:cubicBezTo>
                    <a:pt x="94422" y="114237"/>
                    <a:pt x="95997" y="114237"/>
                    <a:pt x="97178" y="113411"/>
                  </a:cubicBezTo>
                  <a:cubicBezTo>
                    <a:pt x="98295" y="112535"/>
                    <a:pt x="98829" y="111125"/>
                    <a:pt x="98575" y="109728"/>
                  </a:cubicBezTo>
                  <a:cubicBezTo>
                    <a:pt x="95527" y="94742"/>
                    <a:pt x="90828" y="72390"/>
                    <a:pt x="90828" y="72390"/>
                  </a:cubicBezTo>
                  <a:lnTo>
                    <a:pt x="119022" y="46990"/>
                  </a:lnTo>
                  <a:cubicBezTo>
                    <a:pt x="120102" y="46037"/>
                    <a:pt x="120495" y="44539"/>
                    <a:pt x="120038" y="43180"/>
                  </a:cubicBezTo>
                  <a:cubicBezTo>
                    <a:pt x="119619" y="41821"/>
                    <a:pt x="118412" y="40856"/>
                    <a:pt x="116990" y="40767"/>
                  </a:cubicBezTo>
                  <a:lnTo>
                    <a:pt x="78890" y="36576"/>
                  </a:lnTo>
                  <a:lnTo>
                    <a:pt x="63523" y="2159"/>
                  </a:lnTo>
                  <a:cubicBezTo>
                    <a:pt x="62938" y="864"/>
                    <a:pt x="61643" y="25"/>
                    <a:pt x="60221" y="0"/>
                  </a:cubicBezTo>
                  <a:cubicBezTo>
                    <a:pt x="58798" y="51"/>
                    <a:pt x="57529" y="876"/>
                    <a:pt x="56919" y="2159"/>
                  </a:cubicBezTo>
                  <a:lnTo>
                    <a:pt x="41298" y="36957"/>
                  </a:lnTo>
                  <a:close/>
                </a:path>
              </a:pathLst>
            </a:custGeom>
            <a:solidFill>
              <a:srgbClr val="FFFFFF"/>
            </a:solidFill>
            <a:ln w="12693" cap="flat">
              <a:noFill/>
              <a:prstDash val="solid"/>
              <a:miter/>
            </a:ln>
          </p:spPr>
          <p:txBody>
            <a:bodyPr rtlCol="0" anchor="ctr"/>
            <a:lstStyle/>
            <a:p>
              <a:endParaRPr lang="nl-NL" sz="1400" b="1"/>
            </a:p>
          </p:txBody>
        </p:sp>
        <p:sp>
          <p:nvSpPr>
            <p:cNvPr id="453" name="Vrije vorm: vorm 452">
              <a:extLst>
                <a:ext uri="{FF2B5EF4-FFF2-40B4-BE49-F238E27FC236}">
                  <a16:creationId xmlns:a16="http://schemas.microsoft.com/office/drawing/2014/main" id="{42D2F377-4491-4F1F-B989-504664E45B1E}"/>
                </a:ext>
              </a:extLst>
            </p:cNvPr>
            <p:cNvSpPr/>
            <p:nvPr/>
          </p:nvSpPr>
          <p:spPr>
            <a:xfrm>
              <a:off x="1051552" y="3443097"/>
              <a:ext cx="1815592" cy="452627"/>
            </a:xfrm>
            <a:custGeom>
              <a:avLst/>
              <a:gdLst>
                <a:gd name="connsiteX0" fmla="*/ 907923 w 1815592"/>
                <a:gd name="connsiteY0" fmla="*/ 452628 h 452627"/>
                <a:gd name="connsiteX1" fmla="*/ 946023 w 1815592"/>
                <a:gd name="connsiteY1" fmla="*/ 405638 h 452627"/>
                <a:gd name="connsiteX2" fmla="*/ 1040511 w 1815592"/>
                <a:gd name="connsiteY2" fmla="*/ 366903 h 452627"/>
                <a:gd name="connsiteX3" fmla="*/ 1670685 w 1815592"/>
                <a:gd name="connsiteY3" fmla="*/ 366903 h 452627"/>
                <a:gd name="connsiteX4" fmla="*/ 1815592 w 1815592"/>
                <a:gd name="connsiteY4" fmla="*/ 263906 h 452627"/>
                <a:gd name="connsiteX5" fmla="*/ 1815592 w 1815592"/>
                <a:gd name="connsiteY5" fmla="*/ 102997 h 452627"/>
                <a:gd name="connsiteX6" fmla="*/ 1670685 w 1815592"/>
                <a:gd name="connsiteY6" fmla="*/ 0 h 452627"/>
                <a:gd name="connsiteX7" fmla="*/ 145034 w 1815592"/>
                <a:gd name="connsiteY7" fmla="*/ 0 h 452627"/>
                <a:gd name="connsiteX8" fmla="*/ 0 w 1815592"/>
                <a:gd name="connsiteY8" fmla="*/ 102997 h 452627"/>
                <a:gd name="connsiteX9" fmla="*/ 0 w 1815592"/>
                <a:gd name="connsiteY9" fmla="*/ 264160 h 452627"/>
                <a:gd name="connsiteX10" fmla="*/ 145034 w 1815592"/>
                <a:gd name="connsiteY10" fmla="*/ 367157 h 452627"/>
                <a:gd name="connsiteX11" fmla="*/ 775081 w 1815592"/>
                <a:gd name="connsiteY11" fmla="*/ 367157 h 452627"/>
                <a:gd name="connsiteX12" fmla="*/ 869696 w 1815592"/>
                <a:gd name="connsiteY12" fmla="*/ 405892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5592" h="452627">
                  <a:moveTo>
                    <a:pt x="907923" y="452628"/>
                  </a:moveTo>
                  <a:lnTo>
                    <a:pt x="946023" y="405638"/>
                  </a:lnTo>
                  <a:cubicBezTo>
                    <a:pt x="970368" y="379578"/>
                    <a:pt x="1004875" y="365430"/>
                    <a:pt x="1040511" y="366903"/>
                  </a:cubicBezTo>
                  <a:lnTo>
                    <a:pt x="1670685" y="366903"/>
                  </a:lnTo>
                  <a:cubicBezTo>
                    <a:pt x="1750695" y="366903"/>
                    <a:pt x="1815592" y="320802"/>
                    <a:pt x="1815592" y="263906"/>
                  </a:cubicBezTo>
                  <a:lnTo>
                    <a:pt x="1815592" y="102997"/>
                  </a:lnTo>
                  <a:cubicBezTo>
                    <a:pt x="1815592" y="46101"/>
                    <a:pt x="1750822" y="0"/>
                    <a:pt x="1670685" y="0"/>
                  </a:cubicBezTo>
                  <a:lnTo>
                    <a:pt x="145034" y="0"/>
                  </a:lnTo>
                  <a:cubicBezTo>
                    <a:pt x="64897" y="0"/>
                    <a:pt x="0" y="46101"/>
                    <a:pt x="0" y="102997"/>
                  </a:cubicBezTo>
                  <a:lnTo>
                    <a:pt x="0" y="264160"/>
                  </a:lnTo>
                  <a:cubicBezTo>
                    <a:pt x="0" y="321056"/>
                    <a:pt x="64897" y="367157"/>
                    <a:pt x="145034" y="367157"/>
                  </a:cubicBezTo>
                  <a:lnTo>
                    <a:pt x="775081" y="367157"/>
                  </a:lnTo>
                  <a:cubicBezTo>
                    <a:pt x="810742" y="365722"/>
                    <a:pt x="845274" y="379857"/>
                    <a:pt x="869696" y="405892"/>
                  </a:cubicBezTo>
                  <a:close/>
                </a:path>
              </a:pathLst>
            </a:custGeom>
            <a:solidFill>
              <a:schemeClr val="accent5">
                <a:lumMod val="50000"/>
              </a:schemeClr>
            </a:solidFill>
            <a:ln w="12692" cap="flat">
              <a:noFill/>
              <a:prstDash val="solid"/>
              <a:miter/>
            </a:ln>
          </p:spPr>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a:r>
                <a:rPr lang="nl-NL" sz="1400" b="1" dirty="0">
                  <a:solidFill>
                    <a:schemeClr val="bg1"/>
                  </a:solidFill>
                </a:rPr>
                <a:t>Les 1 Grammatica</a:t>
              </a:r>
            </a:p>
          </p:txBody>
        </p:sp>
        <p:sp>
          <p:nvSpPr>
            <p:cNvPr id="461" name="Vrije vorm: vorm 460">
              <a:extLst>
                <a:ext uri="{FF2B5EF4-FFF2-40B4-BE49-F238E27FC236}">
                  <a16:creationId xmlns:a16="http://schemas.microsoft.com/office/drawing/2014/main" id="{A13824F2-ABE2-4673-99A0-276528D92CC5}"/>
                </a:ext>
              </a:extLst>
            </p:cNvPr>
            <p:cNvSpPr/>
            <p:nvPr/>
          </p:nvSpPr>
          <p:spPr>
            <a:xfrm>
              <a:off x="6548875" y="3460241"/>
              <a:ext cx="1815465" cy="452755"/>
            </a:xfrm>
            <a:custGeom>
              <a:avLst/>
              <a:gdLst>
                <a:gd name="connsiteX0" fmla="*/ 907668 w 1815465"/>
                <a:gd name="connsiteY0" fmla="*/ 452755 h 452755"/>
                <a:gd name="connsiteX1" fmla="*/ 945768 w 1815465"/>
                <a:gd name="connsiteY1" fmla="*/ 405765 h 452755"/>
                <a:gd name="connsiteX2" fmla="*/ 1040383 w 1815465"/>
                <a:gd name="connsiteY2" fmla="*/ 367030 h 452755"/>
                <a:gd name="connsiteX3" fmla="*/ 1670431 w 1815465"/>
                <a:gd name="connsiteY3" fmla="*/ 367030 h 452755"/>
                <a:gd name="connsiteX4" fmla="*/ 1815465 w 1815465"/>
                <a:gd name="connsiteY4" fmla="*/ 264033 h 452755"/>
                <a:gd name="connsiteX5" fmla="*/ 1815465 w 1815465"/>
                <a:gd name="connsiteY5" fmla="*/ 103124 h 452755"/>
                <a:gd name="connsiteX6" fmla="*/ 1670431 w 1815465"/>
                <a:gd name="connsiteY6" fmla="*/ 0 h 452755"/>
                <a:gd name="connsiteX7" fmla="*/ 144906 w 1815465"/>
                <a:gd name="connsiteY7" fmla="*/ 0 h 452755"/>
                <a:gd name="connsiteX8" fmla="*/ 0 w 1815465"/>
                <a:gd name="connsiteY8" fmla="*/ 102997 h 452755"/>
                <a:gd name="connsiteX9" fmla="*/ 0 w 1815465"/>
                <a:gd name="connsiteY9" fmla="*/ 263906 h 452755"/>
                <a:gd name="connsiteX10" fmla="*/ 145033 w 1815465"/>
                <a:gd name="connsiteY10" fmla="*/ 367030 h 452755"/>
                <a:gd name="connsiteX11" fmla="*/ 775081 w 1815465"/>
                <a:gd name="connsiteY11" fmla="*/ 367030 h 452755"/>
                <a:gd name="connsiteX12" fmla="*/ 869695 w 1815465"/>
                <a:gd name="connsiteY12" fmla="*/ 405892 h 4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5465" h="452755">
                  <a:moveTo>
                    <a:pt x="907668" y="452755"/>
                  </a:moveTo>
                  <a:lnTo>
                    <a:pt x="945768" y="405765"/>
                  </a:lnTo>
                  <a:cubicBezTo>
                    <a:pt x="970165" y="379705"/>
                    <a:pt x="1004710" y="365557"/>
                    <a:pt x="1040383" y="367030"/>
                  </a:cubicBezTo>
                  <a:lnTo>
                    <a:pt x="1670431" y="367030"/>
                  </a:lnTo>
                  <a:cubicBezTo>
                    <a:pt x="1750441" y="367030"/>
                    <a:pt x="1815465" y="320929"/>
                    <a:pt x="1815465" y="264033"/>
                  </a:cubicBezTo>
                  <a:lnTo>
                    <a:pt x="1815465" y="103124"/>
                  </a:lnTo>
                  <a:cubicBezTo>
                    <a:pt x="1815465" y="46228"/>
                    <a:pt x="1750568" y="127"/>
                    <a:pt x="1670431" y="0"/>
                  </a:cubicBezTo>
                  <a:lnTo>
                    <a:pt x="144906" y="0"/>
                  </a:lnTo>
                  <a:cubicBezTo>
                    <a:pt x="64896" y="0"/>
                    <a:pt x="0" y="46101"/>
                    <a:pt x="0" y="102997"/>
                  </a:cubicBezTo>
                  <a:lnTo>
                    <a:pt x="0" y="263906"/>
                  </a:lnTo>
                  <a:cubicBezTo>
                    <a:pt x="0" y="320802"/>
                    <a:pt x="64896" y="367030"/>
                    <a:pt x="145033" y="367030"/>
                  </a:cubicBezTo>
                  <a:lnTo>
                    <a:pt x="775081" y="367030"/>
                  </a:lnTo>
                  <a:cubicBezTo>
                    <a:pt x="810768" y="365620"/>
                    <a:pt x="845299" y="379806"/>
                    <a:pt x="869695" y="405892"/>
                  </a:cubicBezTo>
                  <a:close/>
                </a:path>
              </a:pathLst>
            </a:custGeom>
            <a:solidFill>
              <a:srgbClr val="4AA9E2"/>
            </a:solidFill>
            <a:ln w="12692" cap="flat">
              <a:noFill/>
              <a:prstDash val="solid"/>
              <a:miter/>
            </a:ln>
          </p:spPr>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a:r>
                <a:rPr lang="nl-NL" sz="1400" b="1" dirty="0">
                  <a:solidFill>
                    <a:schemeClr val="bg1"/>
                  </a:solidFill>
                </a:rPr>
                <a:t>Les 3 Spelling</a:t>
              </a:r>
            </a:p>
          </p:txBody>
        </p:sp>
        <p:sp>
          <p:nvSpPr>
            <p:cNvPr id="468" name="Vrije vorm: vorm 467">
              <a:extLst>
                <a:ext uri="{FF2B5EF4-FFF2-40B4-BE49-F238E27FC236}">
                  <a16:creationId xmlns:a16="http://schemas.microsoft.com/office/drawing/2014/main" id="{AC8FB89B-C9DC-474F-814E-7472C63D0558}"/>
                </a:ext>
              </a:extLst>
            </p:cNvPr>
            <p:cNvSpPr/>
            <p:nvPr/>
          </p:nvSpPr>
          <p:spPr>
            <a:xfrm>
              <a:off x="9289916" y="3460241"/>
              <a:ext cx="1814702" cy="452755"/>
            </a:xfrm>
            <a:custGeom>
              <a:avLst/>
              <a:gdLst>
                <a:gd name="connsiteX0" fmla="*/ 907033 w 1814702"/>
                <a:gd name="connsiteY0" fmla="*/ 452755 h 452755"/>
                <a:gd name="connsiteX1" fmla="*/ 945133 w 1814702"/>
                <a:gd name="connsiteY1" fmla="*/ 405765 h 452755"/>
                <a:gd name="connsiteX2" fmla="*/ 1039621 w 1814702"/>
                <a:gd name="connsiteY2" fmla="*/ 367030 h 452755"/>
                <a:gd name="connsiteX3" fmla="*/ 1669795 w 1814702"/>
                <a:gd name="connsiteY3" fmla="*/ 367030 h 452755"/>
                <a:gd name="connsiteX4" fmla="*/ 1814702 w 1814702"/>
                <a:gd name="connsiteY4" fmla="*/ 264033 h 452755"/>
                <a:gd name="connsiteX5" fmla="*/ 1814702 w 1814702"/>
                <a:gd name="connsiteY5" fmla="*/ 103124 h 452755"/>
                <a:gd name="connsiteX6" fmla="*/ 1669668 w 1814702"/>
                <a:gd name="connsiteY6" fmla="*/ 0 h 452755"/>
                <a:gd name="connsiteX7" fmla="*/ 145033 w 1814702"/>
                <a:gd name="connsiteY7" fmla="*/ 0 h 452755"/>
                <a:gd name="connsiteX8" fmla="*/ 0 w 1814702"/>
                <a:gd name="connsiteY8" fmla="*/ 102997 h 452755"/>
                <a:gd name="connsiteX9" fmla="*/ 0 w 1814702"/>
                <a:gd name="connsiteY9" fmla="*/ 263906 h 452755"/>
                <a:gd name="connsiteX10" fmla="*/ 145033 w 1814702"/>
                <a:gd name="connsiteY10" fmla="*/ 367030 h 452755"/>
                <a:gd name="connsiteX11" fmla="*/ 775080 w 1814702"/>
                <a:gd name="connsiteY11" fmla="*/ 367030 h 452755"/>
                <a:gd name="connsiteX12" fmla="*/ 868933 w 1814702"/>
                <a:gd name="connsiteY12" fmla="*/ 405765 h 4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4702" h="452755">
                  <a:moveTo>
                    <a:pt x="907033" y="452755"/>
                  </a:moveTo>
                  <a:lnTo>
                    <a:pt x="945133" y="405765"/>
                  </a:lnTo>
                  <a:cubicBezTo>
                    <a:pt x="969479" y="379705"/>
                    <a:pt x="1003985" y="365557"/>
                    <a:pt x="1039621" y="367030"/>
                  </a:cubicBezTo>
                  <a:lnTo>
                    <a:pt x="1669795" y="367030"/>
                  </a:lnTo>
                  <a:cubicBezTo>
                    <a:pt x="1749805" y="367030"/>
                    <a:pt x="1814702" y="320929"/>
                    <a:pt x="1814702" y="264033"/>
                  </a:cubicBezTo>
                  <a:lnTo>
                    <a:pt x="1814702" y="103124"/>
                  </a:lnTo>
                  <a:cubicBezTo>
                    <a:pt x="1814702" y="46228"/>
                    <a:pt x="1749805" y="127"/>
                    <a:pt x="1669668" y="0"/>
                  </a:cubicBezTo>
                  <a:lnTo>
                    <a:pt x="145033" y="0"/>
                  </a:lnTo>
                  <a:cubicBezTo>
                    <a:pt x="65024" y="0"/>
                    <a:pt x="0" y="46101"/>
                    <a:pt x="0" y="102997"/>
                  </a:cubicBezTo>
                  <a:lnTo>
                    <a:pt x="0" y="263906"/>
                  </a:lnTo>
                  <a:cubicBezTo>
                    <a:pt x="0" y="320802"/>
                    <a:pt x="64896" y="367030"/>
                    <a:pt x="145033" y="367030"/>
                  </a:cubicBezTo>
                  <a:lnTo>
                    <a:pt x="775080" y="367030"/>
                  </a:lnTo>
                  <a:cubicBezTo>
                    <a:pt x="810488" y="365811"/>
                    <a:pt x="844689" y="379933"/>
                    <a:pt x="868933" y="405765"/>
                  </a:cubicBezTo>
                  <a:close/>
                </a:path>
              </a:pathLst>
            </a:custGeom>
            <a:solidFill>
              <a:srgbClr val="4AA9E2"/>
            </a:solidFill>
            <a:ln w="12692" cap="flat">
              <a:noFill/>
              <a:prstDash val="solid"/>
              <a:miter/>
            </a:ln>
          </p:spPr>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a:r>
                <a:rPr lang="nl-NL" sz="1400" b="1" dirty="0">
                  <a:solidFill>
                    <a:schemeClr val="bg1"/>
                  </a:solidFill>
                </a:rPr>
                <a:t>Les 4 Spelling</a:t>
              </a:r>
            </a:p>
          </p:txBody>
        </p:sp>
        <p:sp>
          <p:nvSpPr>
            <p:cNvPr id="476" name="Vrije vorm: vorm 475">
              <a:extLst>
                <a:ext uri="{FF2B5EF4-FFF2-40B4-BE49-F238E27FC236}">
                  <a16:creationId xmlns:a16="http://schemas.microsoft.com/office/drawing/2014/main" id="{591C53FA-C20C-48DB-AB91-4FA8DA341925}"/>
                </a:ext>
              </a:extLst>
            </p:cNvPr>
            <p:cNvSpPr/>
            <p:nvPr/>
          </p:nvSpPr>
          <p:spPr>
            <a:xfrm>
              <a:off x="3841489" y="3443097"/>
              <a:ext cx="1815591" cy="452627"/>
            </a:xfrm>
            <a:custGeom>
              <a:avLst/>
              <a:gdLst>
                <a:gd name="connsiteX0" fmla="*/ 907922 w 1815591"/>
                <a:gd name="connsiteY0" fmla="*/ 452628 h 452627"/>
                <a:gd name="connsiteX1" fmla="*/ 946022 w 1815591"/>
                <a:gd name="connsiteY1" fmla="*/ 405638 h 452627"/>
                <a:gd name="connsiteX2" fmla="*/ 1040511 w 1815591"/>
                <a:gd name="connsiteY2" fmla="*/ 366903 h 452627"/>
                <a:gd name="connsiteX3" fmla="*/ 1670684 w 1815591"/>
                <a:gd name="connsiteY3" fmla="*/ 366903 h 452627"/>
                <a:gd name="connsiteX4" fmla="*/ 1815592 w 1815591"/>
                <a:gd name="connsiteY4" fmla="*/ 263906 h 452627"/>
                <a:gd name="connsiteX5" fmla="*/ 1815592 w 1815591"/>
                <a:gd name="connsiteY5" fmla="*/ 102997 h 452627"/>
                <a:gd name="connsiteX6" fmla="*/ 1670684 w 1815591"/>
                <a:gd name="connsiteY6" fmla="*/ 0 h 452627"/>
                <a:gd name="connsiteX7" fmla="*/ 145033 w 1815591"/>
                <a:gd name="connsiteY7" fmla="*/ 0 h 452627"/>
                <a:gd name="connsiteX8" fmla="*/ 0 w 1815591"/>
                <a:gd name="connsiteY8" fmla="*/ 102997 h 452627"/>
                <a:gd name="connsiteX9" fmla="*/ 0 w 1815591"/>
                <a:gd name="connsiteY9" fmla="*/ 264160 h 452627"/>
                <a:gd name="connsiteX10" fmla="*/ 144907 w 1815591"/>
                <a:gd name="connsiteY10" fmla="*/ 367157 h 452627"/>
                <a:gd name="connsiteX11" fmla="*/ 775081 w 1815591"/>
                <a:gd name="connsiteY11" fmla="*/ 367157 h 452627"/>
                <a:gd name="connsiteX12" fmla="*/ 869569 w 1815591"/>
                <a:gd name="connsiteY12" fmla="*/ 405892 h 45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5591" h="452627">
                  <a:moveTo>
                    <a:pt x="907922" y="452628"/>
                  </a:moveTo>
                  <a:lnTo>
                    <a:pt x="946022" y="405638"/>
                  </a:lnTo>
                  <a:cubicBezTo>
                    <a:pt x="970368" y="379578"/>
                    <a:pt x="1004874" y="365430"/>
                    <a:pt x="1040511" y="366903"/>
                  </a:cubicBezTo>
                  <a:lnTo>
                    <a:pt x="1670684" y="366903"/>
                  </a:lnTo>
                  <a:cubicBezTo>
                    <a:pt x="1750695" y="366903"/>
                    <a:pt x="1815592" y="320802"/>
                    <a:pt x="1815592" y="263906"/>
                  </a:cubicBezTo>
                  <a:lnTo>
                    <a:pt x="1815592" y="102997"/>
                  </a:lnTo>
                  <a:cubicBezTo>
                    <a:pt x="1815592" y="46101"/>
                    <a:pt x="1750695" y="0"/>
                    <a:pt x="1670684" y="0"/>
                  </a:cubicBezTo>
                  <a:lnTo>
                    <a:pt x="145033" y="0"/>
                  </a:lnTo>
                  <a:cubicBezTo>
                    <a:pt x="64896" y="0"/>
                    <a:pt x="0" y="46101"/>
                    <a:pt x="0" y="102997"/>
                  </a:cubicBezTo>
                  <a:lnTo>
                    <a:pt x="0" y="264160"/>
                  </a:lnTo>
                  <a:cubicBezTo>
                    <a:pt x="0" y="321056"/>
                    <a:pt x="64896" y="367157"/>
                    <a:pt x="144907" y="367157"/>
                  </a:cubicBezTo>
                  <a:lnTo>
                    <a:pt x="775081" y="367157"/>
                  </a:lnTo>
                  <a:cubicBezTo>
                    <a:pt x="810717" y="365683"/>
                    <a:pt x="845222" y="379831"/>
                    <a:pt x="869569" y="405892"/>
                  </a:cubicBezTo>
                  <a:close/>
                </a:path>
              </a:pathLst>
            </a:custGeom>
            <a:solidFill>
              <a:srgbClr val="4AA9E2"/>
            </a:solidFill>
            <a:ln w="12692" cap="flat">
              <a:noFill/>
              <a:prstDash val="solid"/>
              <a:miter/>
            </a:ln>
          </p:spPr>
          <p:txBody>
            <a:bodyPr rot="0" spcFirstLastPara="0" vertOverflow="overflow" horzOverflow="overflow" vert="horz" wrap="square" lIns="0" tIns="72000" rIns="0" bIns="0" numCol="1" spcCol="0" rtlCol="0" fromWordArt="0" anchor="t" anchorCtr="0" forceAA="0" compatLnSpc="1">
              <a:prstTxWarp prst="textNoShape">
                <a:avLst/>
              </a:prstTxWarp>
              <a:noAutofit/>
            </a:bodyPr>
            <a:lstStyle/>
            <a:p>
              <a:pPr algn="ctr"/>
              <a:r>
                <a:rPr lang="nl-NL" sz="1400" b="1" dirty="0">
                  <a:solidFill>
                    <a:schemeClr val="bg1"/>
                  </a:solidFill>
                </a:rPr>
                <a:t>Les 2 Spelling</a:t>
              </a:r>
            </a:p>
          </p:txBody>
        </p:sp>
      </p:grpSp>
      <p:grpSp>
        <p:nvGrpSpPr>
          <p:cNvPr id="126" name="Groep 125">
            <a:extLst>
              <a:ext uri="{FF2B5EF4-FFF2-40B4-BE49-F238E27FC236}">
                <a16:creationId xmlns:a16="http://schemas.microsoft.com/office/drawing/2014/main" id="{E4F4B182-90AE-4562-8048-69FC79283A70}"/>
              </a:ext>
            </a:extLst>
          </p:cNvPr>
          <p:cNvGrpSpPr/>
          <p:nvPr/>
        </p:nvGrpSpPr>
        <p:grpSpPr>
          <a:xfrm>
            <a:off x="1188635" y="5234771"/>
            <a:ext cx="8348328" cy="230832"/>
            <a:chOff x="1188635" y="5234771"/>
            <a:chExt cx="8348328" cy="230832"/>
          </a:xfrm>
        </p:grpSpPr>
        <p:sp>
          <p:nvSpPr>
            <p:cNvPr id="486" name="Tekstvak 485">
              <a:extLst>
                <a:ext uri="{FF2B5EF4-FFF2-40B4-BE49-F238E27FC236}">
                  <a16:creationId xmlns:a16="http://schemas.microsoft.com/office/drawing/2014/main" id="{9EB6F021-2D39-42AB-B249-99D49E1A02DE}"/>
                </a:ext>
              </a:extLst>
            </p:cNvPr>
            <p:cNvSpPr txBox="1"/>
            <p:nvPr/>
          </p:nvSpPr>
          <p:spPr>
            <a:xfrm>
              <a:off x="1486233" y="5234771"/>
              <a:ext cx="8050730" cy="230832"/>
            </a:xfrm>
            <a:prstGeom prst="rect">
              <a:avLst/>
            </a:prstGeom>
            <a:noFill/>
          </p:spPr>
          <p:txBody>
            <a:bodyPr wrap="none" lIns="0" tIns="0" rIns="0" bIns="0" rtlCol="0">
              <a:spAutoFit/>
            </a:bodyPr>
            <a:lstStyle/>
            <a:p>
              <a:pPr algn="l"/>
              <a:r>
                <a:rPr lang="nl-NL" sz="1500" b="1" baseline="0" dirty="0">
                  <a:solidFill>
                    <a:srgbClr val="FFFFFF"/>
                  </a:solidFill>
                  <a:sym typeface="FilsonProBold"/>
                  <a:rtl val="0"/>
                </a:rPr>
                <a:t>Voor combinatiegroepen is het moment van zelfstandig werken eenvoudig uit te breiden naar 15 min.</a:t>
              </a:r>
            </a:p>
          </p:txBody>
        </p:sp>
        <p:sp>
          <p:nvSpPr>
            <p:cNvPr id="98" name="Vrije vorm: vorm 97">
              <a:extLst>
                <a:ext uri="{FF2B5EF4-FFF2-40B4-BE49-F238E27FC236}">
                  <a16:creationId xmlns:a16="http://schemas.microsoft.com/office/drawing/2014/main" id="{9CEDEDEC-AFFB-4D64-AC3A-9C4DA9580507}"/>
                </a:ext>
              </a:extLst>
            </p:cNvPr>
            <p:cNvSpPr/>
            <p:nvPr/>
          </p:nvSpPr>
          <p:spPr>
            <a:xfrm>
              <a:off x="1188635" y="5276977"/>
              <a:ext cx="153689" cy="146421"/>
            </a:xfrm>
            <a:custGeom>
              <a:avLst/>
              <a:gdLst>
                <a:gd name="connsiteX0" fmla="*/ 52655 w 153689"/>
                <a:gd name="connsiteY0" fmla="*/ 47117 h 146421"/>
                <a:gd name="connsiteX1" fmla="*/ 4141 w 153689"/>
                <a:gd name="connsiteY1" fmla="*/ 52578 h 146421"/>
                <a:gd name="connsiteX2" fmla="*/ 204 w 153689"/>
                <a:gd name="connsiteY2" fmla="*/ 55626 h 146421"/>
                <a:gd name="connsiteX3" fmla="*/ 1601 w 153689"/>
                <a:gd name="connsiteY3" fmla="*/ 60452 h 146421"/>
                <a:gd name="connsiteX4" fmla="*/ 37542 w 153689"/>
                <a:gd name="connsiteY4" fmla="*/ 93345 h 146421"/>
                <a:gd name="connsiteX5" fmla="*/ 27763 w 153689"/>
                <a:gd name="connsiteY5" fmla="*/ 141097 h 146421"/>
                <a:gd name="connsiteX6" fmla="*/ 29541 w 153689"/>
                <a:gd name="connsiteY6" fmla="*/ 145669 h 146421"/>
                <a:gd name="connsiteX7" fmla="*/ 34494 w 153689"/>
                <a:gd name="connsiteY7" fmla="*/ 145669 h 146421"/>
                <a:gd name="connsiteX8" fmla="*/ 76785 w 153689"/>
                <a:gd name="connsiteY8" fmla="*/ 121539 h 146421"/>
                <a:gd name="connsiteX9" fmla="*/ 119203 w 153689"/>
                <a:gd name="connsiteY9" fmla="*/ 145669 h 146421"/>
                <a:gd name="connsiteX10" fmla="*/ 124156 w 153689"/>
                <a:gd name="connsiteY10" fmla="*/ 145669 h 146421"/>
                <a:gd name="connsiteX11" fmla="*/ 125934 w 153689"/>
                <a:gd name="connsiteY11" fmla="*/ 141097 h 146421"/>
                <a:gd name="connsiteX12" fmla="*/ 116155 w 153689"/>
                <a:gd name="connsiteY12" fmla="*/ 93345 h 146421"/>
                <a:gd name="connsiteX13" fmla="*/ 152223 w 153689"/>
                <a:gd name="connsiteY13" fmla="*/ 60452 h 146421"/>
                <a:gd name="connsiteX14" fmla="*/ 153493 w 153689"/>
                <a:gd name="connsiteY14" fmla="*/ 55626 h 146421"/>
                <a:gd name="connsiteX15" fmla="*/ 149556 w 153689"/>
                <a:gd name="connsiteY15" fmla="*/ 52578 h 146421"/>
                <a:gd name="connsiteX16" fmla="*/ 101169 w 153689"/>
                <a:gd name="connsiteY16" fmla="*/ 47117 h 146421"/>
                <a:gd name="connsiteX17" fmla="*/ 81103 w 153689"/>
                <a:gd name="connsiteY17" fmla="*/ 2667 h 146421"/>
                <a:gd name="connsiteX18" fmla="*/ 76785 w 153689"/>
                <a:gd name="connsiteY18" fmla="*/ 0 h 146421"/>
                <a:gd name="connsiteX19" fmla="*/ 72721 w 153689"/>
                <a:gd name="connsiteY19" fmla="*/ 2667 h 146421"/>
                <a:gd name="connsiteX20" fmla="*/ 52655 w 153689"/>
                <a:gd name="connsiteY20" fmla="*/ 47117 h 14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3689" h="146421">
                  <a:moveTo>
                    <a:pt x="52655" y="47117"/>
                  </a:moveTo>
                  <a:lnTo>
                    <a:pt x="4141" y="52578"/>
                  </a:lnTo>
                  <a:cubicBezTo>
                    <a:pt x="2330" y="52692"/>
                    <a:pt x="770" y="53899"/>
                    <a:pt x="204" y="55626"/>
                  </a:cubicBezTo>
                  <a:cubicBezTo>
                    <a:pt x="-335" y="57366"/>
                    <a:pt x="214" y="59271"/>
                    <a:pt x="1601" y="60452"/>
                  </a:cubicBezTo>
                  <a:lnTo>
                    <a:pt x="37542" y="93345"/>
                  </a:lnTo>
                  <a:lnTo>
                    <a:pt x="27763" y="141097"/>
                  </a:lnTo>
                  <a:cubicBezTo>
                    <a:pt x="27349" y="142837"/>
                    <a:pt x="28056" y="144666"/>
                    <a:pt x="29541" y="145669"/>
                  </a:cubicBezTo>
                  <a:cubicBezTo>
                    <a:pt x="31039" y="146672"/>
                    <a:pt x="32995" y="146672"/>
                    <a:pt x="34494" y="145669"/>
                  </a:cubicBezTo>
                  <a:lnTo>
                    <a:pt x="76785" y="121539"/>
                  </a:lnTo>
                  <a:lnTo>
                    <a:pt x="119203" y="145669"/>
                  </a:lnTo>
                  <a:cubicBezTo>
                    <a:pt x="120701" y="146672"/>
                    <a:pt x="122657" y="146672"/>
                    <a:pt x="124156" y="145669"/>
                  </a:cubicBezTo>
                  <a:cubicBezTo>
                    <a:pt x="125642" y="144666"/>
                    <a:pt x="126353" y="142837"/>
                    <a:pt x="125934" y="141097"/>
                  </a:cubicBezTo>
                  <a:lnTo>
                    <a:pt x="116155" y="93345"/>
                  </a:lnTo>
                  <a:lnTo>
                    <a:pt x="152223" y="60452"/>
                  </a:lnTo>
                  <a:cubicBezTo>
                    <a:pt x="153505" y="59207"/>
                    <a:pt x="154001" y="57340"/>
                    <a:pt x="153493" y="55626"/>
                  </a:cubicBezTo>
                  <a:cubicBezTo>
                    <a:pt x="152921" y="53899"/>
                    <a:pt x="151372" y="52692"/>
                    <a:pt x="149556" y="52578"/>
                  </a:cubicBezTo>
                  <a:lnTo>
                    <a:pt x="101169" y="47117"/>
                  </a:lnTo>
                  <a:lnTo>
                    <a:pt x="81103" y="2667"/>
                  </a:lnTo>
                  <a:cubicBezTo>
                    <a:pt x="80290" y="1029"/>
                    <a:pt x="78613" y="0"/>
                    <a:pt x="76785" y="0"/>
                  </a:cubicBezTo>
                  <a:cubicBezTo>
                    <a:pt x="75019" y="0"/>
                    <a:pt x="73432" y="1054"/>
                    <a:pt x="72721" y="2667"/>
                  </a:cubicBezTo>
                  <a:cubicBezTo>
                    <a:pt x="64593" y="20447"/>
                    <a:pt x="52655" y="47117"/>
                    <a:pt x="52655" y="47117"/>
                  </a:cubicBezTo>
                  <a:close/>
                </a:path>
              </a:pathLst>
            </a:custGeom>
            <a:solidFill>
              <a:srgbClr val="FFFFFF"/>
            </a:solidFill>
            <a:ln w="12696" cap="flat">
              <a:noFill/>
              <a:prstDash val="solid"/>
              <a:miter/>
            </a:ln>
          </p:spPr>
          <p:txBody>
            <a:bodyPr rtlCol="0" anchor="ctr"/>
            <a:lstStyle/>
            <a:p>
              <a:endParaRPr lang="nl-NL"/>
            </a:p>
          </p:txBody>
        </p:sp>
      </p:grpSp>
      <p:sp>
        <p:nvSpPr>
          <p:cNvPr id="111" name="Vrije vorm: vorm 110">
            <a:extLst>
              <a:ext uri="{FF2B5EF4-FFF2-40B4-BE49-F238E27FC236}">
                <a16:creationId xmlns:a16="http://schemas.microsoft.com/office/drawing/2014/main" id="{CA3B9E9A-6F35-4957-8ABB-82AB0FD5BCB6}"/>
              </a:ext>
            </a:extLst>
          </p:cNvPr>
          <p:cNvSpPr/>
          <p:nvPr/>
        </p:nvSpPr>
        <p:spPr>
          <a:xfrm>
            <a:off x="9241260" y="2064237"/>
            <a:ext cx="1247731" cy="988367"/>
          </a:xfrm>
          <a:custGeom>
            <a:avLst/>
            <a:gdLst>
              <a:gd name="connsiteX0" fmla="*/ 6873 w 1247731"/>
              <a:gd name="connsiteY0" fmla="*/ 983763 h 988367"/>
              <a:gd name="connsiteX1" fmla="*/ 8397 w 1247731"/>
              <a:gd name="connsiteY1" fmla="*/ 984906 h 988367"/>
              <a:gd name="connsiteX2" fmla="*/ 42306 w 1247731"/>
              <a:gd name="connsiteY2" fmla="*/ 981731 h 988367"/>
              <a:gd name="connsiteX3" fmla="*/ 71897 w 1247731"/>
              <a:gd name="connsiteY3" fmla="*/ 959506 h 988367"/>
              <a:gd name="connsiteX4" fmla="*/ 92090 w 1247731"/>
              <a:gd name="connsiteY4" fmla="*/ 956585 h 988367"/>
              <a:gd name="connsiteX5" fmla="*/ 148097 w 1247731"/>
              <a:gd name="connsiteY5" fmla="*/ 934106 h 988367"/>
              <a:gd name="connsiteX6" fmla="*/ 210581 w 1247731"/>
              <a:gd name="connsiteY6" fmla="*/ 905277 h 988367"/>
              <a:gd name="connsiteX7" fmla="*/ 251221 w 1247731"/>
              <a:gd name="connsiteY7" fmla="*/ 891561 h 988367"/>
              <a:gd name="connsiteX8" fmla="*/ 315991 w 1247731"/>
              <a:gd name="connsiteY8" fmla="*/ 856509 h 988367"/>
              <a:gd name="connsiteX9" fmla="*/ 383555 w 1247731"/>
              <a:gd name="connsiteY9" fmla="*/ 812186 h 988367"/>
              <a:gd name="connsiteX10" fmla="*/ 435117 w 1247731"/>
              <a:gd name="connsiteY10" fmla="*/ 775737 h 988367"/>
              <a:gd name="connsiteX11" fmla="*/ 474995 w 1247731"/>
              <a:gd name="connsiteY11" fmla="*/ 744622 h 988367"/>
              <a:gd name="connsiteX12" fmla="*/ 527827 w 1247731"/>
              <a:gd name="connsiteY12" fmla="*/ 704998 h 988367"/>
              <a:gd name="connsiteX13" fmla="*/ 594883 w 1247731"/>
              <a:gd name="connsiteY13" fmla="*/ 653309 h 988367"/>
              <a:gd name="connsiteX14" fmla="*/ 656732 w 1247731"/>
              <a:gd name="connsiteY14" fmla="*/ 595143 h 988367"/>
              <a:gd name="connsiteX15" fmla="*/ 671718 w 1247731"/>
              <a:gd name="connsiteY15" fmla="*/ 572791 h 988367"/>
              <a:gd name="connsiteX16" fmla="*/ 693562 w 1247731"/>
              <a:gd name="connsiteY16" fmla="*/ 556408 h 988367"/>
              <a:gd name="connsiteX17" fmla="*/ 748934 w 1247731"/>
              <a:gd name="connsiteY17" fmla="*/ 524658 h 988367"/>
              <a:gd name="connsiteX18" fmla="*/ 798083 w 1247731"/>
              <a:gd name="connsiteY18" fmla="*/ 494051 h 988367"/>
              <a:gd name="connsiteX19" fmla="*/ 893841 w 1247731"/>
              <a:gd name="connsiteY19" fmla="*/ 423312 h 988367"/>
              <a:gd name="connsiteX20" fmla="*/ 963945 w 1247731"/>
              <a:gd name="connsiteY20" fmla="*/ 369083 h 988367"/>
              <a:gd name="connsiteX21" fmla="*/ 1048019 w 1247731"/>
              <a:gd name="connsiteY21" fmla="*/ 306853 h 988367"/>
              <a:gd name="connsiteX22" fmla="*/ 1122441 w 1247731"/>
              <a:gd name="connsiteY22" fmla="*/ 232177 h 988367"/>
              <a:gd name="connsiteX23" fmla="*/ 1162954 w 1247731"/>
              <a:gd name="connsiteY23" fmla="*/ 180107 h 988367"/>
              <a:gd name="connsiteX24" fmla="*/ 1165240 w 1247731"/>
              <a:gd name="connsiteY24" fmla="*/ 175535 h 988367"/>
              <a:gd name="connsiteX25" fmla="*/ 1170447 w 1247731"/>
              <a:gd name="connsiteY25" fmla="*/ 155723 h 988367"/>
              <a:gd name="connsiteX26" fmla="*/ 1183147 w 1247731"/>
              <a:gd name="connsiteY26" fmla="*/ 141372 h 988367"/>
              <a:gd name="connsiteX27" fmla="*/ 1217310 w 1247731"/>
              <a:gd name="connsiteY27" fmla="*/ 110003 h 988367"/>
              <a:gd name="connsiteX28" fmla="*/ 1241948 w 1247731"/>
              <a:gd name="connsiteY28" fmla="*/ 76856 h 988367"/>
              <a:gd name="connsiteX29" fmla="*/ 1247663 w 1247731"/>
              <a:gd name="connsiteY29" fmla="*/ 47646 h 988367"/>
              <a:gd name="connsiteX30" fmla="*/ 1199403 w 1247731"/>
              <a:gd name="connsiteY30" fmla="*/ 1291 h 988367"/>
              <a:gd name="connsiteX31" fmla="*/ 1147333 w 1247731"/>
              <a:gd name="connsiteY31" fmla="*/ 17293 h 988367"/>
              <a:gd name="connsiteX32" fmla="*/ 1128537 w 1247731"/>
              <a:gd name="connsiteY32" fmla="*/ 34184 h 988367"/>
              <a:gd name="connsiteX33" fmla="*/ 1110630 w 1247731"/>
              <a:gd name="connsiteY33" fmla="*/ 52345 h 988367"/>
              <a:gd name="connsiteX34" fmla="*/ 1093104 w 1247731"/>
              <a:gd name="connsiteY34" fmla="*/ 35962 h 988367"/>
              <a:gd name="connsiteX35" fmla="*/ 1066434 w 1247731"/>
              <a:gd name="connsiteY35" fmla="*/ 26691 h 988367"/>
              <a:gd name="connsiteX36" fmla="*/ 1015634 w 1247731"/>
              <a:gd name="connsiteY36" fmla="*/ 35962 h 988367"/>
              <a:gd name="connsiteX37" fmla="*/ 980074 w 1247731"/>
              <a:gd name="connsiteY37" fmla="*/ 54250 h 988367"/>
              <a:gd name="connsiteX38" fmla="*/ 934735 w 1247731"/>
              <a:gd name="connsiteY38" fmla="*/ 80920 h 988367"/>
              <a:gd name="connsiteX39" fmla="*/ 819546 w 1247731"/>
              <a:gd name="connsiteY39" fmla="*/ 152167 h 988367"/>
              <a:gd name="connsiteX40" fmla="*/ 760745 w 1247731"/>
              <a:gd name="connsiteY40" fmla="*/ 194077 h 988367"/>
              <a:gd name="connsiteX41" fmla="*/ 704484 w 1247731"/>
              <a:gd name="connsiteY41" fmla="*/ 242464 h 988367"/>
              <a:gd name="connsiteX42" fmla="*/ 659018 w 1247731"/>
              <a:gd name="connsiteY42" fmla="*/ 338222 h 988367"/>
              <a:gd name="connsiteX43" fmla="*/ 657494 w 1247731"/>
              <a:gd name="connsiteY43" fmla="*/ 364511 h 988367"/>
              <a:gd name="connsiteX44" fmla="*/ 634634 w 1247731"/>
              <a:gd name="connsiteY44" fmla="*/ 385847 h 988367"/>
              <a:gd name="connsiteX45" fmla="*/ 607583 w 1247731"/>
              <a:gd name="connsiteY45" fmla="*/ 410358 h 988367"/>
              <a:gd name="connsiteX46" fmla="*/ 581167 w 1247731"/>
              <a:gd name="connsiteY46" fmla="*/ 425598 h 988367"/>
              <a:gd name="connsiteX47" fmla="*/ 558434 w 1247731"/>
              <a:gd name="connsiteY47" fmla="*/ 429789 h 988367"/>
              <a:gd name="connsiteX48" fmla="*/ 449722 w 1247731"/>
              <a:gd name="connsiteY48" fmla="*/ 503322 h 988367"/>
              <a:gd name="connsiteX49" fmla="*/ 379618 w 1247731"/>
              <a:gd name="connsiteY49" fmla="*/ 556662 h 988367"/>
              <a:gd name="connsiteX50" fmla="*/ 273446 w 1247731"/>
              <a:gd name="connsiteY50" fmla="*/ 639974 h 988367"/>
              <a:gd name="connsiteX51" fmla="*/ 159146 w 1247731"/>
              <a:gd name="connsiteY51" fmla="*/ 733446 h 988367"/>
              <a:gd name="connsiteX52" fmla="*/ 142636 w 1247731"/>
              <a:gd name="connsiteY52" fmla="*/ 755036 h 988367"/>
              <a:gd name="connsiteX53" fmla="*/ 131079 w 1247731"/>
              <a:gd name="connsiteY53" fmla="*/ 784373 h 988367"/>
              <a:gd name="connsiteX54" fmla="*/ 107203 w 1247731"/>
              <a:gd name="connsiteY54" fmla="*/ 806979 h 988367"/>
              <a:gd name="connsiteX55" fmla="*/ 77104 w 1247731"/>
              <a:gd name="connsiteY55" fmla="*/ 837967 h 988367"/>
              <a:gd name="connsiteX56" fmla="*/ 42560 w 1247731"/>
              <a:gd name="connsiteY56" fmla="*/ 894990 h 988367"/>
              <a:gd name="connsiteX57" fmla="*/ 35956 w 1247731"/>
              <a:gd name="connsiteY57" fmla="*/ 916707 h 988367"/>
              <a:gd name="connsiteX58" fmla="*/ 16906 w 1247731"/>
              <a:gd name="connsiteY58" fmla="*/ 936011 h 988367"/>
              <a:gd name="connsiteX59" fmla="*/ 3063 w 1247731"/>
              <a:gd name="connsiteY59" fmla="*/ 954299 h 988367"/>
              <a:gd name="connsiteX60" fmla="*/ 6873 w 1247731"/>
              <a:gd name="connsiteY60" fmla="*/ 983763 h 988367"/>
              <a:gd name="connsiteX61" fmla="*/ 1123584 w 1247731"/>
              <a:gd name="connsiteY61" fmla="*/ 73173 h 988367"/>
              <a:gd name="connsiteX62" fmla="*/ 1124727 w 1247731"/>
              <a:gd name="connsiteY62" fmla="*/ 69998 h 988367"/>
              <a:gd name="connsiteX63" fmla="*/ 1140729 w 1247731"/>
              <a:gd name="connsiteY63" fmla="*/ 52853 h 988367"/>
              <a:gd name="connsiteX64" fmla="*/ 1159398 w 1247731"/>
              <a:gd name="connsiteY64" fmla="*/ 33803 h 988367"/>
              <a:gd name="connsiteX65" fmla="*/ 1181369 w 1247731"/>
              <a:gd name="connsiteY65" fmla="*/ 21103 h 988367"/>
              <a:gd name="connsiteX66" fmla="*/ 1229248 w 1247731"/>
              <a:gd name="connsiteY66" fmla="*/ 52726 h 988367"/>
              <a:gd name="connsiteX67" fmla="*/ 1212992 w 1247731"/>
              <a:gd name="connsiteY67" fmla="*/ 89937 h 988367"/>
              <a:gd name="connsiteX68" fmla="*/ 1195466 w 1247731"/>
              <a:gd name="connsiteY68" fmla="*/ 106955 h 988367"/>
              <a:gd name="connsiteX69" fmla="*/ 1178956 w 1247731"/>
              <a:gd name="connsiteY69" fmla="*/ 122195 h 988367"/>
              <a:gd name="connsiteX70" fmla="*/ 1162700 w 1247731"/>
              <a:gd name="connsiteY70" fmla="*/ 127021 h 988367"/>
              <a:gd name="connsiteX71" fmla="*/ 1155842 w 1247731"/>
              <a:gd name="connsiteY71" fmla="*/ 115337 h 988367"/>
              <a:gd name="connsiteX72" fmla="*/ 1130442 w 1247731"/>
              <a:gd name="connsiteY72" fmla="*/ 84349 h 988367"/>
              <a:gd name="connsiteX73" fmla="*/ 1123584 w 1247731"/>
              <a:gd name="connsiteY73" fmla="*/ 73173 h 988367"/>
              <a:gd name="connsiteX74" fmla="*/ 682767 w 1247731"/>
              <a:gd name="connsiteY74" fmla="*/ 333396 h 988367"/>
              <a:gd name="connsiteX75" fmla="*/ 688736 w 1247731"/>
              <a:gd name="connsiteY75" fmla="*/ 298598 h 988367"/>
              <a:gd name="connsiteX76" fmla="*/ 714771 w 1247731"/>
              <a:gd name="connsiteY76" fmla="*/ 263673 h 988367"/>
              <a:gd name="connsiteX77" fmla="*/ 730646 w 1247731"/>
              <a:gd name="connsiteY77" fmla="*/ 247290 h 988367"/>
              <a:gd name="connsiteX78" fmla="*/ 764428 w 1247731"/>
              <a:gd name="connsiteY78" fmla="*/ 214270 h 988367"/>
              <a:gd name="connsiteX79" fmla="*/ 795670 w 1247731"/>
              <a:gd name="connsiteY79" fmla="*/ 191283 h 988367"/>
              <a:gd name="connsiteX80" fmla="*/ 863869 w 1247731"/>
              <a:gd name="connsiteY80" fmla="*/ 142261 h 988367"/>
              <a:gd name="connsiteX81" fmla="*/ 869076 w 1247731"/>
              <a:gd name="connsiteY81" fmla="*/ 139086 h 988367"/>
              <a:gd name="connsiteX82" fmla="*/ 903112 w 1247731"/>
              <a:gd name="connsiteY82" fmla="*/ 120163 h 988367"/>
              <a:gd name="connsiteX83" fmla="*/ 937656 w 1247731"/>
              <a:gd name="connsiteY83" fmla="*/ 99843 h 988367"/>
              <a:gd name="connsiteX84" fmla="*/ 968009 w 1247731"/>
              <a:gd name="connsiteY84" fmla="*/ 79904 h 988367"/>
              <a:gd name="connsiteX85" fmla="*/ 993409 w 1247731"/>
              <a:gd name="connsiteY85" fmla="*/ 67966 h 988367"/>
              <a:gd name="connsiteX86" fmla="*/ 1035954 w 1247731"/>
              <a:gd name="connsiteY86" fmla="*/ 49551 h 988367"/>
              <a:gd name="connsiteX87" fmla="*/ 1064783 w 1247731"/>
              <a:gd name="connsiteY87" fmla="*/ 47392 h 988367"/>
              <a:gd name="connsiteX88" fmla="*/ 1070498 w 1247731"/>
              <a:gd name="connsiteY88" fmla="*/ 50440 h 988367"/>
              <a:gd name="connsiteX89" fmla="*/ 1063132 w 1247731"/>
              <a:gd name="connsiteY89" fmla="*/ 54885 h 988367"/>
              <a:gd name="connsiteX90" fmla="*/ 1050432 w 1247731"/>
              <a:gd name="connsiteY90" fmla="*/ 59838 h 988367"/>
              <a:gd name="connsiteX91" fmla="*/ 1025032 w 1247731"/>
              <a:gd name="connsiteY91" fmla="*/ 72538 h 988367"/>
              <a:gd name="connsiteX92" fmla="*/ 988837 w 1247731"/>
              <a:gd name="connsiteY92" fmla="*/ 97938 h 988367"/>
              <a:gd name="connsiteX93" fmla="*/ 969787 w 1247731"/>
              <a:gd name="connsiteY93" fmla="*/ 114067 h 988367"/>
              <a:gd name="connsiteX94" fmla="*/ 949848 w 1247731"/>
              <a:gd name="connsiteY94" fmla="*/ 128418 h 988367"/>
              <a:gd name="connsiteX95" fmla="*/ 908446 w 1247731"/>
              <a:gd name="connsiteY95" fmla="*/ 155596 h 988367"/>
              <a:gd name="connsiteX96" fmla="*/ 868060 w 1247731"/>
              <a:gd name="connsiteY96" fmla="*/ 183282 h 988367"/>
              <a:gd name="connsiteX97" fmla="*/ 839866 w 1247731"/>
              <a:gd name="connsiteY97" fmla="*/ 204237 h 988367"/>
              <a:gd name="connsiteX98" fmla="*/ 761634 w 1247731"/>
              <a:gd name="connsiteY98" fmla="*/ 267737 h 988367"/>
              <a:gd name="connsiteX99" fmla="*/ 724423 w 1247731"/>
              <a:gd name="connsiteY99" fmla="*/ 299995 h 988367"/>
              <a:gd name="connsiteX100" fmla="*/ 706135 w 1247731"/>
              <a:gd name="connsiteY100" fmla="*/ 317140 h 988367"/>
              <a:gd name="connsiteX101" fmla="*/ 690514 w 1247731"/>
              <a:gd name="connsiteY101" fmla="*/ 333142 h 988367"/>
              <a:gd name="connsiteX102" fmla="*/ 682767 w 1247731"/>
              <a:gd name="connsiteY102" fmla="*/ 333396 h 988367"/>
              <a:gd name="connsiteX103" fmla="*/ 684672 w 1247731"/>
              <a:gd name="connsiteY103" fmla="*/ 533040 h 988367"/>
              <a:gd name="connsiteX104" fmla="*/ 681624 w 1247731"/>
              <a:gd name="connsiteY104" fmla="*/ 509418 h 988367"/>
              <a:gd name="connsiteX105" fmla="*/ 647207 w 1247731"/>
              <a:gd name="connsiteY105" fmla="*/ 456332 h 988367"/>
              <a:gd name="connsiteX106" fmla="*/ 627522 w 1247731"/>
              <a:gd name="connsiteY106" fmla="*/ 438806 h 988367"/>
              <a:gd name="connsiteX107" fmla="*/ 621299 w 1247731"/>
              <a:gd name="connsiteY107" fmla="*/ 429027 h 988367"/>
              <a:gd name="connsiteX108" fmla="*/ 645556 w 1247731"/>
              <a:gd name="connsiteY108" fmla="*/ 408199 h 988367"/>
              <a:gd name="connsiteX109" fmla="*/ 665368 w 1247731"/>
              <a:gd name="connsiteY109" fmla="*/ 391054 h 988367"/>
              <a:gd name="connsiteX110" fmla="*/ 713755 w 1247731"/>
              <a:gd name="connsiteY110" fmla="*/ 335682 h 988367"/>
              <a:gd name="connsiteX111" fmla="*/ 760872 w 1247731"/>
              <a:gd name="connsiteY111" fmla="*/ 293010 h 988367"/>
              <a:gd name="connsiteX112" fmla="*/ 809259 w 1247731"/>
              <a:gd name="connsiteY112" fmla="*/ 252624 h 988367"/>
              <a:gd name="connsiteX113" fmla="*/ 864504 w 1247731"/>
              <a:gd name="connsiteY113" fmla="*/ 207285 h 988367"/>
              <a:gd name="connsiteX114" fmla="*/ 987059 w 1247731"/>
              <a:gd name="connsiteY114" fmla="*/ 122449 h 988367"/>
              <a:gd name="connsiteX115" fmla="*/ 1039383 w 1247731"/>
              <a:gd name="connsiteY115" fmla="*/ 85492 h 988367"/>
              <a:gd name="connsiteX116" fmla="*/ 1090183 w 1247731"/>
              <a:gd name="connsiteY116" fmla="*/ 78253 h 988367"/>
              <a:gd name="connsiteX117" fmla="*/ 1113551 w 1247731"/>
              <a:gd name="connsiteY117" fmla="*/ 96668 h 988367"/>
              <a:gd name="connsiteX118" fmla="*/ 1137046 w 1247731"/>
              <a:gd name="connsiteY118" fmla="*/ 127402 h 988367"/>
              <a:gd name="connsiteX119" fmla="*/ 1148222 w 1247731"/>
              <a:gd name="connsiteY119" fmla="*/ 165502 h 988367"/>
              <a:gd name="connsiteX120" fmla="*/ 1131331 w 1247731"/>
              <a:gd name="connsiteY120" fmla="*/ 195220 h 988367"/>
              <a:gd name="connsiteX121" fmla="*/ 1081928 w 1247731"/>
              <a:gd name="connsiteY121" fmla="*/ 250973 h 988367"/>
              <a:gd name="connsiteX122" fmla="*/ 1021603 w 1247731"/>
              <a:gd name="connsiteY122" fmla="*/ 304186 h 988367"/>
              <a:gd name="connsiteX123" fmla="*/ 975629 w 1247731"/>
              <a:gd name="connsiteY123" fmla="*/ 338857 h 988367"/>
              <a:gd name="connsiteX124" fmla="*/ 915304 w 1247731"/>
              <a:gd name="connsiteY124" fmla="*/ 385847 h 988367"/>
              <a:gd name="connsiteX125" fmla="*/ 792876 w 1247731"/>
              <a:gd name="connsiteY125" fmla="*/ 472969 h 988367"/>
              <a:gd name="connsiteX126" fmla="*/ 740806 w 1247731"/>
              <a:gd name="connsiteY126" fmla="*/ 505989 h 988367"/>
              <a:gd name="connsiteX127" fmla="*/ 713755 w 1247731"/>
              <a:gd name="connsiteY127" fmla="*/ 521864 h 988367"/>
              <a:gd name="connsiteX128" fmla="*/ 689498 w 1247731"/>
              <a:gd name="connsiteY128" fmla="*/ 535580 h 988367"/>
              <a:gd name="connsiteX129" fmla="*/ 684672 w 1247731"/>
              <a:gd name="connsiteY129" fmla="*/ 533040 h 988367"/>
              <a:gd name="connsiteX130" fmla="*/ 231282 w 1247731"/>
              <a:gd name="connsiteY130" fmla="*/ 864129 h 988367"/>
              <a:gd name="connsiteX131" fmla="*/ 229250 w 1247731"/>
              <a:gd name="connsiteY131" fmla="*/ 859938 h 988367"/>
              <a:gd name="connsiteX132" fmla="*/ 215407 w 1247731"/>
              <a:gd name="connsiteY132" fmla="*/ 835935 h 988367"/>
              <a:gd name="connsiteX133" fmla="*/ 194325 w 1247731"/>
              <a:gd name="connsiteY133" fmla="*/ 807106 h 988367"/>
              <a:gd name="connsiteX134" fmla="*/ 168925 w 1247731"/>
              <a:gd name="connsiteY134" fmla="*/ 782595 h 988367"/>
              <a:gd name="connsiteX135" fmla="*/ 167782 w 1247731"/>
              <a:gd name="connsiteY135" fmla="*/ 775229 h 988367"/>
              <a:gd name="connsiteX136" fmla="*/ 221757 w 1247731"/>
              <a:gd name="connsiteY136" fmla="*/ 715285 h 988367"/>
              <a:gd name="connsiteX137" fmla="*/ 285257 w 1247731"/>
              <a:gd name="connsiteY137" fmla="*/ 659151 h 988367"/>
              <a:gd name="connsiteX138" fmla="*/ 322087 w 1247731"/>
              <a:gd name="connsiteY138" fmla="*/ 630576 h 988367"/>
              <a:gd name="connsiteX139" fmla="*/ 351678 w 1247731"/>
              <a:gd name="connsiteY139" fmla="*/ 606192 h 988367"/>
              <a:gd name="connsiteX140" fmla="*/ 378856 w 1247731"/>
              <a:gd name="connsiteY140" fmla="*/ 585364 h 988367"/>
              <a:gd name="connsiteX141" fmla="*/ 419115 w 1247731"/>
              <a:gd name="connsiteY141" fmla="*/ 555900 h 988367"/>
              <a:gd name="connsiteX142" fmla="*/ 457850 w 1247731"/>
              <a:gd name="connsiteY142" fmla="*/ 523007 h 988367"/>
              <a:gd name="connsiteX143" fmla="*/ 497855 w 1247731"/>
              <a:gd name="connsiteY143" fmla="*/ 493543 h 988367"/>
              <a:gd name="connsiteX144" fmla="*/ 497855 w 1247731"/>
              <a:gd name="connsiteY144" fmla="*/ 493543 h 988367"/>
              <a:gd name="connsiteX145" fmla="*/ 520461 w 1247731"/>
              <a:gd name="connsiteY145" fmla="*/ 478938 h 988367"/>
              <a:gd name="connsiteX146" fmla="*/ 549417 w 1247731"/>
              <a:gd name="connsiteY146" fmla="*/ 459761 h 988367"/>
              <a:gd name="connsiteX147" fmla="*/ 580024 w 1247731"/>
              <a:gd name="connsiteY147" fmla="*/ 450744 h 988367"/>
              <a:gd name="connsiteX148" fmla="*/ 605424 w 1247731"/>
              <a:gd name="connsiteY148" fmla="*/ 454554 h 988367"/>
              <a:gd name="connsiteX149" fmla="*/ 628284 w 1247731"/>
              <a:gd name="connsiteY149" fmla="*/ 471064 h 988367"/>
              <a:gd name="connsiteX150" fmla="*/ 645556 w 1247731"/>
              <a:gd name="connsiteY150" fmla="*/ 490368 h 988367"/>
              <a:gd name="connsiteX151" fmla="*/ 659780 w 1247731"/>
              <a:gd name="connsiteY151" fmla="*/ 514752 h 988367"/>
              <a:gd name="connsiteX152" fmla="*/ 663336 w 1247731"/>
              <a:gd name="connsiteY152" fmla="*/ 537231 h 988367"/>
              <a:gd name="connsiteX153" fmla="*/ 654319 w 1247731"/>
              <a:gd name="connsiteY153" fmla="*/ 560472 h 988367"/>
              <a:gd name="connsiteX154" fmla="*/ 629681 w 1247731"/>
              <a:gd name="connsiteY154" fmla="*/ 596667 h 988367"/>
              <a:gd name="connsiteX155" fmla="*/ 597169 w 1247731"/>
              <a:gd name="connsiteY155" fmla="*/ 629433 h 988367"/>
              <a:gd name="connsiteX156" fmla="*/ 557799 w 1247731"/>
              <a:gd name="connsiteY156" fmla="*/ 655849 h 988367"/>
              <a:gd name="connsiteX157" fmla="*/ 522493 w 1247731"/>
              <a:gd name="connsiteY157" fmla="*/ 684170 h 988367"/>
              <a:gd name="connsiteX158" fmla="*/ 482996 w 1247731"/>
              <a:gd name="connsiteY158" fmla="*/ 715285 h 988367"/>
              <a:gd name="connsiteX159" fmla="*/ 442610 w 1247731"/>
              <a:gd name="connsiteY159" fmla="*/ 744749 h 988367"/>
              <a:gd name="connsiteX160" fmla="*/ 442610 w 1247731"/>
              <a:gd name="connsiteY160" fmla="*/ 744749 h 988367"/>
              <a:gd name="connsiteX161" fmla="*/ 410225 w 1247731"/>
              <a:gd name="connsiteY161" fmla="*/ 769387 h 988367"/>
              <a:gd name="connsiteX162" fmla="*/ 333136 w 1247731"/>
              <a:gd name="connsiteY162" fmla="*/ 819552 h 988367"/>
              <a:gd name="connsiteX163" fmla="*/ 295036 w 1247731"/>
              <a:gd name="connsiteY163" fmla="*/ 840761 h 988367"/>
              <a:gd name="connsiteX164" fmla="*/ 246649 w 1247731"/>
              <a:gd name="connsiteY164" fmla="*/ 863367 h 988367"/>
              <a:gd name="connsiteX165" fmla="*/ 231282 w 1247731"/>
              <a:gd name="connsiteY165" fmla="*/ 864129 h 988367"/>
              <a:gd name="connsiteX166" fmla="*/ 75072 w 1247731"/>
              <a:gd name="connsiteY166" fmla="*/ 914929 h 988367"/>
              <a:gd name="connsiteX167" fmla="*/ 73548 w 1247731"/>
              <a:gd name="connsiteY167" fmla="*/ 910992 h 988367"/>
              <a:gd name="connsiteX168" fmla="*/ 77612 w 1247731"/>
              <a:gd name="connsiteY168" fmla="*/ 892704 h 988367"/>
              <a:gd name="connsiteX169" fmla="*/ 132984 w 1247731"/>
              <a:gd name="connsiteY169" fmla="*/ 823235 h 988367"/>
              <a:gd name="connsiteX170" fmla="*/ 135524 w 1247731"/>
              <a:gd name="connsiteY170" fmla="*/ 821076 h 988367"/>
              <a:gd name="connsiteX171" fmla="*/ 149875 w 1247731"/>
              <a:gd name="connsiteY171" fmla="*/ 811932 h 988367"/>
              <a:gd name="connsiteX172" fmla="*/ 172989 w 1247731"/>
              <a:gd name="connsiteY172" fmla="*/ 824632 h 988367"/>
              <a:gd name="connsiteX173" fmla="*/ 191277 w 1247731"/>
              <a:gd name="connsiteY173" fmla="*/ 853715 h 988367"/>
              <a:gd name="connsiteX174" fmla="*/ 199024 w 1247731"/>
              <a:gd name="connsiteY174" fmla="*/ 870479 h 988367"/>
              <a:gd name="connsiteX175" fmla="*/ 199024 w 1247731"/>
              <a:gd name="connsiteY175" fmla="*/ 883179 h 988367"/>
              <a:gd name="connsiteX176" fmla="*/ 187086 w 1247731"/>
              <a:gd name="connsiteY176" fmla="*/ 891561 h 988367"/>
              <a:gd name="connsiteX177" fmla="*/ 141874 w 1247731"/>
              <a:gd name="connsiteY177" fmla="*/ 906293 h 988367"/>
              <a:gd name="connsiteX178" fmla="*/ 112664 w 1247731"/>
              <a:gd name="connsiteY178" fmla="*/ 917215 h 988367"/>
              <a:gd name="connsiteX179" fmla="*/ 84597 w 1247731"/>
              <a:gd name="connsiteY179" fmla="*/ 922168 h 988367"/>
              <a:gd name="connsiteX180" fmla="*/ 75072 w 1247731"/>
              <a:gd name="connsiteY180" fmla="*/ 914929 h 98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47731" h="988367">
                <a:moveTo>
                  <a:pt x="6873" y="983763"/>
                </a:moveTo>
                <a:lnTo>
                  <a:pt x="8397" y="984906"/>
                </a:lnTo>
                <a:cubicBezTo>
                  <a:pt x="19370" y="990481"/>
                  <a:pt x="32565" y="989249"/>
                  <a:pt x="42306" y="981731"/>
                </a:cubicBezTo>
                <a:cubicBezTo>
                  <a:pt x="51196" y="973107"/>
                  <a:pt x="61140" y="965640"/>
                  <a:pt x="71897" y="959506"/>
                </a:cubicBezTo>
                <a:cubicBezTo>
                  <a:pt x="78513" y="957829"/>
                  <a:pt x="85270" y="956851"/>
                  <a:pt x="92090" y="956585"/>
                </a:cubicBezTo>
                <a:cubicBezTo>
                  <a:pt x="111496" y="951086"/>
                  <a:pt x="130266" y="943542"/>
                  <a:pt x="148097" y="934106"/>
                </a:cubicBezTo>
                <a:cubicBezTo>
                  <a:pt x="169179" y="925089"/>
                  <a:pt x="190134" y="915691"/>
                  <a:pt x="210581" y="905277"/>
                </a:cubicBezTo>
                <a:cubicBezTo>
                  <a:pt x="223815" y="899816"/>
                  <a:pt x="237390" y="895231"/>
                  <a:pt x="251221" y="891561"/>
                </a:cubicBezTo>
                <a:cubicBezTo>
                  <a:pt x="273815" y="881820"/>
                  <a:pt x="295481" y="870098"/>
                  <a:pt x="315991" y="856509"/>
                </a:cubicBezTo>
                <a:cubicBezTo>
                  <a:pt x="339359" y="843047"/>
                  <a:pt x="361584" y="827807"/>
                  <a:pt x="383555" y="812186"/>
                </a:cubicBezTo>
                <a:cubicBezTo>
                  <a:pt x="400484" y="799994"/>
                  <a:pt x="417679" y="787840"/>
                  <a:pt x="435117" y="775737"/>
                </a:cubicBezTo>
                <a:cubicBezTo>
                  <a:pt x="448833" y="765958"/>
                  <a:pt x="461787" y="755036"/>
                  <a:pt x="474995" y="744622"/>
                </a:cubicBezTo>
                <a:cubicBezTo>
                  <a:pt x="492267" y="731033"/>
                  <a:pt x="510682" y="719222"/>
                  <a:pt x="527827" y="704998"/>
                </a:cubicBezTo>
                <a:cubicBezTo>
                  <a:pt x="549417" y="687599"/>
                  <a:pt x="572785" y="670708"/>
                  <a:pt x="594883" y="653309"/>
                </a:cubicBezTo>
                <a:cubicBezTo>
                  <a:pt x="618048" y="636824"/>
                  <a:pt x="638850" y="617253"/>
                  <a:pt x="656732" y="595143"/>
                </a:cubicBezTo>
                <a:cubicBezTo>
                  <a:pt x="661939" y="587904"/>
                  <a:pt x="666257" y="579903"/>
                  <a:pt x="671718" y="572791"/>
                </a:cubicBezTo>
                <a:cubicBezTo>
                  <a:pt x="677928" y="566034"/>
                  <a:pt x="685332" y="560484"/>
                  <a:pt x="693562" y="556408"/>
                </a:cubicBezTo>
                <a:cubicBezTo>
                  <a:pt x="711469" y="544889"/>
                  <a:pt x="729947" y="534297"/>
                  <a:pt x="748934" y="524658"/>
                </a:cubicBezTo>
                <a:cubicBezTo>
                  <a:pt x="766193" y="515933"/>
                  <a:pt x="782639" y="505684"/>
                  <a:pt x="798083" y="494051"/>
                </a:cubicBezTo>
                <a:cubicBezTo>
                  <a:pt x="830468" y="471064"/>
                  <a:pt x="862726" y="447950"/>
                  <a:pt x="893841" y="423312"/>
                </a:cubicBezTo>
                <a:cubicBezTo>
                  <a:pt x="917082" y="405024"/>
                  <a:pt x="939942" y="386355"/>
                  <a:pt x="963945" y="369083"/>
                </a:cubicBezTo>
                <a:cubicBezTo>
                  <a:pt x="991885" y="349017"/>
                  <a:pt x="1021095" y="328951"/>
                  <a:pt x="1048019" y="306853"/>
                </a:cubicBezTo>
                <a:cubicBezTo>
                  <a:pt x="1074550" y="283739"/>
                  <a:pt x="1099416" y="258783"/>
                  <a:pt x="1122441" y="232177"/>
                </a:cubicBezTo>
                <a:cubicBezTo>
                  <a:pt x="1138100" y="216619"/>
                  <a:pt x="1151715" y="199119"/>
                  <a:pt x="1162954" y="180107"/>
                </a:cubicBezTo>
                <a:cubicBezTo>
                  <a:pt x="1163818" y="178633"/>
                  <a:pt x="1164580" y="177109"/>
                  <a:pt x="1165240" y="175535"/>
                </a:cubicBezTo>
                <a:cubicBezTo>
                  <a:pt x="1167437" y="169058"/>
                  <a:pt x="1169177" y="162441"/>
                  <a:pt x="1170447" y="155723"/>
                </a:cubicBezTo>
                <a:cubicBezTo>
                  <a:pt x="1172606" y="149119"/>
                  <a:pt x="1179210" y="146198"/>
                  <a:pt x="1183147" y="141372"/>
                </a:cubicBezTo>
                <a:cubicBezTo>
                  <a:pt x="1193942" y="130196"/>
                  <a:pt x="1205753" y="120290"/>
                  <a:pt x="1217310" y="110003"/>
                </a:cubicBezTo>
                <a:cubicBezTo>
                  <a:pt x="1227737" y="100782"/>
                  <a:pt x="1236131" y="89492"/>
                  <a:pt x="1241948" y="76856"/>
                </a:cubicBezTo>
                <a:cubicBezTo>
                  <a:pt x="1246177" y="67724"/>
                  <a:pt x="1248133" y="57704"/>
                  <a:pt x="1247663" y="47646"/>
                </a:cubicBezTo>
                <a:cubicBezTo>
                  <a:pt x="1245758" y="25294"/>
                  <a:pt x="1219469" y="6371"/>
                  <a:pt x="1199403" y="1291"/>
                </a:cubicBezTo>
                <a:cubicBezTo>
                  <a:pt x="1180442" y="-2875"/>
                  <a:pt x="1160681" y="3196"/>
                  <a:pt x="1147333" y="17293"/>
                </a:cubicBezTo>
                <a:cubicBezTo>
                  <a:pt x="1140628" y="22411"/>
                  <a:pt x="1134341" y="28062"/>
                  <a:pt x="1128537" y="34184"/>
                </a:cubicBezTo>
                <a:cubicBezTo>
                  <a:pt x="1124092" y="39518"/>
                  <a:pt x="1118504" y="52345"/>
                  <a:pt x="1110630" y="52345"/>
                </a:cubicBezTo>
                <a:cubicBezTo>
                  <a:pt x="1102756" y="52345"/>
                  <a:pt x="1099073" y="39645"/>
                  <a:pt x="1093104" y="35962"/>
                </a:cubicBezTo>
                <a:cubicBezTo>
                  <a:pt x="1085027" y="30907"/>
                  <a:pt x="1075908" y="27745"/>
                  <a:pt x="1066434" y="26691"/>
                </a:cubicBezTo>
                <a:cubicBezTo>
                  <a:pt x="1048971" y="25192"/>
                  <a:pt x="1031433" y="28392"/>
                  <a:pt x="1015634" y="35962"/>
                </a:cubicBezTo>
                <a:cubicBezTo>
                  <a:pt x="1003391" y="41270"/>
                  <a:pt x="991517" y="47379"/>
                  <a:pt x="980074" y="54250"/>
                </a:cubicBezTo>
                <a:lnTo>
                  <a:pt x="934735" y="80920"/>
                </a:lnTo>
                <a:cubicBezTo>
                  <a:pt x="896635" y="103653"/>
                  <a:pt x="855741" y="125624"/>
                  <a:pt x="819546" y="152167"/>
                </a:cubicBezTo>
                <a:cubicBezTo>
                  <a:pt x="800115" y="166391"/>
                  <a:pt x="780684" y="180742"/>
                  <a:pt x="760745" y="194077"/>
                </a:cubicBezTo>
                <a:cubicBezTo>
                  <a:pt x="740196" y="207996"/>
                  <a:pt x="721325" y="224239"/>
                  <a:pt x="704484" y="242464"/>
                </a:cubicBezTo>
                <a:cubicBezTo>
                  <a:pt x="677814" y="271039"/>
                  <a:pt x="655462" y="296693"/>
                  <a:pt x="659018" y="338222"/>
                </a:cubicBezTo>
                <a:cubicBezTo>
                  <a:pt x="660745" y="346972"/>
                  <a:pt x="660224" y="356014"/>
                  <a:pt x="657494" y="364511"/>
                </a:cubicBezTo>
                <a:cubicBezTo>
                  <a:pt x="653303" y="374290"/>
                  <a:pt x="642254" y="379116"/>
                  <a:pt x="634634" y="385847"/>
                </a:cubicBezTo>
                <a:cubicBezTo>
                  <a:pt x="627014" y="392578"/>
                  <a:pt x="617362" y="403119"/>
                  <a:pt x="607583" y="410358"/>
                </a:cubicBezTo>
                <a:cubicBezTo>
                  <a:pt x="599696" y="416885"/>
                  <a:pt x="590768" y="422029"/>
                  <a:pt x="581167" y="425598"/>
                </a:cubicBezTo>
                <a:cubicBezTo>
                  <a:pt x="573522" y="426614"/>
                  <a:pt x="565939" y="428011"/>
                  <a:pt x="558434" y="429789"/>
                </a:cubicBezTo>
                <a:cubicBezTo>
                  <a:pt x="518683" y="445410"/>
                  <a:pt x="482234" y="476398"/>
                  <a:pt x="449722" y="503322"/>
                </a:cubicBezTo>
                <a:cubicBezTo>
                  <a:pt x="427497" y="522562"/>
                  <a:pt x="404091" y="540380"/>
                  <a:pt x="379618" y="556662"/>
                </a:cubicBezTo>
                <a:cubicBezTo>
                  <a:pt x="341518" y="580919"/>
                  <a:pt x="309768" y="613304"/>
                  <a:pt x="273446" y="639974"/>
                </a:cubicBezTo>
                <a:cubicBezTo>
                  <a:pt x="232705" y="667761"/>
                  <a:pt x="194464" y="699029"/>
                  <a:pt x="159146" y="733446"/>
                </a:cubicBezTo>
                <a:cubicBezTo>
                  <a:pt x="152656" y="739834"/>
                  <a:pt x="147106" y="747098"/>
                  <a:pt x="142636" y="755036"/>
                </a:cubicBezTo>
                <a:cubicBezTo>
                  <a:pt x="137810" y="763926"/>
                  <a:pt x="136413" y="775356"/>
                  <a:pt x="131079" y="784373"/>
                </a:cubicBezTo>
                <a:cubicBezTo>
                  <a:pt x="125745" y="793390"/>
                  <a:pt x="114823" y="799232"/>
                  <a:pt x="107203" y="806979"/>
                </a:cubicBezTo>
                <a:cubicBezTo>
                  <a:pt x="97043" y="817266"/>
                  <a:pt x="87137" y="827680"/>
                  <a:pt x="77104" y="837967"/>
                </a:cubicBezTo>
                <a:cubicBezTo>
                  <a:pt x="61978" y="854540"/>
                  <a:pt x="50244" y="873908"/>
                  <a:pt x="42560" y="894990"/>
                </a:cubicBezTo>
                <a:cubicBezTo>
                  <a:pt x="41010" y="902407"/>
                  <a:pt x="38801" y="909684"/>
                  <a:pt x="35956" y="916707"/>
                </a:cubicBezTo>
                <a:cubicBezTo>
                  <a:pt x="30876" y="923565"/>
                  <a:pt x="22494" y="929407"/>
                  <a:pt x="16906" y="936011"/>
                </a:cubicBezTo>
                <a:cubicBezTo>
                  <a:pt x="11420" y="941395"/>
                  <a:pt x="6759" y="947555"/>
                  <a:pt x="3063" y="954299"/>
                </a:cubicBezTo>
                <a:cubicBezTo>
                  <a:pt x="-2144" y="963912"/>
                  <a:pt x="-607" y="975787"/>
                  <a:pt x="6873" y="983763"/>
                </a:cubicBezTo>
                <a:close/>
                <a:moveTo>
                  <a:pt x="1123584" y="73173"/>
                </a:moveTo>
                <a:cubicBezTo>
                  <a:pt x="1123774" y="72055"/>
                  <a:pt x="1124168" y="70975"/>
                  <a:pt x="1124727" y="69998"/>
                </a:cubicBezTo>
                <a:cubicBezTo>
                  <a:pt x="1129147" y="63495"/>
                  <a:pt x="1134544" y="57704"/>
                  <a:pt x="1140729" y="52853"/>
                </a:cubicBezTo>
                <a:cubicBezTo>
                  <a:pt x="1147206" y="46757"/>
                  <a:pt x="1153429" y="40153"/>
                  <a:pt x="1159398" y="33803"/>
                </a:cubicBezTo>
                <a:cubicBezTo>
                  <a:pt x="1164897" y="27008"/>
                  <a:pt x="1172733" y="22474"/>
                  <a:pt x="1181369" y="21103"/>
                </a:cubicBezTo>
                <a:cubicBezTo>
                  <a:pt x="1200800" y="19706"/>
                  <a:pt x="1226835" y="30882"/>
                  <a:pt x="1229248" y="52726"/>
                </a:cubicBezTo>
                <a:cubicBezTo>
                  <a:pt x="1229070" y="66810"/>
                  <a:pt x="1223216" y="80234"/>
                  <a:pt x="1212992" y="89937"/>
                </a:cubicBezTo>
                <a:cubicBezTo>
                  <a:pt x="1207493" y="95956"/>
                  <a:pt x="1201651" y="101646"/>
                  <a:pt x="1195466" y="106955"/>
                </a:cubicBezTo>
                <a:cubicBezTo>
                  <a:pt x="1189878" y="112035"/>
                  <a:pt x="1184671" y="117369"/>
                  <a:pt x="1178956" y="122195"/>
                </a:cubicBezTo>
                <a:cubicBezTo>
                  <a:pt x="1173241" y="127021"/>
                  <a:pt x="1168669" y="130323"/>
                  <a:pt x="1162700" y="127021"/>
                </a:cubicBezTo>
                <a:cubicBezTo>
                  <a:pt x="1156731" y="123719"/>
                  <a:pt x="1157874" y="119274"/>
                  <a:pt x="1155842" y="115337"/>
                </a:cubicBezTo>
                <a:cubicBezTo>
                  <a:pt x="1149289" y="103576"/>
                  <a:pt x="1140691" y="93086"/>
                  <a:pt x="1130442" y="84349"/>
                </a:cubicBezTo>
                <a:cubicBezTo>
                  <a:pt x="1127267" y="80920"/>
                  <a:pt x="1122949" y="77872"/>
                  <a:pt x="1123584" y="73173"/>
                </a:cubicBezTo>
                <a:close/>
                <a:moveTo>
                  <a:pt x="682767" y="333396"/>
                </a:moveTo>
                <a:cubicBezTo>
                  <a:pt x="675147" y="324125"/>
                  <a:pt x="684291" y="307996"/>
                  <a:pt x="688736" y="298598"/>
                </a:cubicBezTo>
                <a:cubicBezTo>
                  <a:pt x="695657" y="285745"/>
                  <a:pt x="704433" y="273972"/>
                  <a:pt x="714771" y="263673"/>
                </a:cubicBezTo>
                <a:cubicBezTo>
                  <a:pt x="719978" y="258085"/>
                  <a:pt x="725439" y="252751"/>
                  <a:pt x="730646" y="247290"/>
                </a:cubicBezTo>
                <a:cubicBezTo>
                  <a:pt x="741174" y="235555"/>
                  <a:pt x="752452" y="224531"/>
                  <a:pt x="764428" y="214270"/>
                </a:cubicBezTo>
                <a:cubicBezTo>
                  <a:pt x="774588" y="206142"/>
                  <a:pt x="785256" y="198903"/>
                  <a:pt x="795670" y="191283"/>
                </a:cubicBezTo>
                <a:cubicBezTo>
                  <a:pt x="818022" y="174646"/>
                  <a:pt x="840120" y="157120"/>
                  <a:pt x="863869" y="142261"/>
                </a:cubicBezTo>
                <a:cubicBezTo>
                  <a:pt x="865520" y="141118"/>
                  <a:pt x="867298" y="140102"/>
                  <a:pt x="869076" y="139086"/>
                </a:cubicBezTo>
                <a:cubicBezTo>
                  <a:pt x="880125" y="132355"/>
                  <a:pt x="892317" y="127148"/>
                  <a:pt x="903112" y="120163"/>
                </a:cubicBezTo>
                <a:cubicBezTo>
                  <a:pt x="913907" y="113178"/>
                  <a:pt x="926099" y="106574"/>
                  <a:pt x="937656" y="99843"/>
                </a:cubicBezTo>
                <a:cubicBezTo>
                  <a:pt x="949213" y="93112"/>
                  <a:pt x="957468" y="86000"/>
                  <a:pt x="968009" y="79904"/>
                </a:cubicBezTo>
                <a:cubicBezTo>
                  <a:pt x="975883" y="75332"/>
                  <a:pt x="984773" y="72157"/>
                  <a:pt x="993409" y="67966"/>
                </a:cubicBezTo>
                <a:cubicBezTo>
                  <a:pt x="1006807" y="60155"/>
                  <a:pt x="1021082" y="53970"/>
                  <a:pt x="1035954" y="49551"/>
                </a:cubicBezTo>
                <a:cubicBezTo>
                  <a:pt x="1045250" y="46553"/>
                  <a:pt x="1055144" y="45817"/>
                  <a:pt x="1064783" y="47392"/>
                </a:cubicBezTo>
                <a:cubicBezTo>
                  <a:pt x="1066688" y="47392"/>
                  <a:pt x="1070244" y="47392"/>
                  <a:pt x="1070498" y="50440"/>
                </a:cubicBezTo>
                <a:cubicBezTo>
                  <a:pt x="1070752" y="53488"/>
                  <a:pt x="1065164" y="54250"/>
                  <a:pt x="1063132" y="54885"/>
                </a:cubicBezTo>
                <a:cubicBezTo>
                  <a:pt x="1058802" y="56256"/>
                  <a:pt x="1054547" y="57907"/>
                  <a:pt x="1050432" y="59838"/>
                </a:cubicBezTo>
                <a:cubicBezTo>
                  <a:pt x="1041758" y="63648"/>
                  <a:pt x="1033287" y="67889"/>
                  <a:pt x="1025032" y="72538"/>
                </a:cubicBezTo>
                <a:cubicBezTo>
                  <a:pt x="1012269" y="79967"/>
                  <a:pt x="1000166" y="88463"/>
                  <a:pt x="988837" y="97938"/>
                </a:cubicBezTo>
                <a:cubicBezTo>
                  <a:pt x="982360" y="103145"/>
                  <a:pt x="976137" y="108733"/>
                  <a:pt x="969787" y="114067"/>
                </a:cubicBezTo>
                <a:cubicBezTo>
                  <a:pt x="963437" y="119248"/>
                  <a:pt x="956782" y="124036"/>
                  <a:pt x="949848" y="128418"/>
                </a:cubicBezTo>
                <a:cubicBezTo>
                  <a:pt x="936005" y="137435"/>
                  <a:pt x="922162" y="146452"/>
                  <a:pt x="908446" y="155596"/>
                </a:cubicBezTo>
                <a:cubicBezTo>
                  <a:pt x="894730" y="164740"/>
                  <a:pt x="881268" y="173757"/>
                  <a:pt x="868060" y="183282"/>
                </a:cubicBezTo>
                <a:cubicBezTo>
                  <a:pt x="858535" y="190013"/>
                  <a:pt x="849010" y="196871"/>
                  <a:pt x="839866" y="204237"/>
                </a:cubicBezTo>
                <a:cubicBezTo>
                  <a:pt x="814466" y="225446"/>
                  <a:pt x="786907" y="245258"/>
                  <a:pt x="761634" y="267737"/>
                </a:cubicBezTo>
                <a:cubicBezTo>
                  <a:pt x="748934" y="278532"/>
                  <a:pt x="736234" y="289073"/>
                  <a:pt x="724423" y="299995"/>
                </a:cubicBezTo>
                <a:cubicBezTo>
                  <a:pt x="718238" y="305583"/>
                  <a:pt x="712142" y="311298"/>
                  <a:pt x="706135" y="317140"/>
                </a:cubicBezTo>
                <a:cubicBezTo>
                  <a:pt x="700801" y="322220"/>
                  <a:pt x="696102" y="328443"/>
                  <a:pt x="690514" y="333142"/>
                </a:cubicBezTo>
                <a:cubicBezTo>
                  <a:pt x="687847" y="334920"/>
                  <a:pt x="684926" y="335936"/>
                  <a:pt x="682767" y="333396"/>
                </a:cubicBezTo>
                <a:close/>
                <a:moveTo>
                  <a:pt x="684672" y="533040"/>
                </a:moveTo>
                <a:cubicBezTo>
                  <a:pt x="683263" y="525216"/>
                  <a:pt x="682246" y="517342"/>
                  <a:pt x="681624" y="509418"/>
                </a:cubicBezTo>
                <a:cubicBezTo>
                  <a:pt x="678322" y="489225"/>
                  <a:pt x="661050" y="470302"/>
                  <a:pt x="647207" y="456332"/>
                </a:cubicBezTo>
                <a:cubicBezTo>
                  <a:pt x="641162" y="449931"/>
                  <a:pt x="634583" y="444063"/>
                  <a:pt x="627522" y="438806"/>
                </a:cubicBezTo>
                <a:cubicBezTo>
                  <a:pt x="624982" y="437028"/>
                  <a:pt x="616600" y="432583"/>
                  <a:pt x="621299" y="429027"/>
                </a:cubicBezTo>
                <a:cubicBezTo>
                  <a:pt x="629681" y="422296"/>
                  <a:pt x="637809" y="415438"/>
                  <a:pt x="645556" y="408199"/>
                </a:cubicBezTo>
                <a:cubicBezTo>
                  <a:pt x="653303" y="400960"/>
                  <a:pt x="659145" y="397277"/>
                  <a:pt x="665368" y="391054"/>
                </a:cubicBezTo>
                <a:cubicBezTo>
                  <a:pt x="682640" y="373655"/>
                  <a:pt x="696991" y="353589"/>
                  <a:pt x="713755" y="335682"/>
                </a:cubicBezTo>
                <a:cubicBezTo>
                  <a:pt x="728474" y="320403"/>
                  <a:pt x="744222" y="306154"/>
                  <a:pt x="760872" y="293010"/>
                </a:cubicBezTo>
                <a:cubicBezTo>
                  <a:pt x="777255" y="280310"/>
                  <a:pt x="793257" y="266213"/>
                  <a:pt x="809259" y="252624"/>
                </a:cubicBezTo>
                <a:cubicBezTo>
                  <a:pt x="827420" y="237130"/>
                  <a:pt x="845581" y="221763"/>
                  <a:pt x="864504" y="207285"/>
                </a:cubicBezTo>
                <a:cubicBezTo>
                  <a:pt x="904001" y="177059"/>
                  <a:pt x="948578" y="154199"/>
                  <a:pt x="987059" y="122449"/>
                </a:cubicBezTo>
                <a:cubicBezTo>
                  <a:pt x="1003112" y="108276"/>
                  <a:pt x="1020663" y="95893"/>
                  <a:pt x="1039383" y="85492"/>
                </a:cubicBezTo>
                <a:cubicBezTo>
                  <a:pt x="1054496" y="77745"/>
                  <a:pt x="1074181" y="69998"/>
                  <a:pt x="1090183" y="78253"/>
                </a:cubicBezTo>
                <a:cubicBezTo>
                  <a:pt x="1098730" y="83371"/>
                  <a:pt x="1106579" y="89556"/>
                  <a:pt x="1113551" y="96668"/>
                </a:cubicBezTo>
                <a:cubicBezTo>
                  <a:pt x="1122987" y="105583"/>
                  <a:pt x="1130924" y="115959"/>
                  <a:pt x="1137046" y="127402"/>
                </a:cubicBezTo>
                <a:cubicBezTo>
                  <a:pt x="1144983" y="138463"/>
                  <a:pt x="1148920" y="151900"/>
                  <a:pt x="1148222" y="165502"/>
                </a:cubicBezTo>
                <a:cubicBezTo>
                  <a:pt x="1145657" y="176855"/>
                  <a:pt x="1139777" y="187206"/>
                  <a:pt x="1131331" y="195220"/>
                </a:cubicBezTo>
                <a:cubicBezTo>
                  <a:pt x="1114821" y="213762"/>
                  <a:pt x="1098819" y="233320"/>
                  <a:pt x="1081928" y="250973"/>
                </a:cubicBezTo>
                <a:cubicBezTo>
                  <a:pt x="1063373" y="270404"/>
                  <a:pt x="1043193" y="288196"/>
                  <a:pt x="1021603" y="304186"/>
                </a:cubicBezTo>
                <a:cubicBezTo>
                  <a:pt x="1006363" y="315870"/>
                  <a:pt x="991250" y="327808"/>
                  <a:pt x="975629" y="338857"/>
                </a:cubicBezTo>
                <a:cubicBezTo>
                  <a:pt x="954801" y="353589"/>
                  <a:pt x="935370" y="369972"/>
                  <a:pt x="915304" y="385847"/>
                </a:cubicBezTo>
                <a:cubicBezTo>
                  <a:pt x="876074" y="417050"/>
                  <a:pt x="835205" y="446134"/>
                  <a:pt x="792876" y="472969"/>
                </a:cubicBezTo>
                <a:cubicBezTo>
                  <a:pt x="775477" y="483764"/>
                  <a:pt x="758332" y="495194"/>
                  <a:pt x="740806" y="505989"/>
                </a:cubicBezTo>
                <a:cubicBezTo>
                  <a:pt x="731916" y="511577"/>
                  <a:pt x="722772" y="516530"/>
                  <a:pt x="713755" y="521864"/>
                </a:cubicBezTo>
                <a:cubicBezTo>
                  <a:pt x="706110" y="527172"/>
                  <a:pt x="697982" y="531757"/>
                  <a:pt x="689498" y="535580"/>
                </a:cubicBezTo>
                <a:cubicBezTo>
                  <a:pt x="686704" y="536723"/>
                  <a:pt x="685180" y="535326"/>
                  <a:pt x="684672" y="533040"/>
                </a:cubicBezTo>
                <a:close/>
                <a:moveTo>
                  <a:pt x="231282" y="864129"/>
                </a:moveTo>
                <a:cubicBezTo>
                  <a:pt x="230431" y="862821"/>
                  <a:pt x="229745" y="861411"/>
                  <a:pt x="229250" y="859938"/>
                </a:cubicBezTo>
                <a:cubicBezTo>
                  <a:pt x="225719" y="851365"/>
                  <a:pt x="221058" y="843288"/>
                  <a:pt x="215407" y="835935"/>
                </a:cubicBezTo>
                <a:cubicBezTo>
                  <a:pt x="208803" y="826283"/>
                  <a:pt x="201945" y="816250"/>
                  <a:pt x="194325" y="807106"/>
                </a:cubicBezTo>
                <a:cubicBezTo>
                  <a:pt x="186590" y="798216"/>
                  <a:pt x="178082" y="790011"/>
                  <a:pt x="168925" y="782595"/>
                </a:cubicBezTo>
                <a:cubicBezTo>
                  <a:pt x="166601" y="780855"/>
                  <a:pt x="166106" y="777591"/>
                  <a:pt x="167782" y="775229"/>
                </a:cubicBezTo>
                <a:cubicBezTo>
                  <a:pt x="182920" y="752851"/>
                  <a:pt x="201081" y="732671"/>
                  <a:pt x="221757" y="715285"/>
                </a:cubicBezTo>
                <a:cubicBezTo>
                  <a:pt x="241836" y="695371"/>
                  <a:pt x="263032" y="676639"/>
                  <a:pt x="285257" y="659151"/>
                </a:cubicBezTo>
                <a:cubicBezTo>
                  <a:pt x="297957" y="650007"/>
                  <a:pt x="310657" y="640736"/>
                  <a:pt x="322087" y="630576"/>
                </a:cubicBezTo>
                <a:cubicBezTo>
                  <a:pt x="331866" y="622321"/>
                  <a:pt x="341518" y="613939"/>
                  <a:pt x="351678" y="606192"/>
                </a:cubicBezTo>
                <a:lnTo>
                  <a:pt x="378856" y="585364"/>
                </a:lnTo>
                <a:cubicBezTo>
                  <a:pt x="391556" y="575331"/>
                  <a:pt x="406034" y="566060"/>
                  <a:pt x="419115" y="555900"/>
                </a:cubicBezTo>
                <a:cubicBezTo>
                  <a:pt x="432196" y="545740"/>
                  <a:pt x="445150" y="534056"/>
                  <a:pt x="457850" y="523007"/>
                </a:cubicBezTo>
                <a:cubicBezTo>
                  <a:pt x="470410" y="512174"/>
                  <a:pt x="483783" y="502331"/>
                  <a:pt x="497855" y="493543"/>
                </a:cubicBezTo>
                <a:lnTo>
                  <a:pt x="497855" y="493543"/>
                </a:lnTo>
                <a:lnTo>
                  <a:pt x="520461" y="478938"/>
                </a:lnTo>
                <a:cubicBezTo>
                  <a:pt x="529986" y="472588"/>
                  <a:pt x="539257" y="465349"/>
                  <a:pt x="549417" y="459761"/>
                </a:cubicBezTo>
                <a:cubicBezTo>
                  <a:pt x="558904" y="454706"/>
                  <a:pt x="569318" y="451633"/>
                  <a:pt x="580024" y="450744"/>
                </a:cubicBezTo>
                <a:cubicBezTo>
                  <a:pt x="588660" y="450185"/>
                  <a:pt x="597321" y="451480"/>
                  <a:pt x="605424" y="454554"/>
                </a:cubicBezTo>
                <a:cubicBezTo>
                  <a:pt x="614137" y="458364"/>
                  <a:pt x="621921" y="464002"/>
                  <a:pt x="628284" y="471064"/>
                </a:cubicBezTo>
                <a:cubicBezTo>
                  <a:pt x="634532" y="477033"/>
                  <a:pt x="640311" y="483497"/>
                  <a:pt x="645556" y="490368"/>
                </a:cubicBezTo>
                <a:cubicBezTo>
                  <a:pt x="651334" y="497848"/>
                  <a:pt x="656110" y="506039"/>
                  <a:pt x="659780" y="514752"/>
                </a:cubicBezTo>
                <a:cubicBezTo>
                  <a:pt x="662599" y="521889"/>
                  <a:pt x="663819" y="529572"/>
                  <a:pt x="663336" y="537231"/>
                </a:cubicBezTo>
                <a:cubicBezTo>
                  <a:pt x="661875" y="545498"/>
                  <a:pt x="658814" y="553385"/>
                  <a:pt x="654319" y="560472"/>
                </a:cubicBezTo>
                <a:cubicBezTo>
                  <a:pt x="647334" y="573324"/>
                  <a:pt x="639079" y="585453"/>
                  <a:pt x="629681" y="596667"/>
                </a:cubicBezTo>
                <a:cubicBezTo>
                  <a:pt x="620118" y="608782"/>
                  <a:pt x="609221" y="619781"/>
                  <a:pt x="597169" y="629433"/>
                </a:cubicBezTo>
                <a:cubicBezTo>
                  <a:pt x="584469" y="639212"/>
                  <a:pt x="570880" y="647086"/>
                  <a:pt x="557799" y="655849"/>
                </a:cubicBezTo>
                <a:cubicBezTo>
                  <a:pt x="545531" y="664650"/>
                  <a:pt x="533745" y="674099"/>
                  <a:pt x="522493" y="684170"/>
                </a:cubicBezTo>
                <a:cubicBezTo>
                  <a:pt x="509793" y="694838"/>
                  <a:pt x="497093" y="705379"/>
                  <a:pt x="482996" y="715285"/>
                </a:cubicBezTo>
                <a:cubicBezTo>
                  <a:pt x="468899" y="725191"/>
                  <a:pt x="455691" y="734335"/>
                  <a:pt x="442610" y="744749"/>
                </a:cubicBezTo>
                <a:lnTo>
                  <a:pt x="442610" y="744749"/>
                </a:lnTo>
                <a:cubicBezTo>
                  <a:pt x="431942" y="753258"/>
                  <a:pt x="421274" y="761640"/>
                  <a:pt x="410225" y="769387"/>
                </a:cubicBezTo>
                <a:cubicBezTo>
                  <a:pt x="384825" y="786913"/>
                  <a:pt x="359425" y="804312"/>
                  <a:pt x="333136" y="819552"/>
                </a:cubicBezTo>
                <a:cubicBezTo>
                  <a:pt x="320436" y="826791"/>
                  <a:pt x="307736" y="833395"/>
                  <a:pt x="295036" y="840761"/>
                </a:cubicBezTo>
                <a:cubicBezTo>
                  <a:pt x="279847" y="850171"/>
                  <a:pt x="263616" y="857766"/>
                  <a:pt x="246649" y="863367"/>
                </a:cubicBezTo>
                <a:cubicBezTo>
                  <a:pt x="242204" y="864764"/>
                  <a:pt x="234584" y="868320"/>
                  <a:pt x="231282" y="864129"/>
                </a:cubicBezTo>
                <a:close/>
                <a:moveTo>
                  <a:pt x="75072" y="914929"/>
                </a:moveTo>
                <a:cubicBezTo>
                  <a:pt x="74437" y="913671"/>
                  <a:pt x="73929" y="912350"/>
                  <a:pt x="73548" y="910992"/>
                </a:cubicBezTo>
                <a:cubicBezTo>
                  <a:pt x="73052" y="904629"/>
                  <a:pt x="74462" y="898253"/>
                  <a:pt x="77612" y="892704"/>
                </a:cubicBezTo>
                <a:cubicBezTo>
                  <a:pt x="89665" y="865094"/>
                  <a:pt x="108753" y="841142"/>
                  <a:pt x="132984" y="823235"/>
                </a:cubicBezTo>
                <a:lnTo>
                  <a:pt x="135524" y="821076"/>
                </a:lnTo>
                <a:cubicBezTo>
                  <a:pt x="139664" y="817126"/>
                  <a:pt x="144541" y="814014"/>
                  <a:pt x="149875" y="811932"/>
                </a:cubicBezTo>
                <a:cubicBezTo>
                  <a:pt x="160543" y="808884"/>
                  <a:pt x="167147" y="817520"/>
                  <a:pt x="172989" y="824632"/>
                </a:cubicBezTo>
                <a:cubicBezTo>
                  <a:pt x="179961" y="833737"/>
                  <a:pt x="186083" y="843479"/>
                  <a:pt x="191277" y="853715"/>
                </a:cubicBezTo>
                <a:cubicBezTo>
                  <a:pt x="194490" y="858985"/>
                  <a:pt x="197094" y="864611"/>
                  <a:pt x="199024" y="870479"/>
                </a:cubicBezTo>
                <a:cubicBezTo>
                  <a:pt x="200522" y="874581"/>
                  <a:pt x="200522" y="879077"/>
                  <a:pt x="199024" y="883179"/>
                </a:cubicBezTo>
                <a:cubicBezTo>
                  <a:pt x="196230" y="887357"/>
                  <a:pt x="191975" y="890354"/>
                  <a:pt x="187086" y="891561"/>
                </a:cubicBezTo>
                <a:cubicBezTo>
                  <a:pt x="172227" y="896514"/>
                  <a:pt x="156860" y="901213"/>
                  <a:pt x="141874" y="906293"/>
                </a:cubicBezTo>
                <a:cubicBezTo>
                  <a:pt x="132095" y="909722"/>
                  <a:pt x="122443" y="913659"/>
                  <a:pt x="112664" y="917215"/>
                </a:cubicBezTo>
                <a:cubicBezTo>
                  <a:pt x="104066" y="921774"/>
                  <a:pt x="94236" y="923501"/>
                  <a:pt x="84597" y="922168"/>
                </a:cubicBezTo>
                <a:cubicBezTo>
                  <a:pt x="80584" y="921126"/>
                  <a:pt x="77155" y="918523"/>
                  <a:pt x="75072" y="914929"/>
                </a:cubicBezTo>
                <a:close/>
              </a:path>
            </a:pathLst>
          </a:custGeom>
          <a:solidFill>
            <a:srgbClr val="000000"/>
          </a:solidFill>
          <a:ln w="12692"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52E2F215-6C33-4C45-936A-150A43A94173}"/>
              </a:ext>
            </a:extLst>
          </p:cNvPr>
          <p:cNvSpPr/>
          <p:nvPr/>
        </p:nvSpPr>
        <p:spPr>
          <a:xfrm>
            <a:off x="2079358" y="1997081"/>
            <a:ext cx="797707" cy="1033997"/>
          </a:xfrm>
          <a:custGeom>
            <a:avLst/>
            <a:gdLst>
              <a:gd name="connsiteX0" fmla="*/ 702442 w 797707"/>
              <a:gd name="connsiteY0" fmla="*/ 225419 h 1033997"/>
              <a:gd name="connsiteX1" fmla="*/ 700664 w 797707"/>
              <a:gd name="connsiteY1" fmla="*/ 223641 h 1033997"/>
              <a:gd name="connsiteX2" fmla="*/ 725175 w 797707"/>
              <a:gd name="connsiteY2" fmla="*/ 176270 h 1033997"/>
              <a:gd name="connsiteX3" fmla="*/ 726699 w 797707"/>
              <a:gd name="connsiteY3" fmla="*/ 170808 h 1033997"/>
              <a:gd name="connsiteX4" fmla="*/ 729620 w 797707"/>
              <a:gd name="connsiteY4" fmla="*/ 156458 h 1033997"/>
              <a:gd name="connsiteX5" fmla="*/ 677169 w 797707"/>
              <a:gd name="connsiteY5" fmla="*/ 52699 h 1033997"/>
              <a:gd name="connsiteX6" fmla="*/ 669041 w 797707"/>
              <a:gd name="connsiteY6" fmla="*/ 46602 h 1033997"/>
              <a:gd name="connsiteX7" fmla="*/ 662945 w 797707"/>
              <a:gd name="connsiteY7" fmla="*/ 43427 h 1033997"/>
              <a:gd name="connsiteX8" fmla="*/ 509783 w 797707"/>
              <a:gd name="connsiteY8" fmla="*/ 248 h 1033997"/>
              <a:gd name="connsiteX9" fmla="*/ 507370 w 797707"/>
              <a:gd name="connsiteY9" fmla="*/ 248 h 1033997"/>
              <a:gd name="connsiteX10" fmla="*/ 507370 w 797707"/>
              <a:gd name="connsiteY10" fmla="*/ 248 h 1033997"/>
              <a:gd name="connsiteX11" fmla="*/ 502671 w 797707"/>
              <a:gd name="connsiteY11" fmla="*/ 248 h 1033997"/>
              <a:gd name="connsiteX12" fmla="*/ 502671 w 797707"/>
              <a:gd name="connsiteY12" fmla="*/ 248 h 1033997"/>
              <a:gd name="connsiteX13" fmla="*/ 499242 w 797707"/>
              <a:gd name="connsiteY13" fmla="*/ 2152 h 1033997"/>
              <a:gd name="connsiteX14" fmla="*/ 497464 w 797707"/>
              <a:gd name="connsiteY14" fmla="*/ 4185 h 1033997"/>
              <a:gd name="connsiteX15" fmla="*/ 496321 w 797707"/>
              <a:gd name="connsiteY15" fmla="*/ 5836 h 1033997"/>
              <a:gd name="connsiteX16" fmla="*/ 495178 w 797707"/>
              <a:gd name="connsiteY16" fmla="*/ 7614 h 1033997"/>
              <a:gd name="connsiteX17" fmla="*/ 459618 w 797707"/>
              <a:gd name="connsiteY17" fmla="*/ 96514 h 1033997"/>
              <a:gd name="connsiteX18" fmla="*/ 5 w 797707"/>
              <a:gd name="connsiteY18" fmla="*/ 494658 h 1033997"/>
              <a:gd name="connsiteX19" fmla="*/ 140848 w 797707"/>
              <a:gd name="connsiteY19" fmla="*/ 795776 h 1033997"/>
              <a:gd name="connsiteX20" fmla="*/ 328427 w 797707"/>
              <a:gd name="connsiteY20" fmla="*/ 911854 h 1033997"/>
              <a:gd name="connsiteX21" fmla="*/ 432694 w 797707"/>
              <a:gd name="connsiteY21" fmla="*/ 1032250 h 1033997"/>
              <a:gd name="connsiteX22" fmla="*/ 452252 w 797707"/>
              <a:gd name="connsiteY22" fmla="*/ 1014470 h 1033997"/>
              <a:gd name="connsiteX23" fmla="*/ 645292 w 797707"/>
              <a:gd name="connsiteY23" fmla="*/ 794506 h 1033997"/>
              <a:gd name="connsiteX24" fmla="*/ 767847 w 797707"/>
              <a:gd name="connsiteY24" fmla="*/ 632581 h 1033997"/>
              <a:gd name="connsiteX25" fmla="*/ 702442 w 797707"/>
              <a:gd name="connsiteY25" fmla="*/ 225419 h 1033997"/>
              <a:gd name="connsiteX26" fmla="*/ 662183 w 797707"/>
              <a:gd name="connsiteY26" fmla="*/ 84576 h 1033997"/>
              <a:gd name="connsiteX27" fmla="*/ 700918 w 797707"/>
              <a:gd name="connsiteY27" fmla="*/ 162300 h 1033997"/>
              <a:gd name="connsiteX28" fmla="*/ 699521 w 797707"/>
              <a:gd name="connsiteY28" fmla="*/ 164077 h 1033997"/>
              <a:gd name="connsiteX29" fmla="*/ 681868 w 797707"/>
              <a:gd name="connsiteY29" fmla="*/ 198114 h 1033997"/>
              <a:gd name="connsiteX30" fmla="*/ 643768 w 797707"/>
              <a:gd name="connsiteY30" fmla="*/ 118611 h 1033997"/>
              <a:gd name="connsiteX31" fmla="*/ 662183 w 797707"/>
              <a:gd name="connsiteY31" fmla="*/ 84576 h 1033997"/>
              <a:gd name="connsiteX32" fmla="*/ 290200 w 797707"/>
              <a:gd name="connsiteY32" fmla="*/ 656076 h 1033997"/>
              <a:gd name="connsiteX33" fmla="*/ 365130 w 797707"/>
              <a:gd name="connsiteY33" fmla="*/ 576447 h 1033997"/>
              <a:gd name="connsiteX34" fmla="*/ 366908 w 797707"/>
              <a:gd name="connsiteY34" fmla="*/ 578098 h 1033997"/>
              <a:gd name="connsiteX35" fmla="*/ 371988 w 797707"/>
              <a:gd name="connsiteY35" fmla="*/ 582035 h 1033997"/>
              <a:gd name="connsiteX36" fmla="*/ 373893 w 797707"/>
              <a:gd name="connsiteY36" fmla="*/ 658997 h 1033997"/>
              <a:gd name="connsiteX37" fmla="*/ 290200 w 797707"/>
              <a:gd name="connsiteY37" fmla="*/ 656076 h 1033997"/>
              <a:gd name="connsiteX38" fmla="*/ 346080 w 797707"/>
              <a:gd name="connsiteY38" fmla="*/ 734561 h 1033997"/>
              <a:gd name="connsiteX39" fmla="*/ 335031 w 797707"/>
              <a:gd name="connsiteY39" fmla="*/ 733546 h 1033997"/>
              <a:gd name="connsiteX40" fmla="*/ 316362 w 797707"/>
              <a:gd name="connsiteY40" fmla="*/ 728720 h 1033997"/>
              <a:gd name="connsiteX41" fmla="*/ 304805 w 797707"/>
              <a:gd name="connsiteY41" fmla="*/ 694303 h 1033997"/>
              <a:gd name="connsiteX42" fmla="*/ 331729 w 797707"/>
              <a:gd name="connsiteY42" fmla="*/ 698621 h 1033997"/>
              <a:gd name="connsiteX43" fmla="*/ 346080 w 797707"/>
              <a:gd name="connsiteY43" fmla="*/ 734561 h 1033997"/>
              <a:gd name="connsiteX44" fmla="*/ 298328 w 797707"/>
              <a:gd name="connsiteY44" fmla="*/ 719576 h 1033997"/>
              <a:gd name="connsiteX45" fmla="*/ 260228 w 797707"/>
              <a:gd name="connsiteY45" fmla="*/ 666617 h 1033997"/>
              <a:gd name="connsiteX46" fmla="*/ 278643 w 797707"/>
              <a:gd name="connsiteY46" fmla="*/ 682746 h 1033997"/>
              <a:gd name="connsiteX47" fmla="*/ 287152 w 797707"/>
              <a:gd name="connsiteY47" fmla="*/ 687318 h 1033997"/>
              <a:gd name="connsiteX48" fmla="*/ 298328 w 797707"/>
              <a:gd name="connsiteY48" fmla="*/ 719576 h 1033997"/>
              <a:gd name="connsiteX49" fmla="*/ 372623 w 797707"/>
              <a:gd name="connsiteY49" fmla="*/ 691382 h 1033997"/>
              <a:gd name="connsiteX50" fmla="*/ 391800 w 797707"/>
              <a:gd name="connsiteY50" fmla="*/ 724910 h 1033997"/>
              <a:gd name="connsiteX51" fmla="*/ 361066 w 797707"/>
              <a:gd name="connsiteY51" fmla="*/ 733927 h 1033997"/>
              <a:gd name="connsiteX52" fmla="*/ 346842 w 797707"/>
              <a:gd name="connsiteY52" fmla="*/ 698113 h 1033997"/>
              <a:gd name="connsiteX53" fmla="*/ 372623 w 797707"/>
              <a:gd name="connsiteY53" fmla="*/ 691255 h 1033997"/>
              <a:gd name="connsiteX54" fmla="*/ 385323 w 797707"/>
              <a:gd name="connsiteY54" fmla="*/ 685032 h 1033997"/>
              <a:gd name="connsiteX55" fmla="*/ 406532 w 797707"/>
              <a:gd name="connsiteY55" fmla="*/ 668776 h 1033997"/>
              <a:gd name="connsiteX56" fmla="*/ 420248 w 797707"/>
              <a:gd name="connsiteY56" fmla="*/ 647440 h 1033997"/>
              <a:gd name="connsiteX57" fmla="*/ 415803 w 797707"/>
              <a:gd name="connsiteY57" fmla="*/ 705733 h 1033997"/>
              <a:gd name="connsiteX58" fmla="*/ 403738 w 797707"/>
              <a:gd name="connsiteY58" fmla="*/ 717544 h 1033997"/>
              <a:gd name="connsiteX59" fmla="*/ 392562 w 797707"/>
              <a:gd name="connsiteY59" fmla="*/ 543808 h 1033997"/>
              <a:gd name="connsiteX60" fmla="*/ 348366 w 797707"/>
              <a:gd name="connsiteY60" fmla="*/ 476879 h 1033997"/>
              <a:gd name="connsiteX61" fmla="*/ 415422 w 797707"/>
              <a:gd name="connsiteY61" fmla="*/ 493770 h 1033997"/>
              <a:gd name="connsiteX62" fmla="*/ 455681 w 797707"/>
              <a:gd name="connsiteY62" fmla="*/ 561334 h 1033997"/>
              <a:gd name="connsiteX63" fmla="*/ 392562 w 797707"/>
              <a:gd name="connsiteY63" fmla="*/ 543681 h 1033997"/>
              <a:gd name="connsiteX64" fmla="*/ 446029 w 797707"/>
              <a:gd name="connsiteY64" fmla="*/ 491103 h 1033997"/>
              <a:gd name="connsiteX65" fmla="*/ 446791 w 797707"/>
              <a:gd name="connsiteY65" fmla="*/ 489960 h 1033997"/>
              <a:gd name="connsiteX66" fmla="*/ 458602 w 797707"/>
              <a:gd name="connsiteY66" fmla="*/ 467861 h 1033997"/>
              <a:gd name="connsiteX67" fmla="*/ 498099 w 797707"/>
              <a:gd name="connsiteY67" fmla="*/ 541395 h 1033997"/>
              <a:gd name="connsiteX68" fmla="*/ 488066 w 797707"/>
              <a:gd name="connsiteY68" fmla="*/ 557905 h 1033997"/>
              <a:gd name="connsiteX69" fmla="*/ 446029 w 797707"/>
              <a:gd name="connsiteY69" fmla="*/ 490976 h 1033997"/>
              <a:gd name="connsiteX70" fmla="*/ 466603 w 797707"/>
              <a:gd name="connsiteY70" fmla="*/ 453003 h 1033997"/>
              <a:gd name="connsiteX71" fmla="*/ 483621 w 797707"/>
              <a:gd name="connsiteY71" fmla="*/ 420872 h 1033997"/>
              <a:gd name="connsiteX72" fmla="*/ 519689 w 797707"/>
              <a:gd name="connsiteY72" fmla="*/ 499358 h 1033997"/>
              <a:gd name="connsiteX73" fmla="*/ 521467 w 797707"/>
              <a:gd name="connsiteY73" fmla="*/ 501898 h 1033997"/>
              <a:gd name="connsiteX74" fmla="*/ 506608 w 797707"/>
              <a:gd name="connsiteY74" fmla="*/ 527298 h 1033997"/>
              <a:gd name="connsiteX75" fmla="*/ 466603 w 797707"/>
              <a:gd name="connsiteY75" fmla="*/ 452876 h 1033997"/>
              <a:gd name="connsiteX76" fmla="*/ 496702 w 797707"/>
              <a:gd name="connsiteY76" fmla="*/ 396361 h 1033997"/>
              <a:gd name="connsiteX77" fmla="*/ 515625 w 797707"/>
              <a:gd name="connsiteY77" fmla="*/ 360674 h 1033997"/>
              <a:gd name="connsiteX78" fmla="*/ 555503 w 797707"/>
              <a:gd name="connsiteY78" fmla="*/ 441192 h 1033997"/>
              <a:gd name="connsiteX79" fmla="*/ 534548 w 797707"/>
              <a:gd name="connsiteY79" fmla="*/ 479292 h 1033997"/>
              <a:gd name="connsiteX80" fmla="*/ 496702 w 797707"/>
              <a:gd name="connsiteY80" fmla="*/ 395980 h 1033997"/>
              <a:gd name="connsiteX81" fmla="*/ 526547 w 797707"/>
              <a:gd name="connsiteY81" fmla="*/ 351276 h 1033997"/>
              <a:gd name="connsiteX82" fmla="*/ 522229 w 797707"/>
              <a:gd name="connsiteY82" fmla="*/ 348228 h 1033997"/>
              <a:gd name="connsiteX83" fmla="*/ 551439 w 797707"/>
              <a:gd name="connsiteY83" fmla="*/ 293364 h 1033997"/>
              <a:gd name="connsiteX84" fmla="*/ 590555 w 797707"/>
              <a:gd name="connsiteY84" fmla="*/ 375660 h 1033997"/>
              <a:gd name="connsiteX85" fmla="*/ 564139 w 797707"/>
              <a:gd name="connsiteY85" fmla="*/ 425317 h 1033997"/>
              <a:gd name="connsiteX86" fmla="*/ 526547 w 797707"/>
              <a:gd name="connsiteY86" fmla="*/ 351276 h 1033997"/>
              <a:gd name="connsiteX87" fmla="*/ 561218 w 797707"/>
              <a:gd name="connsiteY87" fmla="*/ 280918 h 1033997"/>
              <a:gd name="connsiteX88" fmla="*/ 559313 w 797707"/>
              <a:gd name="connsiteY88" fmla="*/ 278505 h 1033997"/>
              <a:gd name="connsiteX89" fmla="*/ 580776 w 797707"/>
              <a:gd name="connsiteY89" fmla="*/ 237992 h 1033997"/>
              <a:gd name="connsiteX90" fmla="*/ 620527 w 797707"/>
              <a:gd name="connsiteY90" fmla="*/ 318002 h 1033997"/>
              <a:gd name="connsiteX91" fmla="*/ 598810 w 797707"/>
              <a:gd name="connsiteY91" fmla="*/ 359911 h 1033997"/>
              <a:gd name="connsiteX92" fmla="*/ 561218 w 797707"/>
              <a:gd name="connsiteY92" fmla="*/ 280536 h 1033997"/>
              <a:gd name="connsiteX93" fmla="*/ 588523 w 797707"/>
              <a:gd name="connsiteY93" fmla="*/ 223514 h 1033997"/>
              <a:gd name="connsiteX94" fmla="*/ 610240 w 797707"/>
              <a:gd name="connsiteY94" fmla="*/ 182620 h 1033997"/>
              <a:gd name="connsiteX95" fmla="*/ 648340 w 797707"/>
              <a:gd name="connsiteY95" fmla="*/ 261995 h 1033997"/>
              <a:gd name="connsiteX96" fmla="*/ 648340 w 797707"/>
              <a:gd name="connsiteY96" fmla="*/ 263519 h 1033997"/>
              <a:gd name="connsiteX97" fmla="*/ 629036 w 797707"/>
              <a:gd name="connsiteY97" fmla="*/ 301619 h 1033997"/>
              <a:gd name="connsiteX98" fmla="*/ 588523 w 797707"/>
              <a:gd name="connsiteY98" fmla="*/ 223133 h 1033997"/>
              <a:gd name="connsiteX99" fmla="*/ 617225 w 797707"/>
              <a:gd name="connsiteY99" fmla="*/ 169539 h 1033997"/>
              <a:gd name="connsiteX100" fmla="*/ 635767 w 797707"/>
              <a:gd name="connsiteY100" fmla="*/ 134360 h 1033997"/>
              <a:gd name="connsiteX101" fmla="*/ 672343 w 797707"/>
              <a:gd name="connsiteY101" fmla="*/ 211322 h 1033997"/>
              <a:gd name="connsiteX102" fmla="*/ 673994 w 797707"/>
              <a:gd name="connsiteY102" fmla="*/ 213608 h 1033997"/>
              <a:gd name="connsiteX103" fmla="*/ 658881 w 797707"/>
              <a:gd name="connsiteY103" fmla="*/ 243326 h 1033997"/>
              <a:gd name="connsiteX104" fmla="*/ 617352 w 797707"/>
              <a:gd name="connsiteY104" fmla="*/ 169158 h 1033997"/>
              <a:gd name="connsiteX105" fmla="*/ 515625 w 797707"/>
              <a:gd name="connsiteY105" fmla="*/ 31744 h 1033997"/>
              <a:gd name="connsiteX106" fmla="*/ 639577 w 797707"/>
              <a:gd name="connsiteY106" fmla="*/ 66669 h 1033997"/>
              <a:gd name="connsiteX107" fmla="*/ 498226 w 797707"/>
              <a:gd name="connsiteY107" fmla="*/ 332733 h 1033997"/>
              <a:gd name="connsiteX108" fmla="*/ 427233 w 797707"/>
              <a:gd name="connsiteY108" fmla="*/ 466465 h 1033997"/>
              <a:gd name="connsiteX109" fmla="*/ 427233 w 797707"/>
              <a:gd name="connsiteY109" fmla="*/ 466465 h 1033997"/>
              <a:gd name="connsiteX110" fmla="*/ 409834 w 797707"/>
              <a:gd name="connsiteY110" fmla="*/ 462782 h 1033997"/>
              <a:gd name="connsiteX111" fmla="*/ 349255 w 797707"/>
              <a:gd name="connsiteY111" fmla="*/ 446907 h 1033997"/>
              <a:gd name="connsiteX112" fmla="*/ 515752 w 797707"/>
              <a:gd name="connsiteY112" fmla="*/ 31363 h 1033997"/>
              <a:gd name="connsiteX113" fmla="*/ 661929 w 797707"/>
              <a:gd name="connsiteY113" fmla="*/ 741801 h 1033997"/>
              <a:gd name="connsiteX114" fmla="*/ 416184 w 797707"/>
              <a:gd name="connsiteY114" fmla="*/ 986530 h 1033997"/>
              <a:gd name="connsiteX115" fmla="*/ 355224 w 797707"/>
              <a:gd name="connsiteY115" fmla="*/ 902456 h 1033997"/>
              <a:gd name="connsiteX116" fmla="*/ 336428 w 797707"/>
              <a:gd name="connsiteY116" fmla="*/ 866261 h 1033997"/>
              <a:gd name="connsiteX117" fmla="*/ 249814 w 797707"/>
              <a:gd name="connsiteY117" fmla="*/ 828923 h 1033997"/>
              <a:gd name="connsiteX118" fmla="*/ 31120 w 797707"/>
              <a:gd name="connsiteY118" fmla="*/ 548253 h 1033997"/>
              <a:gd name="connsiteX119" fmla="*/ 447680 w 797707"/>
              <a:gd name="connsiteY119" fmla="*/ 124835 h 1033997"/>
              <a:gd name="connsiteX120" fmla="*/ 316743 w 797707"/>
              <a:gd name="connsiteY120" fmla="*/ 451479 h 1033997"/>
              <a:gd name="connsiteX121" fmla="*/ 315473 w 797707"/>
              <a:gd name="connsiteY121" fmla="*/ 458210 h 1033997"/>
              <a:gd name="connsiteX122" fmla="*/ 313441 w 797707"/>
              <a:gd name="connsiteY122" fmla="*/ 475863 h 1033997"/>
              <a:gd name="connsiteX123" fmla="*/ 352430 w 797707"/>
              <a:gd name="connsiteY123" fmla="*/ 534918 h 1033997"/>
              <a:gd name="connsiteX124" fmla="*/ 259593 w 797707"/>
              <a:gd name="connsiteY124" fmla="*/ 560318 h 1033997"/>
              <a:gd name="connsiteX125" fmla="*/ 245369 w 797707"/>
              <a:gd name="connsiteY125" fmla="*/ 583686 h 1033997"/>
              <a:gd name="connsiteX126" fmla="*/ 239273 w 797707"/>
              <a:gd name="connsiteY126" fmla="*/ 590290 h 1033997"/>
              <a:gd name="connsiteX127" fmla="*/ 346842 w 797707"/>
              <a:gd name="connsiteY127" fmla="*/ 763264 h 1033997"/>
              <a:gd name="connsiteX128" fmla="*/ 443997 w 797707"/>
              <a:gd name="connsiteY128" fmla="*/ 714369 h 1033997"/>
              <a:gd name="connsiteX129" fmla="*/ 422788 w 797707"/>
              <a:gd name="connsiteY129" fmla="*/ 596005 h 1033997"/>
              <a:gd name="connsiteX130" fmla="*/ 420883 w 797707"/>
              <a:gd name="connsiteY130" fmla="*/ 594354 h 1033997"/>
              <a:gd name="connsiteX131" fmla="*/ 412247 w 797707"/>
              <a:gd name="connsiteY131" fmla="*/ 578986 h 1033997"/>
              <a:gd name="connsiteX132" fmla="*/ 488447 w 797707"/>
              <a:gd name="connsiteY132" fmla="*/ 598799 h 1033997"/>
              <a:gd name="connsiteX133" fmla="*/ 505287 w 797707"/>
              <a:gd name="connsiteY133" fmla="*/ 586543 h 1033997"/>
              <a:gd name="connsiteX134" fmla="*/ 505465 w 797707"/>
              <a:gd name="connsiteY134" fmla="*/ 584702 h 1033997"/>
              <a:gd name="connsiteX135" fmla="*/ 686948 w 797707"/>
              <a:gd name="connsiteY135" fmla="*/ 251580 h 1033997"/>
              <a:gd name="connsiteX136" fmla="*/ 661929 w 797707"/>
              <a:gd name="connsiteY136" fmla="*/ 741420 h 10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797707" h="1033997">
                <a:moveTo>
                  <a:pt x="702442" y="225419"/>
                </a:moveTo>
                <a:cubicBezTo>
                  <a:pt x="701947" y="224733"/>
                  <a:pt x="701350" y="224136"/>
                  <a:pt x="700664" y="223641"/>
                </a:cubicBezTo>
                <a:cubicBezTo>
                  <a:pt x="708792" y="207766"/>
                  <a:pt x="716920" y="192018"/>
                  <a:pt x="725175" y="176270"/>
                </a:cubicBezTo>
                <a:cubicBezTo>
                  <a:pt x="726090" y="174593"/>
                  <a:pt x="726610" y="172726"/>
                  <a:pt x="726699" y="170808"/>
                </a:cubicBezTo>
                <a:cubicBezTo>
                  <a:pt x="730840" y="167252"/>
                  <a:pt x="732046" y="161347"/>
                  <a:pt x="729620" y="156458"/>
                </a:cubicBezTo>
                <a:cubicBezTo>
                  <a:pt x="714101" y="120910"/>
                  <a:pt x="696588" y="86265"/>
                  <a:pt x="677169" y="52699"/>
                </a:cubicBezTo>
                <a:cubicBezTo>
                  <a:pt x="675544" y="49524"/>
                  <a:pt x="672546" y="47276"/>
                  <a:pt x="669041" y="46602"/>
                </a:cubicBezTo>
                <a:cubicBezTo>
                  <a:pt x="667238" y="45155"/>
                  <a:pt x="665168" y="44075"/>
                  <a:pt x="662945" y="43427"/>
                </a:cubicBezTo>
                <a:lnTo>
                  <a:pt x="509783" y="248"/>
                </a:lnTo>
                <a:cubicBezTo>
                  <a:pt x="508983" y="184"/>
                  <a:pt x="508170" y="184"/>
                  <a:pt x="507370" y="248"/>
                </a:cubicBezTo>
                <a:lnTo>
                  <a:pt x="507370" y="248"/>
                </a:lnTo>
                <a:cubicBezTo>
                  <a:pt x="505821" y="-83"/>
                  <a:pt x="504221" y="-83"/>
                  <a:pt x="502671" y="248"/>
                </a:cubicBezTo>
                <a:lnTo>
                  <a:pt x="502671" y="248"/>
                </a:lnTo>
                <a:cubicBezTo>
                  <a:pt x="501389" y="603"/>
                  <a:pt x="500220" y="1251"/>
                  <a:pt x="499242" y="2152"/>
                </a:cubicBezTo>
                <a:cubicBezTo>
                  <a:pt x="498557" y="2737"/>
                  <a:pt x="497960" y="3423"/>
                  <a:pt x="497464" y="4185"/>
                </a:cubicBezTo>
                <a:lnTo>
                  <a:pt x="496321" y="5836"/>
                </a:lnTo>
                <a:cubicBezTo>
                  <a:pt x="495864" y="6382"/>
                  <a:pt x="495483" y="6979"/>
                  <a:pt x="495178" y="7614"/>
                </a:cubicBezTo>
                <a:lnTo>
                  <a:pt x="459618" y="96514"/>
                </a:lnTo>
                <a:cubicBezTo>
                  <a:pt x="222636" y="73273"/>
                  <a:pt x="1275" y="250057"/>
                  <a:pt x="5" y="494658"/>
                </a:cubicBezTo>
                <a:cubicBezTo>
                  <a:pt x="-604" y="611080"/>
                  <a:pt x="51097" y="721620"/>
                  <a:pt x="140848" y="795776"/>
                </a:cubicBezTo>
                <a:cubicBezTo>
                  <a:pt x="196347" y="841115"/>
                  <a:pt x="287787" y="853942"/>
                  <a:pt x="328427" y="911854"/>
                </a:cubicBezTo>
                <a:cubicBezTo>
                  <a:pt x="362844" y="961003"/>
                  <a:pt x="378211" y="999611"/>
                  <a:pt x="432694" y="1032250"/>
                </a:cubicBezTo>
                <a:cubicBezTo>
                  <a:pt x="443743" y="1038854"/>
                  <a:pt x="456189" y="1025392"/>
                  <a:pt x="452252" y="1014470"/>
                </a:cubicBezTo>
                <a:cubicBezTo>
                  <a:pt x="405770" y="886073"/>
                  <a:pt x="569346" y="854831"/>
                  <a:pt x="645292" y="794506"/>
                </a:cubicBezTo>
                <a:cubicBezTo>
                  <a:pt x="699255" y="751834"/>
                  <a:pt x="741431" y="696106"/>
                  <a:pt x="767847" y="632581"/>
                </a:cubicBezTo>
                <a:cubicBezTo>
                  <a:pt x="824553" y="495382"/>
                  <a:pt x="799267" y="337953"/>
                  <a:pt x="702442" y="225419"/>
                </a:cubicBezTo>
                <a:close/>
                <a:moveTo>
                  <a:pt x="662183" y="84576"/>
                </a:moveTo>
                <a:cubicBezTo>
                  <a:pt x="676153" y="109976"/>
                  <a:pt x="689234" y="135376"/>
                  <a:pt x="700918" y="162300"/>
                </a:cubicBezTo>
                <a:cubicBezTo>
                  <a:pt x="700385" y="162833"/>
                  <a:pt x="699915" y="163430"/>
                  <a:pt x="699521" y="164077"/>
                </a:cubicBezTo>
                <a:cubicBezTo>
                  <a:pt x="693552" y="175380"/>
                  <a:pt x="687710" y="186811"/>
                  <a:pt x="681868" y="198114"/>
                </a:cubicBezTo>
                <a:lnTo>
                  <a:pt x="643768" y="118611"/>
                </a:lnTo>
                <a:cubicBezTo>
                  <a:pt x="650118" y="107055"/>
                  <a:pt x="656087" y="95752"/>
                  <a:pt x="662183" y="84576"/>
                </a:cubicBezTo>
                <a:close/>
                <a:moveTo>
                  <a:pt x="290200" y="656076"/>
                </a:moveTo>
                <a:cubicBezTo>
                  <a:pt x="228478" y="608197"/>
                  <a:pt x="312806" y="519805"/>
                  <a:pt x="365130" y="576447"/>
                </a:cubicBezTo>
                <a:lnTo>
                  <a:pt x="366908" y="578098"/>
                </a:lnTo>
                <a:cubicBezTo>
                  <a:pt x="368293" y="579774"/>
                  <a:pt x="370020" y="581107"/>
                  <a:pt x="371988" y="582035"/>
                </a:cubicBezTo>
                <a:cubicBezTo>
                  <a:pt x="407294" y="598926"/>
                  <a:pt x="403484" y="638931"/>
                  <a:pt x="373893" y="658997"/>
                </a:cubicBezTo>
                <a:cubicBezTo>
                  <a:pt x="348087" y="675443"/>
                  <a:pt x="314800" y="674287"/>
                  <a:pt x="290200" y="656076"/>
                </a:cubicBezTo>
                <a:close/>
                <a:moveTo>
                  <a:pt x="346080" y="734561"/>
                </a:moveTo>
                <a:cubicBezTo>
                  <a:pt x="342372" y="734485"/>
                  <a:pt x="338689" y="734143"/>
                  <a:pt x="335031" y="733546"/>
                </a:cubicBezTo>
                <a:cubicBezTo>
                  <a:pt x="328669" y="732555"/>
                  <a:pt x="322408" y="730942"/>
                  <a:pt x="316362" y="728720"/>
                </a:cubicBezTo>
                <a:lnTo>
                  <a:pt x="304805" y="694303"/>
                </a:lnTo>
                <a:cubicBezTo>
                  <a:pt x="313556" y="696881"/>
                  <a:pt x="322611" y="698328"/>
                  <a:pt x="331729" y="698621"/>
                </a:cubicBezTo>
                <a:cubicBezTo>
                  <a:pt x="336555" y="710559"/>
                  <a:pt x="341254" y="722624"/>
                  <a:pt x="346080" y="734561"/>
                </a:cubicBezTo>
                <a:close/>
                <a:moveTo>
                  <a:pt x="298328" y="719576"/>
                </a:moveTo>
                <a:cubicBezTo>
                  <a:pt x="279545" y="707206"/>
                  <a:pt x="265981" y="688359"/>
                  <a:pt x="260228" y="666617"/>
                </a:cubicBezTo>
                <a:cubicBezTo>
                  <a:pt x="265575" y="672840"/>
                  <a:pt x="271773" y="678262"/>
                  <a:pt x="278643" y="682746"/>
                </a:cubicBezTo>
                <a:cubicBezTo>
                  <a:pt x="281387" y="684447"/>
                  <a:pt x="284231" y="685971"/>
                  <a:pt x="287152" y="687318"/>
                </a:cubicBezTo>
                <a:cubicBezTo>
                  <a:pt x="291089" y="697986"/>
                  <a:pt x="294645" y="708781"/>
                  <a:pt x="298328" y="719576"/>
                </a:cubicBezTo>
                <a:close/>
                <a:moveTo>
                  <a:pt x="372623" y="691382"/>
                </a:moveTo>
                <a:lnTo>
                  <a:pt x="391800" y="724910"/>
                </a:lnTo>
                <a:cubicBezTo>
                  <a:pt x="382186" y="729748"/>
                  <a:pt x="371772" y="732809"/>
                  <a:pt x="361066" y="733927"/>
                </a:cubicBezTo>
                <a:cubicBezTo>
                  <a:pt x="356367" y="721989"/>
                  <a:pt x="351668" y="710051"/>
                  <a:pt x="346842" y="698113"/>
                </a:cubicBezTo>
                <a:cubicBezTo>
                  <a:pt x="355707" y="696982"/>
                  <a:pt x="364368" y="694684"/>
                  <a:pt x="372623" y="691255"/>
                </a:cubicBezTo>
                <a:close/>
                <a:moveTo>
                  <a:pt x="385323" y="685032"/>
                </a:moveTo>
                <a:cubicBezTo>
                  <a:pt x="393146" y="680675"/>
                  <a:pt x="400284" y="675189"/>
                  <a:pt x="406532" y="668776"/>
                </a:cubicBezTo>
                <a:cubicBezTo>
                  <a:pt x="412235" y="662464"/>
                  <a:pt x="416870" y="655250"/>
                  <a:pt x="420248" y="647440"/>
                </a:cubicBezTo>
                <a:cubicBezTo>
                  <a:pt x="430015" y="666121"/>
                  <a:pt x="428288" y="688740"/>
                  <a:pt x="415803" y="705733"/>
                </a:cubicBezTo>
                <a:cubicBezTo>
                  <a:pt x="412336" y="710203"/>
                  <a:pt x="408272" y="714165"/>
                  <a:pt x="403738" y="717544"/>
                </a:cubicBezTo>
                <a:close/>
                <a:moveTo>
                  <a:pt x="392562" y="543808"/>
                </a:moveTo>
                <a:lnTo>
                  <a:pt x="348366" y="476879"/>
                </a:lnTo>
                <a:lnTo>
                  <a:pt x="415422" y="493770"/>
                </a:lnTo>
                <a:cubicBezTo>
                  <a:pt x="427259" y="517201"/>
                  <a:pt x="440708" y="539782"/>
                  <a:pt x="455681" y="561334"/>
                </a:cubicBezTo>
                <a:cubicBezTo>
                  <a:pt x="434472" y="555746"/>
                  <a:pt x="413390" y="550031"/>
                  <a:pt x="392562" y="543681"/>
                </a:cubicBezTo>
                <a:close/>
                <a:moveTo>
                  <a:pt x="446029" y="491103"/>
                </a:moveTo>
                <a:cubicBezTo>
                  <a:pt x="446322" y="490747"/>
                  <a:pt x="446588" y="490366"/>
                  <a:pt x="446791" y="489960"/>
                </a:cubicBezTo>
                <a:lnTo>
                  <a:pt x="458602" y="467861"/>
                </a:lnTo>
                <a:cubicBezTo>
                  <a:pt x="471302" y="492665"/>
                  <a:pt x="484472" y="517176"/>
                  <a:pt x="498099" y="541395"/>
                </a:cubicBezTo>
                <a:lnTo>
                  <a:pt x="488066" y="557905"/>
                </a:lnTo>
                <a:cubicBezTo>
                  <a:pt x="472356" y="536708"/>
                  <a:pt x="458298" y="514331"/>
                  <a:pt x="446029" y="490976"/>
                </a:cubicBezTo>
                <a:close/>
                <a:moveTo>
                  <a:pt x="466603" y="453003"/>
                </a:moveTo>
                <a:lnTo>
                  <a:pt x="483621" y="420872"/>
                </a:lnTo>
                <a:lnTo>
                  <a:pt x="519689" y="499358"/>
                </a:lnTo>
                <a:cubicBezTo>
                  <a:pt x="520058" y="500348"/>
                  <a:pt x="520667" y="501225"/>
                  <a:pt x="521467" y="501898"/>
                </a:cubicBezTo>
                <a:lnTo>
                  <a:pt x="506608" y="527298"/>
                </a:lnTo>
                <a:cubicBezTo>
                  <a:pt x="492803" y="503079"/>
                  <a:pt x="479469" y="478276"/>
                  <a:pt x="466603" y="452876"/>
                </a:cubicBezTo>
                <a:close/>
                <a:moveTo>
                  <a:pt x="496702" y="396361"/>
                </a:moveTo>
                <a:lnTo>
                  <a:pt x="515625" y="360674"/>
                </a:lnTo>
                <a:cubicBezTo>
                  <a:pt x="531056" y="386404"/>
                  <a:pt x="544391" y="413328"/>
                  <a:pt x="555503" y="441192"/>
                </a:cubicBezTo>
                <a:cubicBezTo>
                  <a:pt x="548518" y="453892"/>
                  <a:pt x="541660" y="466592"/>
                  <a:pt x="534548" y="479292"/>
                </a:cubicBezTo>
                <a:cubicBezTo>
                  <a:pt x="522013" y="451352"/>
                  <a:pt x="509402" y="423577"/>
                  <a:pt x="496702" y="395980"/>
                </a:cubicBezTo>
                <a:close/>
                <a:moveTo>
                  <a:pt x="526547" y="351276"/>
                </a:moveTo>
                <a:cubicBezTo>
                  <a:pt x="525658" y="349637"/>
                  <a:pt x="524071" y="348520"/>
                  <a:pt x="522229" y="348228"/>
                </a:cubicBezTo>
                <a:lnTo>
                  <a:pt x="551439" y="293364"/>
                </a:lnTo>
                <a:lnTo>
                  <a:pt x="590555" y="375660"/>
                </a:lnTo>
                <a:cubicBezTo>
                  <a:pt x="582085" y="392589"/>
                  <a:pt x="573283" y="409150"/>
                  <a:pt x="564139" y="425317"/>
                </a:cubicBezTo>
                <a:cubicBezTo>
                  <a:pt x="553395" y="399764"/>
                  <a:pt x="540835" y="375025"/>
                  <a:pt x="526547" y="351276"/>
                </a:cubicBezTo>
                <a:close/>
                <a:moveTo>
                  <a:pt x="561218" y="280918"/>
                </a:moveTo>
                <a:cubicBezTo>
                  <a:pt x="560761" y="279990"/>
                  <a:pt x="560113" y="279165"/>
                  <a:pt x="559313" y="278505"/>
                </a:cubicBezTo>
                <a:lnTo>
                  <a:pt x="580776" y="237992"/>
                </a:lnTo>
                <a:cubicBezTo>
                  <a:pt x="596664" y="263265"/>
                  <a:pt x="609986" y="290074"/>
                  <a:pt x="620527" y="318002"/>
                </a:cubicBezTo>
                <a:lnTo>
                  <a:pt x="598810" y="359911"/>
                </a:lnTo>
                <a:cubicBezTo>
                  <a:pt x="586275" y="333407"/>
                  <a:pt x="573753" y="306953"/>
                  <a:pt x="561218" y="280536"/>
                </a:cubicBezTo>
                <a:close/>
                <a:moveTo>
                  <a:pt x="588523" y="223514"/>
                </a:moveTo>
                <a:lnTo>
                  <a:pt x="610240" y="182620"/>
                </a:lnTo>
                <a:cubicBezTo>
                  <a:pt x="631246" y="204222"/>
                  <a:pt x="644619" y="232099"/>
                  <a:pt x="648340" y="261995"/>
                </a:cubicBezTo>
                <a:cubicBezTo>
                  <a:pt x="648340" y="262630"/>
                  <a:pt x="648340" y="263011"/>
                  <a:pt x="648340" y="263519"/>
                </a:cubicBezTo>
                <a:cubicBezTo>
                  <a:pt x="641863" y="276219"/>
                  <a:pt x="635640" y="288919"/>
                  <a:pt x="629036" y="301619"/>
                </a:cubicBezTo>
                <a:cubicBezTo>
                  <a:pt x="618025" y="274250"/>
                  <a:pt x="604449" y="247974"/>
                  <a:pt x="588523" y="223133"/>
                </a:cubicBezTo>
                <a:close/>
                <a:moveTo>
                  <a:pt x="617225" y="169539"/>
                </a:moveTo>
                <a:lnTo>
                  <a:pt x="635767" y="134360"/>
                </a:lnTo>
                <a:lnTo>
                  <a:pt x="672343" y="211322"/>
                </a:lnTo>
                <a:cubicBezTo>
                  <a:pt x="672750" y="212185"/>
                  <a:pt x="673309" y="212960"/>
                  <a:pt x="673994" y="213608"/>
                </a:cubicBezTo>
                <a:cubicBezTo>
                  <a:pt x="668914" y="223514"/>
                  <a:pt x="663834" y="233420"/>
                  <a:pt x="658881" y="243326"/>
                </a:cubicBezTo>
                <a:cubicBezTo>
                  <a:pt x="652239" y="215208"/>
                  <a:pt x="637850" y="189516"/>
                  <a:pt x="617352" y="169158"/>
                </a:cubicBezTo>
                <a:close/>
                <a:moveTo>
                  <a:pt x="515625" y="31744"/>
                </a:moveTo>
                <a:lnTo>
                  <a:pt x="639577" y="66669"/>
                </a:lnTo>
                <a:lnTo>
                  <a:pt x="498226" y="332733"/>
                </a:lnTo>
                <a:cubicBezTo>
                  <a:pt x="474858" y="376930"/>
                  <a:pt x="447426" y="420745"/>
                  <a:pt x="427233" y="466465"/>
                </a:cubicBezTo>
                <a:lnTo>
                  <a:pt x="427233" y="466465"/>
                </a:lnTo>
                <a:cubicBezTo>
                  <a:pt x="421226" y="466553"/>
                  <a:pt x="415283" y="465296"/>
                  <a:pt x="409834" y="462782"/>
                </a:cubicBezTo>
                <a:cubicBezTo>
                  <a:pt x="390302" y="455212"/>
                  <a:pt x="369982" y="449891"/>
                  <a:pt x="349255" y="446907"/>
                </a:cubicBezTo>
                <a:cubicBezTo>
                  <a:pt x="404627" y="308477"/>
                  <a:pt x="460126" y="169958"/>
                  <a:pt x="515752" y="31363"/>
                </a:cubicBezTo>
                <a:close/>
                <a:moveTo>
                  <a:pt x="661929" y="741801"/>
                </a:moveTo>
                <a:cubicBezTo>
                  <a:pt x="580522" y="824351"/>
                  <a:pt x="400182" y="856101"/>
                  <a:pt x="416184" y="986530"/>
                </a:cubicBezTo>
                <a:cubicBezTo>
                  <a:pt x="389908" y="963339"/>
                  <a:pt x="369093" y="934637"/>
                  <a:pt x="355224" y="902456"/>
                </a:cubicBezTo>
                <a:cubicBezTo>
                  <a:pt x="350436" y="889679"/>
                  <a:pt x="344124" y="877525"/>
                  <a:pt x="336428" y="866261"/>
                </a:cubicBezTo>
                <a:cubicBezTo>
                  <a:pt x="312425" y="838448"/>
                  <a:pt x="282199" y="840861"/>
                  <a:pt x="249814" y="828923"/>
                </a:cubicBezTo>
                <a:cubicBezTo>
                  <a:pt x="133355" y="785997"/>
                  <a:pt x="48392" y="668776"/>
                  <a:pt x="31120" y="548253"/>
                </a:cubicBezTo>
                <a:cubicBezTo>
                  <a:pt x="-3678" y="304921"/>
                  <a:pt x="210444" y="105150"/>
                  <a:pt x="447680" y="124835"/>
                </a:cubicBezTo>
                <a:cubicBezTo>
                  <a:pt x="403992" y="233801"/>
                  <a:pt x="360342" y="342678"/>
                  <a:pt x="316743" y="451479"/>
                </a:cubicBezTo>
                <a:cubicBezTo>
                  <a:pt x="315905" y="453625"/>
                  <a:pt x="315473" y="455911"/>
                  <a:pt x="315473" y="458210"/>
                </a:cubicBezTo>
                <a:cubicBezTo>
                  <a:pt x="310508" y="462769"/>
                  <a:pt x="309644" y="470287"/>
                  <a:pt x="313441" y="475863"/>
                </a:cubicBezTo>
                <a:cubicBezTo>
                  <a:pt x="326395" y="495586"/>
                  <a:pt x="339388" y="515271"/>
                  <a:pt x="352430" y="534918"/>
                </a:cubicBezTo>
                <a:cubicBezTo>
                  <a:pt x="319194" y="524046"/>
                  <a:pt x="282669" y="534029"/>
                  <a:pt x="259593" y="560318"/>
                </a:cubicBezTo>
                <a:cubicBezTo>
                  <a:pt x="253599" y="567265"/>
                  <a:pt x="248786" y="575164"/>
                  <a:pt x="245369" y="583686"/>
                </a:cubicBezTo>
                <a:cubicBezTo>
                  <a:pt x="242601" y="585070"/>
                  <a:pt x="240429" y="587419"/>
                  <a:pt x="239273" y="590290"/>
                </a:cubicBezTo>
                <a:cubicBezTo>
                  <a:pt x="206253" y="669919"/>
                  <a:pt x="257307" y="761232"/>
                  <a:pt x="346842" y="763264"/>
                </a:cubicBezTo>
                <a:cubicBezTo>
                  <a:pt x="385590" y="765245"/>
                  <a:pt x="422496" y="746665"/>
                  <a:pt x="443997" y="714369"/>
                </a:cubicBezTo>
                <a:cubicBezTo>
                  <a:pt x="468127" y="673602"/>
                  <a:pt x="448442" y="630422"/>
                  <a:pt x="422788" y="596005"/>
                </a:cubicBezTo>
                <a:cubicBezTo>
                  <a:pt x="422217" y="595382"/>
                  <a:pt x="421582" y="594824"/>
                  <a:pt x="420883" y="594354"/>
                </a:cubicBezTo>
                <a:cubicBezTo>
                  <a:pt x="418686" y="588880"/>
                  <a:pt x="415778" y="583711"/>
                  <a:pt x="412247" y="578986"/>
                </a:cubicBezTo>
                <a:cubicBezTo>
                  <a:pt x="437647" y="586099"/>
                  <a:pt x="463047" y="592957"/>
                  <a:pt x="488447" y="598799"/>
                </a:cubicBezTo>
                <a:cubicBezTo>
                  <a:pt x="496486" y="600069"/>
                  <a:pt x="504030" y="594582"/>
                  <a:pt x="505287" y="586543"/>
                </a:cubicBezTo>
                <a:cubicBezTo>
                  <a:pt x="505389" y="585934"/>
                  <a:pt x="505453" y="585311"/>
                  <a:pt x="505465" y="584702"/>
                </a:cubicBezTo>
                <a:cubicBezTo>
                  <a:pt x="572140" y="477386"/>
                  <a:pt x="629417" y="364103"/>
                  <a:pt x="686948" y="251580"/>
                </a:cubicBezTo>
                <a:cubicBezTo>
                  <a:pt x="801375" y="398774"/>
                  <a:pt x="796168" y="605276"/>
                  <a:pt x="661929" y="741420"/>
                </a:cubicBezTo>
                <a:close/>
              </a:path>
            </a:pathLst>
          </a:custGeom>
          <a:solidFill>
            <a:srgbClr val="000000"/>
          </a:solidFill>
          <a:ln w="12692" cap="flat">
            <a:noFill/>
            <a:prstDash val="solid"/>
            <a:miter/>
          </a:ln>
        </p:spPr>
        <p:txBody>
          <a:bodyPr rtlCol="0" anchor="ctr"/>
          <a:lstStyle/>
          <a:p>
            <a:endParaRPr lang="nl-NL"/>
          </a:p>
        </p:txBody>
      </p:sp>
      <p:grpSp>
        <p:nvGrpSpPr>
          <p:cNvPr id="123" name="Groep 122">
            <a:extLst>
              <a:ext uri="{FF2B5EF4-FFF2-40B4-BE49-F238E27FC236}">
                <a16:creationId xmlns:a16="http://schemas.microsoft.com/office/drawing/2014/main" id="{4DD962B5-2D16-4FCD-98C9-C41E8163DCE4}"/>
              </a:ext>
            </a:extLst>
          </p:cNvPr>
          <p:cNvGrpSpPr/>
          <p:nvPr/>
        </p:nvGrpSpPr>
        <p:grpSpPr>
          <a:xfrm>
            <a:off x="8825654" y="2909839"/>
            <a:ext cx="334671" cy="361791"/>
            <a:chOff x="8825654" y="2909839"/>
            <a:chExt cx="334671" cy="361791"/>
          </a:xfrm>
        </p:grpSpPr>
        <p:sp>
          <p:nvSpPr>
            <p:cNvPr id="113" name="Vrije vorm: vorm 112">
              <a:extLst>
                <a:ext uri="{FF2B5EF4-FFF2-40B4-BE49-F238E27FC236}">
                  <a16:creationId xmlns:a16="http://schemas.microsoft.com/office/drawing/2014/main" id="{A77F9BC5-1C65-4BCE-93F9-BD072AF01271}"/>
                </a:ext>
              </a:extLst>
            </p:cNvPr>
            <p:cNvSpPr/>
            <p:nvPr/>
          </p:nvSpPr>
          <p:spPr>
            <a:xfrm>
              <a:off x="8868394" y="2984742"/>
              <a:ext cx="103525" cy="68014"/>
            </a:xfrm>
            <a:custGeom>
              <a:avLst/>
              <a:gdLst>
                <a:gd name="connsiteX0" fmla="*/ 8390 w 103525"/>
                <a:gd name="connsiteY0" fmla="*/ 30619 h 68014"/>
                <a:gd name="connsiteX1" fmla="*/ 78495 w 103525"/>
                <a:gd name="connsiteY1" fmla="*/ 66052 h 68014"/>
                <a:gd name="connsiteX2" fmla="*/ 95131 w 103525"/>
                <a:gd name="connsiteY2" fmla="*/ 37477 h 68014"/>
                <a:gd name="connsiteX3" fmla="*/ 25154 w 103525"/>
                <a:gd name="connsiteY3" fmla="*/ 1917 h 68014"/>
                <a:gd name="connsiteX4" fmla="*/ 8390 w 103525"/>
                <a:gd name="connsiteY4" fmla="*/ 30619 h 68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 h="68014">
                  <a:moveTo>
                    <a:pt x="8390" y="30619"/>
                  </a:moveTo>
                  <a:lnTo>
                    <a:pt x="78495" y="66052"/>
                  </a:lnTo>
                  <a:cubicBezTo>
                    <a:pt x="97417" y="75704"/>
                    <a:pt x="114181" y="47129"/>
                    <a:pt x="95131" y="37477"/>
                  </a:cubicBezTo>
                  <a:lnTo>
                    <a:pt x="25154" y="1917"/>
                  </a:lnTo>
                  <a:cubicBezTo>
                    <a:pt x="6104" y="-7608"/>
                    <a:pt x="-10660" y="20967"/>
                    <a:pt x="8390" y="30619"/>
                  </a:cubicBezTo>
                  <a:close/>
                </a:path>
              </a:pathLst>
            </a:custGeom>
            <a:solidFill>
              <a:srgbClr val="000000"/>
            </a:solidFill>
            <a:ln w="12692"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8DBD9D61-36C2-429B-A161-9396E454340F}"/>
                </a:ext>
              </a:extLst>
            </p:cNvPr>
            <p:cNvSpPr/>
            <p:nvPr/>
          </p:nvSpPr>
          <p:spPr>
            <a:xfrm>
              <a:off x="8974124" y="2909839"/>
              <a:ext cx="40407" cy="113681"/>
            </a:xfrm>
            <a:custGeom>
              <a:avLst/>
              <a:gdLst>
                <a:gd name="connsiteX0" fmla="*/ 40329 w 40407"/>
                <a:gd name="connsiteY0" fmla="*/ 97774 h 113681"/>
                <a:gd name="connsiteX1" fmla="*/ 33217 w 40407"/>
                <a:gd name="connsiteY1" fmla="*/ 15859 h 113681"/>
                <a:gd name="connsiteX2" fmla="*/ 69 w 40407"/>
                <a:gd name="connsiteY2" fmla="*/ 15859 h 113681"/>
                <a:gd name="connsiteX3" fmla="*/ 7181 w 40407"/>
                <a:gd name="connsiteY3" fmla="*/ 97774 h 113681"/>
                <a:gd name="connsiteX4" fmla="*/ 40329 w 40407"/>
                <a:gd name="connsiteY4" fmla="*/ 97774 h 11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07" h="113681">
                  <a:moveTo>
                    <a:pt x="40329" y="97774"/>
                  </a:moveTo>
                  <a:cubicBezTo>
                    <a:pt x="38043" y="70507"/>
                    <a:pt x="35668" y="43202"/>
                    <a:pt x="33217" y="15859"/>
                  </a:cubicBezTo>
                  <a:cubicBezTo>
                    <a:pt x="31438" y="-5223"/>
                    <a:pt x="-1708" y="-5350"/>
                    <a:pt x="69" y="15859"/>
                  </a:cubicBezTo>
                  <a:cubicBezTo>
                    <a:pt x="2520" y="43126"/>
                    <a:pt x="4895" y="70431"/>
                    <a:pt x="7181" y="97774"/>
                  </a:cubicBezTo>
                  <a:cubicBezTo>
                    <a:pt x="9086" y="118856"/>
                    <a:pt x="42233" y="119110"/>
                    <a:pt x="40329" y="97774"/>
                  </a:cubicBezTo>
                  <a:close/>
                </a:path>
              </a:pathLst>
            </a:custGeom>
            <a:solidFill>
              <a:srgbClr val="000000"/>
            </a:solidFill>
            <a:ln w="12692"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539B2877-4C3E-4C3A-90EB-43EB012BC486}"/>
                </a:ext>
              </a:extLst>
            </p:cNvPr>
            <p:cNvSpPr/>
            <p:nvPr/>
          </p:nvSpPr>
          <p:spPr>
            <a:xfrm>
              <a:off x="9038407" y="2942190"/>
              <a:ext cx="104873" cy="85190"/>
            </a:xfrm>
            <a:custGeom>
              <a:avLst/>
              <a:gdLst>
                <a:gd name="connsiteX0" fmla="*/ 29259 w 104873"/>
                <a:gd name="connsiteY0" fmla="*/ 81426 h 85190"/>
                <a:gd name="connsiteX1" fmla="*/ 99109 w 104873"/>
                <a:gd name="connsiteY1" fmla="*/ 27197 h 85190"/>
                <a:gd name="connsiteX2" fmla="*/ 75741 w 104873"/>
                <a:gd name="connsiteY2" fmla="*/ 3702 h 85190"/>
                <a:gd name="connsiteX3" fmla="*/ 5763 w 104873"/>
                <a:gd name="connsiteY3" fmla="*/ 58058 h 85190"/>
                <a:gd name="connsiteX4" fmla="*/ 29259 w 104873"/>
                <a:gd name="connsiteY4" fmla="*/ 81426 h 8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3" h="85190">
                  <a:moveTo>
                    <a:pt x="29259" y="81426"/>
                  </a:moveTo>
                  <a:lnTo>
                    <a:pt x="99109" y="27197"/>
                  </a:lnTo>
                  <a:cubicBezTo>
                    <a:pt x="115872" y="14497"/>
                    <a:pt x="92378" y="-9125"/>
                    <a:pt x="75741" y="3702"/>
                  </a:cubicBezTo>
                  <a:lnTo>
                    <a:pt x="5763" y="58058"/>
                  </a:lnTo>
                  <a:cubicBezTo>
                    <a:pt x="-11001" y="70758"/>
                    <a:pt x="12495" y="94380"/>
                    <a:pt x="29259" y="81426"/>
                  </a:cubicBezTo>
                  <a:close/>
                </a:path>
              </a:pathLst>
            </a:custGeom>
            <a:solidFill>
              <a:srgbClr val="000000"/>
            </a:solidFill>
            <a:ln w="12692" cap="flat">
              <a:noFill/>
              <a:prstDash val="solid"/>
              <a:miter/>
            </a:ln>
          </p:spPr>
          <p:txBody>
            <a:bodyPr rtlCol="0" anchor="ctr"/>
            <a:lstStyle/>
            <a:p>
              <a:endParaRPr lang="nl-NL"/>
            </a:p>
          </p:txBody>
        </p:sp>
        <p:sp>
          <p:nvSpPr>
            <p:cNvPr id="116" name="Vrije vorm: vorm 115">
              <a:extLst>
                <a:ext uri="{FF2B5EF4-FFF2-40B4-BE49-F238E27FC236}">
                  <a16:creationId xmlns:a16="http://schemas.microsoft.com/office/drawing/2014/main" id="{036A4775-1406-4A27-9F28-36C1C36E24B8}"/>
                </a:ext>
              </a:extLst>
            </p:cNvPr>
            <p:cNvSpPr/>
            <p:nvPr/>
          </p:nvSpPr>
          <p:spPr>
            <a:xfrm>
              <a:off x="9062128" y="3055239"/>
              <a:ext cx="98197" cy="35051"/>
            </a:xfrm>
            <a:custGeom>
              <a:avLst/>
              <a:gdLst>
                <a:gd name="connsiteX0" fmla="*/ 15190 w 98197"/>
                <a:gd name="connsiteY0" fmla="*/ 33147 h 35051"/>
                <a:gd name="connsiteX1" fmla="*/ 83008 w 98197"/>
                <a:gd name="connsiteY1" fmla="*/ 35052 h 35051"/>
                <a:gd name="connsiteX2" fmla="*/ 98133 w 98197"/>
                <a:gd name="connsiteY2" fmla="*/ 17031 h 35051"/>
                <a:gd name="connsiteX3" fmla="*/ 83008 w 98197"/>
                <a:gd name="connsiteY3" fmla="*/ 1905 h 35051"/>
                <a:gd name="connsiteX4" fmla="*/ 15190 w 98197"/>
                <a:gd name="connsiteY4" fmla="*/ 0 h 35051"/>
                <a:gd name="connsiteX5" fmla="*/ 64 w 98197"/>
                <a:gd name="connsiteY5" fmla="*/ 18021 h 35051"/>
                <a:gd name="connsiteX6" fmla="*/ 15190 w 98197"/>
                <a:gd name="connsiteY6" fmla="*/ 33147 h 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197" h="35051">
                  <a:moveTo>
                    <a:pt x="15190" y="33147"/>
                  </a:moveTo>
                  <a:lnTo>
                    <a:pt x="83008" y="35052"/>
                  </a:lnTo>
                  <a:cubicBezTo>
                    <a:pt x="92165" y="34252"/>
                    <a:pt x="98934" y="26174"/>
                    <a:pt x="98133" y="17031"/>
                  </a:cubicBezTo>
                  <a:cubicBezTo>
                    <a:pt x="97423" y="8979"/>
                    <a:pt x="91047" y="2603"/>
                    <a:pt x="83008" y="1905"/>
                  </a:cubicBezTo>
                  <a:lnTo>
                    <a:pt x="15190" y="0"/>
                  </a:lnTo>
                  <a:cubicBezTo>
                    <a:pt x="6034" y="800"/>
                    <a:pt x="-736" y="8877"/>
                    <a:pt x="64" y="18021"/>
                  </a:cubicBezTo>
                  <a:cubicBezTo>
                    <a:pt x="776" y="26073"/>
                    <a:pt x="7151" y="32448"/>
                    <a:pt x="15190" y="33147"/>
                  </a:cubicBezTo>
                  <a:close/>
                </a:path>
              </a:pathLst>
            </a:custGeom>
            <a:solidFill>
              <a:srgbClr val="000000"/>
            </a:solidFill>
            <a:ln w="12692" cap="flat">
              <a:noFill/>
              <a:prstDash val="solid"/>
              <a:miter/>
            </a:ln>
          </p:spPr>
          <p:txBody>
            <a:bodyPr rtlCol="0" anchor="ctr"/>
            <a:lstStyle/>
            <a:p>
              <a:endParaRPr lang="nl-NL"/>
            </a:p>
          </p:txBody>
        </p:sp>
        <p:sp>
          <p:nvSpPr>
            <p:cNvPr id="118" name="Vrije vorm: vorm 117">
              <a:extLst>
                <a:ext uri="{FF2B5EF4-FFF2-40B4-BE49-F238E27FC236}">
                  <a16:creationId xmlns:a16="http://schemas.microsoft.com/office/drawing/2014/main" id="{A03C0033-E30E-4211-85DB-DD293FAD25BE}"/>
                </a:ext>
              </a:extLst>
            </p:cNvPr>
            <p:cNvSpPr/>
            <p:nvPr/>
          </p:nvSpPr>
          <p:spPr>
            <a:xfrm>
              <a:off x="9037925" y="3119287"/>
              <a:ext cx="98902" cy="89385"/>
            </a:xfrm>
            <a:custGeom>
              <a:avLst/>
              <a:gdLst>
                <a:gd name="connsiteX0" fmla="*/ 7388 w 98902"/>
                <a:gd name="connsiteY0" fmla="*/ 31709 h 89385"/>
                <a:gd name="connsiteX1" fmla="*/ 71650 w 98902"/>
                <a:gd name="connsiteY1" fmla="*/ 85557 h 89385"/>
                <a:gd name="connsiteX2" fmla="*/ 95081 w 98902"/>
                <a:gd name="connsiteY2" fmla="*/ 83360 h 89385"/>
                <a:gd name="connsiteX3" fmla="*/ 95018 w 98902"/>
                <a:gd name="connsiteY3" fmla="*/ 62062 h 89385"/>
                <a:gd name="connsiteX4" fmla="*/ 24152 w 98902"/>
                <a:gd name="connsiteY4" fmla="*/ 3134 h 89385"/>
                <a:gd name="connsiteX5" fmla="*/ 7388 w 98902"/>
                <a:gd name="connsiteY5" fmla="*/ 31709 h 8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02" h="89385">
                  <a:moveTo>
                    <a:pt x="7388" y="31709"/>
                  </a:moveTo>
                  <a:cubicBezTo>
                    <a:pt x="30464" y="47584"/>
                    <a:pt x="51990" y="65605"/>
                    <a:pt x="71650" y="85557"/>
                  </a:cubicBezTo>
                  <a:cubicBezTo>
                    <a:pt x="78724" y="91424"/>
                    <a:pt x="89214" y="90434"/>
                    <a:pt x="95081" y="83360"/>
                  </a:cubicBezTo>
                  <a:cubicBezTo>
                    <a:pt x="100200" y="77175"/>
                    <a:pt x="100174" y="68222"/>
                    <a:pt x="95018" y="62062"/>
                  </a:cubicBezTo>
                  <a:cubicBezTo>
                    <a:pt x="73288" y="40243"/>
                    <a:pt x="49565" y="20520"/>
                    <a:pt x="24152" y="3134"/>
                  </a:cubicBezTo>
                  <a:cubicBezTo>
                    <a:pt x="6499" y="-9566"/>
                    <a:pt x="-10011" y="19644"/>
                    <a:pt x="7388" y="31709"/>
                  </a:cubicBezTo>
                  <a:close/>
                </a:path>
              </a:pathLst>
            </a:custGeom>
            <a:solidFill>
              <a:srgbClr val="000000"/>
            </a:solidFill>
            <a:ln w="12692" cap="flat">
              <a:noFill/>
              <a:prstDash val="solid"/>
              <a:miter/>
            </a:ln>
          </p:spPr>
          <p:txBody>
            <a:bodyPr rtlCol="0" anchor="ctr"/>
            <a:lstStyle/>
            <a:p>
              <a:endParaRPr lang="nl-NL"/>
            </a:p>
          </p:txBody>
        </p:sp>
        <p:sp>
          <p:nvSpPr>
            <p:cNvPr id="119" name="Vrije vorm: vorm 118">
              <a:extLst>
                <a:ext uri="{FF2B5EF4-FFF2-40B4-BE49-F238E27FC236}">
                  <a16:creationId xmlns:a16="http://schemas.microsoft.com/office/drawing/2014/main" id="{8C4D1C21-9E84-4812-AF70-EB92959949B5}"/>
                </a:ext>
              </a:extLst>
            </p:cNvPr>
            <p:cNvSpPr/>
            <p:nvPr/>
          </p:nvSpPr>
          <p:spPr>
            <a:xfrm>
              <a:off x="8979389" y="3155333"/>
              <a:ext cx="42846" cy="116297"/>
            </a:xfrm>
            <a:custGeom>
              <a:avLst/>
              <a:gdLst>
                <a:gd name="connsiteX0" fmla="*/ 773 w 42846"/>
                <a:gd name="connsiteY0" fmla="*/ 20428 h 116297"/>
                <a:gd name="connsiteX1" fmla="*/ 8520 w 42846"/>
                <a:gd name="connsiteY1" fmla="*/ 100439 h 116297"/>
                <a:gd name="connsiteX2" fmla="*/ 41667 w 42846"/>
                <a:gd name="connsiteY2" fmla="*/ 100439 h 116297"/>
                <a:gd name="connsiteX3" fmla="*/ 32778 w 42846"/>
                <a:gd name="connsiteY3" fmla="*/ 11538 h 116297"/>
                <a:gd name="connsiteX4" fmla="*/ 773 w 42846"/>
                <a:gd name="connsiteY4" fmla="*/ 20428 h 116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6" h="116297">
                  <a:moveTo>
                    <a:pt x="773" y="20428"/>
                  </a:moveTo>
                  <a:cubicBezTo>
                    <a:pt x="8850" y="46273"/>
                    <a:pt x="11492" y="73515"/>
                    <a:pt x="8520" y="100439"/>
                  </a:cubicBezTo>
                  <a:cubicBezTo>
                    <a:pt x="6361" y="121647"/>
                    <a:pt x="39508" y="121520"/>
                    <a:pt x="41667" y="100439"/>
                  </a:cubicBezTo>
                  <a:cubicBezTo>
                    <a:pt x="44766" y="70505"/>
                    <a:pt x="41744" y="40266"/>
                    <a:pt x="32778" y="11538"/>
                  </a:cubicBezTo>
                  <a:cubicBezTo>
                    <a:pt x="26428" y="-8781"/>
                    <a:pt x="-5322" y="-19"/>
                    <a:pt x="773" y="20428"/>
                  </a:cubicBezTo>
                  <a:close/>
                </a:path>
              </a:pathLst>
            </a:custGeom>
            <a:solidFill>
              <a:srgbClr val="000000"/>
            </a:solidFill>
            <a:ln w="12692" cap="flat">
              <a:noFill/>
              <a:prstDash val="solid"/>
              <a:miter/>
            </a:ln>
          </p:spPr>
          <p:txBody>
            <a:bodyPr rtlCol="0" anchor="ctr"/>
            <a:lstStyle/>
            <a:p>
              <a:endParaRPr lang="nl-NL"/>
            </a:p>
          </p:txBody>
        </p:sp>
        <p:sp>
          <p:nvSpPr>
            <p:cNvPr id="120" name="Vrije vorm: vorm 119">
              <a:extLst>
                <a:ext uri="{FF2B5EF4-FFF2-40B4-BE49-F238E27FC236}">
                  <a16:creationId xmlns:a16="http://schemas.microsoft.com/office/drawing/2014/main" id="{B3CF6E44-7B35-4C41-AC0C-23F1EADD8FF7}"/>
                </a:ext>
              </a:extLst>
            </p:cNvPr>
            <p:cNvSpPr/>
            <p:nvPr/>
          </p:nvSpPr>
          <p:spPr>
            <a:xfrm>
              <a:off x="8858545" y="3120666"/>
              <a:ext cx="97947" cy="85299"/>
            </a:xfrm>
            <a:custGeom>
              <a:avLst/>
              <a:gdLst>
                <a:gd name="connsiteX0" fmla="*/ 69040 w 97947"/>
                <a:gd name="connsiteY0" fmla="*/ 4169 h 85299"/>
                <a:gd name="connsiteX1" fmla="*/ 5540 w 97947"/>
                <a:gd name="connsiteY1" fmla="*/ 57763 h 85299"/>
                <a:gd name="connsiteX2" fmla="*/ 28908 w 97947"/>
                <a:gd name="connsiteY2" fmla="*/ 81131 h 85299"/>
                <a:gd name="connsiteX3" fmla="*/ 92408 w 97947"/>
                <a:gd name="connsiteY3" fmla="*/ 27537 h 85299"/>
                <a:gd name="connsiteX4" fmla="*/ 69040 w 97947"/>
                <a:gd name="connsiteY4" fmla="*/ 4169 h 8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47" h="85299">
                  <a:moveTo>
                    <a:pt x="69040" y="4169"/>
                  </a:moveTo>
                  <a:lnTo>
                    <a:pt x="5540" y="57763"/>
                  </a:lnTo>
                  <a:cubicBezTo>
                    <a:pt x="-10843" y="71479"/>
                    <a:pt x="12779" y="94847"/>
                    <a:pt x="28908" y="81131"/>
                  </a:cubicBezTo>
                  <a:lnTo>
                    <a:pt x="92408" y="27537"/>
                  </a:lnTo>
                  <a:cubicBezTo>
                    <a:pt x="108791" y="13821"/>
                    <a:pt x="85169" y="-9547"/>
                    <a:pt x="69040" y="4169"/>
                  </a:cubicBezTo>
                  <a:close/>
                </a:path>
              </a:pathLst>
            </a:custGeom>
            <a:solidFill>
              <a:srgbClr val="000000"/>
            </a:solidFill>
            <a:ln w="12692" cap="flat">
              <a:noFill/>
              <a:prstDash val="solid"/>
              <a:miter/>
            </a:ln>
          </p:spPr>
          <p:txBody>
            <a:bodyPr rtlCol="0" anchor="ctr"/>
            <a:lstStyle/>
            <a:p>
              <a:endParaRPr lang="nl-NL"/>
            </a:p>
          </p:txBody>
        </p:sp>
        <p:sp>
          <p:nvSpPr>
            <p:cNvPr id="121" name="Vrije vorm: vorm 120">
              <a:extLst>
                <a:ext uri="{FF2B5EF4-FFF2-40B4-BE49-F238E27FC236}">
                  <a16:creationId xmlns:a16="http://schemas.microsoft.com/office/drawing/2014/main" id="{35BC13ED-0961-4C82-9513-C6B84D9728F0}"/>
                </a:ext>
              </a:extLst>
            </p:cNvPr>
            <p:cNvSpPr/>
            <p:nvPr/>
          </p:nvSpPr>
          <p:spPr>
            <a:xfrm>
              <a:off x="8825654" y="3077717"/>
              <a:ext cx="107595" cy="33147"/>
            </a:xfrm>
            <a:custGeom>
              <a:avLst/>
              <a:gdLst>
                <a:gd name="connsiteX0" fmla="*/ 92406 w 107595"/>
                <a:gd name="connsiteY0" fmla="*/ 0 h 33147"/>
                <a:gd name="connsiteX1" fmla="*/ 15190 w 107595"/>
                <a:gd name="connsiteY1" fmla="*/ 0 h 33147"/>
                <a:gd name="connsiteX2" fmla="*/ 64 w 107595"/>
                <a:gd name="connsiteY2" fmla="*/ 18021 h 33147"/>
                <a:gd name="connsiteX3" fmla="*/ 15190 w 107595"/>
                <a:gd name="connsiteY3" fmla="*/ 33147 h 33147"/>
                <a:gd name="connsiteX4" fmla="*/ 92406 w 107595"/>
                <a:gd name="connsiteY4" fmla="*/ 33147 h 33147"/>
                <a:gd name="connsiteX5" fmla="*/ 107531 w 107595"/>
                <a:gd name="connsiteY5" fmla="*/ 15126 h 33147"/>
                <a:gd name="connsiteX6" fmla="*/ 92406 w 107595"/>
                <a:gd name="connsiteY6" fmla="*/ 0 h 3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95" h="33147">
                  <a:moveTo>
                    <a:pt x="92406" y="0"/>
                  </a:moveTo>
                  <a:lnTo>
                    <a:pt x="15190" y="0"/>
                  </a:lnTo>
                  <a:cubicBezTo>
                    <a:pt x="6033" y="800"/>
                    <a:pt x="-736" y="8877"/>
                    <a:pt x="64" y="18021"/>
                  </a:cubicBezTo>
                  <a:cubicBezTo>
                    <a:pt x="776" y="26073"/>
                    <a:pt x="7151" y="32449"/>
                    <a:pt x="15190" y="33147"/>
                  </a:cubicBezTo>
                  <a:lnTo>
                    <a:pt x="92406" y="33147"/>
                  </a:lnTo>
                  <a:cubicBezTo>
                    <a:pt x="101563" y="32347"/>
                    <a:pt x="108332" y="24270"/>
                    <a:pt x="107531" y="15126"/>
                  </a:cubicBezTo>
                  <a:cubicBezTo>
                    <a:pt x="106820" y="7074"/>
                    <a:pt x="100445" y="699"/>
                    <a:pt x="92406" y="0"/>
                  </a:cubicBezTo>
                  <a:close/>
                </a:path>
              </a:pathLst>
            </a:custGeom>
            <a:solidFill>
              <a:srgbClr val="000000"/>
            </a:solidFill>
            <a:ln w="12692" cap="flat">
              <a:noFill/>
              <a:prstDash val="solid"/>
              <a:miter/>
            </a:ln>
          </p:spPr>
          <p:txBody>
            <a:bodyPr rtlCol="0" anchor="ctr"/>
            <a:lstStyle/>
            <a:p>
              <a:endParaRPr lang="nl-NL"/>
            </a:p>
          </p:txBody>
        </p:sp>
      </p:grpSp>
      <p:pic>
        <p:nvPicPr>
          <p:cNvPr id="76" name="Afbeelding 75">
            <a:extLst>
              <a:ext uri="{FF2B5EF4-FFF2-40B4-BE49-F238E27FC236}">
                <a16:creationId xmlns:a16="http://schemas.microsoft.com/office/drawing/2014/main" id="{C97A3785-3CE5-4E22-A31B-57B6712BD331}"/>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3486012" y="993698"/>
            <a:ext cx="5219976" cy="1369542"/>
          </a:xfrm>
          <a:prstGeom prst="rect">
            <a:avLst/>
          </a:prstGeom>
          <a:effectLst>
            <a:outerShdw blurRad="127000" dist="38100" dir="5400000" sx="102000" sy="102000" algn="t" rotWithShape="0">
              <a:prstClr val="black">
                <a:alpha val="20000"/>
              </a:prstClr>
            </a:outerShdw>
          </a:effectLst>
        </p:spPr>
      </p:pic>
      <p:sp>
        <p:nvSpPr>
          <p:cNvPr id="77" name="Vrije vorm: vorm 76">
            <a:extLst>
              <a:ext uri="{FF2B5EF4-FFF2-40B4-BE49-F238E27FC236}">
                <a16:creationId xmlns:a16="http://schemas.microsoft.com/office/drawing/2014/main" id="{EF624370-82C4-47CB-8314-676FCE0A7F64}"/>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Tree>
    <p:extLst>
      <p:ext uri="{BB962C8B-B14F-4D97-AF65-F5344CB8AC3E}">
        <p14:creationId xmlns:p14="http://schemas.microsoft.com/office/powerpoint/2010/main" val="3061882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Graphic 59">
            <a:extLst>
              <a:ext uri="{FF2B5EF4-FFF2-40B4-BE49-F238E27FC236}">
                <a16:creationId xmlns:a16="http://schemas.microsoft.com/office/drawing/2014/main" id="{B0EFFD4E-AC72-4E36-AD7C-F689E4582B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645449"/>
            <a:ext cx="5666164" cy="6211967"/>
          </a:xfrm>
          <a:prstGeom prst="rect">
            <a:avLst/>
          </a:prstGeom>
        </p:spPr>
      </p:pic>
      <p:sp>
        <p:nvSpPr>
          <p:cNvPr id="9" name="Vrije vorm: vorm 8">
            <a:extLst>
              <a:ext uri="{FF2B5EF4-FFF2-40B4-BE49-F238E27FC236}">
                <a16:creationId xmlns:a16="http://schemas.microsoft.com/office/drawing/2014/main" id="{B2871973-D409-49EF-BCED-55E855D54E22}"/>
              </a:ext>
            </a:extLst>
          </p:cNvPr>
          <p:cNvSpPr/>
          <p:nvPr/>
        </p:nvSpPr>
        <p:spPr>
          <a:xfrm>
            <a:off x="5652266" y="651345"/>
            <a:ext cx="6539734" cy="6206656"/>
          </a:xfrm>
          <a:custGeom>
            <a:avLst/>
            <a:gdLst>
              <a:gd name="connsiteX0" fmla="*/ 0 w 6900926"/>
              <a:gd name="connsiteY0" fmla="*/ 0 h 5859018"/>
              <a:gd name="connsiteX1" fmla="*/ 6900926 w 6900926"/>
              <a:gd name="connsiteY1" fmla="*/ 0 h 5859018"/>
              <a:gd name="connsiteX2" fmla="*/ 6900926 w 6900926"/>
              <a:gd name="connsiteY2" fmla="*/ 5859018 h 5859018"/>
              <a:gd name="connsiteX3" fmla="*/ 0 w 6900926"/>
              <a:gd name="connsiteY3" fmla="*/ 5859018 h 5859018"/>
            </a:gdLst>
            <a:ahLst/>
            <a:cxnLst>
              <a:cxn ang="0">
                <a:pos x="connsiteX0" y="connsiteY0"/>
              </a:cxn>
              <a:cxn ang="0">
                <a:pos x="connsiteX1" y="connsiteY1"/>
              </a:cxn>
              <a:cxn ang="0">
                <a:pos x="connsiteX2" y="connsiteY2"/>
              </a:cxn>
              <a:cxn ang="0">
                <a:pos x="connsiteX3" y="connsiteY3"/>
              </a:cxn>
            </a:cxnLst>
            <a:rect l="l" t="t" r="r" b="b"/>
            <a:pathLst>
              <a:path w="6900926" h="5859018">
                <a:moveTo>
                  <a:pt x="0" y="0"/>
                </a:moveTo>
                <a:lnTo>
                  <a:pt x="6900926" y="0"/>
                </a:lnTo>
                <a:lnTo>
                  <a:pt x="6900926" y="5859018"/>
                </a:lnTo>
                <a:lnTo>
                  <a:pt x="0" y="5859018"/>
                </a:lnTo>
                <a:close/>
              </a:path>
            </a:pathLst>
          </a:custGeom>
          <a:solidFill>
            <a:srgbClr val="0062AE">
              <a:alpha val="15000"/>
            </a:srgbClr>
          </a:solidFill>
          <a:ln w="12700" cap="flat">
            <a:noFill/>
            <a:prstDash val="solid"/>
            <a:miter/>
          </a:ln>
        </p:spPr>
        <p:txBody>
          <a:bodyPr rtlCol="0" anchor="ctr"/>
          <a:lstStyle/>
          <a:p>
            <a:endParaRPr lang="nl-NL" dirty="0"/>
          </a:p>
        </p:txBody>
      </p:sp>
      <p:grpSp>
        <p:nvGrpSpPr>
          <p:cNvPr id="2" name="Groep 1">
            <a:extLst>
              <a:ext uri="{FF2B5EF4-FFF2-40B4-BE49-F238E27FC236}">
                <a16:creationId xmlns:a16="http://schemas.microsoft.com/office/drawing/2014/main" id="{EA47CA50-D4BB-4C21-8A5F-33F42345E58C}"/>
              </a:ext>
            </a:extLst>
          </p:cNvPr>
          <p:cNvGrpSpPr/>
          <p:nvPr/>
        </p:nvGrpSpPr>
        <p:grpSpPr>
          <a:xfrm>
            <a:off x="9488802" y="6045696"/>
            <a:ext cx="2372199" cy="813829"/>
            <a:chOff x="9488802" y="6045696"/>
            <a:chExt cx="2372199" cy="813829"/>
          </a:xfrm>
        </p:grpSpPr>
        <p:sp>
          <p:nvSpPr>
            <p:cNvPr id="77" name="Vrije vorm: vorm 76">
              <a:extLst>
                <a:ext uri="{FF2B5EF4-FFF2-40B4-BE49-F238E27FC236}">
                  <a16:creationId xmlns:a16="http://schemas.microsoft.com/office/drawing/2014/main" id="{86A0D294-C79A-494A-9DB9-4597EBC84A6B}"/>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78" name="Groep 77">
              <a:extLst>
                <a:ext uri="{FF2B5EF4-FFF2-40B4-BE49-F238E27FC236}">
                  <a16:creationId xmlns:a16="http://schemas.microsoft.com/office/drawing/2014/main" id="{8455C9EF-4389-436E-9EF5-52E2E5E41E7B}"/>
                </a:ext>
              </a:extLst>
            </p:cNvPr>
            <p:cNvGrpSpPr/>
            <p:nvPr/>
          </p:nvGrpSpPr>
          <p:grpSpPr>
            <a:xfrm>
              <a:off x="10175349" y="6438915"/>
              <a:ext cx="998980" cy="273298"/>
              <a:chOff x="10175349" y="6438915"/>
              <a:chExt cx="998980" cy="273298"/>
            </a:xfrm>
          </p:grpSpPr>
          <p:sp>
            <p:nvSpPr>
              <p:cNvPr id="79" name="Vrije vorm: vorm 78">
                <a:extLst>
                  <a:ext uri="{FF2B5EF4-FFF2-40B4-BE49-F238E27FC236}">
                    <a16:creationId xmlns:a16="http://schemas.microsoft.com/office/drawing/2014/main" id="{182DB2A4-ED1E-4E98-B89E-181BCE39886D}"/>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E204A183-68A5-41AF-96E1-2687895F97E0}"/>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AC65549E-A55C-4FA2-8A88-2842E82F01C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838F206C-0C6C-44FF-9ACB-5565BEB0C121}"/>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87D9F92C-0A02-42A8-9E98-7957098C807C}"/>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059E341B-9543-4154-8FF0-454D53707635}"/>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D416B16D-2AED-44B5-8EAF-3C76BD4EA3A4}"/>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13BEF475-AB6C-41C2-9209-E67631F7B0DF}"/>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87" name="Vrije vorm: vorm 86">
                <a:extLst>
                  <a:ext uri="{FF2B5EF4-FFF2-40B4-BE49-F238E27FC236}">
                    <a16:creationId xmlns:a16="http://schemas.microsoft.com/office/drawing/2014/main" id="{479FCFC0-EEDE-4DBE-822B-B1EB7E29BD41}"/>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5235134C-9D17-41A0-8398-F830A7DC31AB}"/>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4998A8D0-7061-4B79-A82F-7A005F9E85AB}"/>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90" name="Vrije vorm: vorm 89">
                <a:extLst>
                  <a:ext uri="{FF2B5EF4-FFF2-40B4-BE49-F238E27FC236}">
                    <a16:creationId xmlns:a16="http://schemas.microsoft.com/office/drawing/2014/main" id="{8BBAFEFD-9ADE-4D51-A5BB-962AFA066E74}"/>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91" name="Vrije vorm: vorm 90">
                <a:extLst>
                  <a:ext uri="{FF2B5EF4-FFF2-40B4-BE49-F238E27FC236}">
                    <a16:creationId xmlns:a16="http://schemas.microsoft.com/office/drawing/2014/main" id="{19360D3F-8469-4623-8D3F-0B8C54303B1D}"/>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39" name="Groep 38">
            <a:extLst>
              <a:ext uri="{FF2B5EF4-FFF2-40B4-BE49-F238E27FC236}">
                <a16:creationId xmlns:a16="http://schemas.microsoft.com/office/drawing/2014/main" id="{4C422FDD-C1DB-4C04-88ED-BF693D71E448}"/>
              </a:ext>
            </a:extLst>
          </p:cNvPr>
          <p:cNvGrpSpPr/>
          <p:nvPr/>
        </p:nvGrpSpPr>
        <p:grpSpPr>
          <a:xfrm rot="9900000">
            <a:off x="7026037" y="5581383"/>
            <a:ext cx="375361" cy="519662"/>
            <a:chOff x="10898068" y="1894300"/>
            <a:chExt cx="375361" cy="519662"/>
          </a:xfrm>
        </p:grpSpPr>
        <p:sp>
          <p:nvSpPr>
            <p:cNvPr id="29" name="Vrije vorm: vorm 28">
              <a:extLst>
                <a:ext uri="{FF2B5EF4-FFF2-40B4-BE49-F238E27FC236}">
                  <a16:creationId xmlns:a16="http://schemas.microsoft.com/office/drawing/2014/main" id="{DEDBE79A-116D-425B-B08F-CC62F0E37BAA}"/>
                </a:ext>
              </a:extLst>
            </p:cNvPr>
            <p:cNvSpPr/>
            <p:nvPr/>
          </p:nvSpPr>
          <p:spPr>
            <a:xfrm>
              <a:off x="10898068" y="1894300"/>
              <a:ext cx="45066" cy="115911"/>
            </a:xfrm>
            <a:custGeom>
              <a:avLst/>
              <a:gdLst>
                <a:gd name="connsiteX0" fmla="*/ 26599 w 45066"/>
                <a:gd name="connsiteY0" fmla="*/ 106585 h 115911"/>
                <a:gd name="connsiteX1" fmla="*/ 45013 w 45066"/>
                <a:gd name="connsiteY1" fmla="*/ 12859 h 115911"/>
                <a:gd name="connsiteX2" fmla="*/ 18344 w 45066"/>
                <a:gd name="connsiteY2" fmla="*/ 12859 h 115911"/>
                <a:gd name="connsiteX3" fmla="*/ 690 w 45066"/>
                <a:gd name="connsiteY3" fmla="*/ 99727 h 115911"/>
                <a:gd name="connsiteX4" fmla="*/ 26599 w 45066"/>
                <a:gd name="connsiteY4" fmla="*/ 106585 h 11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 h="115911">
                  <a:moveTo>
                    <a:pt x="26599" y="106585"/>
                  </a:moveTo>
                  <a:cubicBezTo>
                    <a:pt x="36327" y="76156"/>
                    <a:pt x="42499" y="44710"/>
                    <a:pt x="45013" y="12859"/>
                  </a:cubicBezTo>
                  <a:cubicBezTo>
                    <a:pt x="46411" y="-4286"/>
                    <a:pt x="19613" y="-4286"/>
                    <a:pt x="18344" y="12859"/>
                  </a:cubicBezTo>
                  <a:cubicBezTo>
                    <a:pt x="15829" y="42399"/>
                    <a:pt x="9911" y="71545"/>
                    <a:pt x="690" y="99727"/>
                  </a:cubicBezTo>
                  <a:cubicBezTo>
                    <a:pt x="-4516" y="116110"/>
                    <a:pt x="21264" y="122841"/>
                    <a:pt x="26599" y="106585"/>
                  </a:cubicBezTo>
                  <a:close/>
                </a:path>
              </a:pathLst>
            </a:custGeom>
            <a:solidFill>
              <a:srgbClr val="000000"/>
            </a:solidFill>
            <a:ln w="12697"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25EB49D7-8CD6-4AB1-AD43-CD696C021114}"/>
                </a:ext>
              </a:extLst>
            </p:cNvPr>
            <p:cNvSpPr/>
            <p:nvPr/>
          </p:nvSpPr>
          <p:spPr>
            <a:xfrm>
              <a:off x="11124460" y="2170124"/>
              <a:ext cx="148969" cy="56339"/>
            </a:xfrm>
            <a:custGeom>
              <a:avLst/>
              <a:gdLst>
                <a:gd name="connsiteX0" fmla="*/ 134470 w 148969"/>
                <a:gd name="connsiteY0" fmla="*/ 52 h 56339"/>
                <a:gd name="connsiteX1" fmla="*/ 9756 w 148969"/>
                <a:gd name="connsiteY1" fmla="*/ 30532 h 56339"/>
                <a:gd name="connsiteX2" fmla="*/ 16487 w 148969"/>
                <a:gd name="connsiteY2" fmla="*/ 55932 h 56339"/>
                <a:gd name="connsiteX3" fmla="*/ 141201 w 148969"/>
                <a:gd name="connsiteY3" fmla="*/ 25452 h 56339"/>
                <a:gd name="connsiteX4" fmla="*/ 147742 w 148969"/>
                <a:gd name="connsiteY4" fmla="*/ 7761 h 56339"/>
                <a:gd name="connsiteX5" fmla="*/ 134470 w 148969"/>
                <a:gd name="connsiteY5" fmla="*/ 52 h 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69" h="56339">
                  <a:moveTo>
                    <a:pt x="134470" y="52"/>
                  </a:moveTo>
                  <a:cubicBezTo>
                    <a:pt x="93233" y="11647"/>
                    <a:pt x="51666" y="21807"/>
                    <a:pt x="9756" y="30532"/>
                  </a:cubicBezTo>
                  <a:cubicBezTo>
                    <a:pt x="-7135" y="34088"/>
                    <a:pt x="-277" y="59869"/>
                    <a:pt x="16487" y="55932"/>
                  </a:cubicBezTo>
                  <a:cubicBezTo>
                    <a:pt x="58397" y="47461"/>
                    <a:pt x="99964" y="37301"/>
                    <a:pt x="141201" y="25452"/>
                  </a:cubicBezTo>
                  <a:cubicBezTo>
                    <a:pt x="147894" y="22378"/>
                    <a:pt x="150828" y="14454"/>
                    <a:pt x="147742" y="7761"/>
                  </a:cubicBezTo>
                  <a:cubicBezTo>
                    <a:pt x="145392" y="2655"/>
                    <a:pt x="140083" y="-444"/>
                    <a:pt x="134470" y="52"/>
                  </a:cubicBezTo>
                  <a:close/>
                </a:path>
              </a:pathLst>
            </a:custGeom>
            <a:solidFill>
              <a:srgbClr val="000000"/>
            </a:solidFill>
            <a:ln w="12697"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05DFAD3B-D26C-4160-8B1F-BAA568489580}"/>
                </a:ext>
              </a:extLst>
            </p:cNvPr>
            <p:cNvSpPr/>
            <p:nvPr/>
          </p:nvSpPr>
          <p:spPr>
            <a:xfrm>
              <a:off x="11079248" y="2011829"/>
              <a:ext cx="121494" cy="121494"/>
            </a:xfrm>
            <a:custGeom>
              <a:avLst/>
              <a:gdLst>
                <a:gd name="connsiteX0" fmla="*/ 22838 w 121494"/>
                <a:gd name="connsiteY0" fmla="*/ 117580 h 121494"/>
                <a:gd name="connsiteX1" fmla="*/ 117580 w 121494"/>
                <a:gd name="connsiteY1" fmla="*/ 22838 h 121494"/>
                <a:gd name="connsiteX2" fmla="*/ 117580 w 121494"/>
                <a:gd name="connsiteY2" fmla="*/ 3915 h 121494"/>
                <a:gd name="connsiteX3" fmla="*/ 98657 w 121494"/>
                <a:gd name="connsiteY3" fmla="*/ 3915 h 121494"/>
                <a:gd name="connsiteX4" fmla="*/ 3915 w 121494"/>
                <a:gd name="connsiteY4" fmla="*/ 98657 h 121494"/>
                <a:gd name="connsiteX5" fmla="*/ 3915 w 121494"/>
                <a:gd name="connsiteY5" fmla="*/ 117580 h 121494"/>
                <a:gd name="connsiteX6" fmla="*/ 22838 w 121494"/>
                <a:gd name="connsiteY6" fmla="*/ 117580 h 12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94" h="121494">
                  <a:moveTo>
                    <a:pt x="22838" y="117580"/>
                  </a:moveTo>
                  <a:lnTo>
                    <a:pt x="117580" y="22838"/>
                  </a:lnTo>
                  <a:cubicBezTo>
                    <a:pt x="122800" y="17618"/>
                    <a:pt x="122800" y="9134"/>
                    <a:pt x="117580" y="3915"/>
                  </a:cubicBezTo>
                  <a:cubicBezTo>
                    <a:pt x="112360" y="-1305"/>
                    <a:pt x="103876" y="-1305"/>
                    <a:pt x="98657" y="3915"/>
                  </a:cubicBezTo>
                  <a:lnTo>
                    <a:pt x="3915" y="98657"/>
                  </a:lnTo>
                  <a:cubicBezTo>
                    <a:pt x="-1305" y="103876"/>
                    <a:pt x="-1305" y="112360"/>
                    <a:pt x="3915" y="117580"/>
                  </a:cubicBezTo>
                  <a:cubicBezTo>
                    <a:pt x="9135" y="122799"/>
                    <a:pt x="17618" y="122799"/>
                    <a:pt x="22838" y="117580"/>
                  </a:cubicBezTo>
                  <a:close/>
                </a:path>
              </a:pathLst>
            </a:custGeom>
            <a:solidFill>
              <a:srgbClr val="000000"/>
            </a:solidFill>
            <a:ln w="12697"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F3CA31D-9894-4545-8151-B1306424E88B}"/>
                </a:ext>
              </a:extLst>
            </p:cNvPr>
            <p:cNvSpPr/>
            <p:nvPr/>
          </p:nvSpPr>
          <p:spPr>
            <a:xfrm>
              <a:off x="10995453" y="1938934"/>
              <a:ext cx="108739" cy="136981"/>
            </a:xfrm>
            <a:custGeom>
              <a:avLst/>
              <a:gdLst>
                <a:gd name="connsiteX0" fmla="*/ 22178 w 108739"/>
                <a:gd name="connsiteY0" fmla="*/ 132308 h 136981"/>
                <a:gd name="connsiteX1" fmla="*/ 105744 w 108739"/>
                <a:gd name="connsiteY1" fmla="*/ 23596 h 136981"/>
                <a:gd name="connsiteX2" fmla="*/ 86821 w 108739"/>
                <a:gd name="connsiteY2" fmla="*/ 4673 h 136981"/>
                <a:gd name="connsiteX3" fmla="*/ 2747 w 108739"/>
                <a:gd name="connsiteY3" fmla="*/ 113385 h 136981"/>
                <a:gd name="connsiteX4" fmla="*/ 22178 w 108739"/>
                <a:gd name="connsiteY4" fmla="*/ 132308 h 1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39" h="136981">
                  <a:moveTo>
                    <a:pt x="22178" y="132308"/>
                  </a:moveTo>
                  <a:lnTo>
                    <a:pt x="105744" y="23596"/>
                  </a:lnTo>
                  <a:cubicBezTo>
                    <a:pt x="116031" y="10134"/>
                    <a:pt x="97362" y="-8916"/>
                    <a:pt x="86821" y="4673"/>
                  </a:cubicBezTo>
                  <a:lnTo>
                    <a:pt x="2747" y="113385"/>
                  </a:lnTo>
                  <a:cubicBezTo>
                    <a:pt x="-7032" y="126847"/>
                    <a:pt x="11637" y="145897"/>
                    <a:pt x="22178" y="132308"/>
                  </a:cubicBezTo>
                  <a:close/>
                </a:path>
              </a:pathLst>
            </a:custGeom>
            <a:solidFill>
              <a:srgbClr val="000000"/>
            </a:solidFill>
            <a:ln w="12697"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6F88F8E-301C-4525-AEA2-2F954F681772}"/>
                </a:ext>
              </a:extLst>
            </p:cNvPr>
            <p:cNvSpPr/>
            <p:nvPr/>
          </p:nvSpPr>
          <p:spPr>
            <a:xfrm>
              <a:off x="11095333" y="2337995"/>
              <a:ext cx="113964" cy="75967"/>
            </a:xfrm>
            <a:custGeom>
              <a:avLst/>
              <a:gdLst>
                <a:gd name="connsiteX0" fmla="*/ 18310 w 113964"/>
                <a:gd name="connsiteY0" fmla="*/ 963 h 75967"/>
                <a:gd name="connsiteX1" fmla="*/ 961 w 113964"/>
                <a:gd name="connsiteY1" fmla="*/ 8368 h 75967"/>
                <a:gd name="connsiteX2" fmla="*/ 5610 w 113964"/>
                <a:gd name="connsiteY2" fmla="*/ 24205 h 75967"/>
                <a:gd name="connsiteX3" fmla="*/ 95652 w 113964"/>
                <a:gd name="connsiteY3" fmla="*/ 75005 h 75967"/>
                <a:gd name="connsiteX4" fmla="*/ 113001 w 113964"/>
                <a:gd name="connsiteY4" fmla="*/ 67600 h 75967"/>
                <a:gd name="connsiteX5" fmla="*/ 108352 w 113964"/>
                <a:gd name="connsiteY5" fmla="*/ 51763 h 7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64" h="75967">
                  <a:moveTo>
                    <a:pt x="18310" y="963"/>
                  </a:moveTo>
                  <a:cubicBezTo>
                    <a:pt x="11477" y="-1780"/>
                    <a:pt x="3704" y="1535"/>
                    <a:pt x="961" y="8368"/>
                  </a:cubicBezTo>
                  <a:cubicBezTo>
                    <a:pt x="-1337" y="14083"/>
                    <a:pt x="593" y="20636"/>
                    <a:pt x="5610" y="24205"/>
                  </a:cubicBezTo>
                  <a:lnTo>
                    <a:pt x="95652" y="75005"/>
                  </a:lnTo>
                  <a:cubicBezTo>
                    <a:pt x="102485" y="77748"/>
                    <a:pt x="110258" y="74433"/>
                    <a:pt x="113001" y="67600"/>
                  </a:cubicBezTo>
                  <a:cubicBezTo>
                    <a:pt x="115299" y="61885"/>
                    <a:pt x="113381" y="55332"/>
                    <a:pt x="108352" y="51763"/>
                  </a:cubicBezTo>
                  <a:close/>
                </a:path>
              </a:pathLst>
            </a:custGeom>
            <a:solidFill>
              <a:srgbClr val="000000"/>
            </a:solidFill>
            <a:ln w="12697" cap="flat">
              <a:noFill/>
              <a:prstDash val="solid"/>
              <a:miter/>
            </a:ln>
          </p:spPr>
          <p:txBody>
            <a:bodyPr rtlCol="0" anchor="ctr"/>
            <a:lstStyle/>
            <a:p>
              <a:endParaRPr lang="nl-NL"/>
            </a:p>
          </p:txBody>
        </p:sp>
      </p:grpSp>
      <p:grpSp>
        <p:nvGrpSpPr>
          <p:cNvPr id="61" name="Groep 60">
            <a:extLst>
              <a:ext uri="{FF2B5EF4-FFF2-40B4-BE49-F238E27FC236}">
                <a16:creationId xmlns:a16="http://schemas.microsoft.com/office/drawing/2014/main" id="{1F9AC102-FBD4-4EC0-899D-4B19C0BB82C3}"/>
              </a:ext>
            </a:extLst>
          </p:cNvPr>
          <p:cNvGrpSpPr/>
          <p:nvPr/>
        </p:nvGrpSpPr>
        <p:grpSpPr>
          <a:xfrm>
            <a:off x="780295" y="911107"/>
            <a:ext cx="4548061" cy="1034287"/>
            <a:chOff x="1058037" y="434338"/>
            <a:chExt cx="4548061" cy="1034287"/>
          </a:xfrm>
        </p:grpSpPr>
        <p:sp>
          <p:nvSpPr>
            <p:cNvPr id="62" name="Rechthoek: afgeronde hoeken 61">
              <a:extLst>
                <a:ext uri="{FF2B5EF4-FFF2-40B4-BE49-F238E27FC236}">
                  <a16:creationId xmlns:a16="http://schemas.microsoft.com/office/drawing/2014/main" id="{E7F498CE-037F-4509-A2BF-A1A7EF0117FA}"/>
                </a:ext>
              </a:extLst>
            </p:cNvPr>
            <p:cNvSpPr/>
            <p:nvPr/>
          </p:nvSpPr>
          <p:spPr>
            <a:xfrm>
              <a:off x="1058037" y="434338"/>
              <a:ext cx="4548061" cy="1034287"/>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a:t>Plusopgaven</a:t>
              </a:r>
              <a:br>
                <a:rPr lang="nl-NL" b="1" dirty="0"/>
              </a:br>
              <a:r>
                <a:rPr lang="nl-NL" sz="1600" dirty="0"/>
                <a:t>te herkennen aan + voor de opgave</a:t>
              </a:r>
              <a:endParaRPr lang="nl-NL" dirty="0"/>
            </a:p>
          </p:txBody>
        </p:sp>
        <p:sp>
          <p:nvSpPr>
            <p:cNvPr id="63" name="Vrije vorm: vorm 62">
              <a:extLst>
                <a:ext uri="{FF2B5EF4-FFF2-40B4-BE49-F238E27FC236}">
                  <a16:creationId xmlns:a16="http://schemas.microsoft.com/office/drawing/2014/main" id="{999FD41E-DE52-4F8E-8E78-454EBA6F30A7}"/>
                </a:ext>
              </a:extLst>
            </p:cNvPr>
            <p:cNvSpPr/>
            <p:nvPr/>
          </p:nvSpPr>
          <p:spPr>
            <a:xfrm>
              <a:off x="1368187" y="701650"/>
              <a:ext cx="470447"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endParaRPr lang="nl-NL"/>
            </a:p>
          </p:txBody>
        </p:sp>
      </p:grpSp>
      <p:pic>
        <p:nvPicPr>
          <p:cNvPr id="5" name="Graphic 4">
            <a:extLst>
              <a:ext uri="{FF2B5EF4-FFF2-40B4-BE49-F238E27FC236}">
                <a16:creationId xmlns:a16="http://schemas.microsoft.com/office/drawing/2014/main" id="{BBC9F604-5468-4B1E-A2D0-A81A01D428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65129" y="91840"/>
            <a:ext cx="700228" cy="819267"/>
          </a:xfrm>
          <a:prstGeom prst="rect">
            <a:avLst/>
          </a:prstGeom>
        </p:spPr>
      </p:pic>
      <p:pic>
        <p:nvPicPr>
          <p:cNvPr id="7" name="Graphic 6">
            <a:extLst>
              <a:ext uri="{FF2B5EF4-FFF2-40B4-BE49-F238E27FC236}">
                <a16:creationId xmlns:a16="http://schemas.microsoft.com/office/drawing/2014/main" id="{3822B4BB-4DB5-4E5D-96E5-F170C50657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4496" y="843041"/>
            <a:ext cx="171450" cy="171450"/>
          </a:xfrm>
          <a:prstGeom prst="rect">
            <a:avLst/>
          </a:prstGeom>
        </p:spPr>
      </p:pic>
      <p:pic>
        <p:nvPicPr>
          <p:cNvPr id="75" name="Graphic 74">
            <a:extLst>
              <a:ext uri="{FF2B5EF4-FFF2-40B4-BE49-F238E27FC236}">
                <a16:creationId xmlns:a16="http://schemas.microsoft.com/office/drawing/2014/main" id="{CF44D7EC-6C05-4534-921E-05DDEA6CFD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1380" y="661170"/>
            <a:ext cx="317341" cy="317341"/>
          </a:xfrm>
          <a:prstGeom prst="rect">
            <a:avLst/>
          </a:prstGeom>
        </p:spPr>
      </p:pic>
      <p:sp>
        <p:nvSpPr>
          <p:cNvPr id="50" name="Vrije vorm: vorm 49">
            <a:extLst>
              <a:ext uri="{FF2B5EF4-FFF2-40B4-BE49-F238E27FC236}">
                <a16:creationId xmlns:a16="http://schemas.microsoft.com/office/drawing/2014/main" id="{770E6FFA-812D-474A-8109-43B5764C268F}"/>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4" name="Vrije vorm: vorm 3">
            <a:extLst>
              <a:ext uri="{FF2B5EF4-FFF2-40B4-BE49-F238E27FC236}">
                <a16:creationId xmlns:a16="http://schemas.microsoft.com/office/drawing/2014/main" id="{6706A940-009A-4D63-FCAC-3475A75D0C19}"/>
              </a:ext>
            </a:extLst>
          </p:cNvPr>
          <p:cNvSpPr/>
          <p:nvPr/>
        </p:nvSpPr>
        <p:spPr>
          <a:xfrm>
            <a:off x="3481296" y="179352"/>
            <a:ext cx="2526045" cy="450000"/>
          </a:xfrm>
          <a:custGeom>
            <a:avLst/>
            <a:gdLst>
              <a:gd name="connsiteX0" fmla="*/ 0 w 2896616"/>
              <a:gd name="connsiteY0" fmla="*/ 0 h 708406"/>
              <a:gd name="connsiteX1" fmla="*/ 2896616 w 2896616"/>
              <a:gd name="connsiteY1" fmla="*/ 0 h 708406"/>
              <a:gd name="connsiteX2" fmla="*/ 2896616 w 2896616"/>
              <a:gd name="connsiteY2" fmla="*/ 708406 h 708406"/>
              <a:gd name="connsiteX3" fmla="*/ 0 w 2896616"/>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96616" h="708406">
                <a:moveTo>
                  <a:pt x="0" y="0"/>
                </a:moveTo>
                <a:lnTo>
                  <a:pt x="2896616" y="0"/>
                </a:lnTo>
                <a:lnTo>
                  <a:pt x="2896616" y="708406"/>
                </a:lnTo>
                <a:lnTo>
                  <a:pt x="0" y="708406"/>
                </a:lnTo>
                <a:close/>
              </a:path>
            </a:pathLst>
          </a:custGeom>
          <a:solidFill>
            <a:srgbClr val="E5007E"/>
          </a:solidFill>
          <a:ln w="12700" cap="flat">
            <a:noFill/>
            <a:prstDash val="solid"/>
            <a:miter/>
          </a:ln>
        </p:spPr>
        <p:txBody>
          <a:bodyPr lIns="324000" tIns="45720" rIns="91440" bIns="45720" rtlCol="0" anchor="ctr"/>
          <a:lstStyle/>
          <a:p>
            <a:r>
              <a:rPr lang="nl-NL" sz="1500" b="1" dirty="0">
                <a:solidFill>
                  <a:schemeClr val="bg1"/>
                </a:solidFill>
                <a:cs typeface="Calibri"/>
              </a:rPr>
              <a:t>Taal</a:t>
            </a:r>
          </a:p>
        </p:txBody>
      </p:sp>
      <p:sp>
        <p:nvSpPr>
          <p:cNvPr id="8" name="Vrije vorm: vorm 7">
            <a:hlinkClick r:id="" action="ppaction://noaction"/>
            <a:extLst>
              <a:ext uri="{FF2B5EF4-FFF2-40B4-BE49-F238E27FC236}">
                <a16:creationId xmlns:a16="http://schemas.microsoft.com/office/drawing/2014/main" id="{BB733B7D-41C0-2C57-FA70-D21BCC3D2D3B}"/>
              </a:ext>
            </a:extLst>
          </p:cNvPr>
          <p:cNvSpPr/>
          <p:nvPr/>
        </p:nvSpPr>
        <p:spPr>
          <a:xfrm>
            <a:off x="476757" y="179352"/>
            <a:ext cx="3011510"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tIns="45720" rIns="91440" bIns="45720" rtlCol="0" anchor="ctr"/>
          <a:lstStyle/>
          <a:p>
            <a:r>
              <a:rPr lang="nl-NL" sz="1500" b="1" dirty="0">
                <a:solidFill>
                  <a:schemeClr val="bg1"/>
                </a:solidFill>
                <a:cs typeface="Calibri"/>
              </a:rPr>
              <a:t>Uitdaging sterke leerlingen</a:t>
            </a:r>
            <a:endParaRPr lang="en-US" dirty="0"/>
          </a:p>
        </p:txBody>
      </p:sp>
      <p:pic>
        <p:nvPicPr>
          <p:cNvPr id="11" name="Afbeelding 10">
            <a:extLst>
              <a:ext uri="{FF2B5EF4-FFF2-40B4-BE49-F238E27FC236}">
                <a16:creationId xmlns:a16="http://schemas.microsoft.com/office/drawing/2014/main" id="{1CA6B038-798D-1BA6-8612-F87448FEC3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1475" y="2108971"/>
            <a:ext cx="6370523" cy="1816918"/>
          </a:xfrm>
          <a:prstGeom prst="rect">
            <a:avLst/>
          </a:prstGeom>
        </p:spPr>
      </p:pic>
      <p:sp>
        <p:nvSpPr>
          <p:cNvPr id="12" name="Rechthoek: afgeronde hoeken 11">
            <a:extLst>
              <a:ext uri="{FF2B5EF4-FFF2-40B4-BE49-F238E27FC236}">
                <a16:creationId xmlns:a16="http://schemas.microsoft.com/office/drawing/2014/main" id="{3BC48802-D180-71AB-C4F3-0B12A2E3C536}"/>
              </a:ext>
            </a:extLst>
          </p:cNvPr>
          <p:cNvSpPr/>
          <p:nvPr/>
        </p:nvSpPr>
        <p:spPr>
          <a:xfrm>
            <a:off x="780295" y="2077916"/>
            <a:ext cx="4548061" cy="1034287"/>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err="1"/>
              <a:t>Roadmap</a:t>
            </a:r>
            <a:br>
              <a:rPr lang="nl-NL" b="1" dirty="0"/>
            </a:br>
            <a:r>
              <a:rPr lang="nl-NL" sz="1600" dirty="0"/>
              <a:t>voor ontwikkelen productieve vaardigheden op eigen niveau</a:t>
            </a:r>
            <a:endParaRPr lang="nl-NL" dirty="0"/>
          </a:p>
        </p:txBody>
      </p:sp>
      <p:sp>
        <p:nvSpPr>
          <p:cNvPr id="13" name="Vrije vorm: vorm 12">
            <a:extLst>
              <a:ext uri="{FF2B5EF4-FFF2-40B4-BE49-F238E27FC236}">
                <a16:creationId xmlns:a16="http://schemas.microsoft.com/office/drawing/2014/main" id="{534E7845-9EA5-315A-B38E-0923BA77F446}"/>
              </a:ext>
            </a:extLst>
          </p:cNvPr>
          <p:cNvSpPr/>
          <p:nvPr/>
        </p:nvSpPr>
        <p:spPr>
          <a:xfrm>
            <a:off x="1090445" y="2345228"/>
            <a:ext cx="470447"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endParaRPr lang="nl-NL"/>
          </a:p>
        </p:txBody>
      </p:sp>
      <p:sp>
        <p:nvSpPr>
          <p:cNvPr id="14" name="Rechthoek: afgeronde hoeken 13">
            <a:extLst>
              <a:ext uri="{FF2B5EF4-FFF2-40B4-BE49-F238E27FC236}">
                <a16:creationId xmlns:a16="http://schemas.microsoft.com/office/drawing/2014/main" id="{4B013586-5505-B905-E0A7-42595074C13C}"/>
              </a:ext>
            </a:extLst>
          </p:cNvPr>
          <p:cNvSpPr/>
          <p:nvPr/>
        </p:nvSpPr>
        <p:spPr>
          <a:xfrm>
            <a:off x="780295" y="3247013"/>
            <a:ext cx="4548061" cy="1034287"/>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a:t>Eindtaak op 2 niveaus</a:t>
            </a:r>
            <a:endParaRPr lang="nl-NL" dirty="0"/>
          </a:p>
        </p:txBody>
      </p:sp>
      <p:sp>
        <p:nvSpPr>
          <p:cNvPr id="15" name="Vrije vorm: vorm 14">
            <a:extLst>
              <a:ext uri="{FF2B5EF4-FFF2-40B4-BE49-F238E27FC236}">
                <a16:creationId xmlns:a16="http://schemas.microsoft.com/office/drawing/2014/main" id="{E7464558-38B6-88B9-E811-E3B1E257AE8B}"/>
              </a:ext>
            </a:extLst>
          </p:cNvPr>
          <p:cNvSpPr/>
          <p:nvPr/>
        </p:nvSpPr>
        <p:spPr>
          <a:xfrm>
            <a:off x="1090445" y="3514325"/>
            <a:ext cx="470447"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endParaRPr lang="nl-NL"/>
          </a:p>
        </p:txBody>
      </p:sp>
      <p:sp>
        <p:nvSpPr>
          <p:cNvPr id="17" name="Rechthoek: afgeronde hoeken 16">
            <a:extLst>
              <a:ext uri="{FF2B5EF4-FFF2-40B4-BE49-F238E27FC236}">
                <a16:creationId xmlns:a16="http://schemas.microsoft.com/office/drawing/2014/main" id="{E57426EB-2A31-CB69-F3D7-39D050BD5CA4}"/>
              </a:ext>
            </a:extLst>
          </p:cNvPr>
          <p:cNvSpPr/>
          <p:nvPr/>
        </p:nvSpPr>
        <p:spPr>
          <a:xfrm>
            <a:off x="756764" y="4416110"/>
            <a:ext cx="4548061" cy="1034287"/>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a:t>     woorden bij woordenschat</a:t>
            </a:r>
            <a:endParaRPr lang="nl-NL" dirty="0"/>
          </a:p>
        </p:txBody>
      </p:sp>
      <p:sp>
        <p:nvSpPr>
          <p:cNvPr id="18" name="Vrije vorm: vorm 17">
            <a:extLst>
              <a:ext uri="{FF2B5EF4-FFF2-40B4-BE49-F238E27FC236}">
                <a16:creationId xmlns:a16="http://schemas.microsoft.com/office/drawing/2014/main" id="{DF76AAEE-B6C7-7D83-CA52-6B91CE021ADA}"/>
              </a:ext>
            </a:extLst>
          </p:cNvPr>
          <p:cNvSpPr/>
          <p:nvPr/>
        </p:nvSpPr>
        <p:spPr>
          <a:xfrm>
            <a:off x="1066914" y="4683422"/>
            <a:ext cx="470447"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endParaRPr lang="nl-NL"/>
          </a:p>
        </p:txBody>
      </p:sp>
      <p:pic>
        <p:nvPicPr>
          <p:cNvPr id="22" name="Afbeelding 21">
            <a:extLst>
              <a:ext uri="{FF2B5EF4-FFF2-40B4-BE49-F238E27FC236}">
                <a16:creationId xmlns:a16="http://schemas.microsoft.com/office/drawing/2014/main" id="{4A6ED1EC-2EB7-9F49-FB94-9C0E9DB97EA0}"/>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726653" y="4789227"/>
            <a:ext cx="324966" cy="310629"/>
          </a:xfrm>
          <a:prstGeom prst="rect">
            <a:avLst/>
          </a:prstGeom>
        </p:spPr>
      </p:pic>
      <p:sp>
        <p:nvSpPr>
          <p:cNvPr id="25" name="Rechthoek: afgeronde hoeken 24">
            <a:extLst>
              <a:ext uri="{FF2B5EF4-FFF2-40B4-BE49-F238E27FC236}">
                <a16:creationId xmlns:a16="http://schemas.microsoft.com/office/drawing/2014/main" id="{81F1E6F0-5FFE-99B7-07C8-9EC27E04851E}"/>
              </a:ext>
            </a:extLst>
          </p:cNvPr>
          <p:cNvSpPr/>
          <p:nvPr/>
        </p:nvSpPr>
        <p:spPr>
          <a:xfrm>
            <a:off x="756764" y="5582919"/>
            <a:ext cx="4548061" cy="1034287"/>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a:t>Presenteren</a:t>
            </a:r>
            <a:endParaRPr lang="nl-NL" dirty="0"/>
          </a:p>
        </p:txBody>
      </p:sp>
      <p:sp>
        <p:nvSpPr>
          <p:cNvPr id="26" name="Vrije vorm: vorm 25">
            <a:extLst>
              <a:ext uri="{FF2B5EF4-FFF2-40B4-BE49-F238E27FC236}">
                <a16:creationId xmlns:a16="http://schemas.microsoft.com/office/drawing/2014/main" id="{AF762926-CAE8-A348-46E3-F84241748200}"/>
              </a:ext>
            </a:extLst>
          </p:cNvPr>
          <p:cNvSpPr/>
          <p:nvPr/>
        </p:nvSpPr>
        <p:spPr>
          <a:xfrm>
            <a:off x="1066914" y="5850231"/>
            <a:ext cx="470447"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endParaRPr lang="nl-NL"/>
          </a:p>
        </p:txBody>
      </p:sp>
      <p:sp>
        <p:nvSpPr>
          <p:cNvPr id="27" name="Pijl: rechts 26">
            <a:extLst>
              <a:ext uri="{FF2B5EF4-FFF2-40B4-BE49-F238E27FC236}">
                <a16:creationId xmlns:a16="http://schemas.microsoft.com/office/drawing/2014/main" id="{F3CBAD48-262A-33D4-164C-5F6BE999C069}"/>
              </a:ext>
            </a:extLst>
          </p:cNvPr>
          <p:cNvSpPr/>
          <p:nvPr/>
        </p:nvSpPr>
        <p:spPr>
          <a:xfrm>
            <a:off x="5230052" y="1328775"/>
            <a:ext cx="382792" cy="21359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Pijl: rechts 27">
            <a:extLst>
              <a:ext uri="{FF2B5EF4-FFF2-40B4-BE49-F238E27FC236}">
                <a16:creationId xmlns:a16="http://schemas.microsoft.com/office/drawing/2014/main" id="{A637BD64-67A6-DC27-67B1-A1E37B02D537}"/>
              </a:ext>
            </a:extLst>
          </p:cNvPr>
          <p:cNvSpPr/>
          <p:nvPr/>
        </p:nvSpPr>
        <p:spPr>
          <a:xfrm>
            <a:off x="5230052" y="2485214"/>
            <a:ext cx="382792" cy="21359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Pijl: rechts 29">
            <a:extLst>
              <a:ext uri="{FF2B5EF4-FFF2-40B4-BE49-F238E27FC236}">
                <a16:creationId xmlns:a16="http://schemas.microsoft.com/office/drawing/2014/main" id="{7D38F387-EAC8-1D80-F074-8B6D8321688E}"/>
              </a:ext>
            </a:extLst>
          </p:cNvPr>
          <p:cNvSpPr/>
          <p:nvPr/>
        </p:nvSpPr>
        <p:spPr>
          <a:xfrm>
            <a:off x="5230052" y="4837744"/>
            <a:ext cx="382792" cy="21359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CE1D1F2-A5AB-4D56-BD81-AD6F0BD9F850}"/>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821475" y="1097135"/>
            <a:ext cx="6432746" cy="831058"/>
          </a:xfrm>
          <a:prstGeom prst="rect">
            <a:avLst/>
          </a:prstGeom>
        </p:spPr>
      </p:pic>
      <p:pic>
        <p:nvPicPr>
          <p:cNvPr id="19" name="Afbeelding 18">
            <a:extLst>
              <a:ext uri="{FF2B5EF4-FFF2-40B4-BE49-F238E27FC236}">
                <a16:creationId xmlns:a16="http://schemas.microsoft.com/office/drawing/2014/main" id="{4071DE5C-631D-196C-2173-88CF047CF4CF}"/>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821475" y="4502470"/>
            <a:ext cx="6409947" cy="917981"/>
          </a:xfrm>
          <a:prstGeom prst="rect">
            <a:avLst/>
          </a:prstGeom>
        </p:spPr>
      </p:pic>
    </p:spTree>
    <p:extLst>
      <p:ext uri="{BB962C8B-B14F-4D97-AF65-F5344CB8AC3E}">
        <p14:creationId xmlns:p14="http://schemas.microsoft.com/office/powerpoint/2010/main" val="235990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Vrije vorm: vorm 4">
            <a:extLst>
              <a:ext uri="{FF2B5EF4-FFF2-40B4-BE49-F238E27FC236}">
                <a16:creationId xmlns:a16="http://schemas.microsoft.com/office/drawing/2014/main" id="{86F2F2C5-853C-496C-BA6A-B190319FAE39}"/>
              </a:ext>
            </a:extLst>
          </p:cNvPr>
          <p:cNvSpPr/>
          <p:nvPr/>
        </p:nvSpPr>
        <p:spPr>
          <a:xfrm>
            <a:off x="2477304" y="201930"/>
            <a:ext cx="1259189"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Spelling</a:t>
            </a:r>
          </a:p>
        </p:txBody>
      </p:sp>
      <p:grpSp>
        <p:nvGrpSpPr>
          <p:cNvPr id="55" name="Groep 54">
            <a:extLst>
              <a:ext uri="{FF2B5EF4-FFF2-40B4-BE49-F238E27FC236}">
                <a16:creationId xmlns:a16="http://schemas.microsoft.com/office/drawing/2014/main" id="{AA929466-AB2F-40D6-8CB2-CC478141C3F8}"/>
              </a:ext>
            </a:extLst>
          </p:cNvPr>
          <p:cNvGrpSpPr/>
          <p:nvPr/>
        </p:nvGrpSpPr>
        <p:grpSpPr>
          <a:xfrm>
            <a:off x="476885" y="201930"/>
            <a:ext cx="2000420" cy="450000"/>
            <a:chOff x="476885" y="201930"/>
            <a:chExt cx="2227426" cy="450000"/>
          </a:xfrm>
        </p:grpSpPr>
        <p:sp>
          <p:nvSpPr>
            <p:cNvPr id="56" name="Vrije vorm: vorm 64">
              <a:hlinkClick r:id="rId3" action="ppaction://hlinksldjump"/>
              <a:extLst>
                <a:ext uri="{FF2B5EF4-FFF2-40B4-BE49-F238E27FC236}">
                  <a16:creationId xmlns:a16="http://schemas.microsoft.com/office/drawing/2014/main" id="{6D1F8AF6-894F-412D-8501-7F66CDD8C044}"/>
                </a:ext>
              </a:extLst>
            </p:cNvPr>
            <p:cNvSpPr/>
            <p:nvPr/>
          </p:nvSpPr>
          <p:spPr>
            <a:xfrm>
              <a:off x="476885" y="201930"/>
              <a:ext cx="2227426"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Differentiatie</a:t>
              </a:r>
            </a:p>
          </p:txBody>
        </p:sp>
        <p:sp>
          <p:nvSpPr>
            <p:cNvPr id="57" name="Vrije vorm: vorm 56">
              <a:hlinkClick r:id="rId3" action="ppaction://hlinksldjump"/>
              <a:extLst>
                <a:ext uri="{FF2B5EF4-FFF2-40B4-BE49-F238E27FC236}">
                  <a16:creationId xmlns:a16="http://schemas.microsoft.com/office/drawing/2014/main" id="{C54187DB-4F62-4697-816F-0575A62C37E9}"/>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pic>
        <p:nvPicPr>
          <p:cNvPr id="176" name="Graphic 175">
            <a:extLst>
              <a:ext uri="{FF2B5EF4-FFF2-40B4-BE49-F238E27FC236}">
                <a16:creationId xmlns:a16="http://schemas.microsoft.com/office/drawing/2014/main" id="{07663EBC-21EC-4163-A22F-4C853E23A944}"/>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27" r="27"/>
          <a:stretch/>
        </p:blipFill>
        <p:spPr>
          <a:xfrm>
            <a:off x="0" y="651930"/>
            <a:ext cx="12192000" cy="6206071"/>
          </a:xfrm>
          <a:prstGeom prst="rect">
            <a:avLst/>
          </a:prstGeom>
        </p:spPr>
      </p:pic>
      <p:sp>
        <p:nvSpPr>
          <p:cNvPr id="53" name="Vrije vorm: vorm 52">
            <a:extLst>
              <a:ext uri="{FF2B5EF4-FFF2-40B4-BE49-F238E27FC236}">
                <a16:creationId xmlns:a16="http://schemas.microsoft.com/office/drawing/2014/main" id="{BC770DA3-B263-4C9D-B801-039D2FC94BF7}"/>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49" name="Groep 48">
            <a:extLst>
              <a:ext uri="{FF2B5EF4-FFF2-40B4-BE49-F238E27FC236}">
                <a16:creationId xmlns:a16="http://schemas.microsoft.com/office/drawing/2014/main" id="{C7A2DA85-655F-4D2E-8441-CCC74D81ACFD}"/>
              </a:ext>
            </a:extLst>
          </p:cNvPr>
          <p:cNvGrpSpPr/>
          <p:nvPr/>
        </p:nvGrpSpPr>
        <p:grpSpPr>
          <a:xfrm>
            <a:off x="4175699" y="4430853"/>
            <a:ext cx="1145935" cy="1363987"/>
            <a:chOff x="4175699" y="4430853"/>
            <a:chExt cx="1145935" cy="1363987"/>
          </a:xfrm>
        </p:grpSpPr>
        <p:sp>
          <p:nvSpPr>
            <p:cNvPr id="34" name="Vrije vorm: vorm 33">
              <a:extLst>
                <a:ext uri="{FF2B5EF4-FFF2-40B4-BE49-F238E27FC236}">
                  <a16:creationId xmlns:a16="http://schemas.microsoft.com/office/drawing/2014/main" id="{1AE161F2-FBB7-4997-AEC9-14C9F29EE8BF}"/>
                </a:ext>
              </a:extLst>
            </p:cNvPr>
            <p:cNvSpPr/>
            <p:nvPr/>
          </p:nvSpPr>
          <p:spPr>
            <a:xfrm>
              <a:off x="4175699" y="4430853"/>
              <a:ext cx="1145935" cy="1363987"/>
            </a:xfrm>
            <a:custGeom>
              <a:avLst/>
              <a:gdLst>
                <a:gd name="connsiteX0" fmla="*/ 886139 w 1145935"/>
                <a:gd name="connsiteY0" fmla="*/ 54660 h 1363987"/>
                <a:gd name="connsiteX1" fmla="*/ 911539 w 1145935"/>
                <a:gd name="connsiteY1" fmla="*/ 43484 h 1363987"/>
                <a:gd name="connsiteX2" fmla="*/ 1022029 w 1145935"/>
                <a:gd name="connsiteY2" fmla="*/ 82346 h 1363987"/>
                <a:gd name="connsiteX3" fmla="*/ 1008186 w 1145935"/>
                <a:gd name="connsiteY3" fmla="*/ 200075 h 1363987"/>
                <a:gd name="connsiteX4" fmla="*/ 962847 w 1145935"/>
                <a:gd name="connsiteY4" fmla="*/ 219633 h 1363987"/>
                <a:gd name="connsiteX5" fmla="*/ 920429 w 1145935"/>
                <a:gd name="connsiteY5" fmla="*/ 248716 h 1363987"/>
                <a:gd name="connsiteX6" fmla="*/ 911285 w 1145935"/>
                <a:gd name="connsiteY6" fmla="*/ 267893 h 1363987"/>
                <a:gd name="connsiteX7" fmla="*/ 963101 w 1145935"/>
                <a:gd name="connsiteY7" fmla="*/ 403021 h 1363987"/>
                <a:gd name="connsiteX8" fmla="*/ 1105468 w 1145935"/>
                <a:gd name="connsiteY8" fmla="*/ 444931 h 1363987"/>
                <a:gd name="connsiteX9" fmla="*/ 1140012 w 1145935"/>
                <a:gd name="connsiteY9" fmla="*/ 478840 h 1363987"/>
                <a:gd name="connsiteX10" fmla="*/ 1132519 w 1145935"/>
                <a:gd name="connsiteY10" fmla="*/ 591489 h 1363987"/>
                <a:gd name="connsiteX11" fmla="*/ 994851 w 1145935"/>
                <a:gd name="connsiteY11" fmla="*/ 919657 h 1363987"/>
                <a:gd name="connsiteX12" fmla="*/ 832672 w 1145935"/>
                <a:gd name="connsiteY12" fmla="*/ 1324152 h 1363987"/>
                <a:gd name="connsiteX13" fmla="*/ 826830 w 1145935"/>
                <a:gd name="connsiteY13" fmla="*/ 1337487 h 1363987"/>
                <a:gd name="connsiteX14" fmla="*/ 784158 w 1145935"/>
                <a:gd name="connsiteY14" fmla="*/ 1361236 h 1363987"/>
                <a:gd name="connsiteX15" fmla="*/ 688019 w 1145935"/>
                <a:gd name="connsiteY15" fmla="*/ 1342567 h 1363987"/>
                <a:gd name="connsiteX16" fmla="*/ 392109 w 1145935"/>
                <a:gd name="connsiteY16" fmla="*/ 1285163 h 1363987"/>
                <a:gd name="connsiteX17" fmla="*/ 54035 w 1145935"/>
                <a:gd name="connsiteY17" fmla="*/ 1200581 h 1363987"/>
                <a:gd name="connsiteX18" fmla="*/ 12633 w 1145935"/>
                <a:gd name="connsiteY18" fmla="*/ 1165021 h 1363987"/>
                <a:gd name="connsiteX19" fmla="*/ 6918 w 1145935"/>
                <a:gd name="connsiteY19" fmla="*/ 1071168 h 1363987"/>
                <a:gd name="connsiteX20" fmla="*/ 151825 w 1145935"/>
                <a:gd name="connsiteY20" fmla="*/ 726490 h 1363987"/>
                <a:gd name="connsiteX21" fmla="*/ 357946 w 1145935"/>
                <a:gd name="connsiteY21" fmla="*/ 297611 h 1363987"/>
                <a:gd name="connsiteX22" fmla="*/ 367217 w 1145935"/>
                <a:gd name="connsiteY22" fmla="*/ 277799 h 1363987"/>
                <a:gd name="connsiteX23" fmla="*/ 403539 w 1145935"/>
                <a:gd name="connsiteY23" fmla="*/ 261670 h 1363987"/>
                <a:gd name="connsiteX24" fmla="*/ 543239 w 1145935"/>
                <a:gd name="connsiteY24" fmla="*/ 300913 h 1363987"/>
                <a:gd name="connsiteX25" fmla="*/ 566226 w 1145935"/>
                <a:gd name="connsiteY25" fmla="*/ 307390 h 1363987"/>
                <a:gd name="connsiteX26" fmla="*/ 578037 w 1145935"/>
                <a:gd name="connsiteY26" fmla="*/ 224205 h 1363987"/>
                <a:gd name="connsiteX27" fmla="*/ 607755 w 1145935"/>
                <a:gd name="connsiteY27" fmla="*/ 203377 h 1363987"/>
                <a:gd name="connsiteX28" fmla="*/ 685987 w 1145935"/>
                <a:gd name="connsiteY28" fmla="*/ 219252 h 1363987"/>
                <a:gd name="connsiteX29" fmla="*/ 718118 w 1145935"/>
                <a:gd name="connsiteY29" fmla="*/ 205409 h 1363987"/>
                <a:gd name="connsiteX30" fmla="*/ 727135 w 1145935"/>
                <a:gd name="connsiteY30" fmla="*/ 189661 h 1363987"/>
                <a:gd name="connsiteX31" fmla="*/ 726373 w 1145935"/>
                <a:gd name="connsiteY31" fmla="*/ 138861 h 1363987"/>
                <a:gd name="connsiteX32" fmla="*/ 756345 w 1145935"/>
                <a:gd name="connsiteY32" fmla="*/ 14401 h 1363987"/>
                <a:gd name="connsiteX33" fmla="*/ 875725 w 1145935"/>
                <a:gd name="connsiteY33" fmla="*/ 43230 h 1363987"/>
                <a:gd name="connsiteX34" fmla="*/ 886139 w 1145935"/>
                <a:gd name="connsiteY34" fmla="*/ 54660 h 1363987"/>
                <a:gd name="connsiteX35" fmla="*/ 1116390 w 1145935"/>
                <a:gd name="connsiteY35" fmla="*/ 467537 h 1363987"/>
                <a:gd name="connsiteX36" fmla="*/ 1034221 w 1145935"/>
                <a:gd name="connsiteY36" fmla="*/ 446455 h 1363987"/>
                <a:gd name="connsiteX37" fmla="*/ 923604 w 1145935"/>
                <a:gd name="connsiteY37" fmla="*/ 411149 h 1363987"/>
                <a:gd name="connsiteX38" fmla="*/ 909253 w 1145935"/>
                <a:gd name="connsiteY38" fmla="*/ 428040 h 1363987"/>
                <a:gd name="connsiteX39" fmla="*/ 864549 w 1145935"/>
                <a:gd name="connsiteY39" fmla="*/ 484047 h 1363987"/>
                <a:gd name="connsiteX40" fmla="*/ 846642 w 1145935"/>
                <a:gd name="connsiteY40" fmla="*/ 481253 h 1363987"/>
                <a:gd name="connsiteX41" fmla="*/ 564956 w 1145935"/>
                <a:gd name="connsiteY41" fmla="*/ 427278 h 1363987"/>
                <a:gd name="connsiteX42" fmla="*/ 528888 w 1145935"/>
                <a:gd name="connsiteY42" fmla="*/ 398449 h 1363987"/>
                <a:gd name="connsiteX43" fmla="*/ 553653 w 1145935"/>
                <a:gd name="connsiteY43" fmla="*/ 360349 h 1363987"/>
                <a:gd name="connsiteX44" fmla="*/ 563940 w 1145935"/>
                <a:gd name="connsiteY44" fmla="*/ 340537 h 1363987"/>
                <a:gd name="connsiteX45" fmla="*/ 554872 w 1145935"/>
                <a:gd name="connsiteY45" fmla="*/ 322376 h 1363987"/>
                <a:gd name="connsiteX46" fmla="*/ 552002 w 1145935"/>
                <a:gd name="connsiteY46" fmla="*/ 321741 h 1363987"/>
                <a:gd name="connsiteX47" fmla="*/ 401888 w 1145935"/>
                <a:gd name="connsiteY47" fmla="*/ 279450 h 1363987"/>
                <a:gd name="connsiteX48" fmla="*/ 378139 w 1145935"/>
                <a:gd name="connsiteY48" fmla="*/ 290131 h 1363987"/>
                <a:gd name="connsiteX49" fmla="*/ 377250 w 1145935"/>
                <a:gd name="connsiteY49" fmla="*/ 293293 h 1363987"/>
                <a:gd name="connsiteX50" fmla="*/ 301050 w 1145935"/>
                <a:gd name="connsiteY50" fmla="*/ 458393 h 1363987"/>
                <a:gd name="connsiteX51" fmla="*/ 68767 w 1145935"/>
                <a:gd name="connsiteY51" fmla="*/ 963345 h 1363987"/>
                <a:gd name="connsiteX52" fmla="*/ 19745 w 1145935"/>
                <a:gd name="connsiteY52" fmla="*/ 1096187 h 1363987"/>
                <a:gd name="connsiteX53" fmla="*/ 35874 w 1145935"/>
                <a:gd name="connsiteY53" fmla="*/ 1122984 h 1363987"/>
                <a:gd name="connsiteX54" fmla="*/ 611184 w 1145935"/>
                <a:gd name="connsiteY54" fmla="*/ 1245793 h 1363987"/>
                <a:gd name="connsiteX55" fmla="*/ 743645 w 1145935"/>
                <a:gd name="connsiteY55" fmla="*/ 1268399 h 1363987"/>
                <a:gd name="connsiteX56" fmla="*/ 774633 w 1145935"/>
                <a:gd name="connsiteY56" fmla="*/ 1248587 h 1363987"/>
                <a:gd name="connsiteX57" fmla="*/ 794572 w 1145935"/>
                <a:gd name="connsiteY57" fmla="*/ 1194104 h 1363987"/>
                <a:gd name="connsiteX58" fmla="*/ 1019489 w 1145935"/>
                <a:gd name="connsiteY58" fmla="*/ 674293 h 1363987"/>
                <a:gd name="connsiteX59" fmla="*/ 1116263 w 1145935"/>
                <a:gd name="connsiteY59" fmla="*/ 467537 h 1363987"/>
                <a:gd name="connsiteX60" fmla="*/ 1121089 w 1145935"/>
                <a:gd name="connsiteY60" fmla="*/ 501319 h 1363987"/>
                <a:gd name="connsiteX61" fmla="*/ 1078163 w 1145935"/>
                <a:gd name="connsiteY61" fmla="*/ 592378 h 1363987"/>
                <a:gd name="connsiteX62" fmla="*/ 791651 w 1145935"/>
                <a:gd name="connsiteY62" fmla="*/ 1251127 h 1363987"/>
                <a:gd name="connsiteX63" fmla="*/ 793556 w 1145935"/>
                <a:gd name="connsiteY63" fmla="*/ 1308023 h 1363987"/>
                <a:gd name="connsiteX64" fmla="*/ 806891 w 1145935"/>
                <a:gd name="connsiteY64" fmla="*/ 1327327 h 1363987"/>
                <a:gd name="connsiteX65" fmla="*/ 819591 w 1145935"/>
                <a:gd name="connsiteY65" fmla="*/ 1305483 h 1363987"/>
                <a:gd name="connsiteX66" fmla="*/ 905697 w 1145935"/>
                <a:gd name="connsiteY66" fmla="*/ 1089583 h 1363987"/>
                <a:gd name="connsiteX67" fmla="*/ 1122740 w 1145935"/>
                <a:gd name="connsiteY67" fmla="*/ 562914 h 1363987"/>
                <a:gd name="connsiteX68" fmla="*/ 1120962 w 1145935"/>
                <a:gd name="connsiteY68" fmla="*/ 501319 h 1363987"/>
                <a:gd name="connsiteX69" fmla="*/ 22539 w 1145935"/>
                <a:gd name="connsiteY69" fmla="*/ 1140891 h 1363987"/>
                <a:gd name="connsiteX70" fmla="*/ 55051 w 1145935"/>
                <a:gd name="connsiteY70" fmla="*/ 1181531 h 1363987"/>
                <a:gd name="connsiteX71" fmla="*/ 223326 w 1145935"/>
                <a:gd name="connsiteY71" fmla="*/ 1225854 h 1363987"/>
                <a:gd name="connsiteX72" fmla="*/ 638870 w 1145935"/>
                <a:gd name="connsiteY72" fmla="*/ 1312722 h 1363987"/>
                <a:gd name="connsiteX73" fmla="*/ 788222 w 1145935"/>
                <a:gd name="connsiteY73" fmla="*/ 1340916 h 1363987"/>
                <a:gd name="connsiteX74" fmla="*/ 741486 w 1145935"/>
                <a:gd name="connsiteY74" fmla="*/ 1286052 h 1363987"/>
                <a:gd name="connsiteX75" fmla="*/ 502218 w 1145935"/>
                <a:gd name="connsiteY75" fmla="*/ 1244396 h 1363987"/>
                <a:gd name="connsiteX76" fmla="*/ 49209 w 1145935"/>
                <a:gd name="connsiteY76" fmla="*/ 1142796 h 1363987"/>
                <a:gd name="connsiteX77" fmla="*/ 22539 w 1145935"/>
                <a:gd name="connsiteY77" fmla="*/ 1140891 h 1363987"/>
                <a:gd name="connsiteX78" fmla="*/ 816289 w 1145935"/>
                <a:gd name="connsiteY78" fmla="*/ 222173 h 1363987"/>
                <a:gd name="connsiteX79" fmla="*/ 835339 w 1145935"/>
                <a:gd name="connsiteY79" fmla="*/ 252780 h 1363987"/>
                <a:gd name="connsiteX80" fmla="*/ 913317 w 1145935"/>
                <a:gd name="connsiteY80" fmla="*/ 221538 h 1363987"/>
                <a:gd name="connsiteX81" fmla="*/ 952941 w 1145935"/>
                <a:gd name="connsiteY81" fmla="*/ 199440 h 1363987"/>
                <a:gd name="connsiteX82" fmla="*/ 1000439 w 1145935"/>
                <a:gd name="connsiteY82" fmla="*/ 178104 h 1363987"/>
                <a:gd name="connsiteX83" fmla="*/ 978773 w 1145935"/>
                <a:gd name="connsiteY83" fmla="*/ 67042 h 1363987"/>
                <a:gd name="connsiteX84" fmla="*/ 965895 w 1145935"/>
                <a:gd name="connsiteY84" fmla="*/ 59994 h 1363987"/>
                <a:gd name="connsiteX85" fmla="*/ 885250 w 1145935"/>
                <a:gd name="connsiteY85" fmla="*/ 87299 h 1363987"/>
                <a:gd name="connsiteX86" fmla="*/ 834450 w 1145935"/>
                <a:gd name="connsiteY86" fmla="*/ 177342 h 1363987"/>
                <a:gd name="connsiteX87" fmla="*/ 816670 w 1145935"/>
                <a:gd name="connsiteY87" fmla="*/ 222173 h 1363987"/>
                <a:gd name="connsiteX88" fmla="*/ 728405 w 1145935"/>
                <a:gd name="connsiteY88" fmla="*/ 225983 h 1363987"/>
                <a:gd name="connsiteX89" fmla="*/ 760790 w 1145935"/>
                <a:gd name="connsiteY89" fmla="*/ 230428 h 1363987"/>
                <a:gd name="connsiteX90" fmla="*/ 800414 w 1145935"/>
                <a:gd name="connsiteY90" fmla="*/ 189153 h 1363987"/>
                <a:gd name="connsiteX91" fmla="*/ 835720 w 1145935"/>
                <a:gd name="connsiteY91" fmla="*/ 146989 h 1363987"/>
                <a:gd name="connsiteX92" fmla="*/ 838514 w 1145935"/>
                <a:gd name="connsiteY92" fmla="*/ 32689 h 1363987"/>
                <a:gd name="connsiteX93" fmla="*/ 755583 w 1145935"/>
                <a:gd name="connsiteY93" fmla="*/ 40436 h 1363987"/>
                <a:gd name="connsiteX94" fmla="*/ 742883 w 1145935"/>
                <a:gd name="connsiteY94" fmla="*/ 129336 h 1363987"/>
                <a:gd name="connsiteX95" fmla="*/ 744280 w 1145935"/>
                <a:gd name="connsiteY95" fmla="*/ 194614 h 1363987"/>
                <a:gd name="connsiteX96" fmla="*/ 728786 w 1145935"/>
                <a:gd name="connsiteY96" fmla="*/ 225983 h 1363987"/>
                <a:gd name="connsiteX97" fmla="*/ 652205 w 1145935"/>
                <a:gd name="connsiteY97" fmla="*/ 374446 h 1363987"/>
                <a:gd name="connsiteX98" fmla="*/ 793810 w 1145935"/>
                <a:gd name="connsiteY98" fmla="*/ 399846 h 1363987"/>
                <a:gd name="connsiteX99" fmla="*/ 793810 w 1145935"/>
                <a:gd name="connsiteY99" fmla="*/ 320725 h 1363987"/>
                <a:gd name="connsiteX100" fmla="*/ 732215 w 1145935"/>
                <a:gd name="connsiteY100" fmla="*/ 247954 h 1363987"/>
                <a:gd name="connsiteX101" fmla="*/ 711514 w 1145935"/>
                <a:gd name="connsiteY101" fmla="*/ 256463 h 1363987"/>
                <a:gd name="connsiteX102" fmla="*/ 652713 w 1145935"/>
                <a:gd name="connsiteY102" fmla="*/ 374446 h 1363987"/>
                <a:gd name="connsiteX103" fmla="*/ 817305 w 1145935"/>
                <a:gd name="connsiteY103" fmla="*/ 268147 h 1363987"/>
                <a:gd name="connsiteX104" fmla="*/ 813495 w 1145935"/>
                <a:gd name="connsiteY104" fmla="*/ 277672 h 1363987"/>
                <a:gd name="connsiteX105" fmla="*/ 810193 w 1145935"/>
                <a:gd name="connsiteY105" fmla="*/ 350316 h 1363987"/>
                <a:gd name="connsiteX106" fmla="*/ 864295 w 1145935"/>
                <a:gd name="connsiteY106" fmla="*/ 413816 h 1363987"/>
                <a:gd name="connsiteX107" fmla="*/ 891219 w 1145935"/>
                <a:gd name="connsiteY107" fmla="*/ 398703 h 1363987"/>
                <a:gd name="connsiteX108" fmla="*/ 921191 w 1145935"/>
                <a:gd name="connsiteY108" fmla="*/ 309168 h 1363987"/>
                <a:gd name="connsiteX109" fmla="*/ 907602 w 1145935"/>
                <a:gd name="connsiteY109" fmla="*/ 286308 h 1363987"/>
                <a:gd name="connsiteX110" fmla="*/ 817940 w 1145935"/>
                <a:gd name="connsiteY110" fmla="*/ 268147 h 1363987"/>
                <a:gd name="connsiteX111" fmla="*/ 880805 w 1145935"/>
                <a:gd name="connsiteY111" fmla="*/ 435660 h 1363987"/>
                <a:gd name="connsiteX112" fmla="*/ 728405 w 1145935"/>
                <a:gd name="connsiteY112" fmla="*/ 407974 h 1363987"/>
                <a:gd name="connsiteX113" fmla="*/ 568004 w 1145935"/>
                <a:gd name="connsiteY113" fmla="*/ 378383 h 1363987"/>
                <a:gd name="connsiteX114" fmla="*/ 546922 w 1145935"/>
                <a:gd name="connsiteY114" fmla="*/ 389686 h 1363987"/>
                <a:gd name="connsiteX115" fmla="*/ 563813 w 1145935"/>
                <a:gd name="connsiteY115" fmla="*/ 411276 h 1363987"/>
                <a:gd name="connsiteX116" fmla="*/ 639251 w 1145935"/>
                <a:gd name="connsiteY116" fmla="*/ 422071 h 1363987"/>
                <a:gd name="connsiteX117" fmla="*/ 848801 w 1145935"/>
                <a:gd name="connsiteY117" fmla="*/ 464997 h 1363987"/>
                <a:gd name="connsiteX118" fmla="*/ 877884 w 1145935"/>
                <a:gd name="connsiteY118" fmla="*/ 446709 h 1363987"/>
                <a:gd name="connsiteX119" fmla="*/ 880932 w 1145935"/>
                <a:gd name="connsiteY119" fmla="*/ 435660 h 1363987"/>
                <a:gd name="connsiteX120" fmla="*/ 695639 w 1145935"/>
                <a:gd name="connsiteY120" fmla="*/ 240207 h 1363987"/>
                <a:gd name="connsiteX121" fmla="*/ 613470 w 1145935"/>
                <a:gd name="connsiteY121" fmla="*/ 223062 h 1363987"/>
                <a:gd name="connsiteX122" fmla="*/ 594547 w 1145935"/>
                <a:gd name="connsiteY122" fmla="*/ 237032 h 1363987"/>
                <a:gd name="connsiteX123" fmla="*/ 583625 w 1145935"/>
                <a:gd name="connsiteY123" fmla="*/ 345109 h 1363987"/>
                <a:gd name="connsiteX124" fmla="*/ 593023 w 1145935"/>
                <a:gd name="connsiteY124" fmla="*/ 364540 h 1363987"/>
                <a:gd name="connsiteX125" fmla="*/ 638616 w 1145935"/>
                <a:gd name="connsiteY125" fmla="*/ 360222 h 1363987"/>
                <a:gd name="connsiteX126" fmla="*/ 695639 w 1145935"/>
                <a:gd name="connsiteY126" fmla="*/ 240207 h 1363987"/>
                <a:gd name="connsiteX127" fmla="*/ 936939 w 1145935"/>
                <a:gd name="connsiteY127" fmla="*/ 321487 h 1363987"/>
                <a:gd name="connsiteX128" fmla="*/ 920429 w 1145935"/>
                <a:gd name="connsiteY128" fmla="*/ 372287 h 1363987"/>
                <a:gd name="connsiteX129" fmla="*/ 923985 w 1145935"/>
                <a:gd name="connsiteY129" fmla="*/ 393877 h 1363987"/>
                <a:gd name="connsiteX130" fmla="*/ 949385 w 1145935"/>
                <a:gd name="connsiteY130" fmla="*/ 387654 h 1363987"/>
                <a:gd name="connsiteX131" fmla="*/ 936939 w 1145935"/>
                <a:gd name="connsiteY131" fmla="*/ 321487 h 1363987"/>
                <a:gd name="connsiteX132" fmla="*/ 799017 w 1145935"/>
                <a:gd name="connsiteY132" fmla="*/ 232587 h 1363987"/>
                <a:gd name="connsiteX133" fmla="*/ 794953 w 1145935"/>
                <a:gd name="connsiteY133" fmla="*/ 226110 h 1363987"/>
                <a:gd name="connsiteX134" fmla="*/ 783777 w 1145935"/>
                <a:gd name="connsiteY134" fmla="*/ 237794 h 1363987"/>
                <a:gd name="connsiteX135" fmla="*/ 787714 w 1145935"/>
                <a:gd name="connsiteY135" fmla="*/ 241985 h 1363987"/>
                <a:gd name="connsiteX136" fmla="*/ 799017 w 1145935"/>
                <a:gd name="connsiteY136" fmla="*/ 232206 h 1363987"/>
                <a:gd name="connsiteX137" fmla="*/ 897061 w 1145935"/>
                <a:gd name="connsiteY137" fmla="*/ 439597 h 1363987"/>
                <a:gd name="connsiteX138" fmla="*/ 892235 w 1145935"/>
                <a:gd name="connsiteY138" fmla="*/ 473125 h 1363987"/>
                <a:gd name="connsiteX139" fmla="*/ 897061 w 1145935"/>
                <a:gd name="connsiteY139" fmla="*/ 439216 h 136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145935" h="1363987">
                  <a:moveTo>
                    <a:pt x="886139" y="54660"/>
                  </a:moveTo>
                  <a:cubicBezTo>
                    <a:pt x="894292" y="50266"/>
                    <a:pt x="902789" y="46532"/>
                    <a:pt x="911539" y="43484"/>
                  </a:cubicBezTo>
                  <a:cubicBezTo>
                    <a:pt x="962339" y="29260"/>
                    <a:pt x="991549" y="40690"/>
                    <a:pt x="1022029" y="82346"/>
                  </a:cubicBezTo>
                  <a:cubicBezTo>
                    <a:pt x="1045143" y="113842"/>
                    <a:pt x="1036888" y="171246"/>
                    <a:pt x="1008186" y="200075"/>
                  </a:cubicBezTo>
                  <a:cubicBezTo>
                    <a:pt x="996794" y="213092"/>
                    <a:pt x="980131" y="220281"/>
                    <a:pt x="962847" y="219633"/>
                  </a:cubicBezTo>
                  <a:cubicBezTo>
                    <a:pt x="937447" y="216966"/>
                    <a:pt x="928049" y="229412"/>
                    <a:pt x="920429" y="248716"/>
                  </a:cubicBezTo>
                  <a:cubicBezTo>
                    <a:pt x="917889" y="255320"/>
                    <a:pt x="914333" y="261416"/>
                    <a:pt x="911285" y="267893"/>
                  </a:cubicBezTo>
                  <a:cubicBezTo>
                    <a:pt x="966022" y="297103"/>
                    <a:pt x="988501" y="355142"/>
                    <a:pt x="963101" y="403021"/>
                  </a:cubicBezTo>
                  <a:cubicBezTo>
                    <a:pt x="1009392" y="420687"/>
                    <a:pt x="1056992" y="434707"/>
                    <a:pt x="1105468" y="444931"/>
                  </a:cubicBezTo>
                  <a:cubicBezTo>
                    <a:pt x="1123375" y="447026"/>
                    <a:pt x="1137586" y="460984"/>
                    <a:pt x="1140012" y="478840"/>
                  </a:cubicBezTo>
                  <a:cubicBezTo>
                    <a:pt x="1149956" y="516191"/>
                    <a:pt x="1147327" y="555777"/>
                    <a:pt x="1132519" y="591489"/>
                  </a:cubicBezTo>
                  <a:cubicBezTo>
                    <a:pt x="1091371" y="702868"/>
                    <a:pt x="1037904" y="809040"/>
                    <a:pt x="994851" y="919657"/>
                  </a:cubicBezTo>
                  <a:cubicBezTo>
                    <a:pt x="942273" y="1055039"/>
                    <a:pt x="891219" y="1191183"/>
                    <a:pt x="832672" y="1324152"/>
                  </a:cubicBezTo>
                  <a:cubicBezTo>
                    <a:pt x="830767" y="1328597"/>
                    <a:pt x="828862" y="1333169"/>
                    <a:pt x="826830" y="1337487"/>
                  </a:cubicBezTo>
                  <a:cubicBezTo>
                    <a:pt x="814130" y="1366443"/>
                    <a:pt x="814130" y="1366697"/>
                    <a:pt x="784158" y="1361236"/>
                  </a:cubicBezTo>
                  <a:cubicBezTo>
                    <a:pt x="752027" y="1355394"/>
                    <a:pt x="719769" y="1350060"/>
                    <a:pt x="688019" y="1342567"/>
                  </a:cubicBezTo>
                  <a:cubicBezTo>
                    <a:pt x="590102" y="1319453"/>
                    <a:pt x="490280" y="1306499"/>
                    <a:pt x="392109" y="1285163"/>
                  </a:cubicBezTo>
                  <a:cubicBezTo>
                    <a:pt x="278444" y="1260652"/>
                    <a:pt x="165668" y="1233093"/>
                    <a:pt x="54035" y="1200581"/>
                  </a:cubicBezTo>
                  <a:cubicBezTo>
                    <a:pt x="35277" y="1196161"/>
                    <a:pt x="19833" y="1182903"/>
                    <a:pt x="12633" y="1165021"/>
                  </a:cubicBezTo>
                  <a:cubicBezTo>
                    <a:pt x="-1934" y="1135811"/>
                    <a:pt x="-3991" y="1101927"/>
                    <a:pt x="6918" y="1071168"/>
                  </a:cubicBezTo>
                  <a:cubicBezTo>
                    <a:pt x="45018" y="951915"/>
                    <a:pt x="99501" y="839647"/>
                    <a:pt x="151825" y="726490"/>
                  </a:cubicBezTo>
                  <a:cubicBezTo>
                    <a:pt x="218373" y="582561"/>
                    <a:pt x="287080" y="439597"/>
                    <a:pt x="357946" y="297611"/>
                  </a:cubicBezTo>
                  <a:cubicBezTo>
                    <a:pt x="361121" y="291134"/>
                    <a:pt x="363407" y="284022"/>
                    <a:pt x="367217" y="277799"/>
                  </a:cubicBezTo>
                  <a:cubicBezTo>
                    <a:pt x="373834" y="264349"/>
                    <a:pt x="389124" y="257555"/>
                    <a:pt x="403539" y="261670"/>
                  </a:cubicBezTo>
                  <a:cubicBezTo>
                    <a:pt x="451291" y="270941"/>
                    <a:pt x="496630" y="288086"/>
                    <a:pt x="543239" y="300913"/>
                  </a:cubicBezTo>
                  <a:lnTo>
                    <a:pt x="566226" y="307390"/>
                  </a:lnTo>
                  <a:cubicBezTo>
                    <a:pt x="570290" y="278307"/>
                    <a:pt x="573465" y="251129"/>
                    <a:pt x="578037" y="224205"/>
                  </a:cubicBezTo>
                  <a:cubicBezTo>
                    <a:pt x="581720" y="202869"/>
                    <a:pt x="586292" y="199694"/>
                    <a:pt x="607755" y="203377"/>
                  </a:cubicBezTo>
                  <a:cubicBezTo>
                    <a:pt x="633917" y="207822"/>
                    <a:pt x="660079" y="213029"/>
                    <a:pt x="685987" y="219252"/>
                  </a:cubicBezTo>
                  <a:cubicBezTo>
                    <a:pt x="701100" y="222935"/>
                    <a:pt x="712022" y="221157"/>
                    <a:pt x="718118" y="205409"/>
                  </a:cubicBezTo>
                  <a:cubicBezTo>
                    <a:pt x="720366" y="199757"/>
                    <a:pt x="723401" y="194461"/>
                    <a:pt x="727135" y="189661"/>
                  </a:cubicBezTo>
                  <a:cubicBezTo>
                    <a:pt x="739835" y="172516"/>
                    <a:pt x="740470" y="159054"/>
                    <a:pt x="726373" y="138861"/>
                  </a:cubicBezTo>
                  <a:cubicBezTo>
                    <a:pt x="698941" y="100761"/>
                    <a:pt x="715197" y="41706"/>
                    <a:pt x="756345" y="14401"/>
                  </a:cubicBezTo>
                  <a:cubicBezTo>
                    <a:pt x="797493" y="-12904"/>
                    <a:pt x="846515" y="-331"/>
                    <a:pt x="875725" y="43230"/>
                  </a:cubicBezTo>
                  <a:cubicBezTo>
                    <a:pt x="878011" y="47802"/>
                    <a:pt x="879535" y="52628"/>
                    <a:pt x="886139" y="54660"/>
                  </a:cubicBezTo>
                  <a:close/>
                  <a:moveTo>
                    <a:pt x="1116390" y="467537"/>
                  </a:moveTo>
                  <a:cubicBezTo>
                    <a:pt x="1085529" y="459663"/>
                    <a:pt x="1059621" y="454075"/>
                    <a:pt x="1034221" y="446455"/>
                  </a:cubicBezTo>
                  <a:cubicBezTo>
                    <a:pt x="997137" y="435406"/>
                    <a:pt x="960688" y="422325"/>
                    <a:pt x="923604" y="411149"/>
                  </a:cubicBezTo>
                  <a:cubicBezTo>
                    <a:pt x="905697" y="405815"/>
                    <a:pt x="903538" y="409244"/>
                    <a:pt x="909253" y="428040"/>
                  </a:cubicBezTo>
                  <a:cubicBezTo>
                    <a:pt x="921953" y="469061"/>
                    <a:pt x="905951" y="489254"/>
                    <a:pt x="864549" y="484047"/>
                  </a:cubicBezTo>
                  <a:cubicBezTo>
                    <a:pt x="858580" y="484047"/>
                    <a:pt x="851849" y="482396"/>
                    <a:pt x="846642" y="481253"/>
                  </a:cubicBezTo>
                  <a:cubicBezTo>
                    <a:pt x="753043" y="461441"/>
                    <a:pt x="659825" y="439851"/>
                    <a:pt x="564956" y="427278"/>
                  </a:cubicBezTo>
                  <a:cubicBezTo>
                    <a:pt x="545398" y="424738"/>
                    <a:pt x="531301" y="417753"/>
                    <a:pt x="528888" y="398449"/>
                  </a:cubicBezTo>
                  <a:cubicBezTo>
                    <a:pt x="526475" y="379145"/>
                    <a:pt x="532190" y="364159"/>
                    <a:pt x="553653" y="360349"/>
                  </a:cubicBezTo>
                  <a:cubicBezTo>
                    <a:pt x="566353" y="358063"/>
                    <a:pt x="562416" y="347649"/>
                    <a:pt x="563940" y="340537"/>
                  </a:cubicBezTo>
                  <a:cubicBezTo>
                    <a:pt x="566454" y="333018"/>
                    <a:pt x="562390" y="324891"/>
                    <a:pt x="554872" y="322376"/>
                  </a:cubicBezTo>
                  <a:cubicBezTo>
                    <a:pt x="553932" y="322071"/>
                    <a:pt x="552980" y="321855"/>
                    <a:pt x="552002" y="321741"/>
                  </a:cubicBezTo>
                  <a:cubicBezTo>
                    <a:pt x="501964" y="307644"/>
                    <a:pt x="452942" y="289991"/>
                    <a:pt x="401888" y="279450"/>
                  </a:cubicBezTo>
                  <a:cubicBezTo>
                    <a:pt x="392375" y="275843"/>
                    <a:pt x="381745" y="280618"/>
                    <a:pt x="378139" y="290131"/>
                  </a:cubicBezTo>
                  <a:cubicBezTo>
                    <a:pt x="377745" y="291159"/>
                    <a:pt x="377453" y="292213"/>
                    <a:pt x="377250" y="293293"/>
                  </a:cubicBezTo>
                  <a:cubicBezTo>
                    <a:pt x="355914" y="350062"/>
                    <a:pt x="326450" y="403275"/>
                    <a:pt x="301050" y="458393"/>
                  </a:cubicBezTo>
                  <a:cubicBezTo>
                    <a:pt x="221040" y="625525"/>
                    <a:pt x="143062" y="793546"/>
                    <a:pt x="68767" y="963345"/>
                  </a:cubicBezTo>
                  <a:cubicBezTo>
                    <a:pt x="49717" y="1006652"/>
                    <a:pt x="36001" y="1052245"/>
                    <a:pt x="19745" y="1096187"/>
                  </a:cubicBezTo>
                  <a:cubicBezTo>
                    <a:pt x="13522" y="1113332"/>
                    <a:pt x="18602" y="1119428"/>
                    <a:pt x="35874" y="1122984"/>
                  </a:cubicBezTo>
                  <a:cubicBezTo>
                    <a:pt x="227771" y="1163116"/>
                    <a:pt x="417890" y="1211884"/>
                    <a:pt x="611184" y="1245793"/>
                  </a:cubicBezTo>
                  <a:cubicBezTo>
                    <a:pt x="655291" y="1253578"/>
                    <a:pt x="699449" y="1261122"/>
                    <a:pt x="743645" y="1268399"/>
                  </a:cubicBezTo>
                  <a:cubicBezTo>
                    <a:pt x="759647" y="1271066"/>
                    <a:pt x="770950" y="1269161"/>
                    <a:pt x="774633" y="1248587"/>
                  </a:cubicBezTo>
                  <a:cubicBezTo>
                    <a:pt x="779522" y="1229829"/>
                    <a:pt x="786190" y="1211579"/>
                    <a:pt x="794572" y="1194104"/>
                  </a:cubicBezTo>
                  <a:cubicBezTo>
                    <a:pt x="863533" y="1018209"/>
                    <a:pt x="934272" y="843330"/>
                    <a:pt x="1019489" y="674293"/>
                  </a:cubicBezTo>
                  <a:cubicBezTo>
                    <a:pt x="1052763" y="607237"/>
                    <a:pt x="1082862" y="538657"/>
                    <a:pt x="1116263" y="467537"/>
                  </a:cubicBezTo>
                  <a:close/>
                  <a:moveTo>
                    <a:pt x="1121089" y="501319"/>
                  </a:moveTo>
                  <a:cubicBezTo>
                    <a:pt x="1105595" y="534212"/>
                    <a:pt x="1092387" y="563549"/>
                    <a:pt x="1078163" y="592378"/>
                  </a:cubicBezTo>
                  <a:cubicBezTo>
                    <a:pt x="971356" y="807008"/>
                    <a:pt x="878900" y="1027861"/>
                    <a:pt x="791651" y="1251127"/>
                  </a:cubicBezTo>
                  <a:cubicBezTo>
                    <a:pt x="783396" y="1272209"/>
                    <a:pt x="780729" y="1289227"/>
                    <a:pt x="793556" y="1308023"/>
                  </a:cubicBezTo>
                  <a:cubicBezTo>
                    <a:pt x="798001" y="1314500"/>
                    <a:pt x="798509" y="1323771"/>
                    <a:pt x="806891" y="1327327"/>
                  </a:cubicBezTo>
                  <a:cubicBezTo>
                    <a:pt x="815654" y="1322374"/>
                    <a:pt x="816289" y="1312976"/>
                    <a:pt x="819591" y="1305483"/>
                  </a:cubicBezTo>
                  <a:cubicBezTo>
                    <a:pt x="851976" y="1235125"/>
                    <a:pt x="878138" y="1162227"/>
                    <a:pt x="905697" y="1089583"/>
                  </a:cubicBezTo>
                  <a:cubicBezTo>
                    <a:pt x="973388" y="911783"/>
                    <a:pt x="1051239" y="738936"/>
                    <a:pt x="1122740" y="562914"/>
                  </a:cubicBezTo>
                  <a:cubicBezTo>
                    <a:pt x="1131909" y="543255"/>
                    <a:pt x="1131249" y="520420"/>
                    <a:pt x="1120962" y="501319"/>
                  </a:cubicBezTo>
                  <a:close/>
                  <a:moveTo>
                    <a:pt x="22539" y="1140891"/>
                  </a:moveTo>
                  <a:cubicBezTo>
                    <a:pt x="36128" y="1176324"/>
                    <a:pt x="36128" y="1176451"/>
                    <a:pt x="55051" y="1181531"/>
                  </a:cubicBezTo>
                  <a:cubicBezTo>
                    <a:pt x="111185" y="1196263"/>
                    <a:pt x="167446" y="1210614"/>
                    <a:pt x="223326" y="1225854"/>
                  </a:cubicBezTo>
                  <a:cubicBezTo>
                    <a:pt x="360105" y="1263192"/>
                    <a:pt x="500186" y="1285036"/>
                    <a:pt x="638870" y="1312722"/>
                  </a:cubicBezTo>
                  <a:cubicBezTo>
                    <a:pt x="687257" y="1322374"/>
                    <a:pt x="735009" y="1335201"/>
                    <a:pt x="788222" y="1340916"/>
                  </a:cubicBezTo>
                  <a:cubicBezTo>
                    <a:pt x="774760" y="1317548"/>
                    <a:pt x="776665" y="1288973"/>
                    <a:pt x="741486" y="1286052"/>
                  </a:cubicBezTo>
                  <a:cubicBezTo>
                    <a:pt x="660587" y="1279575"/>
                    <a:pt x="581847" y="1259128"/>
                    <a:pt x="502218" y="1244396"/>
                  </a:cubicBezTo>
                  <a:cubicBezTo>
                    <a:pt x="349818" y="1216075"/>
                    <a:pt x="200085" y="1177213"/>
                    <a:pt x="49209" y="1142796"/>
                  </a:cubicBezTo>
                  <a:cubicBezTo>
                    <a:pt x="40865" y="1138872"/>
                    <a:pt x="31353" y="1138186"/>
                    <a:pt x="22539" y="1140891"/>
                  </a:cubicBezTo>
                  <a:close/>
                  <a:moveTo>
                    <a:pt x="816289" y="222173"/>
                  </a:moveTo>
                  <a:cubicBezTo>
                    <a:pt x="816289" y="247573"/>
                    <a:pt x="816289" y="247573"/>
                    <a:pt x="835339" y="252780"/>
                  </a:cubicBezTo>
                  <a:cubicBezTo>
                    <a:pt x="886139" y="267385"/>
                    <a:pt x="887028" y="267766"/>
                    <a:pt x="913317" y="221538"/>
                  </a:cubicBezTo>
                  <a:cubicBezTo>
                    <a:pt x="922842" y="204647"/>
                    <a:pt x="932748" y="196138"/>
                    <a:pt x="952941" y="199440"/>
                  </a:cubicBezTo>
                  <a:cubicBezTo>
                    <a:pt x="971661" y="202806"/>
                    <a:pt x="990520" y="194335"/>
                    <a:pt x="1000439" y="178104"/>
                  </a:cubicBezTo>
                  <a:cubicBezTo>
                    <a:pt x="1025128" y="141452"/>
                    <a:pt x="1015425" y="91731"/>
                    <a:pt x="978773" y="67042"/>
                  </a:cubicBezTo>
                  <a:cubicBezTo>
                    <a:pt x="974709" y="64299"/>
                    <a:pt x="970391" y="61950"/>
                    <a:pt x="965895" y="59994"/>
                  </a:cubicBezTo>
                  <a:cubicBezTo>
                    <a:pt x="936939" y="48564"/>
                    <a:pt x="889060" y="62788"/>
                    <a:pt x="885250" y="87299"/>
                  </a:cubicBezTo>
                  <a:cubicBezTo>
                    <a:pt x="878252" y="121932"/>
                    <a:pt x="860472" y="153453"/>
                    <a:pt x="834450" y="177342"/>
                  </a:cubicBezTo>
                  <a:cubicBezTo>
                    <a:pt x="822080" y="188848"/>
                    <a:pt x="815552" y="205320"/>
                    <a:pt x="816670" y="222173"/>
                  </a:cubicBezTo>
                  <a:close/>
                  <a:moveTo>
                    <a:pt x="728405" y="225983"/>
                  </a:moveTo>
                  <a:cubicBezTo>
                    <a:pt x="741105" y="229793"/>
                    <a:pt x="750757" y="238683"/>
                    <a:pt x="760790" y="230428"/>
                  </a:cubicBezTo>
                  <a:cubicBezTo>
                    <a:pt x="775395" y="217728"/>
                    <a:pt x="793556" y="205663"/>
                    <a:pt x="800414" y="189153"/>
                  </a:cubicBezTo>
                  <a:cubicBezTo>
                    <a:pt x="807919" y="172021"/>
                    <a:pt x="820175" y="157390"/>
                    <a:pt x="835720" y="146989"/>
                  </a:cubicBezTo>
                  <a:cubicBezTo>
                    <a:pt x="875979" y="116382"/>
                    <a:pt x="876487" y="57073"/>
                    <a:pt x="838514" y="32689"/>
                  </a:cubicBezTo>
                  <a:cubicBezTo>
                    <a:pt x="812568" y="15112"/>
                    <a:pt x="777821" y="18363"/>
                    <a:pt x="755583" y="40436"/>
                  </a:cubicBezTo>
                  <a:cubicBezTo>
                    <a:pt x="731199" y="64566"/>
                    <a:pt x="721293" y="106984"/>
                    <a:pt x="742883" y="129336"/>
                  </a:cubicBezTo>
                  <a:cubicBezTo>
                    <a:pt x="767140" y="154101"/>
                    <a:pt x="758123" y="172389"/>
                    <a:pt x="744280" y="194614"/>
                  </a:cubicBezTo>
                  <a:cubicBezTo>
                    <a:pt x="739073" y="203504"/>
                    <a:pt x="735009" y="213156"/>
                    <a:pt x="728786" y="225983"/>
                  </a:cubicBezTo>
                  <a:close/>
                  <a:moveTo>
                    <a:pt x="652205" y="374446"/>
                  </a:moveTo>
                  <a:cubicBezTo>
                    <a:pt x="698623" y="386790"/>
                    <a:pt x="745994" y="395287"/>
                    <a:pt x="793810" y="399846"/>
                  </a:cubicBezTo>
                  <a:cubicBezTo>
                    <a:pt x="793810" y="371398"/>
                    <a:pt x="793810" y="345998"/>
                    <a:pt x="793810" y="320725"/>
                  </a:cubicBezTo>
                  <a:cubicBezTo>
                    <a:pt x="795334" y="257225"/>
                    <a:pt x="795461" y="257225"/>
                    <a:pt x="732215" y="247954"/>
                  </a:cubicBezTo>
                  <a:cubicBezTo>
                    <a:pt x="722309" y="246430"/>
                    <a:pt x="716086" y="247319"/>
                    <a:pt x="711514" y="256463"/>
                  </a:cubicBezTo>
                  <a:cubicBezTo>
                    <a:pt x="692972" y="294690"/>
                    <a:pt x="673414" y="333298"/>
                    <a:pt x="652713" y="374446"/>
                  </a:cubicBezTo>
                  <a:close/>
                  <a:moveTo>
                    <a:pt x="817305" y="268147"/>
                  </a:moveTo>
                  <a:cubicBezTo>
                    <a:pt x="815679" y="271170"/>
                    <a:pt x="814397" y="274357"/>
                    <a:pt x="813495" y="277672"/>
                  </a:cubicBezTo>
                  <a:cubicBezTo>
                    <a:pt x="812225" y="301929"/>
                    <a:pt x="810447" y="326059"/>
                    <a:pt x="810193" y="350316"/>
                  </a:cubicBezTo>
                  <a:cubicBezTo>
                    <a:pt x="809558" y="405434"/>
                    <a:pt x="810193" y="404545"/>
                    <a:pt x="864295" y="413816"/>
                  </a:cubicBezTo>
                  <a:cubicBezTo>
                    <a:pt x="880170" y="416737"/>
                    <a:pt x="885631" y="411530"/>
                    <a:pt x="891219" y="398703"/>
                  </a:cubicBezTo>
                  <a:cubicBezTo>
                    <a:pt x="902966" y="369480"/>
                    <a:pt x="912974" y="339584"/>
                    <a:pt x="921191" y="309168"/>
                  </a:cubicBezTo>
                  <a:cubicBezTo>
                    <a:pt x="925255" y="295579"/>
                    <a:pt x="921826" y="288975"/>
                    <a:pt x="907602" y="286308"/>
                  </a:cubicBezTo>
                  <a:cubicBezTo>
                    <a:pt x="878392" y="280974"/>
                    <a:pt x="848928" y="274497"/>
                    <a:pt x="817940" y="268147"/>
                  </a:cubicBezTo>
                  <a:close/>
                  <a:moveTo>
                    <a:pt x="880805" y="435660"/>
                  </a:moveTo>
                  <a:cubicBezTo>
                    <a:pt x="830767" y="420674"/>
                    <a:pt x="779205" y="415975"/>
                    <a:pt x="728405" y="407974"/>
                  </a:cubicBezTo>
                  <a:cubicBezTo>
                    <a:pt x="674684" y="399465"/>
                    <a:pt x="622233" y="384479"/>
                    <a:pt x="568004" y="378383"/>
                  </a:cubicBezTo>
                  <a:cubicBezTo>
                    <a:pt x="557463" y="377113"/>
                    <a:pt x="548573" y="375462"/>
                    <a:pt x="546922" y="389686"/>
                  </a:cubicBezTo>
                  <a:cubicBezTo>
                    <a:pt x="545271" y="403910"/>
                    <a:pt x="549208" y="409752"/>
                    <a:pt x="563813" y="411276"/>
                  </a:cubicBezTo>
                  <a:cubicBezTo>
                    <a:pt x="589213" y="413816"/>
                    <a:pt x="614613" y="417245"/>
                    <a:pt x="639251" y="422071"/>
                  </a:cubicBezTo>
                  <a:cubicBezTo>
                    <a:pt x="709228" y="435660"/>
                    <a:pt x="778951" y="449122"/>
                    <a:pt x="848801" y="464997"/>
                  </a:cubicBezTo>
                  <a:cubicBezTo>
                    <a:pt x="868740" y="469569"/>
                    <a:pt x="875217" y="464235"/>
                    <a:pt x="877884" y="446709"/>
                  </a:cubicBezTo>
                  <a:cubicBezTo>
                    <a:pt x="878671" y="442963"/>
                    <a:pt x="879687" y="439279"/>
                    <a:pt x="880932" y="435660"/>
                  </a:cubicBezTo>
                  <a:close/>
                  <a:moveTo>
                    <a:pt x="695639" y="240207"/>
                  </a:moveTo>
                  <a:cubicBezTo>
                    <a:pt x="665413" y="233984"/>
                    <a:pt x="639378" y="228777"/>
                    <a:pt x="613470" y="223062"/>
                  </a:cubicBezTo>
                  <a:cubicBezTo>
                    <a:pt x="600770" y="220395"/>
                    <a:pt x="595690" y="224332"/>
                    <a:pt x="594547" y="237032"/>
                  </a:cubicBezTo>
                  <a:cubicBezTo>
                    <a:pt x="591245" y="273100"/>
                    <a:pt x="587181" y="309041"/>
                    <a:pt x="583625" y="345109"/>
                  </a:cubicBezTo>
                  <a:cubicBezTo>
                    <a:pt x="582863" y="353491"/>
                    <a:pt x="581212" y="364540"/>
                    <a:pt x="593023" y="364540"/>
                  </a:cubicBezTo>
                  <a:cubicBezTo>
                    <a:pt x="608390" y="364540"/>
                    <a:pt x="627821" y="380796"/>
                    <a:pt x="638616" y="360222"/>
                  </a:cubicBezTo>
                  <a:cubicBezTo>
                    <a:pt x="660117" y="321449"/>
                    <a:pt x="679154" y="281368"/>
                    <a:pt x="695639" y="240207"/>
                  </a:cubicBezTo>
                  <a:close/>
                  <a:moveTo>
                    <a:pt x="936939" y="321487"/>
                  </a:moveTo>
                  <a:cubicBezTo>
                    <a:pt x="931097" y="339394"/>
                    <a:pt x="925509" y="355777"/>
                    <a:pt x="920429" y="372287"/>
                  </a:cubicBezTo>
                  <a:cubicBezTo>
                    <a:pt x="918016" y="379907"/>
                    <a:pt x="913190" y="389051"/>
                    <a:pt x="923985" y="393877"/>
                  </a:cubicBezTo>
                  <a:cubicBezTo>
                    <a:pt x="932748" y="398932"/>
                    <a:pt x="943949" y="396188"/>
                    <a:pt x="949385" y="387654"/>
                  </a:cubicBezTo>
                  <a:cubicBezTo>
                    <a:pt x="964879" y="368604"/>
                    <a:pt x="963736" y="358063"/>
                    <a:pt x="936939" y="321487"/>
                  </a:cubicBezTo>
                  <a:close/>
                  <a:moveTo>
                    <a:pt x="799017" y="232587"/>
                  </a:moveTo>
                  <a:cubicBezTo>
                    <a:pt x="799017" y="229793"/>
                    <a:pt x="800287" y="224840"/>
                    <a:pt x="794953" y="226110"/>
                  </a:cubicBezTo>
                  <a:cubicBezTo>
                    <a:pt x="788907" y="226821"/>
                    <a:pt x="784221" y="231723"/>
                    <a:pt x="783777" y="237794"/>
                  </a:cubicBezTo>
                  <a:cubicBezTo>
                    <a:pt x="783777" y="239064"/>
                    <a:pt x="786063" y="241477"/>
                    <a:pt x="787714" y="241985"/>
                  </a:cubicBezTo>
                  <a:cubicBezTo>
                    <a:pt x="795588" y="243636"/>
                    <a:pt x="797239" y="238302"/>
                    <a:pt x="799017" y="232206"/>
                  </a:cubicBezTo>
                  <a:close/>
                  <a:moveTo>
                    <a:pt x="897061" y="439597"/>
                  </a:moveTo>
                  <a:cubicBezTo>
                    <a:pt x="888755" y="448741"/>
                    <a:pt x="886837" y="462013"/>
                    <a:pt x="892235" y="473125"/>
                  </a:cubicBezTo>
                  <a:cubicBezTo>
                    <a:pt x="898839" y="461441"/>
                    <a:pt x="904681" y="454583"/>
                    <a:pt x="897061" y="439216"/>
                  </a:cubicBezTo>
                  <a:close/>
                </a:path>
              </a:pathLst>
            </a:custGeom>
            <a:solidFill>
              <a:srgbClr val="000000"/>
            </a:solidFill>
            <a:ln w="6342" cap="flat">
              <a:solidFill>
                <a:srgbClr val="000000"/>
              </a:solidFill>
              <a:prstDash val="solid"/>
              <a:miter/>
            </a:ln>
          </p:spPr>
          <p:txBody>
            <a:bodyPr rtlCol="0" anchor="ctr"/>
            <a:lstStyle/>
            <a:p>
              <a:endParaRPr lang="nl-NL"/>
            </a:p>
          </p:txBody>
        </p:sp>
        <p:sp>
          <p:nvSpPr>
            <p:cNvPr id="35" name="Vrije vorm: vorm 34">
              <a:extLst>
                <a:ext uri="{FF2B5EF4-FFF2-40B4-BE49-F238E27FC236}">
                  <a16:creationId xmlns:a16="http://schemas.microsoft.com/office/drawing/2014/main" id="{E509D65E-2A0D-45B0-9675-E293753CD714}"/>
                </a:ext>
              </a:extLst>
            </p:cNvPr>
            <p:cNvSpPr/>
            <p:nvPr/>
          </p:nvSpPr>
          <p:spPr>
            <a:xfrm>
              <a:off x="5064899" y="4870068"/>
              <a:ext cx="11493" cy="33528"/>
            </a:xfrm>
            <a:custGeom>
              <a:avLst/>
              <a:gdLst>
                <a:gd name="connsiteX0" fmla="*/ 7861 w 11493"/>
                <a:gd name="connsiteY0" fmla="*/ 0 h 33528"/>
                <a:gd name="connsiteX1" fmla="*/ 3035 w 11493"/>
                <a:gd name="connsiteY1" fmla="*/ 33528 h 33528"/>
                <a:gd name="connsiteX2" fmla="*/ 7861 w 11493"/>
                <a:gd name="connsiteY2" fmla="*/ 0 h 33528"/>
              </a:gdLst>
              <a:ahLst/>
              <a:cxnLst>
                <a:cxn ang="0">
                  <a:pos x="connsiteX0" y="connsiteY0"/>
                </a:cxn>
                <a:cxn ang="0">
                  <a:pos x="connsiteX1" y="connsiteY1"/>
                </a:cxn>
                <a:cxn ang="0">
                  <a:pos x="connsiteX2" y="connsiteY2"/>
                </a:cxn>
              </a:cxnLst>
              <a:rect l="l" t="t" r="r" b="b"/>
              <a:pathLst>
                <a:path w="11493" h="33528">
                  <a:moveTo>
                    <a:pt x="7861" y="0"/>
                  </a:moveTo>
                  <a:cubicBezTo>
                    <a:pt x="15481" y="15367"/>
                    <a:pt x="9766" y="22225"/>
                    <a:pt x="3035" y="33528"/>
                  </a:cubicBezTo>
                  <a:cubicBezTo>
                    <a:pt x="-2363" y="22416"/>
                    <a:pt x="-445" y="9144"/>
                    <a:pt x="7861" y="0"/>
                  </a:cubicBezTo>
                  <a:close/>
                </a:path>
              </a:pathLst>
            </a:custGeom>
            <a:solidFill>
              <a:srgbClr val="FFFFFF"/>
            </a:solidFill>
            <a:ln w="6342" cap="flat">
              <a:solidFill>
                <a:srgbClr val="000000"/>
              </a:solid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95B1D977-4365-4111-8D27-E7B717F0961C}"/>
                </a:ext>
              </a:extLst>
            </p:cNvPr>
            <p:cNvSpPr/>
            <p:nvPr/>
          </p:nvSpPr>
          <p:spPr>
            <a:xfrm>
              <a:off x="4521728" y="5186793"/>
              <a:ext cx="196447" cy="238661"/>
            </a:xfrm>
            <a:custGeom>
              <a:avLst/>
              <a:gdLst>
                <a:gd name="connsiteX0" fmla="*/ 119232 w 196447"/>
                <a:gd name="connsiteY0" fmla="*/ 77610 h 238661"/>
                <a:gd name="connsiteX1" fmla="*/ 131932 w 196447"/>
                <a:gd name="connsiteY1" fmla="*/ 79134 h 238661"/>
                <a:gd name="connsiteX2" fmla="*/ 193654 w 196447"/>
                <a:gd name="connsiteY2" fmla="*/ 157493 h 238661"/>
                <a:gd name="connsiteX3" fmla="*/ 123932 w 196447"/>
                <a:gd name="connsiteY3" fmla="*/ 235090 h 238661"/>
                <a:gd name="connsiteX4" fmla="*/ 87990 w 196447"/>
                <a:gd name="connsiteY4" fmla="*/ 225591 h 238661"/>
                <a:gd name="connsiteX5" fmla="*/ 85832 w 196447"/>
                <a:gd name="connsiteY5" fmla="*/ 220866 h 238661"/>
                <a:gd name="connsiteX6" fmla="*/ 5695 w 196447"/>
                <a:gd name="connsiteY6" fmla="*/ 70752 h 238661"/>
                <a:gd name="connsiteX7" fmla="*/ 11155 w 196447"/>
                <a:gd name="connsiteY7" fmla="*/ 28842 h 238661"/>
                <a:gd name="connsiteX8" fmla="*/ 39730 w 196447"/>
                <a:gd name="connsiteY8" fmla="*/ 6998 h 238661"/>
                <a:gd name="connsiteX9" fmla="*/ 120248 w 196447"/>
                <a:gd name="connsiteY9" fmla="*/ 56528 h 238661"/>
                <a:gd name="connsiteX10" fmla="*/ 119232 w 196447"/>
                <a:gd name="connsiteY10" fmla="*/ 77610 h 238661"/>
                <a:gd name="connsiteX11" fmla="*/ 136377 w 196447"/>
                <a:gd name="connsiteY11" fmla="*/ 103010 h 238661"/>
                <a:gd name="connsiteX12" fmla="*/ 76560 w 196447"/>
                <a:gd name="connsiteY12" fmla="*/ 139459 h 238661"/>
                <a:gd name="connsiteX13" fmla="*/ 77957 w 196447"/>
                <a:gd name="connsiteY13" fmla="*/ 153048 h 238661"/>
                <a:gd name="connsiteX14" fmla="*/ 105263 w 196447"/>
                <a:gd name="connsiteY14" fmla="*/ 207912 h 238661"/>
                <a:gd name="connsiteX15" fmla="*/ 117747 w 196447"/>
                <a:gd name="connsiteY15" fmla="*/ 214643 h 238661"/>
                <a:gd name="connsiteX16" fmla="*/ 119359 w 196447"/>
                <a:gd name="connsiteY16" fmla="*/ 214008 h 238661"/>
                <a:gd name="connsiteX17" fmla="*/ 172191 w 196447"/>
                <a:gd name="connsiteY17" fmla="*/ 137808 h 238661"/>
                <a:gd name="connsiteX18" fmla="*/ 136377 w 196447"/>
                <a:gd name="connsiteY18" fmla="*/ 102629 h 238661"/>
                <a:gd name="connsiteX19" fmla="*/ 61701 w 196447"/>
                <a:gd name="connsiteY19" fmla="*/ 119774 h 238661"/>
                <a:gd name="connsiteX20" fmla="*/ 96499 w 196447"/>
                <a:gd name="connsiteY20" fmla="*/ 54369 h 238661"/>
                <a:gd name="connsiteX21" fmla="*/ 75202 w 196447"/>
                <a:gd name="connsiteY21" fmla="*/ 25451 h 238661"/>
                <a:gd name="connsiteX22" fmla="*/ 71099 w 196447"/>
                <a:gd name="connsiteY22" fmla="*/ 25159 h 238661"/>
                <a:gd name="connsiteX23" fmla="*/ 22458 w 196447"/>
                <a:gd name="connsiteY23" fmla="*/ 50559 h 238661"/>
                <a:gd name="connsiteX24" fmla="*/ 25760 w 196447"/>
                <a:gd name="connsiteY24" fmla="*/ 60211 h 238661"/>
                <a:gd name="connsiteX25" fmla="*/ 61701 w 196447"/>
                <a:gd name="connsiteY25" fmla="*/ 119393 h 23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6447" h="238661">
                  <a:moveTo>
                    <a:pt x="119232" y="77610"/>
                  </a:moveTo>
                  <a:cubicBezTo>
                    <a:pt x="125201" y="78372"/>
                    <a:pt x="128630" y="78880"/>
                    <a:pt x="131932" y="79134"/>
                  </a:cubicBezTo>
                  <a:cubicBezTo>
                    <a:pt x="182732" y="82182"/>
                    <a:pt x="204703" y="108979"/>
                    <a:pt x="193654" y="157493"/>
                  </a:cubicBezTo>
                  <a:cubicBezTo>
                    <a:pt x="185310" y="193625"/>
                    <a:pt x="158971" y="222936"/>
                    <a:pt x="123932" y="235090"/>
                  </a:cubicBezTo>
                  <a:cubicBezTo>
                    <a:pt x="111384" y="242393"/>
                    <a:pt x="95293" y="238138"/>
                    <a:pt x="87990" y="225591"/>
                  </a:cubicBezTo>
                  <a:cubicBezTo>
                    <a:pt x="87114" y="224092"/>
                    <a:pt x="86390" y="222505"/>
                    <a:pt x="85832" y="220866"/>
                  </a:cubicBezTo>
                  <a:cubicBezTo>
                    <a:pt x="60432" y="170066"/>
                    <a:pt x="33634" y="120155"/>
                    <a:pt x="5695" y="70752"/>
                  </a:cubicBezTo>
                  <a:cubicBezTo>
                    <a:pt x="-3640" y="57481"/>
                    <a:pt x="-1278" y="39269"/>
                    <a:pt x="11155" y="28842"/>
                  </a:cubicBezTo>
                  <a:cubicBezTo>
                    <a:pt x="19118" y="19724"/>
                    <a:pt x="28834" y="12294"/>
                    <a:pt x="39730" y="6998"/>
                  </a:cubicBezTo>
                  <a:cubicBezTo>
                    <a:pt x="82021" y="-12433"/>
                    <a:pt x="118597" y="10046"/>
                    <a:pt x="120248" y="56528"/>
                  </a:cubicBezTo>
                  <a:cubicBezTo>
                    <a:pt x="121010" y="62497"/>
                    <a:pt x="119740" y="68466"/>
                    <a:pt x="119232" y="77610"/>
                  </a:cubicBezTo>
                  <a:close/>
                  <a:moveTo>
                    <a:pt x="136377" y="103010"/>
                  </a:moveTo>
                  <a:cubicBezTo>
                    <a:pt x="118216" y="103010"/>
                    <a:pt x="83545" y="124346"/>
                    <a:pt x="76560" y="139459"/>
                  </a:cubicBezTo>
                  <a:cubicBezTo>
                    <a:pt x="74770" y="143942"/>
                    <a:pt x="75290" y="149022"/>
                    <a:pt x="77957" y="153048"/>
                  </a:cubicBezTo>
                  <a:cubicBezTo>
                    <a:pt x="87101" y="171336"/>
                    <a:pt x="96499" y="189497"/>
                    <a:pt x="105263" y="207912"/>
                  </a:cubicBezTo>
                  <a:cubicBezTo>
                    <a:pt x="106850" y="213221"/>
                    <a:pt x="112438" y="216231"/>
                    <a:pt x="117747" y="214643"/>
                  </a:cubicBezTo>
                  <a:cubicBezTo>
                    <a:pt x="118305" y="214478"/>
                    <a:pt x="118839" y="214262"/>
                    <a:pt x="119359" y="214008"/>
                  </a:cubicBezTo>
                  <a:cubicBezTo>
                    <a:pt x="150068" y="200775"/>
                    <a:pt x="170566" y="171209"/>
                    <a:pt x="172191" y="137808"/>
                  </a:cubicBezTo>
                  <a:cubicBezTo>
                    <a:pt x="171810" y="113678"/>
                    <a:pt x="160253" y="102502"/>
                    <a:pt x="136377" y="102629"/>
                  </a:cubicBezTo>
                  <a:close/>
                  <a:moveTo>
                    <a:pt x="61701" y="119774"/>
                  </a:moveTo>
                  <a:cubicBezTo>
                    <a:pt x="83584" y="105233"/>
                    <a:pt x="96665" y="80646"/>
                    <a:pt x="96499" y="54369"/>
                  </a:cubicBezTo>
                  <a:cubicBezTo>
                    <a:pt x="98607" y="40501"/>
                    <a:pt x="89070" y="27547"/>
                    <a:pt x="75202" y="25451"/>
                  </a:cubicBezTo>
                  <a:cubicBezTo>
                    <a:pt x="73843" y="25235"/>
                    <a:pt x="72471" y="25147"/>
                    <a:pt x="71099" y="25159"/>
                  </a:cubicBezTo>
                  <a:cubicBezTo>
                    <a:pt x="53701" y="23381"/>
                    <a:pt x="24109" y="38494"/>
                    <a:pt x="22458" y="50559"/>
                  </a:cubicBezTo>
                  <a:cubicBezTo>
                    <a:pt x="22547" y="54039"/>
                    <a:pt x="23703" y="57405"/>
                    <a:pt x="25760" y="60211"/>
                  </a:cubicBezTo>
                  <a:cubicBezTo>
                    <a:pt x="37190" y="79261"/>
                    <a:pt x="49001" y="98565"/>
                    <a:pt x="61701" y="119393"/>
                  </a:cubicBezTo>
                  <a:close/>
                </a:path>
              </a:pathLst>
            </a:custGeom>
            <a:solidFill>
              <a:srgbClr val="000000"/>
            </a:solidFill>
            <a:ln w="6342" cap="flat">
              <a:solidFill>
                <a:srgbClr val="000000"/>
              </a:solid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42F71C04-3B81-42F2-9E4E-C286394E4525}"/>
                </a:ext>
              </a:extLst>
            </p:cNvPr>
            <p:cNvSpPr/>
            <p:nvPr/>
          </p:nvSpPr>
          <p:spPr>
            <a:xfrm>
              <a:off x="4706945" y="5067027"/>
              <a:ext cx="180082" cy="252479"/>
            </a:xfrm>
            <a:custGeom>
              <a:avLst/>
              <a:gdLst>
                <a:gd name="connsiteX0" fmla="*/ 86923 w 180082"/>
                <a:gd name="connsiteY0" fmla="*/ 43834 h 252479"/>
                <a:gd name="connsiteX1" fmla="*/ 72827 w 180082"/>
                <a:gd name="connsiteY1" fmla="*/ 9925 h 252479"/>
                <a:gd name="connsiteX2" fmla="*/ 75747 w 180082"/>
                <a:gd name="connsiteY2" fmla="*/ 527 h 252479"/>
                <a:gd name="connsiteX3" fmla="*/ 85527 w 180082"/>
                <a:gd name="connsiteY3" fmla="*/ 1924 h 252479"/>
                <a:gd name="connsiteX4" fmla="*/ 119816 w 180082"/>
                <a:gd name="connsiteY4" fmla="*/ 57042 h 252479"/>
                <a:gd name="connsiteX5" fmla="*/ 107116 w 180082"/>
                <a:gd name="connsiteY5" fmla="*/ 73044 h 252479"/>
                <a:gd name="connsiteX6" fmla="*/ 74604 w 180082"/>
                <a:gd name="connsiteY6" fmla="*/ 71774 h 252479"/>
                <a:gd name="connsiteX7" fmla="*/ 33965 w 180082"/>
                <a:gd name="connsiteY7" fmla="*/ 97174 h 252479"/>
                <a:gd name="connsiteX8" fmla="*/ 91877 w 180082"/>
                <a:gd name="connsiteY8" fmla="*/ 225825 h 252479"/>
                <a:gd name="connsiteX9" fmla="*/ 153345 w 180082"/>
                <a:gd name="connsiteY9" fmla="*/ 168929 h 252479"/>
                <a:gd name="connsiteX10" fmla="*/ 154615 w 180082"/>
                <a:gd name="connsiteY10" fmla="*/ 147466 h 252479"/>
                <a:gd name="connsiteX11" fmla="*/ 175061 w 180082"/>
                <a:gd name="connsiteY11" fmla="*/ 162452 h 252479"/>
                <a:gd name="connsiteX12" fmla="*/ 99750 w 180082"/>
                <a:gd name="connsiteY12" fmla="*/ 251987 h 252479"/>
                <a:gd name="connsiteX13" fmla="*/ 6659 w 180082"/>
                <a:gd name="connsiteY13" fmla="*/ 96031 h 252479"/>
                <a:gd name="connsiteX14" fmla="*/ 64317 w 180082"/>
                <a:gd name="connsiteY14" fmla="*/ 47136 h 25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082" h="252479">
                  <a:moveTo>
                    <a:pt x="86923" y="43834"/>
                  </a:moveTo>
                  <a:cubicBezTo>
                    <a:pt x="81716" y="31134"/>
                    <a:pt x="77017" y="20847"/>
                    <a:pt x="72827" y="9925"/>
                  </a:cubicBezTo>
                  <a:cubicBezTo>
                    <a:pt x="71556" y="6750"/>
                    <a:pt x="71684" y="1924"/>
                    <a:pt x="75747" y="527"/>
                  </a:cubicBezTo>
                  <a:cubicBezTo>
                    <a:pt x="79049" y="-514"/>
                    <a:pt x="82643" y="6"/>
                    <a:pt x="85527" y="1924"/>
                  </a:cubicBezTo>
                  <a:cubicBezTo>
                    <a:pt x="99344" y="18700"/>
                    <a:pt x="110876" y="37230"/>
                    <a:pt x="119816" y="57042"/>
                  </a:cubicBezTo>
                  <a:cubicBezTo>
                    <a:pt x="124134" y="67329"/>
                    <a:pt x="118419" y="73171"/>
                    <a:pt x="107116" y="73044"/>
                  </a:cubicBezTo>
                  <a:cubicBezTo>
                    <a:pt x="95814" y="72917"/>
                    <a:pt x="85399" y="72028"/>
                    <a:pt x="74604" y="71774"/>
                  </a:cubicBezTo>
                  <a:cubicBezTo>
                    <a:pt x="57231" y="71456"/>
                    <a:pt x="41292" y="81413"/>
                    <a:pt x="33965" y="97174"/>
                  </a:cubicBezTo>
                  <a:cubicBezTo>
                    <a:pt x="9199" y="142132"/>
                    <a:pt x="41839" y="214395"/>
                    <a:pt x="91877" y="225825"/>
                  </a:cubicBezTo>
                  <a:cubicBezTo>
                    <a:pt x="134422" y="235477"/>
                    <a:pt x="159440" y="212363"/>
                    <a:pt x="153345" y="168929"/>
                  </a:cubicBezTo>
                  <a:cubicBezTo>
                    <a:pt x="152328" y="161817"/>
                    <a:pt x="149534" y="154832"/>
                    <a:pt x="154615" y="147466"/>
                  </a:cubicBezTo>
                  <a:cubicBezTo>
                    <a:pt x="167315" y="144545"/>
                    <a:pt x="171378" y="154070"/>
                    <a:pt x="175061" y="162452"/>
                  </a:cubicBezTo>
                  <a:cubicBezTo>
                    <a:pt x="194873" y="208553"/>
                    <a:pt x="153217" y="257956"/>
                    <a:pt x="99750" y="251987"/>
                  </a:cubicBezTo>
                  <a:cubicBezTo>
                    <a:pt x="31424" y="244367"/>
                    <a:pt x="-18614" y="160420"/>
                    <a:pt x="6659" y="96031"/>
                  </a:cubicBezTo>
                  <a:cubicBezTo>
                    <a:pt x="14902" y="70021"/>
                    <a:pt x="37305" y="51022"/>
                    <a:pt x="64317" y="47136"/>
                  </a:cubicBezTo>
                  <a:close/>
                </a:path>
              </a:pathLst>
            </a:custGeom>
            <a:solidFill>
              <a:srgbClr val="000000"/>
            </a:solidFill>
            <a:ln w="6342" cap="flat">
              <a:solidFill>
                <a:srgbClr val="000000"/>
              </a:solid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E1012093-CEF2-4F62-BB35-3EAEAE619106}"/>
                </a:ext>
              </a:extLst>
            </p:cNvPr>
            <p:cNvSpPr/>
            <p:nvPr/>
          </p:nvSpPr>
          <p:spPr>
            <a:xfrm>
              <a:off x="4395359" y="5286976"/>
              <a:ext cx="170703" cy="224696"/>
            </a:xfrm>
            <a:custGeom>
              <a:avLst/>
              <a:gdLst>
                <a:gd name="connsiteX0" fmla="*/ 238 w 170703"/>
                <a:gd name="connsiteY0" fmla="*/ 26449 h 224696"/>
                <a:gd name="connsiteX1" fmla="*/ 238 w 170703"/>
                <a:gd name="connsiteY1" fmla="*/ 10955 h 224696"/>
                <a:gd name="connsiteX2" fmla="*/ 17890 w 170703"/>
                <a:gd name="connsiteY2" fmla="*/ 3843 h 224696"/>
                <a:gd name="connsiteX3" fmla="*/ 28939 w 170703"/>
                <a:gd name="connsiteY3" fmla="*/ 13368 h 224696"/>
                <a:gd name="connsiteX4" fmla="*/ 154162 w 170703"/>
                <a:gd name="connsiteY4" fmla="*/ 139606 h 224696"/>
                <a:gd name="connsiteX5" fmla="*/ 165719 w 170703"/>
                <a:gd name="connsiteY5" fmla="*/ 153576 h 224696"/>
                <a:gd name="connsiteX6" fmla="*/ 166353 w 170703"/>
                <a:gd name="connsiteY6" fmla="*/ 172499 h 224696"/>
                <a:gd name="connsiteX7" fmla="*/ 150097 w 170703"/>
                <a:gd name="connsiteY7" fmla="*/ 168689 h 224696"/>
                <a:gd name="connsiteX8" fmla="*/ 101711 w 170703"/>
                <a:gd name="connsiteY8" fmla="*/ 119667 h 224696"/>
                <a:gd name="connsiteX9" fmla="*/ 72780 w 170703"/>
                <a:gd name="connsiteY9" fmla="*/ 114155 h 224696"/>
                <a:gd name="connsiteX10" fmla="*/ 70595 w 170703"/>
                <a:gd name="connsiteY10" fmla="*/ 115857 h 224696"/>
                <a:gd name="connsiteX11" fmla="*/ 42401 w 170703"/>
                <a:gd name="connsiteY11" fmla="*/ 172372 h 224696"/>
                <a:gd name="connsiteX12" fmla="*/ 46212 w 170703"/>
                <a:gd name="connsiteY12" fmla="*/ 211996 h 224696"/>
                <a:gd name="connsiteX13" fmla="*/ 37449 w 170703"/>
                <a:gd name="connsiteY13" fmla="*/ 224696 h 224696"/>
                <a:gd name="connsiteX14" fmla="*/ 28051 w 170703"/>
                <a:gd name="connsiteY14" fmla="*/ 215298 h 224696"/>
                <a:gd name="connsiteX15" fmla="*/ 16366 w 170703"/>
                <a:gd name="connsiteY15" fmla="*/ 154846 h 224696"/>
                <a:gd name="connsiteX16" fmla="*/ 238 w 170703"/>
                <a:gd name="connsiteY16" fmla="*/ 26449 h 224696"/>
                <a:gd name="connsiteX17" fmla="*/ 23606 w 170703"/>
                <a:gd name="connsiteY17" fmla="*/ 44737 h 224696"/>
                <a:gd name="connsiteX18" fmla="*/ 39353 w 170703"/>
                <a:gd name="connsiteY18" fmla="*/ 108999 h 224696"/>
                <a:gd name="connsiteX19" fmla="*/ 71993 w 170703"/>
                <a:gd name="connsiteY19" fmla="*/ 87663 h 224696"/>
                <a:gd name="connsiteX20" fmla="*/ 23606 w 170703"/>
                <a:gd name="connsiteY20" fmla="*/ 44737 h 22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703" h="224696">
                  <a:moveTo>
                    <a:pt x="238" y="26449"/>
                  </a:moveTo>
                  <a:cubicBezTo>
                    <a:pt x="-80" y="21293"/>
                    <a:pt x="-80" y="16111"/>
                    <a:pt x="238" y="10955"/>
                  </a:cubicBezTo>
                  <a:cubicBezTo>
                    <a:pt x="1889" y="-1745"/>
                    <a:pt x="8746" y="-2380"/>
                    <a:pt x="17890" y="3843"/>
                  </a:cubicBezTo>
                  <a:cubicBezTo>
                    <a:pt x="21751" y="6802"/>
                    <a:pt x="25434" y="9990"/>
                    <a:pt x="28939" y="13368"/>
                  </a:cubicBezTo>
                  <a:cubicBezTo>
                    <a:pt x="73008" y="52992"/>
                    <a:pt x="113268" y="96553"/>
                    <a:pt x="154162" y="139606"/>
                  </a:cubicBezTo>
                  <a:cubicBezTo>
                    <a:pt x="158454" y="143873"/>
                    <a:pt x="162328" y="148560"/>
                    <a:pt x="165719" y="153576"/>
                  </a:cubicBezTo>
                  <a:cubicBezTo>
                    <a:pt x="169401" y="159545"/>
                    <a:pt x="174482" y="166276"/>
                    <a:pt x="166353" y="172499"/>
                  </a:cubicBezTo>
                  <a:cubicBezTo>
                    <a:pt x="161020" y="176309"/>
                    <a:pt x="154670" y="173261"/>
                    <a:pt x="150097" y="168689"/>
                  </a:cubicBezTo>
                  <a:cubicBezTo>
                    <a:pt x="133842" y="152560"/>
                    <a:pt x="116824" y="136939"/>
                    <a:pt x="101711" y="119667"/>
                  </a:cubicBezTo>
                  <a:cubicBezTo>
                    <a:pt x="95246" y="110155"/>
                    <a:pt x="82292" y="107691"/>
                    <a:pt x="72780" y="114155"/>
                  </a:cubicBezTo>
                  <a:cubicBezTo>
                    <a:pt x="72018" y="114676"/>
                    <a:pt x="71281" y="115235"/>
                    <a:pt x="70595" y="115857"/>
                  </a:cubicBezTo>
                  <a:cubicBezTo>
                    <a:pt x="31352" y="139987"/>
                    <a:pt x="36433" y="136939"/>
                    <a:pt x="42401" y="172372"/>
                  </a:cubicBezTo>
                  <a:cubicBezTo>
                    <a:pt x="44433" y="185491"/>
                    <a:pt x="45703" y="198725"/>
                    <a:pt x="46212" y="211996"/>
                  </a:cubicBezTo>
                  <a:cubicBezTo>
                    <a:pt x="46212" y="217838"/>
                    <a:pt x="45576" y="224696"/>
                    <a:pt x="37449" y="224696"/>
                  </a:cubicBezTo>
                  <a:cubicBezTo>
                    <a:pt x="31861" y="224696"/>
                    <a:pt x="29066" y="220251"/>
                    <a:pt x="28051" y="215298"/>
                  </a:cubicBezTo>
                  <a:cubicBezTo>
                    <a:pt x="23987" y="195232"/>
                    <a:pt x="19288" y="175166"/>
                    <a:pt x="16366" y="154846"/>
                  </a:cubicBezTo>
                  <a:cubicBezTo>
                    <a:pt x="10525" y="111920"/>
                    <a:pt x="6080" y="68613"/>
                    <a:pt x="238" y="26449"/>
                  </a:cubicBezTo>
                  <a:close/>
                  <a:moveTo>
                    <a:pt x="23606" y="44737"/>
                  </a:moveTo>
                  <a:cubicBezTo>
                    <a:pt x="30718" y="67216"/>
                    <a:pt x="26526" y="89187"/>
                    <a:pt x="39353" y="108999"/>
                  </a:cubicBezTo>
                  <a:lnTo>
                    <a:pt x="71993" y="87663"/>
                  </a:lnTo>
                  <a:cubicBezTo>
                    <a:pt x="54339" y="72550"/>
                    <a:pt x="44180" y="55913"/>
                    <a:pt x="23606" y="44737"/>
                  </a:cubicBezTo>
                  <a:close/>
                </a:path>
              </a:pathLst>
            </a:custGeom>
            <a:solidFill>
              <a:srgbClr val="000000"/>
            </a:solidFill>
            <a:ln w="6342" cap="flat">
              <a:solidFill>
                <a:srgbClr val="000000"/>
              </a:solid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641A1A5C-CFD3-4E84-8BD5-18FC855B4956}"/>
                </a:ext>
              </a:extLst>
            </p:cNvPr>
            <p:cNvSpPr/>
            <p:nvPr/>
          </p:nvSpPr>
          <p:spPr>
            <a:xfrm>
              <a:off x="4955463" y="5183946"/>
              <a:ext cx="34190" cy="33975"/>
            </a:xfrm>
            <a:custGeom>
              <a:avLst/>
              <a:gdLst>
                <a:gd name="connsiteX0" fmla="*/ 14046 w 34190"/>
                <a:gd name="connsiteY0" fmla="*/ 67 h 33975"/>
                <a:gd name="connsiteX1" fmla="*/ 34112 w 34190"/>
                <a:gd name="connsiteY1" fmla="*/ 17085 h 33975"/>
                <a:gd name="connsiteX2" fmla="*/ 20358 w 34190"/>
                <a:gd name="connsiteY2" fmla="*/ 33900 h 33975"/>
                <a:gd name="connsiteX3" fmla="*/ 19253 w 34190"/>
                <a:gd name="connsiteY3" fmla="*/ 33976 h 33975"/>
                <a:gd name="connsiteX4" fmla="*/ 0 w 34190"/>
                <a:gd name="connsiteY4" fmla="*/ 14621 h 33975"/>
                <a:gd name="connsiteX5" fmla="*/ 76 w 34190"/>
                <a:gd name="connsiteY5" fmla="*/ 13021 h 33975"/>
                <a:gd name="connsiteX6" fmla="*/ 12459 w 34190"/>
                <a:gd name="connsiteY6" fmla="*/ 3 h 33975"/>
                <a:gd name="connsiteX7" fmla="*/ 14046 w 34190"/>
                <a:gd name="connsiteY7" fmla="*/ 67 h 3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90" h="33975">
                  <a:moveTo>
                    <a:pt x="14046" y="67"/>
                  </a:moveTo>
                  <a:cubicBezTo>
                    <a:pt x="24587" y="1464"/>
                    <a:pt x="33096" y="6544"/>
                    <a:pt x="34112" y="17085"/>
                  </a:cubicBezTo>
                  <a:cubicBezTo>
                    <a:pt x="34963" y="25530"/>
                    <a:pt x="28791" y="33061"/>
                    <a:pt x="20358" y="33900"/>
                  </a:cubicBezTo>
                  <a:cubicBezTo>
                    <a:pt x="19989" y="33938"/>
                    <a:pt x="19621" y="33963"/>
                    <a:pt x="19253" y="33976"/>
                  </a:cubicBezTo>
                  <a:cubicBezTo>
                    <a:pt x="8598" y="33950"/>
                    <a:pt x="-26" y="25276"/>
                    <a:pt x="0" y="14621"/>
                  </a:cubicBezTo>
                  <a:cubicBezTo>
                    <a:pt x="12" y="14088"/>
                    <a:pt x="25" y="13554"/>
                    <a:pt x="76" y="13021"/>
                  </a:cubicBezTo>
                  <a:cubicBezTo>
                    <a:pt x="-102" y="6010"/>
                    <a:pt x="5448" y="181"/>
                    <a:pt x="12459" y="3"/>
                  </a:cubicBezTo>
                  <a:cubicBezTo>
                    <a:pt x="12979" y="-10"/>
                    <a:pt x="13512" y="16"/>
                    <a:pt x="14046" y="67"/>
                  </a:cubicBezTo>
                  <a:close/>
                </a:path>
              </a:pathLst>
            </a:custGeom>
            <a:solidFill>
              <a:srgbClr val="000000"/>
            </a:solidFill>
            <a:ln w="6342" cap="flat">
              <a:solidFill>
                <a:srgbClr val="000000"/>
              </a:solid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766DD43E-0D64-4590-9D23-68E18643BAEC}"/>
                </a:ext>
              </a:extLst>
            </p:cNvPr>
            <p:cNvSpPr/>
            <p:nvPr/>
          </p:nvSpPr>
          <p:spPr>
            <a:xfrm>
              <a:off x="5042622" y="5140037"/>
              <a:ext cx="31154" cy="29510"/>
            </a:xfrm>
            <a:custGeom>
              <a:avLst/>
              <a:gdLst>
                <a:gd name="connsiteX0" fmla="*/ 31154 w 31154"/>
                <a:gd name="connsiteY0" fmla="*/ 13877 h 29510"/>
                <a:gd name="connsiteX1" fmla="*/ 15546 w 31154"/>
                <a:gd name="connsiteY1" fmla="*/ 29510 h 29510"/>
                <a:gd name="connsiteX2" fmla="*/ 15025 w 31154"/>
                <a:gd name="connsiteY2" fmla="*/ 29498 h 29510"/>
                <a:gd name="connsiteX3" fmla="*/ 166 w 31154"/>
                <a:gd name="connsiteY3" fmla="*/ 14004 h 29510"/>
                <a:gd name="connsiteX4" fmla="*/ 17324 w 31154"/>
                <a:gd name="connsiteY4" fmla="*/ 84 h 29510"/>
                <a:gd name="connsiteX5" fmla="*/ 17946 w 31154"/>
                <a:gd name="connsiteY5" fmla="*/ 160 h 29510"/>
                <a:gd name="connsiteX6" fmla="*/ 31154 w 31154"/>
                <a:gd name="connsiteY6" fmla="*/ 13877 h 2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54" h="29510">
                  <a:moveTo>
                    <a:pt x="31154" y="13877"/>
                  </a:moveTo>
                  <a:cubicBezTo>
                    <a:pt x="31154" y="22500"/>
                    <a:pt x="24169" y="29498"/>
                    <a:pt x="15546" y="29510"/>
                  </a:cubicBezTo>
                  <a:cubicBezTo>
                    <a:pt x="15368" y="29510"/>
                    <a:pt x="15203" y="29498"/>
                    <a:pt x="15025" y="29498"/>
                  </a:cubicBezTo>
                  <a:cubicBezTo>
                    <a:pt x="4992" y="29498"/>
                    <a:pt x="-1104" y="24291"/>
                    <a:pt x="166" y="14004"/>
                  </a:cubicBezTo>
                  <a:cubicBezTo>
                    <a:pt x="1055" y="5418"/>
                    <a:pt x="8738" y="-805"/>
                    <a:pt x="17324" y="84"/>
                  </a:cubicBezTo>
                  <a:cubicBezTo>
                    <a:pt x="17527" y="110"/>
                    <a:pt x="17743" y="135"/>
                    <a:pt x="17946" y="160"/>
                  </a:cubicBezTo>
                  <a:cubicBezTo>
                    <a:pt x="26836" y="288"/>
                    <a:pt x="30646" y="5367"/>
                    <a:pt x="31154" y="13877"/>
                  </a:cubicBezTo>
                  <a:close/>
                </a:path>
              </a:pathLst>
            </a:custGeom>
            <a:solidFill>
              <a:srgbClr val="000000"/>
            </a:solidFill>
            <a:ln w="6342" cap="flat">
              <a:solidFill>
                <a:srgbClr val="000000"/>
              </a:solidFill>
              <a:prstDash val="solid"/>
              <a:miter/>
            </a:ln>
          </p:spPr>
          <p:txBody>
            <a:bodyPr rtlCol="0" anchor="ctr"/>
            <a:lstStyle/>
            <a:p>
              <a:endParaRPr lang="nl-NL"/>
            </a:p>
          </p:txBody>
        </p:sp>
        <p:sp>
          <p:nvSpPr>
            <p:cNvPr id="41" name="Vrije vorm: vorm 40">
              <a:extLst>
                <a:ext uri="{FF2B5EF4-FFF2-40B4-BE49-F238E27FC236}">
                  <a16:creationId xmlns:a16="http://schemas.microsoft.com/office/drawing/2014/main" id="{40CE11FE-EE97-495E-8AE3-1214401B2988}"/>
                </a:ext>
              </a:extLst>
            </p:cNvPr>
            <p:cNvSpPr/>
            <p:nvPr/>
          </p:nvSpPr>
          <p:spPr>
            <a:xfrm>
              <a:off x="5117007" y="5099953"/>
              <a:ext cx="27529" cy="26441"/>
            </a:xfrm>
            <a:custGeom>
              <a:avLst/>
              <a:gdLst>
                <a:gd name="connsiteX0" fmla="*/ 27508 w 27529"/>
                <a:gd name="connsiteY0" fmla="*/ 13575 h 26441"/>
                <a:gd name="connsiteX1" fmla="*/ 14973 w 27529"/>
                <a:gd name="connsiteY1" fmla="*/ 26440 h 26441"/>
                <a:gd name="connsiteX2" fmla="*/ 12776 w 27529"/>
                <a:gd name="connsiteY2" fmla="*/ 26275 h 26441"/>
                <a:gd name="connsiteX3" fmla="*/ 0 w 27529"/>
                <a:gd name="connsiteY3" fmla="*/ 13651 h 26441"/>
                <a:gd name="connsiteX4" fmla="*/ 76 w 27529"/>
                <a:gd name="connsiteY4" fmla="*/ 12178 h 26441"/>
                <a:gd name="connsiteX5" fmla="*/ 13296 w 27529"/>
                <a:gd name="connsiteY5" fmla="*/ 11 h 26441"/>
                <a:gd name="connsiteX6" fmla="*/ 14427 w 27529"/>
                <a:gd name="connsiteY6" fmla="*/ 113 h 26441"/>
                <a:gd name="connsiteX7" fmla="*/ 27520 w 27529"/>
                <a:gd name="connsiteY7" fmla="*/ 12406 h 26441"/>
                <a:gd name="connsiteX8" fmla="*/ 27508 w 27529"/>
                <a:gd name="connsiteY8" fmla="*/ 13575 h 26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29" h="26441">
                  <a:moveTo>
                    <a:pt x="27508" y="13575"/>
                  </a:moveTo>
                  <a:cubicBezTo>
                    <a:pt x="27597" y="20585"/>
                    <a:pt x="21984" y="26351"/>
                    <a:pt x="14973" y="26440"/>
                  </a:cubicBezTo>
                  <a:cubicBezTo>
                    <a:pt x="14236" y="26453"/>
                    <a:pt x="13500" y="26389"/>
                    <a:pt x="12776" y="26275"/>
                  </a:cubicBezTo>
                  <a:cubicBezTo>
                    <a:pt x="5765" y="26313"/>
                    <a:pt x="38" y="20661"/>
                    <a:pt x="0" y="13651"/>
                  </a:cubicBezTo>
                  <a:cubicBezTo>
                    <a:pt x="0" y="13156"/>
                    <a:pt x="25" y="12673"/>
                    <a:pt x="76" y="12178"/>
                  </a:cubicBezTo>
                  <a:cubicBezTo>
                    <a:pt x="368" y="5167"/>
                    <a:pt x="6286" y="-281"/>
                    <a:pt x="13296" y="11"/>
                  </a:cubicBezTo>
                  <a:cubicBezTo>
                    <a:pt x="13665" y="37"/>
                    <a:pt x="14046" y="62"/>
                    <a:pt x="14427" y="113"/>
                  </a:cubicBezTo>
                  <a:cubicBezTo>
                    <a:pt x="21437" y="-116"/>
                    <a:pt x="27304" y="5396"/>
                    <a:pt x="27520" y="12406"/>
                  </a:cubicBezTo>
                  <a:cubicBezTo>
                    <a:pt x="27533" y="12787"/>
                    <a:pt x="27533" y="13181"/>
                    <a:pt x="27508" y="13575"/>
                  </a:cubicBezTo>
                  <a:close/>
                </a:path>
              </a:pathLst>
            </a:custGeom>
            <a:solidFill>
              <a:srgbClr val="000000"/>
            </a:solidFill>
            <a:ln w="6342" cap="flat">
              <a:solidFill>
                <a:srgbClr val="000000"/>
              </a:solidFill>
              <a:prstDash val="solid"/>
              <a:miter/>
            </a:ln>
          </p:spPr>
          <p:txBody>
            <a:bodyPr rtlCol="0" anchor="ctr"/>
            <a:lstStyle/>
            <a:p>
              <a:endParaRPr lang="nl-NL"/>
            </a:p>
          </p:txBody>
        </p:sp>
      </p:grpSp>
      <p:grpSp>
        <p:nvGrpSpPr>
          <p:cNvPr id="48" name="Groep 47">
            <a:extLst>
              <a:ext uri="{FF2B5EF4-FFF2-40B4-BE49-F238E27FC236}">
                <a16:creationId xmlns:a16="http://schemas.microsoft.com/office/drawing/2014/main" id="{B9C8D322-97D2-42A8-B0AA-31D15AFF4428}"/>
              </a:ext>
            </a:extLst>
          </p:cNvPr>
          <p:cNvGrpSpPr/>
          <p:nvPr/>
        </p:nvGrpSpPr>
        <p:grpSpPr>
          <a:xfrm>
            <a:off x="1042697" y="1140863"/>
            <a:ext cx="299200" cy="312299"/>
            <a:chOff x="1042697" y="1140863"/>
            <a:chExt cx="299200" cy="312299"/>
          </a:xfrm>
        </p:grpSpPr>
        <p:sp>
          <p:nvSpPr>
            <p:cNvPr id="42" name="Vrije vorm: vorm 41">
              <a:extLst>
                <a:ext uri="{FF2B5EF4-FFF2-40B4-BE49-F238E27FC236}">
                  <a16:creationId xmlns:a16="http://schemas.microsoft.com/office/drawing/2014/main" id="{0BA2894D-9E81-4E42-9413-B7B9B1646DE9}"/>
                </a:ext>
              </a:extLst>
            </p:cNvPr>
            <p:cNvSpPr/>
            <p:nvPr/>
          </p:nvSpPr>
          <p:spPr>
            <a:xfrm>
              <a:off x="1256633" y="1140863"/>
              <a:ext cx="85264" cy="146937"/>
            </a:xfrm>
            <a:custGeom>
              <a:avLst/>
              <a:gdLst>
                <a:gd name="connsiteX0" fmla="*/ 1809 w 85264"/>
                <a:gd name="connsiteY0" fmla="*/ 17376 h 146937"/>
                <a:gd name="connsiteX1" fmla="*/ 61372 w 85264"/>
                <a:gd name="connsiteY1" fmla="*/ 139550 h 146937"/>
                <a:gd name="connsiteX2" fmla="*/ 84359 w 85264"/>
                <a:gd name="connsiteY2" fmla="*/ 128628 h 146937"/>
                <a:gd name="connsiteX3" fmla="*/ 24796 w 85264"/>
                <a:gd name="connsiteY3" fmla="*/ 6454 h 146937"/>
                <a:gd name="connsiteX4" fmla="*/ 1809 w 85264"/>
                <a:gd name="connsiteY4" fmla="*/ 17376 h 1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64" h="146937">
                  <a:moveTo>
                    <a:pt x="1809" y="17376"/>
                  </a:moveTo>
                  <a:cubicBezTo>
                    <a:pt x="25355" y="56199"/>
                    <a:pt x="45281" y="97094"/>
                    <a:pt x="61372" y="139550"/>
                  </a:cubicBezTo>
                  <a:cubicBezTo>
                    <a:pt x="67087" y="154917"/>
                    <a:pt x="90074" y="143868"/>
                    <a:pt x="84359" y="128628"/>
                  </a:cubicBezTo>
                  <a:cubicBezTo>
                    <a:pt x="68268" y="86172"/>
                    <a:pt x="48342" y="45277"/>
                    <a:pt x="24796" y="6454"/>
                  </a:cubicBezTo>
                  <a:cubicBezTo>
                    <a:pt x="16414" y="-7389"/>
                    <a:pt x="-6573" y="3279"/>
                    <a:pt x="1809" y="17376"/>
                  </a:cubicBezTo>
                  <a:close/>
                </a:path>
              </a:pathLst>
            </a:custGeom>
            <a:solidFill>
              <a:srgbClr val="000000"/>
            </a:solidFill>
            <a:ln w="12685"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3957A50A-F0A2-4833-8F2F-77661C0F552C}"/>
                </a:ext>
              </a:extLst>
            </p:cNvPr>
            <p:cNvSpPr/>
            <p:nvPr/>
          </p:nvSpPr>
          <p:spPr>
            <a:xfrm>
              <a:off x="1056657" y="1400890"/>
              <a:ext cx="176694" cy="52272"/>
            </a:xfrm>
            <a:custGeom>
              <a:avLst/>
              <a:gdLst>
                <a:gd name="connsiteX0" fmla="*/ 168257 w 176694"/>
                <a:gd name="connsiteY0" fmla="*/ 27733 h 52272"/>
                <a:gd name="connsiteX1" fmla="*/ 13826 w 176694"/>
                <a:gd name="connsiteY1" fmla="*/ 47 h 52272"/>
                <a:gd name="connsiteX2" fmla="*/ 46 w 176694"/>
                <a:gd name="connsiteY2" fmla="*/ 11667 h 52272"/>
                <a:gd name="connsiteX3" fmla="*/ 11667 w 176694"/>
                <a:gd name="connsiteY3" fmla="*/ 25447 h 52272"/>
                <a:gd name="connsiteX4" fmla="*/ 159748 w 176694"/>
                <a:gd name="connsiteY4" fmla="*/ 51863 h 52272"/>
                <a:gd name="connsiteX5" fmla="*/ 168257 w 176694"/>
                <a:gd name="connsiteY5" fmla="*/ 27733 h 5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694" h="52272">
                  <a:moveTo>
                    <a:pt x="168257" y="27733"/>
                  </a:moveTo>
                  <a:cubicBezTo>
                    <a:pt x="117534" y="14702"/>
                    <a:pt x="65916" y="5444"/>
                    <a:pt x="13826" y="47"/>
                  </a:cubicBezTo>
                  <a:cubicBezTo>
                    <a:pt x="6811" y="-550"/>
                    <a:pt x="642" y="4657"/>
                    <a:pt x="46" y="11667"/>
                  </a:cubicBezTo>
                  <a:cubicBezTo>
                    <a:pt x="-550" y="18677"/>
                    <a:pt x="4652" y="24850"/>
                    <a:pt x="11667" y="25447"/>
                  </a:cubicBezTo>
                  <a:cubicBezTo>
                    <a:pt x="61614" y="30565"/>
                    <a:pt x="111113" y="39391"/>
                    <a:pt x="159748" y="51863"/>
                  </a:cubicBezTo>
                  <a:cubicBezTo>
                    <a:pt x="175496" y="55672"/>
                    <a:pt x="184132" y="31797"/>
                    <a:pt x="168257" y="27733"/>
                  </a:cubicBezTo>
                  <a:close/>
                </a:path>
              </a:pathLst>
            </a:custGeom>
            <a:solidFill>
              <a:srgbClr val="000000"/>
            </a:solidFill>
            <a:ln w="12685" cap="flat">
              <a:noFill/>
              <a:prstDash val="solid"/>
              <a:miter/>
            </a:ln>
          </p:spPr>
          <p:txBody>
            <a:bodyPr rtlCol="0" anchor="ctr"/>
            <a:lstStyle/>
            <a:p>
              <a:endParaRPr lang="nl-NL"/>
            </a:p>
          </p:txBody>
        </p:sp>
        <p:sp>
          <p:nvSpPr>
            <p:cNvPr id="44" name="Vrije vorm: vorm 43">
              <a:extLst>
                <a:ext uri="{FF2B5EF4-FFF2-40B4-BE49-F238E27FC236}">
                  <a16:creationId xmlns:a16="http://schemas.microsoft.com/office/drawing/2014/main" id="{6FDBC439-4A02-48AB-8A92-131DC8547B1A}"/>
                </a:ext>
              </a:extLst>
            </p:cNvPr>
            <p:cNvSpPr/>
            <p:nvPr/>
          </p:nvSpPr>
          <p:spPr>
            <a:xfrm>
              <a:off x="1042697" y="1221584"/>
              <a:ext cx="219116" cy="138378"/>
            </a:xfrm>
            <a:custGeom>
              <a:avLst/>
              <a:gdLst>
                <a:gd name="connsiteX0" fmla="*/ 5941 w 219116"/>
                <a:gd name="connsiteY0" fmla="*/ 22508 h 138378"/>
                <a:gd name="connsiteX1" fmla="*/ 199235 w 219116"/>
                <a:gd name="connsiteY1" fmla="*/ 136173 h 138378"/>
                <a:gd name="connsiteX2" fmla="*/ 213586 w 219116"/>
                <a:gd name="connsiteY2" fmla="*/ 115217 h 138378"/>
                <a:gd name="connsiteX3" fmla="*/ 20419 w 219116"/>
                <a:gd name="connsiteY3" fmla="*/ 1553 h 138378"/>
                <a:gd name="connsiteX4" fmla="*/ 5941 w 219116"/>
                <a:gd name="connsiteY4" fmla="*/ 22508 h 13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6" h="138378">
                  <a:moveTo>
                    <a:pt x="5941" y="22508"/>
                  </a:moveTo>
                  <a:cubicBezTo>
                    <a:pt x="72434" y="56772"/>
                    <a:pt x="136965" y="94720"/>
                    <a:pt x="199235" y="136173"/>
                  </a:cubicBezTo>
                  <a:cubicBezTo>
                    <a:pt x="212824" y="145190"/>
                    <a:pt x="227302" y="124234"/>
                    <a:pt x="213586" y="115217"/>
                  </a:cubicBezTo>
                  <a:cubicBezTo>
                    <a:pt x="151357" y="73777"/>
                    <a:pt x="86869" y="35825"/>
                    <a:pt x="20419" y="1553"/>
                  </a:cubicBezTo>
                  <a:cubicBezTo>
                    <a:pt x="5941" y="-5813"/>
                    <a:pt x="-8410" y="15015"/>
                    <a:pt x="5941" y="22508"/>
                  </a:cubicBezTo>
                  <a:close/>
                </a:path>
              </a:pathLst>
            </a:custGeom>
            <a:solidFill>
              <a:srgbClr val="000000"/>
            </a:solidFill>
            <a:ln w="12685" cap="flat">
              <a:noFill/>
              <a:prstDash val="solid"/>
              <a:miter/>
            </a:ln>
          </p:spPr>
          <p:txBody>
            <a:bodyPr rtlCol="0" anchor="ctr"/>
            <a:lstStyle/>
            <a:p>
              <a:endParaRPr lang="nl-NL"/>
            </a:p>
          </p:txBody>
        </p:sp>
      </p:grpSp>
      <p:sp>
        <p:nvSpPr>
          <p:cNvPr id="45" name="Vrije vorm: vorm 44">
            <a:extLst>
              <a:ext uri="{FF2B5EF4-FFF2-40B4-BE49-F238E27FC236}">
                <a16:creationId xmlns:a16="http://schemas.microsoft.com/office/drawing/2014/main" id="{980A9061-26EC-407D-BE43-BAC911D5E0BA}"/>
              </a:ext>
            </a:extLst>
          </p:cNvPr>
          <p:cNvSpPr/>
          <p:nvPr/>
        </p:nvSpPr>
        <p:spPr>
          <a:xfrm>
            <a:off x="709150" y="3534916"/>
            <a:ext cx="980675" cy="1115834"/>
          </a:xfrm>
          <a:custGeom>
            <a:avLst/>
            <a:gdLst>
              <a:gd name="connsiteX0" fmla="*/ 980457 w 980675"/>
              <a:gd name="connsiteY0" fmla="*/ 11432 h 1115834"/>
              <a:gd name="connsiteX1" fmla="*/ 977536 w 980675"/>
              <a:gd name="connsiteY1" fmla="*/ 5082 h 1115834"/>
              <a:gd name="connsiteX2" fmla="*/ 968392 w 980675"/>
              <a:gd name="connsiteY2" fmla="*/ 2 h 1115834"/>
              <a:gd name="connsiteX3" fmla="*/ 962677 w 980675"/>
              <a:gd name="connsiteY3" fmla="*/ 1526 h 1115834"/>
              <a:gd name="connsiteX4" fmla="*/ 962677 w 980675"/>
              <a:gd name="connsiteY4" fmla="*/ 1526 h 1115834"/>
              <a:gd name="connsiteX5" fmla="*/ 217187 w 980675"/>
              <a:gd name="connsiteY5" fmla="*/ 301373 h 1115834"/>
              <a:gd name="connsiteX6" fmla="*/ 208917 w 980675"/>
              <a:gd name="connsiteY6" fmla="*/ 317312 h 1115834"/>
              <a:gd name="connsiteX7" fmla="*/ 214266 w 980675"/>
              <a:gd name="connsiteY7" fmla="*/ 324233 h 1115834"/>
              <a:gd name="connsiteX8" fmla="*/ 424959 w 980675"/>
              <a:gd name="connsiteY8" fmla="*/ 434342 h 1115834"/>
              <a:gd name="connsiteX9" fmla="*/ 460392 w 980675"/>
              <a:gd name="connsiteY9" fmla="*/ 727839 h 1115834"/>
              <a:gd name="connsiteX10" fmla="*/ 460392 w 980675"/>
              <a:gd name="connsiteY10" fmla="*/ 727839 h 1115834"/>
              <a:gd name="connsiteX11" fmla="*/ 473812 w 980675"/>
              <a:gd name="connsiteY11" fmla="*/ 739777 h 1115834"/>
              <a:gd name="connsiteX12" fmla="*/ 474997 w 980675"/>
              <a:gd name="connsiteY12" fmla="*/ 739650 h 1115834"/>
              <a:gd name="connsiteX13" fmla="*/ 476394 w 980675"/>
              <a:gd name="connsiteY13" fmla="*/ 739650 h 1115834"/>
              <a:gd name="connsiteX14" fmla="*/ 477537 w 980675"/>
              <a:gd name="connsiteY14" fmla="*/ 739650 h 1115834"/>
              <a:gd name="connsiteX15" fmla="*/ 482871 w 980675"/>
              <a:gd name="connsiteY15" fmla="*/ 735586 h 1115834"/>
              <a:gd name="connsiteX16" fmla="*/ 663211 w 980675"/>
              <a:gd name="connsiteY16" fmla="*/ 551436 h 1115834"/>
              <a:gd name="connsiteX17" fmla="*/ 798466 w 980675"/>
              <a:gd name="connsiteY17" fmla="*/ 631446 h 1115834"/>
              <a:gd name="connsiteX18" fmla="*/ 815713 w 980675"/>
              <a:gd name="connsiteY18" fmla="*/ 626442 h 1115834"/>
              <a:gd name="connsiteX19" fmla="*/ 816754 w 980675"/>
              <a:gd name="connsiteY19" fmla="*/ 623953 h 1115834"/>
              <a:gd name="connsiteX20" fmla="*/ 979441 w 980675"/>
              <a:gd name="connsiteY20" fmla="*/ 18671 h 1115834"/>
              <a:gd name="connsiteX21" fmla="*/ 980457 w 980675"/>
              <a:gd name="connsiteY21" fmla="*/ 11432 h 1115834"/>
              <a:gd name="connsiteX22" fmla="*/ 250588 w 980675"/>
              <a:gd name="connsiteY22" fmla="*/ 314835 h 1115834"/>
              <a:gd name="connsiteX23" fmla="*/ 891303 w 980675"/>
              <a:gd name="connsiteY23" fmla="*/ 57025 h 1115834"/>
              <a:gd name="connsiteX24" fmla="*/ 435246 w 980675"/>
              <a:gd name="connsiteY24" fmla="*/ 411609 h 1115834"/>
              <a:gd name="connsiteX25" fmla="*/ 848504 w 980675"/>
              <a:gd name="connsiteY25" fmla="*/ 121541 h 1115834"/>
              <a:gd name="connsiteX26" fmla="*/ 820437 w 980675"/>
              <a:gd name="connsiteY26" fmla="*/ 151259 h 1115834"/>
              <a:gd name="connsiteX27" fmla="*/ 818786 w 980675"/>
              <a:gd name="connsiteY27" fmla="*/ 144655 h 1115834"/>
              <a:gd name="connsiteX28" fmla="*/ 806975 w 980675"/>
              <a:gd name="connsiteY28" fmla="*/ 165483 h 1115834"/>
              <a:gd name="connsiteX29" fmla="*/ 783988 w 980675"/>
              <a:gd name="connsiteY29" fmla="*/ 189359 h 1115834"/>
              <a:gd name="connsiteX30" fmla="*/ 778527 w 980675"/>
              <a:gd name="connsiteY30" fmla="*/ 175516 h 1115834"/>
              <a:gd name="connsiteX31" fmla="*/ 803927 w 980675"/>
              <a:gd name="connsiteY31" fmla="*/ 155704 h 1115834"/>
              <a:gd name="connsiteX32" fmla="*/ 771288 w 980675"/>
              <a:gd name="connsiteY32" fmla="*/ 202694 h 1115834"/>
              <a:gd name="connsiteX33" fmla="*/ 740554 w 980675"/>
              <a:gd name="connsiteY33" fmla="*/ 235841 h 1115834"/>
              <a:gd name="connsiteX34" fmla="*/ 733823 w 980675"/>
              <a:gd name="connsiteY34" fmla="*/ 210441 h 1115834"/>
              <a:gd name="connsiteX35" fmla="*/ 765319 w 980675"/>
              <a:gd name="connsiteY35" fmla="*/ 185803 h 1115834"/>
              <a:gd name="connsiteX36" fmla="*/ 726711 w 980675"/>
              <a:gd name="connsiteY36" fmla="*/ 250065 h 1115834"/>
              <a:gd name="connsiteX37" fmla="*/ 700041 w 980675"/>
              <a:gd name="connsiteY37" fmla="*/ 278259 h 1115834"/>
              <a:gd name="connsiteX38" fmla="*/ 691278 w 980675"/>
              <a:gd name="connsiteY38" fmla="*/ 243334 h 1115834"/>
              <a:gd name="connsiteX39" fmla="*/ 719091 w 980675"/>
              <a:gd name="connsiteY39" fmla="*/ 221744 h 1115834"/>
              <a:gd name="connsiteX40" fmla="*/ 686706 w 980675"/>
              <a:gd name="connsiteY40" fmla="*/ 292356 h 1115834"/>
              <a:gd name="connsiteX41" fmla="*/ 656480 w 980675"/>
              <a:gd name="connsiteY41" fmla="*/ 324487 h 1115834"/>
              <a:gd name="connsiteX42" fmla="*/ 644542 w 980675"/>
              <a:gd name="connsiteY42" fmla="*/ 279656 h 1115834"/>
              <a:gd name="connsiteX43" fmla="*/ 676800 w 980675"/>
              <a:gd name="connsiteY43" fmla="*/ 254256 h 1115834"/>
              <a:gd name="connsiteX44" fmla="*/ 687214 w 980675"/>
              <a:gd name="connsiteY44" fmla="*/ 292356 h 1115834"/>
              <a:gd name="connsiteX45" fmla="*/ 518304 w 980675"/>
              <a:gd name="connsiteY45" fmla="*/ 377954 h 1115834"/>
              <a:gd name="connsiteX46" fmla="*/ 543069 w 980675"/>
              <a:gd name="connsiteY46" fmla="*/ 358650 h 1115834"/>
              <a:gd name="connsiteX47" fmla="*/ 557801 w 980675"/>
              <a:gd name="connsiteY47" fmla="*/ 420499 h 1115834"/>
              <a:gd name="connsiteX48" fmla="*/ 561357 w 980675"/>
              <a:gd name="connsiteY48" fmla="*/ 425325 h 1115834"/>
              <a:gd name="connsiteX49" fmla="*/ 537481 w 980675"/>
              <a:gd name="connsiteY49" fmla="*/ 450725 h 1115834"/>
              <a:gd name="connsiteX50" fmla="*/ 526432 w 980675"/>
              <a:gd name="connsiteY50" fmla="*/ 472061 h 1115834"/>
              <a:gd name="connsiteX51" fmla="*/ 506366 w 980675"/>
              <a:gd name="connsiteY51" fmla="*/ 549023 h 1115834"/>
              <a:gd name="connsiteX52" fmla="*/ 480966 w 980675"/>
              <a:gd name="connsiteY52" fmla="*/ 406656 h 1115834"/>
              <a:gd name="connsiteX53" fmla="*/ 504588 w 980675"/>
              <a:gd name="connsiteY53" fmla="*/ 389003 h 1115834"/>
              <a:gd name="connsiteX54" fmla="*/ 525797 w 980675"/>
              <a:gd name="connsiteY54" fmla="*/ 469394 h 1115834"/>
              <a:gd name="connsiteX55" fmla="*/ 526940 w 980675"/>
              <a:gd name="connsiteY55" fmla="*/ 472061 h 1115834"/>
              <a:gd name="connsiteX56" fmla="*/ 557547 w 980675"/>
              <a:gd name="connsiteY56" fmla="*/ 347728 h 1115834"/>
              <a:gd name="connsiteX57" fmla="*/ 557547 w 980675"/>
              <a:gd name="connsiteY57" fmla="*/ 347728 h 1115834"/>
              <a:gd name="connsiteX58" fmla="*/ 585106 w 980675"/>
              <a:gd name="connsiteY58" fmla="*/ 326265 h 1115834"/>
              <a:gd name="connsiteX59" fmla="*/ 601870 w 980675"/>
              <a:gd name="connsiteY59" fmla="*/ 377827 h 1115834"/>
              <a:gd name="connsiteX60" fmla="*/ 603521 w 980675"/>
              <a:gd name="connsiteY60" fmla="*/ 381002 h 1115834"/>
              <a:gd name="connsiteX61" fmla="*/ 573168 w 980675"/>
              <a:gd name="connsiteY61" fmla="*/ 413133 h 1115834"/>
              <a:gd name="connsiteX62" fmla="*/ 558055 w 980675"/>
              <a:gd name="connsiteY62" fmla="*/ 347728 h 1115834"/>
              <a:gd name="connsiteX63" fmla="*/ 598949 w 980675"/>
              <a:gd name="connsiteY63" fmla="*/ 315216 h 1115834"/>
              <a:gd name="connsiteX64" fmla="*/ 630318 w 980675"/>
              <a:gd name="connsiteY64" fmla="*/ 290705 h 1115834"/>
              <a:gd name="connsiteX65" fmla="*/ 643018 w 980675"/>
              <a:gd name="connsiteY65" fmla="*/ 337060 h 1115834"/>
              <a:gd name="connsiteX66" fmla="*/ 643018 w 980675"/>
              <a:gd name="connsiteY66" fmla="*/ 338457 h 1115834"/>
              <a:gd name="connsiteX67" fmla="*/ 615586 w 980675"/>
              <a:gd name="connsiteY67" fmla="*/ 367540 h 1115834"/>
              <a:gd name="connsiteX68" fmla="*/ 476775 w 980675"/>
              <a:gd name="connsiteY68" fmla="*/ 661672 h 1115834"/>
              <a:gd name="connsiteX69" fmla="*/ 449089 w 980675"/>
              <a:gd name="connsiteY69" fmla="*/ 431675 h 1115834"/>
              <a:gd name="connsiteX70" fmla="*/ 466615 w 980675"/>
              <a:gd name="connsiteY70" fmla="*/ 418086 h 1115834"/>
              <a:gd name="connsiteX71" fmla="*/ 495825 w 980675"/>
              <a:gd name="connsiteY71" fmla="*/ 584456 h 1115834"/>
              <a:gd name="connsiteX72" fmla="*/ 496587 w 980675"/>
              <a:gd name="connsiteY72" fmla="*/ 586488 h 1115834"/>
              <a:gd name="connsiteX73" fmla="*/ 496333 w 980675"/>
              <a:gd name="connsiteY73" fmla="*/ 685548 h 1115834"/>
              <a:gd name="connsiteX74" fmla="*/ 549165 w 980675"/>
              <a:gd name="connsiteY74" fmla="*/ 483872 h 1115834"/>
              <a:gd name="connsiteX75" fmla="*/ 640859 w 980675"/>
              <a:gd name="connsiteY75" fmla="*/ 538101 h 1115834"/>
              <a:gd name="connsiteX76" fmla="*/ 796688 w 980675"/>
              <a:gd name="connsiteY76" fmla="*/ 601347 h 1115834"/>
              <a:gd name="connsiteX77" fmla="*/ 561103 w 980675"/>
              <a:gd name="connsiteY77" fmla="*/ 461647 h 1115834"/>
              <a:gd name="connsiteX78" fmla="*/ 942992 w 980675"/>
              <a:gd name="connsiteY78" fmla="*/ 56771 h 1115834"/>
              <a:gd name="connsiteX79" fmla="*/ 309008 w 980675"/>
              <a:gd name="connsiteY79" fmla="*/ 502541 h 1115834"/>
              <a:gd name="connsiteX80" fmla="*/ 80408 w 980675"/>
              <a:gd name="connsiteY80" fmla="*/ 661545 h 1115834"/>
              <a:gd name="connsiteX81" fmla="*/ 65295 w 980675"/>
              <a:gd name="connsiteY81" fmla="*/ 796546 h 1115834"/>
              <a:gd name="connsiteX82" fmla="*/ 24528 w 980675"/>
              <a:gd name="connsiteY82" fmla="*/ 832741 h 1115834"/>
              <a:gd name="connsiteX83" fmla="*/ 100728 w 980675"/>
              <a:gd name="connsiteY83" fmla="*/ 1113030 h 1115834"/>
              <a:gd name="connsiteX84" fmla="*/ 112412 w 980675"/>
              <a:gd name="connsiteY84" fmla="*/ 1101346 h 1115834"/>
              <a:gd name="connsiteX85" fmla="*/ 37863 w 980675"/>
              <a:gd name="connsiteY85" fmla="*/ 843790 h 1115834"/>
              <a:gd name="connsiteX86" fmla="*/ 69359 w 980675"/>
              <a:gd name="connsiteY86" fmla="*/ 812675 h 1115834"/>
              <a:gd name="connsiteX87" fmla="*/ 107459 w 980675"/>
              <a:gd name="connsiteY87" fmla="*/ 872873 h 1115834"/>
              <a:gd name="connsiteX88" fmla="*/ 188358 w 980675"/>
              <a:gd name="connsiteY88" fmla="*/ 831725 h 1115834"/>
              <a:gd name="connsiteX89" fmla="*/ 80789 w 980675"/>
              <a:gd name="connsiteY89" fmla="*/ 789942 h 1115834"/>
              <a:gd name="connsiteX90" fmla="*/ 100220 w 980675"/>
              <a:gd name="connsiteY90" fmla="*/ 660910 h 1115834"/>
              <a:gd name="connsiteX91" fmla="*/ 314342 w 980675"/>
              <a:gd name="connsiteY91" fmla="*/ 518924 h 1115834"/>
              <a:gd name="connsiteX92" fmla="*/ 309008 w 980675"/>
              <a:gd name="connsiteY92" fmla="*/ 502541 h 1115834"/>
              <a:gd name="connsiteX93" fmla="*/ 154449 w 980675"/>
              <a:gd name="connsiteY93" fmla="*/ 814580 h 1115834"/>
              <a:gd name="connsiteX94" fmla="*/ 176420 w 980675"/>
              <a:gd name="connsiteY94" fmla="*/ 852680 h 1115834"/>
              <a:gd name="connsiteX95" fmla="*/ 125620 w 980675"/>
              <a:gd name="connsiteY95" fmla="*/ 866777 h 1115834"/>
              <a:gd name="connsiteX96" fmla="*/ 82821 w 980675"/>
              <a:gd name="connsiteY96" fmla="*/ 805309 h 1115834"/>
              <a:gd name="connsiteX97" fmla="*/ 154449 w 980675"/>
              <a:gd name="connsiteY97" fmla="*/ 814580 h 111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80675" h="1115834">
                <a:moveTo>
                  <a:pt x="980457" y="11432"/>
                </a:moveTo>
                <a:cubicBezTo>
                  <a:pt x="980254" y="9044"/>
                  <a:pt x="979225" y="6796"/>
                  <a:pt x="977536" y="5082"/>
                </a:cubicBezTo>
                <a:cubicBezTo>
                  <a:pt x="975479" y="2021"/>
                  <a:pt x="972075" y="142"/>
                  <a:pt x="968392" y="2"/>
                </a:cubicBezTo>
                <a:cubicBezTo>
                  <a:pt x="966386" y="-36"/>
                  <a:pt x="964404" y="497"/>
                  <a:pt x="962677" y="1526"/>
                </a:cubicBezTo>
                <a:lnTo>
                  <a:pt x="962677" y="1526"/>
                </a:lnTo>
                <a:lnTo>
                  <a:pt x="217187" y="301373"/>
                </a:lnTo>
                <a:cubicBezTo>
                  <a:pt x="210501" y="303494"/>
                  <a:pt x="206797" y="310631"/>
                  <a:pt x="208917" y="317312"/>
                </a:cubicBezTo>
                <a:cubicBezTo>
                  <a:pt x="209825" y="320182"/>
                  <a:pt x="211720" y="322633"/>
                  <a:pt x="214266" y="324233"/>
                </a:cubicBezTo>
                <a:lnTo>
                  <a:pt x="424959" y="434342"/>
                </a:lnTo>
                <a:lnTo>
                  <a:pt x="460392" y="727839"/>
                </a:lnTo>
                <a:lnTo>
                  <a:pt x="460392" y="727839"/>
                </a:lnTo>
                <a:cubicBezTo>
                  <a:pt x="460802" y="734836"/>
                  <a:pt x="466811" y="740183"/>
                  <a:pt x="473812" y="739777"/>
                </a:cubicBezTo>
                <a:cubicBezTo>
                  <a:pt x="474209" y="739752"/>
                  <a:pt x="474605" y="739713"/>
                  <a:pt x="474997" y="739650"/>
                </a:cubicBezTo>
                <a:lnTo>
                  <a:pt x="476394" y="739650"/>
                </a:lnTo>
                <a:lnTo>
                  <a:pt x="477537" y="739650"/>
                </a:lnTo>
                <a:cubicBezTo>
                  <a:pt x="479694" y="738875"/>
                  <a:pt x="481557" y="737465"/>
                  <a:pt x="482871" y="735586"/>
                </a:cubicBezTo>
                <a:cubicBezTo>
                  <a:pt x="543069" y="674283"/>
                  <a:pt x="603178" y="612904"/>
                  <a:pt x="663211" y="551436"/>
                </a:cubicBezTo>
                <a:lnTo>
                  <a:pt x="798466" y="631446"/>
                </a:lnTo>
                <a:cubicBezTo>
                  <a:pt x="804613" y="634824"/>
                  <a:pt x="812335" y="632589"/>
                  <a:pt x="815713" y="626442"/>
                </a:cubicBezTo>
                <a:cubicBezTo>
                  <a:pt x="816145" y="625642"/>
                  <a:pt x="816500" y="624816"/>
                  <a:pt x="816754" y="623953"/>
                </a:cubicBezTo>
                <a:lnTo>
                  <a:pt x="979441" y="18671"/>
                </a:lnTo>
                <a:cubicBezTo>
                  <a:pt x="980597" y="16448"/>
                  <a:pt x="980953" y="13896"/>
                  <a:pt x="980457" y="11432"/>
                </a:cubicBezTo>
                <a:close/>
                <a:moveTo>
                  <a:pt x="250588" y="314835"/>
                </a:moveTo>
                <a:lnTo>
                  <a:pt x="891303" y="57025"/>
                </a:lnTo>
                <a:lnTo>
                  <a:pt x="435246" y="411609"/>
                </a:lnTo>
                <a:close/>
                <a:moveTo>
                  <a:pt x="848504" y="121541"/>
                </a:moveTo>
                <a:lnTo>
                  <a:pt x="820437" y="151259"/>
                </a:lnTo>
                <a:lnTo>
                  <a:pt x="818786" y="144655"/>
                </a:lnTo>
                <a:close/>
                <a:moveTo>
                  <a:pt x="806975" y="165483"/>
                </a:moveTo>
                <a:lnTo>
                  <a:pt x="783988" y="189359"/>
                </a:lnTo>
                <a:cubicBezTo>
                  <a:pt x="782210" y="184787"/>
                  <a:pt x="780305" y="180215"/>
                  <a:pt x="778527" y="175516"/>
                </a:cubicBezTo>
                <a:lnTo>
                  <a:pt x="803927" y="155704"/>
                </a:lnTo>
                <a:close/>
                <a:moveTo>
                  <a:pt x="771288" y="202694"/>
                </a:moveTo>
                <a:lnTo>
                  <a:pt x="740554" y="235841"/>
                </a:lnTo>
                <a:cubicBezTo>
                  <a:pt x="738268" y="227459"/>
                  <a:pt x="736109" y="219077"/>
                  <a:pt x="733823" y="210441"/>
                </a:cubicBezTo>
                <a:lnTo>
                  <a:pt x="765319" y="185803"/>
                </a:lnTo>
                <a:close/>
                <a:moveTo>
                  <a:pt x="726711" y="250065"/>
                </a:moveTo>
                <a:lnTo>
                  <a:pt x="700041" y="278259"/>
                </a:lnTo>
                <a:cubicBezTo>
                  <a:pt x="696612" y="266829"/>
                  <a:pt x="693691" y="255145"/>
                  <a:pt x="691278" y="243334"/>
                </a:cubicBezTo>
                <a:lnTo>
                  <a:pt x="719091" y="221744"/>
                </a:lnTo>
                <a:close/>
                <a:moveTo>
                  <a:pt x="686706" y="292356"/>
                </a:moveTo>
                <a:cubicBezTo>
                  <a:pt x="676673" y="303024"/>
                  <a:pt x="666640" y="313819"/>
                  <a:pt x="656480" y="324487"/>
                </a:cubicBezTo>
                <a:cubicBezTo>
                  <a:pt x="652543" y="309501"/>
                  <a:pt x="648606" y="294642"/>
                  <a:pt x="644542" y="279656"/>
                </a:cubicBezTo>
                <a:lnTo>
                  <a:pt x="676800" y="254256"/>
                </a:lnTo>
                <a:cubicBezTo>
                  <a:pt x="679937" y="267375"/>
                  <a:pt x="683404" y="280075"/>
                  <a:pt x="687214" y="292356"/>
                </a:cubicBezTo>
                <a:close/>
                <a:moveTo>
                  <a:pt x="518304" y="377954"/>
                </a:moveTo>
                <a:lnTo>
                  <a:pt x="543069" y="358650"/>
                </a:lnTo>
                <a:cubicBezTo>
                  <a:pt x="548022" y="379224"/>
                  <a:pt x="552848" y="399925"/>
                  <a:pt x="557801" y="420499"/>
                </a:cubicBezTo>
                <a:cubicBezTo>
                  <a:pt x="558233" y="422543"/>
                  <a:pt x="559528" y="424309"/>
                  <a:pt x="561357" y="425325"/>
                </a:cubicBezTo>
                <a:lnTo>
                  <a:pt x="537481" y="450725"/>
                </a:lnTo>
                <a:close/>
                <a:moveTo>
                  <a:pt x="526432" y="472061"/>
                </a:moveTo>
                <a:cubicBezTo>
                  <a:pt x="519828" y="497461"/>
                  <a:pt x="513139" y="523115"/>
                  <a:pt x="506366" y="549023"/>
                </a:cubicBezTo>
                <a:cubicBezTo>
                  <a:pt x="497899" y="501525"/>
                  <a:pt x="489433" y="454065"/>
                  <a:pt x="480966" y="406656"/>
                </a:cubicBezTo>
                <a:lnTo>
                  <a:pt x="504588" y="389003"/>
                </a:lnTo>
                <a:lnTo>
                  <a:pt x="525797" y="469394"/>
                </a:lnTo>
                <a:cubicBezTo>
                  <a:pt x="526051" y="470334"/>
                  <a:pt x="526436" y="471235"/>
                  <a:pt x="526940" y="472061"/>
                </a:cubicBezTo>
                <a:close/>
                <a:moveTo>
                  <a:pt x="557547" y="347728"/>
                </a:moveTo>
                <a:lnTo>
                  <a:pt x="557547" y="347728"/>
                </a:lnTo>
                <a:lnTo>
                  <a:pt x="585106" y="326265"/>
                </a:lnTo>
                <a:lnTo>
                  <a:pt x="601870" y="377827"/>
                </a:lnTo>
                <a:cubicBezTo>
                  <a:pt x="602239" y="378970"/>
                  <a:pt x="602797" y="380050"/>
                  <a:pt x="603521" y="381002"/>
                </a:cubicBezTo>
                <a:lnTo>
                  <a:pt x="573168" y="413133"/>
                </a:lnTo>
                <a:cubicBezTo>
                  <a:pt x="568342" y="391289"/>
                  <a:pt x="563300" y="369483"/>
                  <a:pt x="558055" y="347728"/>
                </a:cubicBezTo>
                <a:close/>
                <a:moveTo>
                  <a:pt x="598949" y="315216"/>
                </a:moveTo>
                <a:lnTo>
                  <a:pt x="630318" y="290705"/>
                </a:lnTo>
                <a:cubicBezTo>
                  <a:pt x="634382" y="306199"/>
                  <a:pt x="638573" y="321566"/>
                  <a:pt x="643018" y="337060"/>
                </a:cubicBezTo>
                <a:cubicBezTo>
                  <a:pt x="643018" y="337060"/>
                  <a:pt x="643018" y="337949"/>
                  <a:pt x="643018" y="338457"/>
                </a:cubicBezTo>
                <a:lnTo>
                  <a:pt x="615586" y="367540"/>
                </a:lnTo>
                <a:close/>
                <a:moveTo>
                  <a:pt x="476775" y="661672"/>
                </a:moveTo>
                <a:cubicBezTo>
                  <a:pt x="467631" y="584964"/>
                  <a:pt x="458402" y="508294"/>
                  <a:pt x="449089" y="431675"/>
                </a:cubicBezTo>
                <a:lnTo>
                  <a:pt x="466615" y="418086"/>
                </a:lnTo>
                <a:cubicBezTo>
                  <a:pt x="476267" y="473623"/>
                  <a:pt x="486004" y="529084"/>
                  <a:pt x="495825" y="584456"/>
                </a:cubicBezTo>
                <a:cubicBezTo>
                  <a:pt x="495922" y="585180"/>
                  <a:pt x="496182" y="585878"/>
                  <a:pt x="496587" y="586488"/>
                </a:cubicBezTo>
                <a:close/>
                <a:moveTo>
                  <a:pt x="496333" y="685548"/>
                </a:moveTo>
                <a:cubicBezTo>
                  <a:pt x="513944" y="618327"/>
                  <a:pt x="531554" y="551093"/>
                  <a:pt x="549165" y="483872"/>
                </a:cubicBezTo>
                <a:cubicBezTo>
                  <a:pt x="579645" y="501995"/>
                  <a:pt x="610214" y="520067"/>
                  <a:pt x="640859" y="538101"/>
                </a:cubicBezTo>
                <a:close/>
                <a:moveTo>
                  <a:pt x="796688" y="601347"/>
                </a:moveTo>
                <a:cubicBezTo>
                  <a:pt x="718202" y="554865"/>
                  <a:pt x="639678" y="508294"/>
                  <a:pt x="561103" y="461647"/>
                </a:cubicBezTo>
                <a:lnTo>
                  <a:pt x="942992" y="56771"/>
                </a:lnTo>
                <a:close/>
                <a:moveTo>
                  <a:pt x="309008" y="502541"/>
                </a:moveTo>
                <a:cubicBezTo>
                  <a:pt x="221505" y="530227"/>
                  <a:pt x="122318" y="574042"/>
                  <a:pt x="80408" y="661545"/>
                </a:cubicBezTo>
                <a:cubicBezTo>
                  <a:pt x="61593" y="703912"/>
                  <a:pt x="56315" y="751067"/>
                  <a:pt x="65295" y="796546"/>
                </a:cubicBezTo>
                <a:cubicBezTo>
                  <a:pt x="49272" y="805550"/>
                  <a:pt x="35370" y="817895"/>
                  <a:pt x="24528" y="832741"/>
                </a:cubicBezTo>
                <a:cubicBezTo>
                  <a:pt x="-42147" y="924562"/>
                  <a:pt x="41927" y="1041529"/>
                  <a:pt x="100728" y="1113030"/>
                </a:cubicBezTo>
                <a:cubicBezTo>
                  <a:pt x="107459" y="1121285"/>
                  <a:pt x="119143" y="1109474"/>
                  <a:pt x="112412" y="1101346"/>
                </a:cubicBezTo>
                <a:cubicBezTo>
                  <a:pt x="59072" y="1035941"/>
                  <a:pt x="-21065" y="928245"/>
                  <a:pt x="37863" y="843790"/>
                </a:cubicBezTo>
                <a:cubicBezTo>
                  <a:pt x="46415" y="831623"/>
                  <a:pt x="57083" y="821082"/>
                  <a:pt x="69359" y="812675"/>
                </a:cubicBezTo>
                <a:cubicBezTo>
                  <a:pt x="75923" y="836030"/>
                  <a:pt x="89165" y="856947"/>
                  <a:pt x="107459" y="872873"/>
                </a:cubicBezTo>
                <a:cubicBezTo>
                  <a:pt x="145559" y="904242"/>
                  <a:pt x="214393" y="889637"/>
                  <a:pt x="188358" y="831725"/>
                </a:cubicBezTo>
                <a:cubicBezTo>
                  <a:pt x="166260" y="782576"/>
                  <a:pt x="121048" y="774194"/>
                  <a:pt x="80789" y="789942"/>
                </a:cubicBezTo>
                <a:cubicBezTo>
                  <a:pt x="74178" y="745962"/>
                  <a:pt x="80948" y="701004"/>
                  <a:pt x="100220" y="660910"/>
                </a:cubicBezTo>
                <a:cubicBezTo>
                  <a:pt x="142892" y="583313"/>
                  <a:pt x="234078" y="544324"/>
                  <a:pt x="314342" y="518924"/>
                </a:cubicBezTo>
                <a:cubicBezTo>
                  <a:pt x="323613" y="515876"/>
                  <a:pt x="319295" y="499747"/>
                  <a:pt x="309008" y="502541"/>
                </a:cubicBezTo>
                <a:close/>
                <a:moveTo>
                  <a:pt x="154449" y="814580"/>
                </a:moveTo>
                <a:cubicBezTo>
                  <a:pt x="166345" y="824029"/>
                  <a:pt x="174200" y="837656"/>
                  <a:pt x="176420" y="852680"/>
                </a:cubicBezTo>
                <a:cubicBezTo>
                  <a:pt x="176420" y="879350"/>
                  <a:pt x="144035" y="876810"/>
                  <a:pt x="125620" y="866777"/>
                </a:cubicBezTo>
                <a:cubicBezTo>
                  <a:pt x="103344" y="853213"/>
                  <a:pt x="87807" y="830900"/>
                  <a:pt x="82821" y="805309"/>
                </a:cubicBezTo>
                <a:cubicBezTo>
                  <a:pt x="106301" y="793193"/>
                  <a:pt x="134826" y="796889"/>
                  <a:pt x="154449" y="814580"/>
                </a:cubicBezTo>
                <a:close/>
              </a:path>
            </a:pathLst>
          </a:custGeom>
          <a:solidFill>
            <a:srgbClr val="000000"/>
          </a:solidFill>
          <a:ln w="12685" cap="flat">
            <a:noFill/>
            <a:prstDash val="solid"/>
            <a:miter/>
          </a:ln>
        </p:spPr>
        <p:txBody>
          <a:bodyPr rtlCol="0" anchor="ctr"/>
          <a:lstStyle/>
          <a:p>
            <a:endParaRPr lang="nl-NL"/>
          </a:p>
        </p:txBody>
      </p:sp>
      <p:pic>
        <p:nvPicPr>
          <p:cNvPr id="70" name="Afbeelding 69">
            <a:extLst>
              <a:ext uri="{FF2B5EF4-FFF2-40B4-BE49-F238E27FC236}">
                <a16:creationId xmlns:a16="http://schemas.microsoft.com/office/drawing/2014/main" id="{C9950E80-2AF1-45A5-8F24-42463E176DD0}"/>
              </a:ext>
            </a:extLst>
          </p:cNvPr>
          <p:cNvPicPr>
            <a:picLocks noChangeAspect="1"/>
          </p:cNvPicPr>
          <p:nvPr/>
        </p:nvPicPr>
        <p:blipFill>
          <a:blip r:embed="rId6" cstate="screen">
            <a:extLst>
              <a:ext uri="{28A0092B-C50C-407E-A947-70E740481C1C}">
                <a14:useLocalDpi xmlns:a14="http://schemas.microsoft.com/office/drawing/2010/main" val="0"/>
              </a:ext>
            </a:extLst>
          </a:blip>
          <a:srcRect t="12447" b="12447"/>
          <a:stretch/>
        </p:blipFill>
        <p:spPr>
          <a:xfrm>
            <a:off x="6096000" y="0"/>
            <a:ext cx="6095999" cy="6858000"/>
          </a:xfrm>
          <a:custGeom>
            <a:avLst/>
            <a:gdLst>
              <a:gd name="connsiteX0" fmla="*/ 0 w 4066540"/>
              <a:gd name="connsiteY0" fmla="*/ 0 h 6853730"/>
              <a:gd name="connsiteX1" fmla="*/ 4066540 w 4066540"/>
              <a:gd name="connsiteY1" fmla="*/ 0 h 6853730"/>
              <a:gd name="connsiteX2" fmla="*/ 4066540 w 4066540"/>
              <a:gd name="connsiteY2" fmla="*/ 6853730 h 6853730"/>
              <a:gd name="connsiteX3" fmla="*/ 0 w 4066540"/>
              <a:gd name="connsiteY3" fmla="*/ 6853730 h 6853730"/>
            </a:gdLst>
            <a:ahLst/>
            <a:cxnLst>
              <a:cxn ang="0">
                <a:pos x="connsiteX0" y="connsiteY0"/>
              </a:cxn>
              <a:cxn ang="0">
                <a:pos x="connsiteX1" y="connsiteY1"/>
              </a:cxn>
              <a:cxn ang="0">
                <a:pos x="connsiteX2" y="connsiteY2"/>
              </a:cxn>
              <a:cxn ang="0">
                <a:pos x="connsiteX3" y="connsiteY3"/>
              </a:cxn>
            </a:cxnLst>
            <a:rect l="l" t="t" r="r" b="b"/>
            <a:pathLst>
              <a:path w="4066540" h="6853730">
                <a:moveTo>
                  <a:pt x="0" y="0"/>
                </a:moveTo>
                <a:lnTo>
                  <a:pt x="4066540" y="0"/>
                </a:lnTo>
                <a:lnTo>
                  <a:pt x="4066540" y="6853730"/>
                </a:lnTo>
                <a:lnTo>
                  <a:pt x="0" y="6853730"/>
                </a:lnTo>
                <a:close/>
              </a:path>
            </a:pathLst>
          </a:custGeom>
        </p:spPr>
      </p:pic>
      <p:sp>
        <p:nvSpPr>
          <p:cNvPr id="23" name="Vrije vorm: vorm 22">
            <a:extLst>
              <a:ext uri="{FF2B5EF4-FFF2-40B4-BE49-F238E27FC236}">
                <a16:creationId xmlns:a16="http://schemas.microsoft.com/office/drawing/2014/main" id="{694E5F75-105D-42B6-B733-20CF708B431D}"/>
              </a:ext>
            </a:extLst>
          </p:cNvPr>
          <p:cNvSpPr/>
          <p:nvPr/>
        </p:nvSpPr>
        <p:spPr>
          <a:xfrm>
            <a:off x="-18854" y="4244340"/>
            <a:ext cx="12196318" cy="1922526"/>
          </a:xfrm>
          <a:custGeom>
            <a:avLst/>
            <a:gdLst>
              <a:gd name="connsiteX0" fmla="*/ 4894707 w 12196318"/>
              <a:gd name="connsiteY0" fmla="*/ 1922526 h 1922526"/>
              <a:gd name="connsiteX1" fmla="*/ 4792091 w 12196318"/>
              <a:gd name="connsiteY1" fmla="*/ 1918208 h 1922526"/>
              <a:gd name="connsiteX2" fmla="*/ 4794377 w 12196318"/>
              <a:gd name="connsiteY2" fmla="*/ 1889633 h 1922526"/>
              <a:gd name="connsiteX3" fmla="*/ 4894707 w 12196318"/>
              <a:gd name="connsiteY3" fmla="*/ 1893951 h 1922526"/>
              <a:gd name="connsiteX4" fmla="*/ 4984623 w 12196318"/>
              <a:gd name="connsiteY4" fmla="*/ 1919478 h 1922526"/>
              <a:gd name="connsiteX5" fmla="*/ 4982464 w 12196318"/>
              <a:gd name="connsiteY5" fmla="*/ 1890903 h 1922526"/>
              <a:gd name="connsiteX6" fmla="*/ 5082286 w 12196318"/>
              <a:gd name="connsiteY6" fmla="*/ 1879600 h 1922526"/>
              <a:gd name="connsiteX7" fmla="*/ 5086604 w 12196318"/>
              <a:gd name="connsiteY7" fmla="*/ 1907921 h 1922526"/>
              <a:gd name="connsiteX8" fmla="*/ 4984623 w 12196318"/>
              <a:gd name="connsiteY8" fmla="*/ 1919478 h 1922526"/>
              <a:gd name="connsiteX9" fmla="*/ 4702937 w 12196318"/>
              <a:gd name="connsiteY9" fmla="*/ 1907921 h 1922526"/>
              <a:gd name="connsiteX10" fmla="*/ 4602099 w 12196318"/>
              <a:gd name="connsiteY10" fmla="*/ 1889760 h 1922526"/>
              <a:gd name="connsiteX11" fmla="*/ 4608068 w 12196318"/>
              <a:gd name="connsiteY11" fmla="*/ 1861820 h 1922526"/>
              <a:gd name="connsiteX12" fmla="*/ 4707001 w 12196318"/>
              <a:gd name="connsiteY12" fmla="*/ 1879727 h 1922526"/>
              <a:gd name="connsiteX13" fmla="*/ 5174742 w 12196318"/>
              <a:gd name="connsiteY13" fmla="*/ 1891411 h 1922526"/>
              <a:gd name="connsiteX14" fmla="*/ 5168900 w 12196318"/>
              <a:gd name="connsiteY14" fmla="*/ 1863217 h 1922526"/>
              <a:gd name="connsiteX15" fmla="*/ 5266563 w 12196318"/>
              <a:gd name="connsiteY15" fmla="*/ 1838706 h 1922526"/>
              <a:gd name="connsiteX16" fmla="*/ 5274310 w 12196318"/>
              <a:gd name="connsiteY16" fmla="*/ 1866265 h 1922526"/>
              <a:gd name="connsiteX17" fmla="*/ 5174742 w 12196318"/>
              <a:gd name="connsiteY17" fmla="*/ 1891411 h 1922526"/>
              <a:gd name="connsiteX18" fmla="*/ 4514977 w 12196318"/>
              <a:gd name="connsiteY18" fmla="*/ 1868932 h 1922526"/>
              <a:gd name="connsiteX19" fmla="*/ 4416806 w 12196318"/>
              <a:gd name="connsiteY19" fmla="*/ 1840230 h 1922526"/>
              <a:gd name="connsiteX20" fmla="*/ 4425442 w 12196318"/>
              <a:gd name="connsiteY20" fmla="*/ 1813052 h 1922526"/>
              <a:gd name="connsiteX21" fmla="*/ 4522343 w 12196318"/>
              <a:gd name="connsiteY21" fmla="*/ 1841246 h 1922526"/>
              <a:gd name="connsiteX22" fmla="*/ 5359400 w 12196318"/>
              <a:gd name="connsiteY22" fmla="*/ 1840611 h 1922526"/>
              <a:gd name="connsiteX23" fmla="*/ 5350510 w 12196318"/>
              <a:gd name="connsiteY23" fmla="*/ 1813433 h 1922526"/>
              <a:gd name="connsiteX24" fmla="*/ 5446014 w 12196318"/>
              <a:gd name="connsiteY24" fmla="*/ 1780159 h 1922526"/>
              <a:gd name="connsiteX25" fmla="*/ 5455920 w 12196318"/>
              <a:gd name="connsiteY25" fmla="*/ 1806956 h 1922526"/>
              <a:gd name="connsiteX26" fmla="*/ 5359400 w 12196318"/>
              <a:gd name="connsiteY26" fmla="*/ 1840611 h 1922526"/>
              <a:gd name="connsiteX27" fmla="*/ 4331716 w 12196318"/>
              <a:gd name="connsiteY27" fmla="*/ 1811655 h 1922526"/>
              <a:gd name="connsiteX28" fmla="*/ 4236339 w 12196318"/>
              <a:gd name="connsiteY28" fmla="*/ 1775587 h 1922526"/>
              <a:gd name="connsiteX29" fmla="*/ 4246753 w 12196318"/>
              <a:gd name="connsiteY29" fmla="*/ 1749044 h 1922526"/>
              <a:gd name="connsiteX30" fmla="*/ 4341368 w 12196318"/>
              <a:gd name="connsiteY30" fmla="*/ 1784731 h 1922526"/>
              <a:gd name="connsiteX31" fmla="*/ 5539232 w 12196318"/>
              <a:gd name="connsiteY31" fmla="*/ 1775333 h 1922526"/>
              <a:gd name="connsiteX32" fmla="*/ 5528818 w 12196318"/>
              <a:gd name="connsiteY32" fmla="*/ 1748663 h 1922526"/>
              <a:gd name="connsiteX33" fmla="*/ 5622925 w 12196318"/>
              <a:gd name="connsiteY33" fmla="*/ 1710563 h 1922526"/>
              <a:gd name="connsiteX34" fmla="*/ 5633720 w 12196318"/>
              <a:gd name="connsiteY34" fmla="*/ 1737106 h 1922526"/>
              <a:gd name="connsiteX35" fmla="*/ 5539613 w 12196318"/>
              <a:gd name="connsiteY35" fmla="*/ 1775333 h 1922526"/>
              <a:gd name="connsiteX36" fmla="*/ 4153662 w 12196318"/>
              <a:gd name="connsiteY36" fmla="*/ 1741932 h 1922526"/>
              <a:gd name="connsiteX37" fmla="*/ 4060190 w 12196318"/>
              <a:gd name="connsiteY37" fmla="*/ 1701419 h 1922526"/>
              <a:gd name="connsiteX38" fmla="*/ 4071747 w 12196318"/>
              <a:gd name="connsiteY38" fmla="*/ 1675257 h 1922526"/>
              <a:gd name="connsiteX39" fmla="*/ 4164838 w 12196318"/>
              <a:gd name="connsiteY39" fmla="*/ 1715516 h 1922526"/>
              <a:gd name="connsiteX40" fmla="*/ 5715762 w 12196318"/>
              <a:gd name="connsiteY40" fmla="*/ 1703832 h 1922526"/>
              <a:gd name="connsiteX41" fmla="*/ 5704967 w 12196318"/>
              <a:gd name="connsiteY41" fmla="*/ 1677416 h 1922526"/>
              <a:gd name="connsiteX42" fmla="*/ 5799074 w 12196318"/>
              <a:gd name="connsiteY42" fmla="*/ 1639316 h 1922526"/>
              <a:gd name="connsiteX43" fmla="*/ 5809742 w 12196318"/>
              <a:gd name="connsiteY43" fmla="*/ 1665859 h 1922526"/>
              <a:gd name="connsiteX44" fmla="*/ 5716397 w 12196318"/>
              <a:gd name="connsiteY44" fmla="*/ 1703451 h 1922526"/>
              <a:gd name="connsiteX45" fmla="*/ 3978783 w 12196318"/>
              <a:gd name="connsiteY45" fmla="*/ 1665732 h 1922526"/>
              <a:gd name="connsiteX46" fmla="*/ 3886962 w 12196318"/>
              <a:gd name="connsiteY46" fmla="*/ 1621917 h 1922526"/>
              <a:gd name="connsiteX47" fmla="*/ 3899027 w 12196318"/>
              <a:gd name="connsiteY47" fmla="*/ 1596517 h 1922526"/>
              <a:gd name="connsiteX48" fmla="*/ 3991229 w 12196318"/>
              <a:gd name="connsiteY48" fmla="*/ 1638935 h 1922526"/>
              <a:gd name="connsiteX49" fmla="*/ 5892800 w 12196318"/>
              <a:gd name="connsiteY49" fmla="*/ 1632204 h 1922526"/>
              <a:gd name="connsiteX50" fmla="*/ 5882513 w 12196318"/>
              <a:gd name="connsiteY50" fmla="*/ 1605534 h 1922526"/>
              <a:gd name="connsiteX51" fmla="*/ 5978017 w 12196318"/>
              <a:gd name="connsiteY51" fmla="*/ 1569974 h 1922526"/>
              <a:gd name="connsiteX52" fmla="*/ 5987669 w 12196318"/>
              <a:gd name="connsiteY52" fmla="*/ 1596898 h 1922526"/>
              <a:gd name="connsiteX53" fmla="*/ 5892800 w 12196318"/>
              <a:gd name="connsiteY53" fmla="*/ 1632204 h 1922526"/>
              <a:gd name="connsiteX54" fmla="*/ 3806317 w 12196318"/>
              <a:gd name="connsiteY54" fmla="*/ 1584833 h 1922526"/>
              <a:gd name="connsiteX55" fmla="*/ 3714115 w 12196318"/>
              <a:gd name="connsiteY55" fmla="*/ 1542542 h 1922526"/>
              <a:gd name="connsiteX56" fmla="*/ 3725926 w 12196318"/>
              <a:gd name="connsiteY56" fmla="*/ 1516507 h 1922526"/>
              <a:gd name="connsiteX57" fmla="*/ 3818382 w 12196318"/>
              <a:gd name="connsiteY57" fmla="*/ 1558925 h 1922526"/>
              <a:gd name="connsiteX58" fmla="*/ 8360283 w 12196318"/>
              <a:gd name="connsiteY58" fmla="*/ 1579626 h 1922526"/>
              <a:gd name="connsiteX59" fmla="*/ 8337550 w 12196318"/>
              <a:gd name="connsiteY59" fmla="*/ 1579626 h 1922526"/>
              <a:gd name="connsiteX60" fmla="*/ 8337550 w 12196318"/>
              <a:gd name="connsiteY60" fmla="*/ 1551051 h 1922526"/>
              <a:gd name="connsiteX61" fmla="*/ 8439150 w 12196318"/>
              <a:gd name="connsiteY61" fmla="*/ 1550162 h 1922526"/>
              <a:gd name="connsiteX62" fmla="*/ 8439912 w 12196318"/>
              <a:gd name="connsiteY62" fmla="*/ 1578737 h 1922526"/>
              <a:gd name="connsiteX63" fmla="*/ 8360283 w 12196318"/>
              <a:gd name="connsiteY63" fmla="*/ 1579626 h 1922526"/>
              <a:gd name="connsiteX64" fmla="*/ 8248396 w 12196318"/>
              <a:gd name="connsiteY64" fmla="*/ 1577975 h 1922526"/>
              <a:gd name="connsiteX65" fmla="*/ 8146796 w 12196318"/>
              <a:gd name="connsiteY65" fmla="*/ 1573784 h 1922526"/>
              <a:gd name="connsiteX66" fmla="*/ 8148320 w 12196318"/>
              <a:gd name="connsiteY66" fmla="*/ 1545209 h 1922526"/>
              <a:gd name="connsiteX67" fmla="*/ 8249920 w 12196318"/>
              <a:gd name="connsiteY67" fmla="*/ 1549400 h 1922526"/>
              <a:gd name="connsiteX68" fmla="*/ 8528939 w 12196318"/>
              <a:gd name="connsiteY68" fmla="*/ 1575308 h 1922526"/>
              <a:gd name="connsiteX69" fmla="*/ 8527415 w 12196318"/>
              <a:gd name="connsiteY69" fmla="*/ 1546733 h 1922526"/>
              <a:gd name="connsiteX70" fmla="*/ 8628126 w 12196318"/>
              <a:gd name="connsiteY70" fmla="*/ 1539621 h 1922526"/>
              <a:gd name="connsiteX71" fmla="*/ 8630793 w 12196318"/>
              <a:gd name="connsiteY71" fmla="*/ 1568069 h 1922526"/>
              <a:gd name="connsiteX72" fmla="*/ 8528939 w 12196318"/>
              <a:gd name="connsiteY72" fmla="*/ 1575308 h 1922526"/>
              <a:gd name="connsiteX73" fmla="*/ 6071362 w 12196318"/>
              <a:gd name="connsiteY73" fmla="*/ 1568577 h 1922526"/>
              <a:gd name="connsiteX74" fmla="*/ 6062726 w 12196318"/>
              <a:gd name="connsiteY74" fmla="*/ 1541272 h 1922526"/>
              <a:gd name="connsiteX75" fmla="*/ 6138926 w 12196318"/>
              <a:gd name="connsiteY75" fmla="*/ 1518539 h 1922526"/>
              <a:gd name="connsiteX76" fmla="*/ 6160643 w 12196318"/>
              <a:gd name="connsiteY76" fmla="*/ 1512570 h 1922526"/>
              <a:gd name="connsiteX77" fmla="*/ 6167882 w 12196318"/>
              <a:gd name="connsiteY77" fmla="*/ 1540256 h 1922526"/>
              <a:gd name="connsiteX78" fmla="*/ 6146800 w 12196318"/>
              <a:gd name="connsiteY78" fmla="*/ 1545717 h 1922526"/>
              <a:gd name="connsiteX79" fmla="*/ 6071362 w 12196318"/>
              <a:gd name="connsiteY79" fmla="*/ 1568577 h 1922526"/>
              <a:gd name="connsiteX80" fmla="*/ 8057643 w 12196318"/>
              <a:gd name="connsiteY80" fmla="*/ 1568577 h 1922526"/>
              <a:gd name="connsiteX81" fmla="*/ 7956043 w 12196318"/>
              <a:gd name="connsiteY81" fmla="*/ 1560830 h 1922526"/>
              <a:gd name="connsiteX82" fmla="*/ 7958456 w 12196318"/>
              <a:gd name="connsiteY82" fmla="*/ 1532382 h 1922526"/>
              <a:gd name="connsiteX83" fmla="*/ 8060056 w 12196318"/>
              <a:gd name="connsiteY83" fmla="*/ 1540129 h 1922526"/>
              <a:gd name="connsiteX84" fmla="*/ 8719566 w 12196318"/>
              <a:gd name="connsiteY84" fmla="*/ 1558671 h 1922526"/>
              <a:gd name="connsiteX85" fmla="*/ 8716010 w 12196318"/>
              <a:gd name="connsiteY85" fmla="*/ 1530350 h 1922526"/>
              <a:gd name="connsiteX86" fmla="*/ 8815959 w 12196318"/>
              <a:gd name="connsiteY86" fmla="*/ 1515491 h 1922526"/>
              <a:gd name="connsiteX87" fmla="*/ 8820785 w 12196318"/>
              <a:gd name="connsiteY87" fmla="*/ 1543685 h 1922526"/>
              <a:gd name="connsiteX88" fmla="*/ 8719566 w 12196318"/>
              <a:gd name="connsiteY88" fmla="*/ 1558417 h 1922526"/>
              <a:gd name="connsiteX89" fmla="*/ 7867396 w 12196318"/>
              <a:gd name="connsiteY89" fmla="*/ 1552829 h 1922526"/>
              <a:gd name="connsiteX90" fmla="*/ 7765796 w 12196318"/>
              <a:gd name="connsiteY90" fmla="*/ 1542796 h 1922526"/>
              <a:gd name="connsiteX91" fmla="*/ 7768718 w 12196318"/>
              <a:gd name="connsiteY91" fmla="*/ 1514348 h 1922526"/>
              <a:gd name="connsiteX92" fmla="*/ 7870318 w 12196318"/>
              <a:gd name="connsiteY92" fmla="*/ 1524381 h 1922526"/>
              <a:gd name="connsiteX93" fmla="*/ 7677658 w 12196318"/>
              <a:gd name="connsiteY93" fmla="*/ 1533017 h 1922526"/>
              <a:gd name="connsiteX94" fmla="*/ 7588758 w 12196318"/>
              <a:gd name="connsiteY94" fmla="*/ 1523111 h 1922526"/>
              <a:gd name="connsiteX95" fmla="*/ 7577328 w 12196318"/>
              <a:gd name="connsiteY95" fmla="*/ 1521841 h 1922526"/>
              <a:gd name="connsiteX96" fmla="*/ 7580376 w 12196318"/>
              <a:gd name="connsiteY96" fmla="*/ 1493520 h 1922526"/>
              <a:gd name="connsiteX97" fmla="*/ 7591807 w 12196318"/>
              <a:gd name="connsiteY97" fmla="*/ 1494790 h 1922526"/>
              <a:gd name="connsiteX98" fmla="*/ 7680707 w 12196318"/>
              <a:gd name="connsiteY98" fmla="*/ 1504569 h 1922526"/>
              <a:gd name="connsiteX99" fmla="*/ 8908669 w 12196318"/>
              <a:gd name="connsiteY99" fmla="*/ 1526286 h 1922526"/>
              <a:gd name="connsiteX100" fmla="*/ 8902573 w 12196318"/>
              <a:gd name="connsiteY100" fmla="*/ 1498346 h 1922526"/>
              <a:gd name="connsiteX101" fmla="*/ 9000490 w 12196318"/>
              <a:gd name="connsiteY101" fmla="*/ 1474343 h 1922526"/>
              <a:gd name="connsiteX102" fmla="*/ 9008110 w 12196318"/>
              <a:gd name="connsiteY102" fmla="*/ 1501902 h 1922526"/>
              <a:gd name="connsiteX103" fmla="*/ 8908669 w 12196318"/>
              <a:gd name="connsiteY103" fmla="*/ 1526413 h 1922526"/>
              <a:gd name="connsiteX104" fmla="*/ 6254369 w 12196318"/>
              <a:gd name="connsiteY104" fmla="*/ 1519428 h 1922526"/>
              <a:gd name="connsiteX105" fmla="*/ 6248273 w 12196318"/>
              <a:gd name="connsiteY105" fmla="*/ 1491488 h 1922526"/>
              <a:gd name="connsiteX106" fmla="*/ 6348730 w 12196318"/>
              <a:gd name="connsiteY106" fmla="*/ 1472057 h 1922526"/>
              <a:gd name="connsiteX107" fmla="*/ 6353429 w 12196318"/>
              <a:gd name="connsiteY107" fmla="*/ 1500251 h 1922526"/>
              <a:gd name="connsiteX108" fmla="*/ 6253988 w 12196318"/>
              <a:gd name="connsiteY108" fmla="*/ 1519555 h 1922526"/>
              <a:gd name="connsiteX109" fmla="*/ 7488682 w 12196318"/>
              <a:gd name="connsiteY109" fmla="*/ 1512189 h 1922526"/>
              <a:gd name="connsiteX110" fmla="*/ 7387082 w 12196318"/>
              <a:gd name="connsiteY110" fmla="*/ 1501521 h 1922526"/>
              <a:gd name="connsiteX111" fmla="*/ 7390003 w 12196318"/>
              <a:gd name="connsiteY111" fmla="*/ 1473073 h 1922526"/>
              <a:gd name="connsiteX112" fmla="*/ 7491603 w 12196318"/>
              <a:gd name="connsiteY112" fmla="*/ 1483741 h 1922526"/>
              <a:gd name="connsiteX113" fmla="*/ 3633470 w 12196318"/>
              <a:gd name="connsiteY113" fmla="*/ 1506093 h 1922526"/>
              <a:gd name="connsiteX114" fmla="*/ 3540379 w 12196318"/>
              <a:gd name="connsiteY114" fmla="*/ 1466088 h 1922526"/>
              <a:gd name="connsiteX115" fmla="*/ 3551428 w 12196318"/>
              <a:gd name="connsiteY115" fmla="*/ 1439672 h 1922526"/>
              <a:gd name="connsiteX116" fmla="*/ 3644900 w 12196318"/>
              <a:gd name="connsiteY116" fmla="*/ 1479931 h 1922526"/>
              <a:gd name="connsiteX117" fmla="*/ 7299452 w 12196318"/>
              <a:gd name="connsiteY117" fmla="*/ 1492631 h 1922526"/>
              <a:gd name="connsiteX118" fmla="*/ 7197852 w 12196318"/>
              <a:gd name="connsiteY118" fmla="*/ 1483614 h 1922526"/>
              <a:gd name="connsiteX119" fmla="*/ 7200265 w 12196318"/>
              <a:gd name="connsiteY119" fmla="*/ 1455166 h 1922526"/>
              <a:gd name="connsiteX120" fmla="*/ 7301865 w 12196318"/>
              <a:gd name="connsiteY120" fmla="*/ 1464183 h 1922526"/>
              <a:gd name="connsiteX121" fmla="*/ 6440805 w 12196318"/>
              <a:gd name="connsiteY121" fmla="*/ 1487297 h 1922526"/>
              <a:gd name="connsiteX122" fmla="*/ 6437122 w 12196318"/>
              <a:gd name="connsiteY122" fmla="*/ 1458976 h 1922526"/>
              <a:gd name="connsiteX123" fmla="*/ 6538722 w 12196318"/>
              <a:gd name="connsiteY123" fmla="*/ 1448054 h 1922526"/>
              <a:gd name="connsiteX124" fmla="*/ 6541262 w 12196318"/>
              <a:gd name="connsiteY124" fmla="*/ 1476502 h 1922526"/>
              <a:gd name="connsiteX125" fmla="*/ 6440424 w 12196318"/>
              <a:gd name="connsiteY125" fmla="*/ 1487424 h 1922526"/>
              <a:gd name="connsiteX126" fmla="*/ 7109969 w 12196318"/>
              <a:gd name="connsiteY126" fmla="*/ 1476883 h 1922526"/>
              <a:gd name="connsiteX127" fmla="*/ 7008369 w 12196318"/>
              <a:gd name="connsiteY127" fmla="*/ 1470914 h 1922526"/>
              <a:gd name="connsiteX128" fmla="*/ 7009765 w 12196318"/>
              <a:gd name="connsiteY128" fmla="*/ 1442339 h 1922526"/>
              <a:gd name="connsiteX129" fmla="*/ 7111365 w 12196318"/>
              <a:gd name="connsiteY129" fmla="*/ 1448435 h 1922526"/>
              <a:gd name="connsiteX130" fmla="*/ 9094216 w 12196318"/>
              <a:gd name="connsiteY130" fmla="*/ 1476121 h 1922526"/>
              <a:gd name="connsiteX131" fmla="*/ 9085326 w 12196318"/>
              <a:gd name="connsiteY131" fmla="*/ 1448943 h 1922526"/>
              <a:gd name="connsiteX132" fmla="*/ 9180068 w 12196318"/>
              <a:gd name="connsiteY132" fmla="*/ 1414780 h 1922526"/>
              <a:gd name="connsiteX133" fmla="*/ 9190609 w 12196318"/>
              <a:gd name="connsiteY133" fmla="*/ 1441323 h 1922526"/>
              <a:gd name="connsiteX134" fmla="*/ 9093835 w 12196318"/>
              <a:gd name="connsiteY134" fmla="*/ 1476248 h 1922526"/>
              <a:gd name="connsiteX135" fmla="*/ 6629400 w 12196318"/>
              <a:gd name="connsiteY135" fmla="*/ 1470279 h 1922526"/>
              <a:gd name="connsiteX136" fmla="*/ 6627876 w 12196318"/>
              <a:gd name="connsiteY136" fmla="*/ 1441831 h 1922526"/>
              <a:gd name="connsiteX137" fmla="*/ 6729476 w 12196318"/>
              <a:gd name="connsiteY137" fmla="*/ 1437894 h 1922526"/>
              <a:gd name="connsiteX138" fmla="*/ 6729476 w 12196318"/>
              <a:gd name="connsiteY138" fmla="*/ 1466469 h 1922526"/>
              <a:gd name="connsiteX139" fmla="*/ 6629400 w 12196318"/>
              <a:gd name="connsiteY139" fmla="*/ 1470279 h 1922526"/>
              <a:gd name="connsiteX140" fmla="*/ 6920231 w 12196318"/>
              <a:gd name="connsiteY140" fmla="*/ 1467485 h 1922526"/>
              <a:gd name="connsiteX141" fmla="*/ 6818631 w 12196318"/>
              <a:gd name="connsiteY141" fmla="*/ 1465707 h 1922526"/>
              <a:gd name="connsiteX142" fmla="*/ 6818631 w 12196318"/>
              <a:gd name="connsiteY142" fmla="*/ 1437132 h 1922526"/>
              <a:gd name="connsiteX143" fmla="*/ 6920231 w 12196318"/>
              <a:gd name="connsiteY143" fmla="*/ 1438910 h 1922526"/>
              <a:gd name="connsiteX144" fmla="*/ 3458337 w 12196318"/>
              <a:gd name="connsiteY144" fmla="*/ 1432433 h 1922526"/>
              <a:gd name="connsiteX145" fmla="*/ 3363976 w 12196318"/>
              <a:gd name="connsiteY145" fmla="*/ 1395222 h 1922526"/>
              <a:gd name="connsiteX146" fmla="*/ 3374263 w 12196318"/>
              <a:gd name="connsiteY146" fmla="*/ 1368552 h 1922526"/>
              <a:gd name="connsiteX147" fmla="*/ 3469005 w 12196318"/>
              <a:gd name="connsiteY147" fmla="*/ 1405890 h 1922526"/>
              <a:gd name="connsiteX148" fmla="*/ 9273159 w 12196318"/>
              <a:gd name="connsiteY148" fmla="*/ 1407033 h 1922526"/>
              <a:gd name="connsiteX149" fmla="*/ 9260840 w 12196318"/>
              <a:gd name="connsiteY149" fmla="*/ 1380617 h 1922526"/>
              <a:gd name="connsiteX150" fmla="*/ 9351264 w 12196318"/>
              <a:gd name="connsiteY150" fmla="*/ 1336167 h 1922526"/>
              <a:gd name="connsiteX151" fmla="*/ 9363964 w 12196318"/>
              <a:gd name="connsiteY151" fmla="*/ 1361567 h 1922526"/>
              <a:gd name="connsiteX152" fmla="*/ 9272778 w 12196318"/>
              <a:gd name="connsiteY152" fmla="*/ 1406017 h 1922526"/>
              <a:gd name="connsiteX153" fmla="*/ 3281045 w 12196318"/>
              <a:gd name="connsiteY153" fmla="*/ 1364361 h 1922526"/>
              <a:gd name="connsiteX154" fmla="*/ 3185668 w 12196318"/>
              <a:gd name="connsiteY154" fmla="*/ 1330071 h 1922526"/>
              <a:gd name="connsiteX155" fmla="*/ 3195066 w 12196318"/>
              <a:gd name="connsiteY155" fmla="*/ 1303020 h 1922526"/>
              <a:gd name="connsiteX156" fmla="*/ 3290951 w 12196318"/>
              <a:gd name="connsiteY156" fmla="*/ 1337564 h 1922526"/>
              <a:gd name="connsiteX157" fmla="*/ 9442577 w 12196318"/>
              <a:gd name="connsiteY157" fmla="*/ 1317117 h 1922526"/>
              <a:gd name="connsiteX158" fmla="*/ 9427845 w 12196318"/>
              <a:gd name="connsiteY158" fmla="*/ 1292733 h 1922526"/>
              <a:gd name="connsiteX159" fmla="*/ 9512046 w 12196318"/>
              <a:gd name="connsiteY159" fmla="*/ 1237742 h 1922526"/>
              <a:gd name="connsiteX160" fmla="*/ 9528429 w 12196318"/>
              <a:gd name="connsiteY160" fmla="*/ 1261110 h 1922526"/>
              <a:gd name="connsiteX161" fmla="*/ 9442577 w 12196318"/>
              <a:gd name="connsiteY161" fmla="*/ 1317117 h 1922526"/>
              <a:gd name="connsiteX162" fmla="*/ 3101340 w 12196318"/>
              <a:gd name="connsiteY162" fmla="*/ 1300734 h 1922526"/>
              <a:gd name="connsiteX163" fmla="*/ 3004947 w 12196318"/>
              <a:gd name="connsiteY163" fmla="*/ 1269238 h 1922526"/>
              <a:gd name="connsiteX164" fmla="*/ 3013710 w 12196318"/>
              <a:gd name="connsiteY164" fmla="*/ 1242060 h 1922526"/>
              <a:gd name="connsiteX165" fmla="*/ 3110484 w 12196318"/>
              <a:gd name="connsiteY165" fmla="*/ 1273683 h 1922526"/>
              <a:gd name="connsiteX166" fmla="*/ 2920238 w 12196318"/>
              <a:gd name="connsiteY166" fmla="*/ 1243076 h 1922526"/>
              <a:gd name="connsiteX167" fmla="*/ 2822956 w 12196318"/>
              <a:gd name="connsiteY167" fmla="*/ 1214501 h 1922526"/>
              <a:gd name="connsiteX168" fmla="*/ 2830830 w 12196318"/>
              <a:gd name="connsiteY168" fmla="*/ 1187069 h 1922526"/>
              <a:gd name="connsiteX169" fmla="*/ 2928493 w 12196318"/>
              <a:gd name="connsiteY169" fmla="*/ 1215644 h 1922526"/>
              <a:gd name="connsiteX170" fmla="*/ 9600438 w 12196318"/>
              <a:gd name="connsiteY170" fmla="*/ 1207008 h 1922526"/>
              <a:gd name="connsiteX171" fmla="*/ 9582404 w 12196318"/>
              <a:gd name="connsiteY171" fmla="*/ 1184783 h 1922526"/>
              <a:gd name="connsiteX172" fmla="*/ 9657080 w 12196318"/>
              <a:gd name="connsiteY172" fmla="*/ 1117981 h 1922526"/>
              <a:gd name="connsiteX173" fmla="*/ 9677146 w 12196318"/>
              <a:gd name="connsiteY173" fmla="*/ 1138428 h 1922526"/>
              <a:gd name="connsiteX174" fmla="*/ 9600438 w 12196318"/>
              <a:gd name="connsiteY174" fmla="*/ 1207008 h 1922526"/>
              <a:gd name="connsiteX175" fmla="*/ 2737485 w 12196318"/>
              <a:gd name="connsiteY175" fmla="*/ 1190879 h 1922526"/>
              <a:gd name="connsiteX176" fmla="*/ 2639441 w 12196318"/>
              <a:gd name="connsiteY176" fmla="*/ 1165479 h 1922526"/>
              <a:gd name="connsiteX177" fmla="*/ 2646426 w 12196318"/>
              <a:gd name="connsiteY177" fmla="*/ 1137793 h 1922526"/>
              <a:gd name="connsiteX178" fmla="*/ 2744978 w 12196318"/>
              <a:gd name="connsiteY178" fmla="*/ 1163193 h 1922526"/>
              <a:gd name="connsiteX179" fmla="*/ 2553335 w 12196318"/>
              <a:gd name="connsiteY179" fmla="*/ 1144143 h 1922526"/>
              <a:gd name="connsiteX180" fmla="*/ 2454402 w 12196318"/>
              <a:gd name="connsiteY180" fmla="*/ 1121537 h 1922526"/>
              <a:gd name="connsiteX181" fmla="*/ 2460625 w 12196318"/>
              <a:gd name="connsiteY181" fmla="*/ 1093724 h 1922526"/>
              <a:gd name="connsiteX182" fmla="*/ 2559812 w 12196318"/>
              <a:gd name="connsiteY182" fmla="*/ 1116330 h 1922526"/>
              <a:gd name="connsiteX183" fmla="*/ 2367661 w 12196318"/>
              <a:gd name="connsiteY183" fmla="*/ 1103122 h 1922526"/>
              <a:gd name="connsiteX184" fmla="*/ 2268220 w 12196318"/>
              <a:gd name="connsiteY184" fmla="*/ 1083564 h 1922526"/>
              <a:gd name="connsiteX185" fmla="*/ 2273554 w 12196318"/>
              <a:gd name="connsiteY185" fmla="*/ 1055497 h 1922526"/>
              <a:gd name="connsiteX186" fmla="*/ 2373503 w 12196318"/>
              <a:gd name="connsiteY186" fmla="*/ 1075182 h 1922526"/>
              <a:gd name="connsiteX187" fmla="*/ 9738868 w 12196318"/>
              <a:gd name="connsiteY187" fmla="*/ 1073023 h 1922526"/>
              <a:gd name="connsiteX188" fmla="*/ 9717405 w 12196318"/>
              <a:gd name="connsiteY188" fmla="*/ 1054100 h 1922526"/>
              <a:gd name="connsiteX189" fmla="*/ 9780905 w 12196318"/>
              <a:gd name="connsiteY189" fmla="*/ 976122 h 1922526"/>
              <a:gd name="connsiteX190" fmla="*/ 9803765 w 12196318"/>
              <a:gd name="connsiteY190" fmla="*/ 993394 h 1922526"/>
              <a:gd name="connsiteX191" fmla="*/ 9738868 w 12196318"/>
              <a:gd name="connsiteY191" fmla="*/ 1073023 h 1922526"/>
              <a:gd name="connsiteX192" fmla="*/ 2180971 w 12196318"/>
              <a:gd name="connsiteY192" fmla="*/ 1067689 h 1922526"/>
              <a:gd name="connsiteX193" fmla="*/ 2081022 w 12196318"/>
              <a:gd name="connsiteY193" fmla="*/ 1051179 h 1922526"/>
              <a:gd name="connsiteX194" fmla="*/ 2085340 w 12196318"/>
              <a:gd name="connsiteY194" fmla="*/ 1022858 h 1922526"/>
              <a:gd name="connsiteX195" fmla="*/ 2185924 w 12196318"/>
              <a:gd name="connsiteY195" fmla="*/ 1039495 h 1922526"/>
              <a:gd name="connsiteX196" fmla="*/ 1993900 w 12196318"/>
              <a:gd name="connsiteY196" fmla="*/ 1037717 h 1922526"/>
              <a:gd name="connsiteX197" fmla="*/ 1903349 w 12196318"/>
              <a:gd name="connsiteY197" fmla="*/ 1025017 h 1922526"/>
              <a:gd name="connsiteX198" fmla="*/ 1892300 w 12196318"/>
              <a:gd name="connsiteY198" fmla="*/ 1025017 h 1922526"/>
              <a:gd name="connsiteX199" fmla="*/ 1895983 w 12196318"/>
              <a:gd name="connsiteY199" fmla="*/ 996696 h 1922526"/>
              <a:gd name="connsiteX200" fmla="*/ 1906016 w 12196318"/>
              <a:gd name="connsiteY200" fmla="*/ 997966 h 1922526"/>
              <a:gd name="connsiteX201" fmla="*/ 1996948 w 12196318"/>
              <a:gd name="connsiteY201" fmla="*/ 1010666 h 1922526"/>
              <a:gd name="connsiteX202" fmla="*/ 1805178 w 12196318"/>
              <a:gd name="connsiteY202" fmla="*/ 1012952 h 1922526"/>
              <a:gd name="connsiteX203" fmla="*/ 1704340 w 12196318"/>
              <a:gd name="connsiteY203" fmla="*/ 1000252 h 1922526"/>
              <a:gd name="connsiteX204" fmla="*/ 1708150 w 12196318"/>
              <a:gd name="connsiteY204" fmla="*/ 971931 h 1922526"/>
              <a:gd name="connsiteX205" fmla="*/ 1808861 w 12196318"/>
              <a:gd name="connsiteY205" fmla="*/ 984631 h 1922526"/>
              <a:gd name="connsiteX206" fmla="*/ 1616202 w 12196318"/>
              <a:gd name="connsiteY206" fmla="*/ 987552 h 1922526"/>
              <a:gd name="connsiteX207" fmla="*/ 1515491 w 12196318"/>
              <a:gd name="connsiteY207" fmla="*/ 972693 h 1922526"/>
              <a:gd name="connsiteX208" fmla="*/ 1519936 w 12196318"/>
              <a:gd name="connsiteY208" fmla="*/ 944499 h 1922526"/>
              <a:gd name="connsiteX209" fmla="*/ 1620266 w 12196318"/>
              <a:gd name="connsiteY209" fmla="*/ 959231 h 1922526"/>
              <a:gd name="connsiteX210" fmla="*/ 1427607 w 12196318"/>
              <a:gd name="connsiteY210" fmla="*/ 958469 h 1922526"/>
              <a:gd name="connsiteX211" fmla="*/ 1327277 w 12196318"/>
              <a:gd name="connsiteY211" fmla="*/ 940689 h 1922526"/>
              <a:gd name="connsiteX212" fmla="*/ 1332484 w 12196318"/>
              <a:gd name="connsiteY212" fmla="*/ 912622 h 1922526"/>
              <a:gd name="connsiteX213" fmla="*/ 1432306 w 12196318"/>
              <a:gd name="connsiteY213" fmla="*/ 930402 h 1922526"/>
              <a:gd name="connsiteX214" fmla="*/ 1239139 w 12196318"/>
              <a:gd name="connsiteY214" fmla="*/ 923417 h 1922526"/>
              <a:gd name="connsiteX215" fmla="*/ 1139571 w 12196318"/>
              <a:gd name="connsiteY215" fmla="*/ 901319 h 1922526"/>
              <a:gd name="connsiteX216" fmla="*/ 1146175 w 12196318"/>
              <a:gd name="connsiteY216" fmla="*/ 873506 h 1922526"/>
              <a:gd name="connsiteX217" fmla="*/ 1244981 w 12196318"/>
              <a:gd name="connsiteY217" fmla="*/ 895477 h 1922526"/>
              <a:gd name="connsiteX218" fmla="*/ 9855200 w 12196318"/>
              <a:gd name="connsiteY218" fmla="*/ 920115 h 1922526"/>
              <a:gd name="connsiteX219" fmla="*/ 9831451 w 12196318"/>
              <a:gd name="connsiteY219" fmla="*/ 904240 h 1922526"/>
              <a:gd name="connsiteX220" fmla="*/ 9856851 w 12196318"/>
              <a:gd name="connsiteY220" fmla="*/ 866140 h 1922526"/>
              <a:gd name="connsiteX221" fmla="*/ 9848469 w 12196318"/>
              <a:gd name="connsiteY221" fmla="*/ 841883 h 1922526"/>
              <a:gd name="connsiteX222" fmla="*/ 9878568 w 12196318"/>
              <a:gd name="connsiteY222" fmla="*/ 830961 h 1922526"/>
              <a:gd name="connsiteX223" fmla="*/ 9885807 w 12196318"/>
              <a:gd name="connsiteY223" fmla="*/ 819277 h 1922526"/>
              <a:gd name="connsiteX224" fmla="*/ 9894443 w 12196318"/>
              <a:gd name="connsiteY224" fmla="*/ 824611 h 1922526"/>
              <a:gd name="connsiteX225" fmla="*/ 9940925 w 12196318"/>
              <a:gd name="connsiteY225" fmla="*/ 804037 h 1922526"/>
              <a:gd name="connsiteX226" fmla="*/ 9953625 w 12196318"/>
              <a:gd name="connsiteY226" fmla="*/ 829437 h 1922526"/>
              <a:gd name="connsiteX227" fmla="*/ 9898253 w 12196318"/>
              <a:gd name="connsiteY227" fmla="*/ 853694 h 1922526"/>
              <a:gd name="connsiteX228" fmla="*/ 9896221 w 12196318"/>
              <a:gd name="connsiteY228" fmla="*/ 856996 h 1922526"/>
              <a:gd name="connsiteX229" fmla="*/ 9855200 w 12196318"/>
              <a:gd name="connsiteY229" fmla="*/ 920115 h 1922526"/>
              <a:gd name="connsiteX230" fmla="*/ 9577832 w 12196318"/>
              <a:gd name="connsiteY230" fmla="*/ 913765 h 1922526"/>
              <a:gd name="connsiteX231" fmla="*/ 9474327 w 12196318"/>
              <a:gd name="connsiteY231" fmla="*/ 893953 h 1922526"/>
              <a:gd name="connsiteX232" fmla="*/ 9483598 w 12196318"/>
              <a:gd name="connsiteY232" fmla="*/ 866902 h 1922526"/>
              <a:gd name="connsiteX233" fmla="*/ 9578975 w 12196318"/>
              <a:gd name="connsiteY233" fmla="*/ 885317 h 1922526"/>
              <a:gd name="connsiteX234" fmla="*/ 9668637 w 12196318"/>
              <a:gd name="connsiteY234" fmla="*/ 910336 h 1922526"/>
              <a:gd name="connsiteX235" fmla="*/ 9665843 w 12196318"/>
              <a:gd name="connsiteY235" fmla="*/ 882015 h 1922526"/>
              <a:gd name="connsiteX236" fmla="*/ 9764141 w 12196318"/>
              <a:gd name="connsiteY236" fmla="*/ 865632 h 1922526"/>
              <a:gd name="connsiteX237" fmla="*/ 9770618 w 12196318"/>
              <a:gd name="connsiteY237" fmla="*/ 893445 h 1922526"/>
              <a:gd name="connsiteX238" fmla="*/ 9668891 w 12196318"/>
              <a:gd name="connsiteY238" fmla="*/ 910717 h 1922526"/>
              <a:gd name="connsiteX239" fmla="*/ 1052957 w 12196318"/>
              <a:gd name="connsiteY239" fmla="*/ 880110 h 1922526"/>
              <a:gd name="connsiteX240" fmla="*/ 954786 w 12196318"/>
              <a:gd name="connsiteY240" fmla="*/ 852551 h 1922526"/>
              <a:gd name="connsiteX241" fmla="*/ 962914 w 12196318"/>
              <a:gd name="connsiteY241" fmla="*/ 825246 h 1922526"/>
              <a:gd name="connsiteX242" fmla="*/ 1060323 w 12196318"/>
              <a:gd name="connsiteY242" fmla="*/ 852424 h 1922526"/>
              <a:gd name="connsiteX243" fmla="*/ 9391523 w 12196318"/>
              <a:gd name="connsiteY243" fmla="*/ 854710 h 1922526"/>
              <a:gd name="connsiteX244" fmla="*/ 9308592 w 12196318"/>
              <a:gd name="connsiteY244" fmla="*/ 791210 h 1922526"/>
              <a:gd name="connsiteX245" fmla="*/ 9328404 w 12196318"/>
              <a:gd name="connsiteY245" fmla="*/ 770763 h 1922526"/>
              <a:gd name="connsiteX246" fmla="*/ 9406255 w 12196318"/>
              <a:gd name="connsiteY246" fmla="*/ 830580 h 1922526"/>
              <a:gd name="connsiteX247" fmla="*/ 869823 w 12196318"/>
              <a:gd name="connsiteY247" fmla="*/ 825500 h 1922526"/>
              <a:gd name="connsiteX248" fmla="*/ 773557 w 12196318"/>
              <a:gd name="connsiteY248" fmla="*/ 791591 h 1922526"/>
              <a:gd name="connsiteX249" fmla="*/ 783463 w 12196318"/>
              <a:gd name="connsiteY249" fmla="*/ 764794 h 1922526"/>
              <a:gd name="connsiteX250" fmla="*/ 878840 w 12196318"/>
              <a:gd name="connsiteY250" fmla="*/ 798322 h 1922526"/>
              <a:gd name="connsiteX251" fmla="*/ 10033000 w 12196318"/>
              <a:gd name="connsiteY251" fmla="*/ 786892 h 1922526"/>
              <a:gd name="connsiteX252" fmla="*/ 10018522 w 12196318"/>
              <a:gd name="connsiteY252" fmla="*/ 762254 h 1922526"/>
              <a:gd name="connsiteX253" fmla="*/ 10103485 w 12196318"/>
              <a:gd name="connsiteY253" fmla="*/ 708406 h 1922526"/>
              <a:gd name="connsiteX254" fmla="*/ 10119614 w 12196318"/>
              <a:gd name="connsiteY254" fmla="*/ 731901 h 1922526"/>
              <a:gd name="connsiteX255" fmla="*/ 10033000 w 12196318"/>
              <a:gd name="connsiteY255" fmla="*/ 786892 h 1922526"/>
              <a:gd name="connsiteX256" fmla="*/ 690118 w 12196318"/>
              <a:gd name="connsiteY256" fmla="*/ 759968 h 1922526"/>
              <a:gd name="connsiteX257" fmla="*/ 595376 w 12196318"/>
              <a:gd name="connsiteY257" fmla="*/ 722503 h 1922526"/>
              <a:gd name="connsiteX258" fmla="*/ 606044 w 12196318"/>
              <a:gd name="connsiteY258" fmla="*/ 696087 h 1922526"/>
              <a:gd name="connsiteX259" fmla="*/ 700405 w 12196318"/>
              <a:gd name="connsiteY259" fmla="*/ 733425 h 1922526"/>
              <a:gd name="connsiteX260" fmla="*/ 9956800 w 12196318"/>
              <a:gd name="connsiteY260" fmla="*/ 758317 h 1922526"/>
              <a:gd name="connsiteX261" fmla="*/ 9932416 w 12196318"/>
              <a:gd name="connsiteY261" fmla="*/ 743585 h 1922526"/>
              <a:gd name="connsiteX262" fmla="*/ 9980549 w 12196318"/>
              <a:gd name="connsiteY262" fmla="*/ 655701 h 1922526"/>
              <a:gd name="connsiteX263" fmla="*/ 10005949 w 12196318"/>
              <a:gd name="connsiteY263" fmla="*/ 668401 h 1922526"/>
              <a:gd name="connsiteX264" fmla="*/ 9956800 w 12196318"/>
              <a:gd name="connsiteY264" fmla="*/ 758317 h 1922526"/>
              <a:gd name="connsiteX265" fmla="*/ 9249156 w 12196318"/>
              <a:gd name="connsiteY265" fmla="*/ 721233 h 1922526"/>
              <a:gd name="connsiteX266" fmla="*/ 9202547 w 12196318"/>
              <a:gd name="connsiteY266" fmla="*/ 626872 h 1922526"/>
              <a:gd name="connsiteX267" fmla="*/ 9229725 w 12196318"/>
              <a:gd name="connsiteY267" fmla="*/ 617982 h 1922526"/>
              <a:gd name="connsiteX268" fmla="*/ 9272905 w 12196318"/>
              <a:gd name="connsiteY268" fmla="*/ 705231 h 1922526"/>
              <a:gd name="connsiteX269" fmla="*/ 512953 w 12196318"/>
              <a:gd name="connsiteY269" fmla="*/ 687832 h 1922526"/>
              <a:gd name="connsiteX270" fmla="*/ 420243 w 12196318"/>
              <a:gd name="connsiteY270" fmla="*/ 644779 h 1922526"/>
              <a:gd name="connsiteX271" fmla="*/ 432943 w 12196318"/>
              <a:gd name="connsiteY271" fmla="*/ 619379 h 1922526"/>
              <a:gd name="connsiteX272" fmla="*/ 524637 w 12196318"/>
              <a:gd name="connsiteY272" fmla="*/ 661924 h 1922526"/>
              <a:gd name="connsiteX273" fmla="*/ 10192004 w 12196318"/>
              <a:gd name="connsiteY273" fmla="*/ 679831 h 1922526"/>
              <a:gd name="connsiteX274" fmla="*/ 10174859 w 12196318"/>
              <a:gd name="connsiteY274" fmla="*/ 656971 h 1922526"/>
              <a:gd name="connsiteX275" fmla="*/ 10254742 w 12196318"/>
              <a:gd name="connsiteY275" fmla="*/ 594995 h 1922526"/>
              <a:gd name="connsiteX276" fmla="*/ 10272522 w 12196318"/>
              <a:gd name="connsiteY276" fmla="*/ 617220 h 1922526"/>
              <a:gd name="connsiteX277" fmla="*/ 10192004 w 12196318"/>
              <a:gd name="connsiteY277" fmla="*/ 679831 h 1922526"/>
              <a:gd name="connsiteX278" fmla="*/ 340741 w 12196318"/>
              <a:gd name="connsiteY278" fmla="*/ 603631 h 1922526"/>
              <a:gd name="connsiteX279" fmla="*/ 253111 w 12196318"/>
              <a:gd name="connsiteY279" fmla="*/ 550037 h 1922526"/>
              <a:gd name="connsiteX280" fmla="*/ 268986 w 12196318"/>
              <a:gd name="connsiteY280" fmla="*/ 526288 h 1922526"/>
              <a:gd name="connsiteX281" fmla="*/ 354711 w 12196318"/>
              <a:gd name="connsiteY281" fmla="*/ 578612 h 1922526"/>
              <a:gd name="connsiteX282" fmla="*/ 10038969 w 12196318"/>
              <a:gd name="connsiteY282" fmla="*/ 582930 h 1922526"/>
              <a:gd name="connsiteX283" fmla="*/ 10011410 w 12196318"/>
              <a:gd name="connsiteY283" fmla="*/ 575564 h 1922526"/>
              <a:gd name="connsiteX284" fmla="*/ 10021951 w 12196318"/>
              <a:gd name="connsiteY284" fmla="*/ 501269 h 1922526"/>
              <a:gd name="connsiteX285" fmla="*/ 10021062 w 12196318"/>
              <a:gd name="connsiteY285" fmla="*/ 480060 h 1922526"/>
              <a:gd name="connsiteX286" fmla="*/ 10049510 w 12196318"/>
              <a:gd name="connsiteY286" fmla="*/ 477393 h 1922526"/>
              <a:gd name="connsiteX287" fmla="*/ 10050526 w 12196318"/>
              <a:gd name="connsiteY287" fmla="*/ 501269 h 1922526"/>
              <a:gd name="connsiteX288" fmla="*/ 10038969 w 12196318"/>
              <a:gd name="connsiteY288" fmla="*/ 582422 h 1922526"/>
              <a:gd name="connsiteX289" fmla="*/ 10341737 w 12196318"/>
              <a:gd name="connsiteY289" fmla="*/ 561594 h 1922526"/>
              <a:gd name="connsiteX290" fmla="*/ 10323576 w 12196318"/>
              <a:gd name="connsiteY290" fmla="*/ 539496 h 1922526"/>
              <a:gd name="connsiteX291" fmla="*/ 10352913 w 12196318"/>
              <a:gd name="connsiteY291" fmla="*/ 515366 h 1922526"/>
              <a:gd name="connsiteX292" fmla="*/ 10402062 w 12196318"/>
              <a:gd name="connsiteY292" fmla="*/ 474980 h 1922526"/>
              <a:gd name="connsiteX293" fmla="*/ 10420223 w 12196318"/>
              <a:gd name="connsiteY293" fmla="*/ 497078 h 1922526"/>
              <a:gd name="connsiteX294" fmla="*/ 10371074 w 12196318"/>
              <a:gd name="connsiteY294" fmla="*/ 537464 h 1922526"/>
              <a:gd name="connsiteX295" fmla="*/ 9187053 w 12196318"/>
              <a:gd name="connsiteY295" fmla="*/ 536194 h 1922526"/>
              <a:gd name="connsiteX296" fmla="*/ 9187053 w 12196318"/>
              <a:gd name="connsiteY296" fmla="*/ 529844 h 1922526"/>
              <a:gd name="connsiteX297" fmla="*/ 9187053 w 12196318"/>
              <a:gd name="connsiteY297" fmla="*/ 522605 h 1922526"/>
              <a:gd name="connsiteX298" fmla="*/ 9201912 w 12196318"/>
              <a:gd name="connsiteY298" fmla="*/ 431419 h 1922526"/>
              <a:gd name="connsiteX299" fmla="*/ 9229217 w 12196318"/>
              <a:gd name="connsiteY299" fmla="*/ 440182 h 1922526"/>
              <a:gd name="connsiteX300" fmla="*/ 9215628 w 12196318"/>
              <a:gd name="connsiteY300" fmla="*/ 523240 h 1922526"/>
              <a:gd name="connsiteX301" fmla="*/ 9215628 w 12196318"/>
              <a:gd name="connsiteY301" fmla="*/ 529844 h 1922526"/>
              <a:gd name="connsiteX302" fmla="*/ 9215628 w 12196318"/>
              <a:gd name="connsiteY302" fmla="*/ 535559 h 1922526"/>
              <a:gd name="connsiteX303" fmla="*/ 180467 w 12196318"/>
              <a:gd name="connsiteY303" fmla="*/ 495935 h 1922526"/>
              <a:gd name="connsiteX304" fmla="*/ 104267 w 12196318"/>
              <a:gd name="connsiteY304" fmla="*/ 425450 h 1922526"/>
              <a:gd name="connsiteX305" fmla="*/ 125222 w 12196318"/>
              <a:gd name="connsiteY305" fmla="*/ 406019 h 1922526"/>
              <a:gd name="connsiteX306" fmla="*/ 198120 w 12196318"/>
              <a:gd name="connsiteY306" fmla="*/ 473837 h 1922526"/>
              <a:gd name="connsiteX307" fmla="*/ 10489184 w 12196318"/>
              <a:gd name="connsiteY307" fmla="*/ 440817 h 1922526"/>
              <a:gd name="connsiteX308" fmla="*/ 10471531 w 12196318"/>
              <a:gd name="connsiteY308" fmla="*/ 418338 h 1922526"/>
              <a:gd name="connsiteX309" fmla="*/ 10552684 w 12196318"/>
              <a:gd name="connsiteY309" fmla="*/ 356489 h 1922526"/>
              <a:gd name="connsiteX310" fmla="*/ 10569575 w 12196318"/>
              <a:gd name="connsiteY310" fmla="*/ 379476 h 1922526"/>
              <a:gd name="connsiteX311" fmla="*/ 10489184 w 12196318"/>
              <a:gd name="connsiteY311" fmla="*/ 440817 h 1922526"/>
              <a:gd name="connsiteX312" fmla="*/ 9996932 w 12196318"/>
              <a:gd name="connsiteY312" fmla="*/ 400431 h 1922526"/>
              <a:gd name="connsiteX313" fmla="*/ 9996170 w 12196318"/>
              <a:gd name="connsiteY313" fmla="*/ 398907 h 1922526"/>
              <a:gd name="connsiteX314" fmla="*/ 9936988 w 12196318"/>
              <a:gd name="connsiteY314" fmla="*/ 325501 h 1922526"/>
              <a:gd name="connsiteX315" fmla="*/ 9955911 w 12196318"/>
              <a:gd name="connsiteY315" fmla="*/ 304038 h 1922526"/>
              <a:gd name="connsiteX316" fmla="*/ 10021189 w 12196318"/>
              <a:gd name="connsiteY316" fmla="*/ 385064 h 1922526"/>
              <a:gd name="connsiteX317" fmla="*/ 10022078 w 12196318"/>
              <a:gd name="connsiteY317" fmla="*/ 386842 h 1922526"/>
              <a:gd name="connsiteX318" fmla="*/ 9266809 w 12196318"/>
              <a:gd name="connsiteY318" fmla="*/ 364617 h 1922526"/>
              <a:gd name="connsiteX319" fmla="*/ 9243568 w 12196318"/>
              <a:gd name="connsiteY319" fmla="*/ 347980 h 1922526"/>
              <a:gd name="connsiteX320" fmla="*/ 9318371 w 12196318"/>
              <a:gd name="connsiteY320" fmla="*/ 273304 h 1922526"/>
              <a:gd name="connsiteX321" fmla="*/ 9335135 w 12196318"/>
              <a:gd name="connsiteY321" fmla="*/ 296418 h 1922526"/>
              <a:gd name="connsiteX322" fmla="*/ 9266809 w 12196318"/>
              <a:gd name="connsiteY322" fmla="*/ 364617 h 1922526"/>
              <a:gd name="connsiteX323" fmla="*/ 48133 w 12196318"/>
              <a:gd name="connsiteY323" fmla="*/ 354457 h 1922526"/>
              <a:gd name="connsiteX324" fmla="*/ 0 w 12196318"/>
              <a:gd name="connsiteY324" fmla="*/ 261493 h 1922526"/>
              <a:gd name="connsiteX325" fmla="*/ 26670 w 12196318"/>
              <a:gd name="connsiteY325" fmla="*/ 251333 h 1922526"/>
              <a:gd name="connsiteX326" fmla="*/ 71882 w 12196318"/>
              <a:gd name="connsiteY326" fmla="*/ 338328 h 1922526"/>
              <a:gd name="connsiteX327" fmla="*/ 10641965 w 12196318"/>
              <a:gd name="connsiteY327" fmla="*/ 329057 h 1922526"/>
              <a:gd name="connsiteX328" fmla="*/ 10626217 w 12196318"/>
              <a:gd name="connsiteY328" fmla="*/ 305181 h 1922526"/>
              <a:gd name="connsiteX329" fmla="*/ 10713212 w 12196318"/>
              <a:gd name="connsiteY329" fmla="*/ 251333 h 1922526"/>
              <a:gd name="connsiteX330" fmla="*/ 10727563 w 12196318"/>
              <a:gd name="connsiteY330" fmla="*/ 275971 h 1922526"/>
              <a:gd name="connsiteX331" fmla="*/ 10642600 w 12196318"/>
              <a:gd name="connsiteY331" fmla="*/ 329184 h 1922526"/>
              <a:gd name="connsiteX332" fmla="*/ 9866503 w 12196318"/>
              <a:gd name="connsiteY332" fmla="*/ 278257 h 1922526"/>
              <a:gd name="connsiteX333" fmla="*/ 9774555 w 12196318"/>
              <a:gd name="connsiteY333" fmla="*/ 242697 h 1922526"/>
              <a:gd name="connsiteX334" fmla="*/ 9782302 w 12196318"/>
              <a:gd name="connsiteY334" fmla="*/ 215138 h 1922526"/>
              <a:gd name="connsiteX335" fmla="*/ 9879584 w 12196318"/>
              <a:gd name="connsiteY335" fmla="*/ 253238 h 1922526"/>
              <a:gd name="connsiteX336" fmla="*/ 10804906 w 12196318"/>
              <a:gd name="connsiteY336" fmla="*/ 234188 h 1922526"/>
              <a:gd name="connsiteX337" fmla="*/ 10792206 w 12196318"/>
              <a:gd name="connsiteY337" fmla="*/ 208788 h 1922526"/>
              <a:gd name="connsiteX338" fmla="*/ 10884535 w 12196318"/>
              <a:gd name="connsiteY338" fmla="*/ 164338 h 1922526"/>
              <a:gd name="connsiteX339" fmla="*/ 10896219 w 12196318"/>
              <a:gd name="connsiteY339" fmla="*/ 190500 h 1922526"/>
              <a:gd name="connsiteX340" fmla="*/ 10804906 w 12196318"/>
              <a:gd name="connsiteY340" fmla="*/ 233680 h 1922526"/>
              <a:gd name="connsiteX341" fmla="*/ 9690100 w 12196318"/>
              <a:gd name="connsiteY341" fmla="*/ 224917 h 1922526"/>
              <a:gd name="connsiteX342" fmla="*/ 9599549 w 12196318"/>
              <a:gd name="connsiteY342" fmla="*/ 218948 h 1922526"/>
              <a:gd name="connsiteX343" fmla="*/ 9590786 w 12196318"/>
              <a:gd name="connsiteY343" fmla="*/ 218948 h 1922526"/>
              <a:gd name="connsiteX344" fmla="*/ 9590786 w 12196318"/>
              <a:gd name="connsiteY344" fmla="*/ 190373 h 1922526"/>
              <a:gd name="connsiteX345" fmla="*/ 9599803 w 12196318"/>
              <a:gd name="connsiteY345" fmla="*/ 190373 h 1922526"/>
              <a:gd name="connsiteX346" fmla="*/ 9694291 w 12196318"/>
              <a:gd name="connsiteY346" fmla="*/ 196596 h 1922526"/>
              <a:gd name="connsiteX347" fmla="*/ 10977626 w 12196318"/>
              <a:gd name="connsiteY347" fmla="*/ 155829 h 1922526"/>
              <a:gd name="connsiteX348" fmla="*/ 10967212 w 12196318"/>
              <a:gd name="connsiteY348" fmla="*/ 129159 h 1922526"/>
              <a:gd name="connsiteX349" fmla="*/ 11063478 w 12196318"/>
              <a:gd name="connsiteY349" fmla="*/ 94615 h 1922526"/>
              <a:gd name="connsiteX350" fmla="*/ 11072495 w 12196318"/>
              <a:gd name="connsiteY350" fmla="*/ 121666 h 1922526"/>
              <a:gd name="connsiteX351" fmla="*/ 10976991 w 12196318"/>
              <a:gd name="connsiteY351" fmla="*/ 155829 h 1922526"/>
              <a:gd name="connsiteX352" fmla="*/ 12187682 w 12196318"/>
              <a:gd name="connsiteY352" fmla="*/ 110617 h 1922526"/>
              <a:gd name="connsiteX353" fmla="*/ 12090781 w 12196318"/>
              <a:gd name="connsiteY353" fmla="*/ 83058 h 1922526"/>
              <a:gd name="connsiteX354" fmla="*/ 12097766 w 12196318"/>
              <a:gd name="connsiteY354" fmla="*/ 55372 h 1922526"/>
              <a:gd name="connsiteX355" fmla="*/ 12196318 w 12196318"/>
              <a:gd name="connsiteY355" fmla="*/ 83312 h 1922526"/>
              <a:gd name="connsiteX356" fmla="*/ 11156188 w 12196318"/>
              <a:gd name="connsiteY356" fmla="*/ 96774 h 1922526"/>
              <a:gd name="connsiteX357" fmla="*/ 11148568 w 12196318"/>
              <a:gd name="connsiteY357" fmla="*/ 69215 h 1922526"/>
              <a:gd name="connsiteX358" fmla="*/ 11248009 w 12196318"/>
              <a:gd name="connsiteY358" fmla="*/ 44577 h 1922526"/>
              <a:gd name="connsiteX359" fmla="*/ 11254105 w 12196318"/>
              <a:gd name="connsiteY359" fmla="*/ 72517 h 1922526"/>
              <a:gd name="connsiteX360" fmla="*/ 11156188 w 12196318"/>
              <a:gd name="connsiteY360" fmla="*/ 96139 h 1922526"/>
              <a:gd name="connsiteX361" fmla="*/ 12004802 w 12196318"/>
              <a:gd name="connsiteY361" fmla="*/ 63627 h 1922526"/>
              <a:gd name="connsiteX362" fmla="*/ 11905488 w 12196318"/>
              <a:gd name="connsiteY362" fmla="*/ 46736 h 1922526"/>
              <a:gd name="connsiteX363" fmla="*/ 11909425 w 12196318"/>
              <a:gd name="connsiteY363" fmla="*/ 18415 h 1922526"/>
              <a:gd name="connsiteX364" fmla="*/ 12011025 w 12196318"/>
              <a:gd name="connsiteY364" fmla="*/ 35560 h 1922526"/>
              <a:gd name="connsiteX365" fmla="*/ 11341100 w 12196318"/>
              <a:gd name="connsiteY365" fmla="*/ 54864 h 1922526"/>
              <a:gd name="connsiteX366" fmla="*/ 11336274 w 12196318"/>
              <a:gd name="connsiteY366" fmla="*/ 26797 h 1922526"/>
              <a:gd name="connsiteX367" fmla="*/ 11437874 w 12196318"/>
              <a:gd name="connsiteY367" fmla="*/ 12319 h 1922526"/>
              <a:gd name="connsiteX368" fmla="*/ 11441049 w 12196318"/>
              <a:gd name="connsiteY368" fmla="*/ 40640 h 1922526"/>
              <a:gd name="connsiteX369" fmla="*/ 11341100 w 12196318"/>
              <a:gd name="connsiteY369" fmla="*/ 54864 h 1922526"/>
              <a:gd name="connsiteX370" fmla="*/ 11818239 w 12196318"/>
              <a:gd name="connsiteY370" fmla="*/ 35941 h 1922526"/>
              <a:gd name="connsiteX371" fmla="*/ 11717655 w 12196318"/>
              <a:gd name="connsiteY371" fmla="*/ 29591 h 1922526"/>
              <a:gd name="connsiteX372" fmla="*/ 11718671 w 12196318"/>
              <a:gd name="connsiteY372" fmla="*/ 1016 h 1922526"/>
              <a:gd name="connsiteX373" fmla="*/ 11820271 w 12196318"/>
              <a:gd name="connsiteY373" fmla="*/ 7493 h 1922526"/>
              <a:gd name="connsiteX374" fmla="*/ 11528679 w 12196318"/>
              <a:gd name="connsiteY374" fmla="*/ 32639 h 1922526"/>
              <a:gd name="connsiteX375" fmla="*/ 11526774 w 12196318"/>
              <a:gd name="connsiteY375" fmla="*/ 4191 h 1922526"/>
              <a:gd name="connsiteX376" fmla="*/ 11628374 w 12196318"/>
              <a:gd name="connsiteY376" fmla="*/ 0 h 1922526"/>
              <a:gd name="connsiteX377" fmla="*/ 11628374 w 12196318"/>
              <a:gd name="connsiteY377" fmla="*/ 28575 h 1922526"/>
              <a:gd name="connsiteX378" fmla="*/ 11528298 w 12196318"/>
              <a:gd name="connsiteY378" fmla="*/ 32639 h 192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Lst>
            <a:rect l="l" t="t" r="r" b="b"/>
            <a:pathLst>
              <a:path w="12196318" h="1922526">
                <a:moveTo>
                  <a:pt x="4894707" y="1922526"/>
                </a:moveTo>
                <a:cubicBezTo>
                  <a:pt x="4861052" y="1922526"/>
                  <a:pt x="4826508" y="1921002"/>
                  <a:pt x="4792091" y="1918208"/>
                </a:cubicBezTo>
                <a:lnTo>
                  <a:pt x="4794377" y="1889633"/>
                </a:lnTo>
                <a:cubicBezTo>
                  <a:pt x="4828159" y="1892427"/>
                  <a:pt x="4861814" y="1893951"/>
                  <a:pt x="4894707" y="1893951"/>
                </a:cubicBezTo>
                <a:close/>
                <a:moveTo>
                  <a:pt x="4984623" y="1919478"/>
                </a:moveTo>
                <a:lnTo>
                  <a:pt x="4982464" y="1890903"/>
                </a:lnTo>
                <a:cubicBezTo>
                  <a:pt x="5015103" y="1888617"/>
                  <a:pt x="5048758" y="1884807"/>
                  <a:pt x="5082286" y="1879600"/>
                </a:cubicBezTo>
                <a:lnTo>
                  <a:pt x="5086604" y="1907921"/>
                </a:lnTo>
                <a:cubicBezTo>
                  <a:pt x="5052314" y="1913128"/>
                  <a:pt x="5018024" y="1917065"/>
                  <a:pt x="4984623" y="1919478"/>
                </a:cubicBezTo>
                <a:close/>
                <a:moveTo>
                  <a:pt x="4702937" y="1907921"/>
                </a:moveTo>
                <a:cubicBezTo>
                  <a:pt x="4670171" y="1903222"/>
                  <a:pt x="4636135" y="1897126"/>
                  <a:pt x="4602099" y="1889760"/>
                </a:cubicBezTo>
                <a:lnTo>
                  <a:pt x="4608068" y="1861820"/>
                </a:lnTo>
                <a:cubicBezTo>
                  <a:pt x="4641596" y="1868932"/>
                  <a:pt x="4674870" y="1874520"/>
                  <a:pt x="4707001" y="1879727"/>
                </a:cubicBezTo>
                <a:close/>
                <a:moveTo>
                  <a:pt x="5174742" y="1891411"/>
                </a:moveTo>
                <a:lnTo>
                  <a:pt x="5168900" y="1863217"/>
                </a:lnTo>
                <a:cubicBezTo>
                  <a:pt x="5200269" y="1856359"/>
                  <a:pt x="5233162" y="1848104"/>
                  <a:pt x="5266563" y="1838706"/>
                </a:cubicBezTo>
                <a:lnTo>
                  <a:pt x="5274310" y="1866265"/>
                </a:lnTo>
                <a:cubicBezTo>
                  <a:pt x="5240274" y="1875917"/>
                  <a:pt x="5207000" y="1884553"/>
                  <a:pt x="5174742" y="1891411"/>
                </a:cubicBezTo>
                <a:close/>
                <a:moveTo>
                  <a:pt x="4514977" y="1868932"/>
                </a:moveTo>
                <a:cubicBezTo>
                  <a:pt x="4483100" y="1860423"/>
                  <a:pt x="4450080" y="1850771"/>
                  <a:pt x="4416806" y="1840230"/>
                </a:cubicBezTo>
                <a:lnTo>
                  <a:pt x="4425442" y="1813052"/>
                </a:lnTo>
                <a:cubicBezTo>
                  <a:pt x="4458335" y="1823466"/>
                  <a:pt x="4490847" y="1832991"/>
                  <a:pt x="4522343" y="1841246"/>
                </a:cubicBezTo>
                <a:close/>
                <a:moveTo>
                  <a:pt x="5359400" y="1840611"/>
                </a:moveTo>
                <a:lnTo>
                  <a:pt x="5350510" y="1813433"/>
                </a:lnTo>
                <a:cubicBezTo>
                  <a:pt x="5381244" y="1803400"/>
                  <a:pt x="5412486" y="1792478"/>
                  <a:pt x="5446014" y="1780159"/>
                </a:cubicBezTo>
                <a:lnTo>
                  <a:pt x="5455920" y="1806956"/>
                </a:lnTo>
                <a:cubicBezTo>
                  <a:pt x="5422900" y="1819402"/>
                  <a:pt x="5390769" y="1830451"/>
                  <a:pt x="5359400" y="1840611"/>
                </a:cubicBezTo>
                <a:close/>
                <a:moveTo>
                  <a:pt x="4331716" y="1811655"/>
                </a:moveTo>
                <a:cubicBezTo>
                  <a:pt x="4301236" y="1800733"/>
                  <a:pt x="4269105" y="1788541"/>
                  <a:pt x="4236339" y="1775587"/>
                </a:cubicBezTo>
                <a:lnTo>
                  <a:pt x="4246753" y="1749044"/>
                </a:lnTo>
                <a:cubicBezTo>
                  <a:pt x="4279392" y="1761744"/>
                  <a:pt x="4311142" y="1774444"/>
                  <a:pt x="4341368" y="1784731"/>
                </a:cubicBezTo>
                <a:close/>
                <a:moveTo>
                  <a:pt x="5539232" y="1775333"/>
                </a:moveTo>
                <a:lnTo>
                  <a:pt x="5528818" y="1748663"/>
                </a:lnTo>
                <a:cubicBezTo>
                  <a:pt x="5560314" y="1735963"/>
                  <a:pt x="5591683" y="1723263"/>
                  <a:pt x="5622925" y="1710563"/>
                </a:cubicBezTo>
                <a:lnTo>
                  <a:pt x="5633720" y="1737106"/>
                </a:lnTo>
                <a:cubicBezTo>
                  <a:pt x="5602644" y="1750149"/>
                  <a:pt x="5571275" y="1762887"/>
                  <a:pt x="5539613" y="1775333"/>
                </a:cubicBezTo>
                <a:close/>
                <a:moveTo>
                  <a:pt x="4153662" y="1741932"/>
                </a:moveTo>
                <a:cubicBezTo>
                  <a:pt x="4123944" y="1729232"/>
                  <a:pt x="4093337" y="1716532"/>
                  <a:pt x="4060190" y="1701419"/>
                </a:cubicBezTo>
                <a:lnTo>
                  <a:pt x="4071747" y="1675257"/>
                </a:lnTo>
                <a:cubicBezTo>
                  <a:pt x="4104767" y="1689862"/>
                  <a:pt x="4135247" y="1703070"/>
                  <a:pt x="4164838" y="1715516"/>
                </a:cubicBezTo>
                <a:close/>
                <a:moveTo>
                  <a:pt x="5715762" y="1703832"/>
                </a:moveTo>
                <a:lnTo>
                  <a:pt x="5704967" y="1677416"/>
                </a:lnTo>
                <a:cubicBezTo>
                  <a:pt x="5736209" y="1664462"/>
                  <a:pt x="5767578" y="1651762"/>
                  <a:pt x="5799074" y="1639316"/>
                </a:cubicBezTo>
                <a:lnTo>
                  <a:pt x="5809742" y="1665859"/>
                </a:lnTo>
                <a:cubicBezTo>
                  <a:pt x="5778500" y="1677670"/>
                  <a:pt x="5747766" y="1690624"/>
                  <a:pt x="5716397" y="1703451"/>
                </a:cubicBezTo>
                <a:close/>
                <a:moveTo>
                  <a:pt x="3978783" y="1665732"/>
                </a:moveTo>
                <a:lnTo>
                  <a:pt x="3886962" y="1621917"/>
                </a:lnTo>
                <a:lnTo>
                  <a:pt x="3899027" y="1596517"/>
                </a:lnTo>
                <a:cubicBezTo>
                  <a:pt x="3929761" y="1610741"/>
                  <a:pt x="3960495" y="1624965"/>
                  <a:pt x="3991229" y="1638935"/>
                </a:cubicBezTo>
                <a:close/>
                <a:moveTo>
                  <a:pt x="5892800" y="1632204"/>
                </a:moveTo>
                <a:lnTo>
                  <a:pt x="5882513" y="1605534"/>
                </a:lnTo>
                <a:cubicBezTo>
                  <a:pt x="5916676" y="1592834"/>
                  <a:pt x="5947918" y="1580134"/>
                  <a:pt x="5978017" y="1569974"/>
                </a:cubicBezTo>
                <a:lnTo>
                  <a:pt x="5987669" y="1596898"/>
                </a:lnTo>
                <a:cubicBezTo>
                  <a:pt x="5957697" y="1607566"/>
                  <a:pt x="5926709" y="1619123"/>
                  <a:pt x="5892800" y="1632204"/>
                </a:cubicBezTo>
                <a:close/>
                <a:moveTo>
                  <a:pt x="3806317" y="1584833"/>
                </a:moveTo>
                <a:cubicBezTo>
                  <a:pt x="3775583" y="1570609"/>
                  <a:pt x="3744722" y="1556385"/>
                  <a:pt x="3714115" y="1542542"/>
                </a:cubicBezTo>
                <a:lnTo>
                  <a:pt x="3725926" y="1516507"/>
                </a:lnTo>
                <a:cubicBezTo>
                  <a:pt x="3756660" y="1530477"/>
                  <a:pt x="3787521" y="1544701"/>
                  <a:pt x="3818382" y="1558925"/>
                </a:cubicBezTo>
                <a:close/>
                <a:moveTo>
                  <a:pt x="8360283" y="1579626"/>
                </a:moveTo>
                <a:lnTo>
                  <a:pt x="8337550" y="1579626"/>
                </a:lnTo>
                <a:lnTo>
                  <a:pt x="8337550" y="1551051"/>
                </a:lnTo>
                <a:cubicBezTo>
                  <a:pt x="8371459" y="1551051"/>
                  <a:pt x="8405622" y="1551051"/>
                  <a:pt x="8439150" y="1550162"/>
                </a:cubicBezTo>
                <a:lnTo>
                  <a:pt x="8439912" y="1578737"/>
                </a:lnTo>
                <a:cubicBezTo>
                  <a:pt x="8413623" y="1579245"/>
                  <a:pt x="8386953" y="1579626"/>
                  <a:pt x="8360283" y="1579626"/>
                </a:cubicBezTo>
                <a:close/>
                <a:moveTo>
                  <a:pt x="8248396" y="1577975"/>
                </a:moveTo>
                <a:cubicBezTo>
                  <a:pt x="8215503" y="1576959"/>
                  <a:pt x="8181340" y="1575562"/>
                  <a:pt x="8146796" y="1573784"/>
                </a:cubicBezTo>
                <a:lnTo>
                  <a:pt x="8148320" y="1545209"/>
                </a:lnTo>
                <a:cubicBezTo>
                  <a:pt x="8182864" y="1546987"/>
                  <a:pt x="8216900" y="1548384"/>
                  <a:pt x="8249920" y="1549400"/>
                </a:cubicBezTo>
                <a:close/>
                <a:moveTo>
                  <a:pt x="8528939" y="1575308"/>
                </a:moveTo>
                <a:lnTo>
                  <a:pt x="8527415" y="1546733"/>
                </a:lnTo>
                <a:cubicBezTo>
                  <a:pt x="8561578" y="1544955"/>
                  <a:pt x="8595487" y="1542542"/>
                  <a:pt x="8628126" y="1539621"/>
                </a:cubicBezTo>
                <a:lnTo>
                  <a:pt x="8630793" y="1568069"/>
                </a:lnTo>
                <a:cubicBezTo>
                  <a:pt x="8597900" y="1571117"/>
                  <a:pt x="8563483" y="1573403"/>
                  <a:pt x="8528939" y="1575308"/>
                </a:cubicBezTo>
                <a:close/>
                <a:moveTo>
                  <a:pt x="6071362" y="1568577"/>
                </a:moveTo>
                <a:lnTo>
                  <a:pt x="6062726" y="1541272"/>
                </a:lnTo>
                <a:cubicBezTo>
                  <a:pt x="6088126" y="1533017"/>
                  <a:pt x="6114415" y="1525397"/>
                  <a:pt x="6138926" y="1518539"/>
                </a:cubicBezTo>
                <a:lnTo>
                  <a:pt x="6160643" y="1512570"/>
                </a:lnTo>
                <a:lnTo>
                  <a:pt x="6167882" y="1540256"/>
                </a:lnTo>
                <a:lnTo>
                  <a:pt x="6146800" y="1545717"/>
                </a:lnTo>
                <a:cubicBezTo>
                  <a:pt x="6122416" y="1552829"/>
                  <a:pt x="6097016" y="1560322"/>
                  <a:pt x="6071362" y="1568577"/>
                </a:cubicBezTo>
                <a:close/>
                <a:moveTo>
                  <a:pt x="8057643" y="1568577"/>
                </a:moveTo>
                <a:cubicBezTo>
                  <a:pt x="8023733" y="1566291"/>
                  <a:pt x="7989951" y="1563624"/>
                  <a:pt x="7956043" y="1560830"/>
                </a:cubicBezTo>
                <a:lnTo>
                  <a:pt x="7958456" y="1532382"/>
                </a:lnTo>
                <a:cubicBezTo>
                  <a:pt x="7992110" y="1535176"/>
                  <a:pt x="8025893" y="1537843"/>
                  <a:pt x="8060056" y="1540129"/>
                </a:cubicBezTo>
                <a:close/>
                <a:moveTo>
                  <a:pt x="8719566" y="1558671"/>
                </a:moveTo>
                <a:lnTo>
                  <a:pt x="8716010" y="1530350"/>
                </a:lnTo>
                <a:cubicBezTo>
                  <a:pt x="8749665" y="1526032"/>
                  <a:pt x="8783320" y="1521079"/>
                  <a:pt x="8815959" y="1515491"/>
                </a:cubicBezTo>
                <a:lnTo>
                  <a:pt x="8820785" y="1543685"/>
                </a:lnTo>
                <a:cubicBezTo>
                  <a:pt x="8788400" y="1549019"/>
                  <a:pt x="8753729" y="1554099"/>
                  <a:pt x="8719566" y="1558417"/>
                </a:cubicBezTo>
                <a:close/>
                <a:moveTo>
                  <a:pt x="7867396" y="1552829"/>
                </a:moveTo>
                <a:cubicBezTo>
                  <a:pt x="7833525" y="1549692"/>
                  <a:pt x="7799667" y="1546352"/>
                  <a:pt x="7765796" y="1542796"/>
                </a:cubicBezTo>
                <a:lnTo>
                  <a:pt x="7768718" y="1514348"/>
                </a:lnTo>
                <a:cubicBezTo>
                  <a:pt x="7802588" y="1517904"/>
                  <a:pt x="7836447" y="1521244"/>
                  <a:pt x="7870318" y="1524381"/>
                </a:cubicBezTo>
                <a:close/>
                <a:moveTo>
                  <a:pt x="7677658" y="1533017"/>
                </a:moveTo>
                <a:lnTo>
                  <a:pt x="7588758" y="1523111"/>
                </a:lnTo>
                <a:lnTo>
                  <a:pt x="7577328" y="1521841"/>
                </a:lnTo>
                <a:lnTo>
                  <a:pt x="7580376" y="1493520"/>
                </a:lnTo>
                <a:lnTo>
                  <a:pt x="7591807" y="1494790"/>
                </a:lnTo>
                <a:lnTo>
                  <a:pt x="7680707" y="1504569"/>
                </a:lnTo>
                <a:close/>
                <a:moveTo>
                  <a:pt x="8908669" y="1526286"/>
                </a:moveTo>
                <a:lnTo>
                  <a:pt x="8902573" y="1498346"/>
                </a:lnTo>
                <a:cubicBezTo>
                  <a:pt x="8935466" y="1491234"/>
                  <a:pt x="8968359" y="1483233"/>
                  <a:pt x="9000490" y="1474343"/>
                </a:cubicBezTo>
                <a:lnTo>
                  <a:pt x="9008110" y="1501902"/>
                </a:lnTo>
                <a:cubicBezTo>
                  <a:pt x="8975471" y="1511046"/>
                  <a:pt x="8941943" y="1519301"/>
                  <a:pt x="8908669" y="1526413"/>
                </a:cubicBezTo>
                <a:close/>
                <a:moveTo>
                  <a:pt x="6254369" y="1519428"/>
                </a:moveTo>
                <a:lnTo>
                  <a:pt x="6248273" y="1491488"/>
                </a:lnTo>
                <a:cubicBezTo>
                  <a:pt x="6280912" y="1484376"/>
                  <a:pt x="6314694" y="1477899"/>
                  <a:pt x="6348730" y="1472057"/>
                </a:cubicBezTo>
                <a:lnTo>
                  <a:pt x="6353429" y="1500251"/>
                </a:lnTo>
                <a:cubicBezTo>
                  <a:pt x="6319520" y="1506093"/>
                  <a:pt x="6286500" y="1512443"/>
                  <a:pt x="6253988" y="1519555"/>
                </a:cubicBezTo>
                <a:close/>
                <a:moveTo>
                  <a:pt x="7488682" y="1512189"/>
                </a:moveTo>
                <a:cubicBezTo>
                  <a:pt x="7454811" y="1508468"/>
                  <a:pt x="7420953" y="1504912"/>
                  <a:pt x="7387082" y="1501521"/>
                </a:cubicBezTo>
                <a:lnTo>
                  <a:pt x="7390003" y="1473073"/>
                </a:lnTo>
                <a:cubicBezTo>
                  <a:pt x="7423785" y="1476502"/>
                  <a:pt x="7457568" y="1480185"/>
                  <a:pt x="7491603" y="1483741"/>
                </a:cubicBezTo>
                <a:close/>
                <a:moveTo>
                  <a:pt x="3633470" y="1506093"/>
                </a:moveTo>
                <a:cubicBezTo>
                  <a:pt x="3602482" y="1492466"/>
                  <a:pt x="3571456" y="1479131"/>
                  <a:pt x="3540379" y="1466088"/>
                </a:cubicBezTo>
                <a:lnTo>
                  <a:pt x="3551428" y="1439672"/>
                </a:lnTo>
                <a:cubicBezTo>
                  <a:pt x="3582670" y="1452372"/>
                  <a:pt x="3613912" y="1466215"/>
                  <a:pt x="3644900" y="1479931"/>
                </a:cubicBezTo>
                <a:close/>
                <a:moveTo>
                  <a:pt x="7299452" y="1492631"/>
                </a:moveTo>
                <a:cubicBezTo>
                  <a:pt x="7265582" y="1489494"/>
                  <a:pt x="7231723" y="1486497"/>
                  <a:pt x="7197852" y="1483614"/>
                </a:cubicBezTo>
                <a:lnTo>
                  <a:pt x="7200265" y="1455166"/>
                </a:lnTo>
                <a:cubicBezTo>
                  <a:pt x="7234136" y="1457960"/>
                  <a:pt x="7267995" y="1460970"/>
                  <a:pt x="7301865" y="1464183"/>
                </a:cubicBezTo>
                <a:close/>
                <a:moveTo>
                  <a:pt x="6440805" y="1487297"/>
                </a:moveTo>
                <a:lnTo>
                  <a:pt x="6437122" y="1458976"/>
                </a:lnTo>
                <a:cubicBezTo>
                  <a:pt x="6470142" y="1454785"/>
                  <a:pt x="6504306" y="1451102"/>
                  <a:pt x="6538722" y="1448054"/>
                </a:cubicBezTo>
                <a:lnTo>
                  <a:pt x="6541262" y="1476502"/>
                </a:lnTo>
                <a:cubicBezTo>
                  <a:pt x="6506845" y="1479550"/>
                  <a:pt x="6473063" y="1483233"/>
                  <a:pt x="6440424" y="1487424"/>
                </a:cubicBezTo>
                <a:close/>
                <a:moveTo>
                  <a:pt x="7109969" y="1476883"/>
                </a:moveTo>
                <a:cubicBezTo>
                  <a:pt x="7075297" y="1474597"/>
                  <a:pt x="7041261" y="1472565"/>
                  <a:pt x="7008369" y="1470914"/>
                </a:cubicBezTo>
                <a:lnTo>
                  <a:pt x="7009765" y="1442339"/>
                </a:lnTo>
                <a:cubicBezTo>
                  <a:pt x="7042532" y="1443990"/>
                  <a:pt x="7076694" y="1446022"/>
                  <a:pt x="7111365" y="1448435"/>
                </a:cubicBezTo>
                <a:close/>
                <a:moveTo>
                  <a:pt x="9094216" y="1476121"/>
                </a:moveTo>
                <a:lnTo>
                  <a:pt x="9085326" y="1448943"/>
                </a:lnTo>
                <a:cubicBezTo>
                  <a:pt x="9117203" y="1438529"/>
                  <a:pt x="9148826" y="1426972"/>
                  <a:pt x="9180068" y="1414780"/>
                </a:cubicBezTo>
                <a:lnTo>
                  <a:pt x="9190609" y="1441323"/>
                </a:lnTo>
                <a:cubicBezTo>
                  <a:pt x="9158605" y="1453896"/>
                  <a:pt x="9126220" y="1465580"/>
                  <a:pt x="9093835" y="1476248"/>
                </a:cubicBezTo>
                <a:close/>
                <a:moveTo>
                  <a:pt x="6629400" y="1470279"/>
                </a:moveTo>
                <a:lnTo>
                  <a:pt x="6627876" y="1441831"/>
                </a:lnTo>
                <a:cubicBezTo>
                  <a:pt x="6660896" y="1439926"/>
                  <a:pt x="6695186" y="1438656"/>
                  <a:pt x="6729476" y="1437894"/>
                </a:cubicBezTo>
                <a:lnTo>
                  <a:pt x="6729476" y="1466469"/>
                </a:lnTo>
                <a:cubicBezTo>
                  <a:pt x="6695821" y="1467231"/>
                  <a:pt x="6661785" y="1468501"/>
                  <a:pt x="6629400" y="1470279"/>
                </a:cubicBezTo>
                <a:close/>
                <a:moveTo>
                  <a:pt x="6920231" y="1467485"/>
                </a:moveTo>
                <a:cubicBezTo>
                  <a:pt x="6885940" y="1466469"/>
                  <a:pt x="6851904" y="1465834"/>
                  <a:pt x="6818631" y="1465707"/>
                </a:cubicBezTo>
                <a:lnTo>
                  <a:pt x="6818631" y="1437132"/>
                </a:lnTo>
                <a:cubicBezTo>
                  <a:pt x="6851777" y="1437132"/>
                  <a:pt x="6886068" y="1437894"/>
                  <a:pt x="6920231" y="1438910"/>
                </a:cubicBezTo>
                <a:close/>
                <a:moveTo>
                  <a:pt x="3458337" y="1432433"/>
                </a:moveTo>
                <a:cubicBezTo>
                  <a:pt x="3426968" y="1419733"/>
                  <a:pt x="3395599" y="1407033"/>
                  <a:pt x="3363976" y="1395222"/>
                </a:cubicBezTo>
                <a:lnTo>
                  <a:pt x="3374263" y="1368552"/>
                </a:lnTo>
                <a:cubicBezTo>
                  <a:pt x="3406013" y="1381252"/>
                  <a:pt x="3437763" y="1393190"/>
                  <a:pt x="3469005" y="1405890"/>
                </a:cubicBezTo>
                <a:close/>
                <a:moveTo>
                  <a:pt x="9273159" y="1407033"/>
                </a:moveTo>
                <a:lnTo>
                  <a:pt x="9260840" y="1380617"/>
                </a:lnTo>
                <a:cubicBezTo>
                  <a:pt x="9291574" y="1366647"/>
                  <a:pt x="9321927" y="1351661"/>
                  <a:pt x="9351264" y="1336167"/>
                </a:cubicBezTo>
                <a:lnTo>
                  <a:pt x="9363964" y="1361567"/>
                </a:lnTo>
                <a:cubicBezTo>
                  <a:pt x="9334500" y="1377061"/>
                  <a:pt x="9303893" y="1392301"/>
                  <a:pt x="9272778" y="1406017"/>
                </a:cubicBezTo>
                <a:close/>
                <a:moveTo>
                  <a:pt x="3281045" y="1364361"/>
                </a:moveTo>
                <a:cubicBezTo>
                  <a:pt x="3249295" y="1352677"/>
                  <a:pt x="3217507" y="1341247"/>
                  <a:pt x="3185668" y="1330071"/>
                </a:cubicBezTo>
                <a:lnTo>
                  <a:pt x="3195066" y="1303020"/>
                </a:lnTo>
                <a:cubicBezTo>
                  <a:pt x="3227197" y="1314323"/>
                  <a:pt x="3258566" y="1325753"/>
                  <a:pt x="3290951" y="1337564"/>
                </a:cubicBezTo>
                <a:close/>
                <a:moveTo>
                  <a:pt x="9442577" y="1317117"/>
                </a:moveTo>
                <a:lnTo>
                  <a:pt x="9427845" y="1292733"/>
                </a:lnTo>
                <a:cubicBezTo>
                  <a:pt x="9456547" y="1275334"/>
                  <a:pt x="9484868" y="1256792"/>
                  <a:pt x="9512046" y="1237742"/>
                </a:cubicBezTo>
                <a:lnTo>
                  <a:pt x="9528429" y="1261110"/>
                </a:lnTo>
                <a:cubicBezTo>
                  <a:pt x="9500743" y="1280287"/>
                  <a:pt x="9471914" y="1299210"/>
                  <a:pt x="9442577" y="1317117"/>
                </a:cubicBezTo>
                <a:close/>
                <a:moveTo>
                  <a:pt x="3101340" y="1300734"/>
                </a:moveTo>
                <a:cubicBezTo>
                  <a:pt x="3069336" y="1290066"/>
                  <a:pt x="3037205" y="1279563"/>
                  <a:pt x="3004947" y="1269238"/>
                </a:cubicBezTo>
                <a:lnTo>
                  <a:pt x="3013710" y="1242060"/>
                </a:lnTo>
                <a:cubicBezTo>
                  <a:pt x="3045968" y="1252309"/>
                  <a:pt x="3078226" y="1262850"/>
                  <a:pt x="3110484" y="1273683"/>
                </a:cubicBezTo>
                <a:close/>
                <a:moveTo>
                  <a:pt x="2920238" y="1243076"/>
                </a:moveTo>
                <a:cubicBezTo>
                  <a:pt x="2887980" y="1233297"/>
                  <a:pt x="2855468" y="1223772"/>
                  <a:pt x="2822956" y="1214501"/>
                </a:cubicBezTo>
                <a:lnTo>
                  <a:pt x="2830830" y="1187069"/>
                </a:lnTo>
                <a:cubicBezTo>
                  <a:pt x="2863469" y="1196340"/>
                  <a:pt x="2896108" y="1205865"/>
                  <a:pt x="2928493" y="1215644"/>
                </a:cubicBezTo>
                <a:close/>
                <a:moveTo>
                  <a:pt x="9600438" y="1207008"/>
                </a:moveTo>
                <a:lnTo>
                  <a:pt x="9582404" y="1184783"/>
                </a:lnTo>
                <a:cubicBezTo>
                  <a:pt x="9607804" y="1164082"/>
                  <a:pt x="9633204" y="1141603"/>
                  <a:pt x="9657080" y="1117981"/>
                </a:cubicBezTo>
                <a:lnTo>
                  <a:pt x="9677146" y="1138428"/>
                </a:lnTo>
                <a:cubicBezTo>
                  <a:pt x="9652000" y="1162685"/>
                  <a:pt x="9626600" y="1185799"/>
                  <a:pt x="9600438" y="1207008"/>
                </a:cubicBezTo>
                <a:close/>
                <a:moveTo>
                  <a:pt x="2737485" y="1190879"/>
                </a:moveTo>
                <a:cubicBezTo>
                  <a:pt x="2704808" y="1181989"/>
                  <a:pt x="2672118" y="1173518"/>
                  <a:pt x="2639441" y="1165479"/>
                </a:cubicBezTo>
                <a:lnTo>
                  <a:pt x="2646426" y="1137793"/>
                </a:lnTo>
                <a:cubicBezTo>
                  <a:pt x="2679319" y="1146048"/>
                  <a:pt x="2712212" y="1154684"/>
                  <a:pt x="2744978" y="1163193"/>
                </a:cubicBezTo>
                <a:close/>
                <a:moveTo>
                  <a:pt x="2553335" y="1144143"/>
                </a:moveTo>
                <a:cubicBezTo>
                  <a:pt x="2520480" y="1136358"/>
                  <a:pt x="2487511" y="1128814"/>
                  <a:pt x="2454402" y="1121537"/>
                </a:cubicBezTo>
                <a:lnTo>
                  <a:pt x="2460625" y="1093724"/>
                </a:lnTo>
                <a:cubicBezTo>
                  <a:pt x="2493772" y="1100963"/>
                  <a:pt x="2526792" y="1108583"/>
                  <a:pt x="2559812" y="1116330"/>
                </a:cubicBezTo>
                <a:close/>
                <a:moveTo>
                  <a:pt x="2367661" y="1103122"/>
                </a:moveTo>
                <a:cubicBezTo>
                  <a:pt x="2334641" y="1096264"/>
                  <a:pt x="2301494" y="1089749"/>
                  <a:pt x="2268220" y="1083564"/>
                </a:cubicBezTo>
                <a:lnTo>
                  <a:pt x="2273554" y="1055497"/>
                </a:lnTo>
                <a:cubicBezTo>
                  <a:pt x="2306917" y="1061758"/>
                  <a:pt x="2340229" y="1068324"/>
                  <a:pt x="2373503" y="1075182"/>
                </a:cubicBezTo>
                <a:close/>
                <a:moveTo>
                  <a:pt x="9738868" y="1073023"/>
                </a:moveTo>
                <a:lnTo>
                  <a:pt x="9717405" y="1054100"/>
                </a:lnTo>
                <a:cubicBezTo>
                  <a:pt x="9738868" y="1029716"/>
                  <a:pt x="9760204" y="1003300"/>
                  <a:pt x="9780905" y="976122"/>
                </a:cubicBezTo>
                <a:lnTo>
                  <a:pt x="9803765" y="993394"/>
                </a:lnTo>
                <a:cubicBezTo>
                  <a:pt x="9782683" y="1021207"/>
                  <a:pt x="9760839" y="1048004"/>
                  <a:pt x="9738868" y="1073023"/>
                </a:cubicBezTo>
                <a:close/>
                <a:moveTo>
                  <a:pt x="2180971" y="1067689"/>
                </a:moveTo>
                <a:cubicBezTo>
                  <a:pt x="2147697" y="1061974"/>
                  <a:pt x="2114296" y="1056386"/>
                  <a:pt x="2081022" y="1051179"/>
                </a:cubicBezTo>
                <a:lnTo>
                  <a:pt x="2085340" y="1022858"/>
                </a:lnTo>
                <a:cubicBezTo>
                  <a:pt x="2119211" y="1028192"/>
                  <a:pt x="2152739" y="1033742"/>
                  <a:pt x="2185924" y="1039495"/>
                </a:cubicBezTo>
                <a:close/>
                <a:moveTo>
                  <a:pt x="1993900" y="1037717"/>
                </a:moveTo>
                <a:cubicBezTo>
                  <a:pt x="1963839" y="1033399"/>
                  <a:pt x="1933664" y="1029170"/>
                  <a:pt x="1903349" y="1025017"/>
                </a:cubicBezTo>
                <a:lnTo>
                  <a:pt x="1892300" y="1025017"/>
                </a:lnTo>
                <a:lnTo>
                  <a:pt x="1895983" y="996696"/>
                </a:lnTo>
                <a:lnTo>
                  <a:pt x="1906016" y="997966"/>
                </a:lnTo>
                <a:cubicBezTo>
                  <a:pt x="1936369" y="1001776"/>
                  <a:pt x="1966595" y="1005840"/>
                  <a:pt x="1996948" y="1010666"/>
                </a:cubicBezTo>
                <a:close/>
                <a:moveTo>
                  <a:pt x="1805178" y="1012952"/>
                </a:moveTo>
                <a:lnTo>
                  <a:pt x="1704340" y="1000252"/>
                </a:lnTo>
                <a:lnTo>
                  <a:pt x="1708150" y="971931"/>
                </a:lnTo>
                <a:lnTo>
                  <a:pt x="1808861" y="984631"/>
                </a:lnTo>
                <a:close/>
                <a:moveTo>
                  <a:pt x="1616202" y="987552"/>
                </a:moveTo>
                <a:cubicBezTo>
                  <a:pt x="1582547" y="982726"/>
                  <a:pt x="1549019" y="977900"/>
                  <a:pt x="1515491" y="972693"/>
                </a:cubicBezTo>
                <a:lnTo>
                  <a:pt x="1519936" y="944499"/>
                </a:lnTo>
                <a:cubicBezTo>
                  <a:pt x="1553375" y="949579"/>
                  <a:pt x="1586827" y="954494"/>
                  <a:pt x="1620266" y="959231"/>
                </a:cubicBezTo>
                <a:close/>
                <a:moveTo>
                  <a:pt x="1427607" y="958469"/>
                </a:moveTo>
                <a:cubicBezTo>
                  <a:pt x="1393317" y="952754"/>
                  <a:pt x="1359662" y="946785"/>
                  <a:pt x="1327277" y="940689"/>
                </a:cubicBezTo>
                <a:lnTo>
                  <a:pt x="1332484" y="912622"/>
                </a:lnTo>
                <a:cubicBezTo>
                  <a:pt x="1364742" y="918718"/>
                  <a:pt x="1398270" y="924560"/>
                  <a:pt x="1432306" y="930402"/>
                </a:cubicBezTo>
                <a:close/>
                <a:moveTo>
                  <a:pt x="1239139" y="923417"/>
                </a:moveTo>
                <a:cubicBezTo>
                  <a:pt x="1205357" y="916305"/>
                  <a:pt x="1171829" y="908939"/>
                  <a:pt x="1139571" y="901319"/>
                </a:cubicBezTo>
                <a:lnTo>
                  <a:pt x="1146175" y="873506"/>
                </a:lnTo>
                <a:cubicBezTo>
                  <a:pt x="1178179" y="881126"/>
                  <a:pt x="1211326" y="888492"/>
                  <a:pt x="1244981" y="895477"/>
                </a:cubicBezTo>
                <a:close/>
                <a:moveTo>
                  <a:pt x="9855200" y="920115"/>
                </a:moveTo>
                <a:lnTo>
                  <a:pt x="9831451" y="904240"/>
                </a:lnTo>
                <a:cubicBezTo>
                  <a:pt x="9839833" y="891540"/>
                  <a:pt x="9848088" y="878840"/>
                  <a:pt x="9856851" y="866140"/>
                </a:cubicBezTo>
                <a:lnTo>
                  <a:pt x="9848469" y="841883"/>
                </a:lnTo>
                <a:cubicBezTo>
                  <a:pt x="9858502" y="838454"/>
                  <a:pt x="9868535" y="834771"/>
                  <a:pt x="9878568" y="830961"/>
                </a:cubicBezTo>
                <a:cubicBezTo>
                  <a:pt x="9880854" y="827024"/>
                  <a:pt x="9883394" y="823214"/>
                  <a:pt x="9885807" y="819277"/>
                </a:cubicBezTo>
                <a:lnTo>
                  <a:pt x="9894443" y="824611"/>
                </a:lnTo>
                <a:cubicBezTo>
                  <a:pt x="9910064" y="818261"/>
                  <a:pt x="9925685" y="811911"/>
                  <a:pt x="9940925" y="804037"/>
                </a:cubicBezTo>
                <a:lnTo>
                  <a:pt x="9953625" y="829437"/>
                </a:lnTo>
                <a:cubicBezTo>
                  <a:pt x="9935464" y="838200"/>
                  <a:pt x="9916922" y="846201"/>
                  <a:pt x="9898253" y="853694"/>
                </a:cubicBezTo>
                <a:lnTo>
                  <a:pt x="9896221" y="856996"/>
                </a:lnTo>
                <a:cubicBezTo>
                  <a:pt x="9882505" y="878586"/>
                  <a:pt x="9868916" y="899922"/>
                  <a:pt x="9855200" y="920115"/>
                </a:cubicBezTo>
                <a:close/>
                <a:moveTo>
                  <a:pt x="9577832" y="913765"/>
                </a:moveTo>
                <a:cubicBezTo>
                  <a:pt x="9542538" y="912279"/>
                  <a:pt x="9507665" y="905599"/>
                  <a:pt x="9474327" y="893953"/>
                </a:cubicBezTo>
                <a:lnTo>
                  <a:pt x="9483598" y="866902"/>
                </a:lnTo>
                <a:cubicBezTo>
                  <a:pt x="9514319" y="877646"/>
                  <a:pt x="9546451" y="883856"/>
                  <a:pt x="9578975" y="885317"/>
                </a:cubicBezTo>
                <a:close/>
                <a:moveTo>
                  <a:pt x="9668637" y="910336"/>
                </a:moveTo>
                <a:lnTo>
                  <a:pt x="9665843" y="882015"/>
                </a:lnTo>
                <a:cubicBezTo>
                  <a:pt x="9698927" y="878637"/>
                  <a:pt x="9731756" y="873163"/>
                  <a:pt x="9764141" y="865632"/>
                </a:cubicBezTo>
                <a:lnTo>
                  <a:pt x="9770618" y="893445"/>
                </a:lnTo>
                <a:cubicBezTo>
                  <a:pt x="9737116" y="901395"/>
                  <a:pt x="9703143" y="907161"/>
                  <a:pt x="9668891" y="910717"/>
                </a:cubicBezTo>
                <a:close/>
                <a:moveTo>
                  <a:pt x="1052957" y="880110"/>
                </a:moveTo>
                <a:cubicBezTo>
                  <a:pt x="1019683" y="871347"/>
                  <a:pt x="986663" y="862076"/>
                  <a:pt x="954786" y="852551"/>
                </a:cubicBezTo>
                <a:lnTo>
                  <a:pt x="962914" y="825246"/>
                </a:lnTo>
                <a:cubicBezTo>
                  <a:pt x="994537" y="834644"/>
                  <a:pt x="1027303" y="843788"/>
                  <a:pt x="1060323" y="852424"/>
                </a:cubicBezTo>
                <a:close/>
                <a:moveTo>
                  <a:pt x="9391523" y="854710"/>
                </a:moveTo>
                <a:cubicBezTo>
                  <a:pt x="9361577" y="836727"/>
                  <a:pt x="9333764" y="815429"/>
                  <a:pt x="9308592" y="791210"/>
                </a:cubicBezTo>
                <a:lnTo>
                  <a:pt x="9328404" y="770763"/>
                </a:lnTo>
                <a:cubicBezTo>
                  <a:pt x="9352064" y="793521"/>
                  <a:pt x="9378176" y="813587"/>
                  <a:pt x="9406255" y="830580"/>
                </a:cubicBezTo>
                <a:close/>
                <a:moveTo>
                  <a:pt x="869823" y="825500"/>
                </a:moveTo>
                <a:cubicBezTo>
                  <a:pt x="837311" y="814705"/>
                  <a:pt x="804926" y="803275"/>
                  <a:pt x="773557" y="791591"/>
                </a:cubicBezTo>
                <a:lnTo>
                  <a:pt x="783463" y="764794"/>
                </a:lnTo>
                <a:cubicBezTo>
                  <a:pt x="814578" y="776478"/>
                  <a:pt x="846963" y="787654"/>
                  <a:pt x="878840" y="798322"/>
                </a:cubicBezTo>
                <a:close/>
                <a:moveTo>
                  <a:pt x="10033000" y="786892"/>
                </a:moveTo>
                <a:lnTo>
                  <a:pt x="10018522" y="762254"/>
                </a:lnTo>
                <a:cubicBezTo>
                  <a:pt x="10046335" y="745998"/>
                  <a:pt x="10074021" y="728345"/>
                  <a:pt x="10103485" y="708406"/>
                </a:cubicBezTo>
                <a:lnTo>
                  <a:pt x="10119614" y="731901"/>
                </a:lnTo>
                <a:cubicBezTo>
                  <a:pt x="10089261" y="752348"/>
                  <a:pt x="10060940" y="771017"/>
                  <a:pt x="10033000" y="786892"/>
                </a:cubicBezTo>
                <a:close/>
                <a:moveTo>
                  <a:pt x="690118" y="759968"/>
                </a:moveTo>
                <a:cubicBezTo>
                  <a:pt x="659638" y="748157"/>
                  <a:pt x="627888" y="735711"/>
                  <a:pt x="595376" y="722503"/>
                </a:cubicBezTo>
                <a:lnTo>
                  <a:pt x="606044" y="696087"/>
                </a:lnTo>
                <a:cubicBezTo>
                  <a:pt x="638556" y="708787"/>
                  <a:pt x="670179" y="721487"/>
                  <a:pt x="700405" y="733425"/>
                </a:cubicBezTo>
                <a:close/>
                <a:moveTo>
                  <a:pt x="9956800" y="758317"/>
                </a:moveTo>
                <a:lnTo>
                  <a:pt x="9932416" y="743585"/>
                </a:lnTo>
                <a:cubicBezTo>
                  <a:pt x="9952736" y="709803"/>
                  <a:pt x="9968103" y="681863"/>
                  <a:pt x="9980549" y="655701"/>
                </a:cubicBezTo>
                <a:lnTo>
                  <a:pt x="10005949" y="668401"/>
                </a:lnTo>
                <a:cubicBezTo>
                  <a:pt x="9991116" y="699198"/>
                  <a:pt x="9974707" y="729209"/>
                  <a:pt x="9956800" y="758317"/>
                </a:cubicBezTo>
                <a:close/>
                <a:moveTo>
                  <a:pt x="9249156" y="721233"/>
                </a:moveTo>
                <a:cubicBezTo>
                  <a:pt x="9229331" y="692086"/>
                  <a:pt x="9213647" y="660336"/>
                  <a:pt x="9202547" y="626872"/>
                </a:cubicBezTo>
                <a:lnTo>
                  <a:pt x="9229725" y="617982"/>
                </a:lnTo>
                <a:cubicBezTo>
                  <a:pt x="9239974" y="648944"/>
                  <a:pt x="9254503" y="678307"/>
                  <a:pt x="9272905" y="705231"/>
                </a:cubicBezTo>
                <a:close/>
                <a:moveTo>
                  <a:pt x="512953" y="687832"/>
                </a:moveTo>
                <a:cubicBezTo>
                  <a:pt x="479806" y="673227"/>
                  <a:pt x="449453" y="659130"/>
                  <a:pt x="420243" y="644779"/>
                </a:cubicBezTo>
                <a:lnTo>
                  <a:pt x="432943" y="619379"/>
                </a:lnTo>
                <a:cubicBezTo>
                  <a:pt x="461772" y="633603"/>
                  <a:pt x="491744" y="647446"/>
                  <a:pt x="524637" y="661924"/>
                </a:cubicBezTo>
                <a:close/>
                <a:moveTo>
                  <a:pt x="10192004" y="679831"/>
                </a:moveTo>
                <a:lnTo>
                  <a:pt x="10174859" y="656971"/>
                </a:lnTo>
                <a:cubicBezTo>
                  <a:pt x="10199370" y="638556"/>
                  <a:pt x="10225659" y="618871"/>
                  <a:pt x="10254742" y="594995"/>
                </a:cubicBezTo>
                <a:lnTo>
                  <a:pt x="10272522" y="617220"/>
                </a:lnTo>
                <a:cubicBezTo>
                  <a:pt x="10243058" y="640842"/>
                  <a:pt x="10216769" y="661289"/>
                  <a:pt x="10192004" y="679831"/>
                </a:cubicBezTo>
                <a:close/>
                <a:moveTo>
                  <a:pt x="340741" y="603631"/>
                </a:moveTo>
                <a:cubicBezTo>
                  <a:pt x="309626" y="586105"/>
                  <a:pt x="280162" y="568071"/>
                  <a:pt x="253111" y="550037"/>
                </a:cubicBezTo>
                <a:lnTo>
                  <a:pt x="268986" y="526288"/>
                </a:lnTo>
                <a:cubicBezTo>
                  <a:pt x="295402" y="543941"/>
                  <a:pt x="324231" y="561594"/>
                  <a:pt x="354711" y="578612"/>
                </a:cubicBezTo>
                <a:close/>
                <a:moveTo>
                  <a:pt x="10038969" y="582930"/>
                </a:moveTo>
                <a:lnTo>
                  <a:pt x="10011410" y="575564"/>
                </a:lnTo>
                <a:cubicBezTo>
                  <a:pt x="10018141" y="551358"/>
                  <a:pt x="10021684" y="526390"/>
                  <a:pt x="10021951" y="501269"/>
                </a:cubicBezTo>
                <a:cubicBezTo>
                  <a:pt x="10021951" y="494157"/>
                  <a:pt x="10021951" y="487045"/>
                  <a:pt x="10021062" y="480060"/>
                </a:cubicBezTo>
                <a:lnTo>
                  <a:pt x="10049510" y="477393"/>
                </a:lnTo>
                <a:cubicBezTo>
                  <a:pt x="10050145" y="485140"/>
                  <a:pt x="10050526" y="493141"/>
                  <a:pt x="10050526" y="501269"/>
                </a:cubicBezTo>
                <a:cubicBezTo>
                  <a:pt x="10050272" y="528713"/>
                  <a:pt x="10046386" y="555993"/>
                  <a:pt x="10038969" y="582422"/>
                </a:cubicBezTo>
                <a:close/>
                <a:moveTo>
                  <a:pt x="10341737" y="561594"/>
                </a:moveTo>
                <a:lnTo>
                  <a:pt x="10323576" y="539496"/>
                </a:lnTo>
                <a:lnTo>
                  <a:pt x="10352913" y="515366"/>
                </a:lnTo>
                <a:lnTo>
                  <a:pt x="10402062" y="474980"/>
                </a:lnTo>
                <a:lnTo>
                  <a:pt x="10420223" y="497078"/>
                </a:lnTo>
                <a:lnTo>
                  <a:pt x="10371074" y="537464"/>
                </a:lnTo>
                <a:close/>
                <a:moveTo>
                  <a:pt x="9187053" y="536194"/>
                </a:moveTo>
                <a:cubicBezTo>
                  <a:pt x="9187053" y="534035"/>
                  <a:pt x="9187053" y="532003"/>
                  <a:pt x="9187053" y="529844"/>
                </a:cubicBezTo>
                <a:cubicBezTo>
                  <a:pt x="9187053" y="527685"/>
                  <a:pt x="9187053" y="525018"/>
                  <a:pt x="9187053" y="522605"/>
                </a:cubicBezTo>
                <a:cubicBezTo>
                  <a:pt x="9187650" y="491655"/>
                  <a:pt x="9192654" y="460959"/>
                  <a:pt x="9201912" y="431419"/>
                </a:cubicBezTo>
                <a:lnTo>
                  <a:pt x="9229217" y="440182"/>
                </a:lnTo>
                <a:cubicBezTo>
                  <a:pt x="9220695" y="467068"/>
                  <a:pt x="9216124" y="495046"/>
                  <a:pt x="9215628" y="523240"/>
                </a:cubicBezTo>
                <a:cubicBezTo>
                  <a:pt x="9215628" y="525526"/>
                  <a:pt x="9215628" y="527685"/>
                  <a:pt x="9215628" y="529844"/>
                </a:cubicBezTo>
                <a:lnTo>
                  <a:pt x="9215628" y="535559"/>
                </a:lnTo>
                <a:close/>
                <a:moveTo>
                  <a:pt x="180467" y="495935"/>
                </a:moveTo>
                <a:cubicBezTo>
                  <a:pt x="153480" y="474218"/>
                  <a:pt x="128020" y="450659"/>
                  <a:pt x="104267" y="425450"/>
                </a:cubicBezTo>
                <a:lnTo>
                  <a:pt x="125222" y="406019"/>
                </a:lnTo>
                <a:cubicBezTo>
                  <a:pt x="147973" y="430238"/>
                  <a:pt x="172328" y="452894"/>
                  <a:pt x="198120" y="473837"/>
                </a:cubicBezTo>
                <a:close/>
                <a:moveTo>
                  <a:pt x="10489184" y="440817"/>
                </a:moveTo>
                <a:lnTo>
                  <a:pt x="10471531" y="418338"/>
                </a:lnTo>
                <a:cubicBezTo>
                  <a:pt x="10500868" y="395224"/>
                  <a:pt x="10527411" y="374904"/>
                  <a:pt x="10552684" y="356489"/>
                </a:cubicBezTo>
                <a:lnTo>
                  <a:pt x="10569575" y="379476"/>
                </a:lnTo>
                <a:cubicBezTo>
                  <a:pt x="10544556" y="397891"/>
                  <a:pt x="10518267" y="417957"/>
                  <a:pt x="10489184" y="440817"/>
                </a:cubicBezTo>
                <a:close/>
                <a:moveTo>
                  <a:pt x="9996932" y="400431"/>
                </a:moveTo>
                <a:lnTo>
                  <a:pt x="9996170" y="398907"/>
                </a:lnTo>
                <a:cubicBezTo>
                  <a:pt x="9980841" y="371195"/>
                  <a:pt x="9960813" y="346367"/>
                  <a:pt x="9936988" y="325501"/>
                </a:cubicBezTo>
                <a:lnTo>
                  <a:pt x="9955911" y="304038"/>
                </a:lnTo>
                <a:cubicBezTo>
                  <a:pt x="9982149" y="327101"/>
                  <a:pt x="10004234" y="354508"/>
                  <a:pt x="10021189" y="385064"/>
                </a:cubicBezTo>
                <a:lnTo>
                  <a:pt x="10022078" y="386842"/>
                </a:lnTo>
                <a:close/>
                <a:moveTo>
                  <a:pt x="9266809" y="364617"/>
                </a:moveTo>
                <a:lnTo>
                  <a:pt x="9243568" y="347980"/>
                </a:lnTo>
                <a:cubicBezTo>
                  <a:pt x="9264307" y="319214"/>
                  <a:pt x="9289567" y="293992"/>
                  <a:pt x="9318371" y="273304"/>
                </a:cubicBezTo>
                <a:lnTo>
                  <a:pt x="9335135" y="296418"/>
                </a:lnTo>
                <a:cubicBezTo>
                  <a:pt x="9308859" y="315354"/>
                  <a:pt x="9285795" y="338378"/>
                  <a:pt x="9266809" y="364617"/>
                </a:cubicBezTo>
                <a:close/>
                <a:moveTo>
                  <a:pt x="48133" y="354457"/>
                </a:moveTo>
                <a:cubicBezTo>
                  <a:pt x="28676" y="325361"/>
                  <a:pt x="12532" y="294183"/>
                  <a:pt x="0" y="261493"/>
                </a:cubicBezTo>
                <a:lnTo>
                  <a:pt x="26670" y="251333"/>
                </a:lnTo>
                <a:cubicBezTo>
                  <a:pt x="38455" y="281927"/>
                  <a:pt x="53620" y="311099"/>
                  <a:pt x="71882" y="338328"/>
                </a:cubicBezTo>
                <a:close/>
                <a:moveTo>
                  <a:pt x="10641965" y="329057"/>
                </a:moveTo>
                <a:lnTo>
                  <a:pt x="10626217" y="305181"/>
                </a:lnTo>
                <a:cubicBezTo>
                  <a:pt x="10654538" y="286512"/>
                  <a:pt x="10683748" y="268351"/>
                  <a:pt x="10713212" y="251333"/>
                </a:cubicBezTo>
                <a:lnTo>
                  <a:pt x="10727563" y="275971"/>
                </a:lnTo>
                <a:cubicBezTo>
                  <a:pt x="10698607" y="292989"/>
                  <a:pt x="10669778" y="310769"/>
                  <a:pt x="10642600" y="329184"/>
                </a:cubicBezTo>
                <a:close/>
                <a:moveTo>
                  <a:pt x="9866503" y="278257"/>
                </a:moveTo>
                <a:cubicBezTo>
                  <a:pt x="9837166" y="263258"/>
                  <a:pt x="9806356" y="251345"/>
                  <a:pt x="9774555" y="242697"/>
                </a:cubicBezTo>
                <a:lnTo>
                  <a:pt x="9782302" y="215138"/>
                </a:lnTo>
                <a:cubicBezTo>
                  <a:pt x="9815982" y="224384"/>
                  <a:pt x="9848583" y="237159"/>
                  <a:pt x="9879584" y="253238"/>
                </a:cubicBezTo>
                <a:close/>
                <a:moveTo>
                  <a:pt x="10804906" y="234188"/>
                </a:moveTo>
                <a:lnTo>
                  <a:pt x="10792206" y="208788"/>
                </a:lnTo>
                <a:cubicBezTo>
                  <a:pt x="10822432" y="193167"/>
                  <a:pt x="10853547" y="178308"/>
                  <a:pt x="10884535" y="164338"/>
                </a:cubicBezTo>
                <a:lnTo>
                  <a:pt x="10896219" y="190500"/>
                </a:lnTo>
                <a:cubicBezTo>
                  <a:pt x="10865104" y="203581"/>
                  <a:pt x="10834624" y="218313"/>
                  <a:pt x="10804906" y="233680"/>
                </a:cubicBezTo>
                <a:close/>
                <a:moveTo>
                  <a:pt x="9690100" y="224917"/>
                </a:moveTo>
                <a:cubicBezTo>
                  <a:pt x="9660077" y="220954"/>
                  <a:pt x="9629826" y="218961"/>
                  <a:pt x="9599549" y="218948"/>
                </a:cubicBezTo>
                <a:lnTo>
                  <a:pt x="9590786" y="218948"/>
                </a:lnTo>
                <a:lnTo>
                  <a:pt x="9590786" y="190373"/>
                </a:lnTo>
                <a:lnTo>
                  <a:pt x="9599803" y="190373"/>
                </a:lnTo>
                <a:cubicBezTo>
                  <a:pt x="9631400" y="190398"/>
                  <a:pt x="9662960" y="192481"/>
                  <a:pt x="9694291" y="196596"/>
                </a:cubicBezTo>
                <a:close/>
                <a:moveTo>
                  <a:pt x="10977626" y="155829"/>
                </a:moveTo>
                <a:lnTo>
                  <a:pt x="10967212" y="129159"/>
                </a:lnTo>
                <a:cubicBezTo>
                  <a:pt x="10998962" y="116459"/>
                  <a:pt x="11030712" y="105156"/>
                  <a:pt x="11063478" y="94615"/>
                </a:cubicBezTo>
                <a:lnTo>
                  <a:pt x="11072495" y="121666"/>
                </a:lnTo>
                <a:cubicBezTo>
                  <a:pt x="11040110" y="132207"/>
                  <a:pt x="11008233" y="143637"/>
                  <a:pt x="10976991" y="155829"/>
                </a:cubicBezTo>
                <a:close/>
                <a:moveTo>
                  <a:pt x="12187682" y="110617"/>
                </a:moveTo>
                <a:cubicBezTo>
                  <a:pt x="12155805" y="100584"/>
                  <a:pt x="12123293" y="91313"/>
                  <a:pt x="12090781" y="83058"/>
                </a:cubicBezTo>
                <a:lnTo>
                  <a:pt x="12097766" y="55372"/>
                </a:lnTo>
                <a:cubicBezTo>
                  <a:pt x="12130786" y="63627"/>
                  <a:pt x="12163933" y="73152"/>
                  <a:pt x="12196318" y="83312"/>
                </a:cubicBezTo>
                <a:close/>
                <a:moveTo>
                  <a:pt x="11156188" y="96774"/>
                </a:moveTo>
                <a:lnTo>
                  <a:pt x="11148568" y="69215"/>
                </a:lnTo>
                <a:cubicBezTo>
                  <a:pt x="11181334" y="60071"/>
                  <a:pt x="11214735" y="51816"/>
                  <a:pt x="11248009" y="44577"/>
                </a:cubicBezTo>
                <a:lnTo>
                  <a:pt x="11254105" y="72517"/>
                </a:lnTo>
                <a:cubicBezTo>
                  <a:pt x="11221466" y="78994"/>
                  <a:pt x="11188700" y="87122"/>
                  <a:pt x="11156188" y="96139"/>
                </a:cubicBezTo>
                <a:close/>
                <a:moveTo>
                  <a:pt x="12004802" y="63627"/>
                </a:moveTo>
                <a:cubicBezTo>
                  <a:pt x="11972290" y="57150"/>
                  <a:pt x="11938762" y="50927"/>
                  <a:pt x="11905488" y="46736"/>
                </a:cubicBezTo>
                <a:lnTo>
                  <a:pt x="11909425" y="18415"/>
                </a:lnTo>
                <a:cubicBezTo>
                  <a:pt x="11943334" y="23241"/>
                  <a:pt x="11977243" y="28956"/>
                  <a:pt x="12011025" y="35560"/>
                </a:cubicBezTo>
                <a:close/>
                <a:moveTo>
                  <a:pt x="11341100" y="54864"/>
                </a:moveTo>
                <a:lnTo>
                  <a:pt x="11336274" y="26797"/>
                </a:lnTo>
                <a:cubicBezTo>
                  <a:pt x="11369802" y="21082"/>
                  <a:pt x="11403838" y="16129"/>
                  <a:pt x="11437874" y="12319"/>
                </a:cubicBezTo>
                <a:lnTo>
                  <a:pt x="11441049" y="40640"/>
                </a:lnTo>
                <a:cubicBezTo>
                  <a:pt x="11407267" y="44450"/>
                  <a:pt x="11373739" y="49276"/>
                  <a:pt x="11341100" y="54864"/>
                </a:cubicBezTo>
                <a:close/>
                <a:moveTo>
                  <a:pt x="11818239" y="35941"/>
                </a:moveTo>
                <a:cubicBezTo>
                  <a:pt x="11784965" y="32893"/>
                  <a:pt x="11751056" y="30734"/>
                  <a:pt x="11717655" y="29591"/>
                </a:cubicBezTo>
                <a:lnTo>
                  <a:pt x="11718671" y="1016"/>
                </a:lnTo>
                <a:cubicBezTo>
                  <a:pt x="11752580" y="2286"/>
                  <a:pt x="11786997" y="4445"/>
                  <a:pt x="11820271" y="7493"/>
                </a:cubicBezTo>
                <a:close/>
                <a:moveTo>
                  <a:pt x="11528679" y="32639"/>
                </a:moveTo>
                <a:lnTo>
                  <a:pt x="11526774" y="4191"/>
                </a:lnTo>
                <a:cubicBezTo>
                  <a:pt x="11560810" y="1905"/>
                  <a:pt x="11595227" y="508"/>
                  <a:pt x="11628374" y="0"/>
                </a:cubicBezTo>
                <a:lnTo>
                  <a:pt x="11628374" y="28575"/>
                </a:lnTo>
                <a:cubicBezTo>
                  <a:pt x="11595735" y="29083"/>
                  <a:pt x="11561826" y="30353"/>
                  <a:pt x="11528298" y="32639"/>
                </a:cubicBezTo>
                <a:close/>
              </a:path>
            </a:pathLst>
          </a:custGeom>
          <a:solidFill>
            <a:srgbClr val="FFFFFF"/>
          </a:solidFill>
          <a:ln w="12700" cap="flat">
            <a:noFill/>
            <a:prstDash val="solid"/>
            <a:miter/>
          </a:ln>
        </p:spPr>
        <p:txBody>
          <a:bodyPr rtlCol="0" anchor="ctr"/>
          <a:lstStyle/>
          <a:p>
            <a:endParaRPr lang="nl-NL"/>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pic>
        <p:nvPicPr>
          <p:cNvPr id="54" name="Graphic 53">
            <a:extLst>
              <a:ext uri="{FF2B5EF4-FFF2-40B4-BE49-F238E27FC236}">
                <a16:creationId xmlns:a16="http://schemas.microsoft.com/office/drawing/2014/main" id="{9F265BDA-C057-433A-8F20-7CEC83B6BA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2665" y="1303860"/>
            <a:ext cx="3181128" cy="4676733"/>
          </a:xfrm>
          <a:prstGeom prst="rect">
            <a:avLst/>
          </a:prstGeom>
        </p:spPr>
      </p:pic>
    </p:spTree>
    <p:extLst>
      <p:ext uri="{BB962C8B-B14F-4D97-AF65-F5344CB8AC3E}">
        <p14:creationId xmlns:p14="http://schemas.microsoft.com/office/powerpoint/2010/main" val="3213896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B2871973-D409-49EF-BCED-55E855D54E22}"/>
              </a:ext>
            </a:extLst>
          </p:cNvPr>
          <p:cNvSpPr/>
          <p:nvPr/>
        </p:nvSpPr>
        <p:spPr>
          <a:xfrm>
            <a:off x="5291074" y="651345"/>
            <a:ext cx="6900926" cy="6206656"/>
          </a:xfrm>
          <a:custGeom>
            <a:avLst/>
            <a:gdLst>
              <a:gd name="connsiteX0" fmla="*/ 0 w 6900926"/>
              <a:gd name="connsiteY0" fmla="*/ 0 h 5859018"/>
              <a:gd name="connsiteX1" fmla="*/ 6900926 w 6900926"/>
              <a:gd name="connsiteY1" fmla="*/ 0 h 5859018"/>
              <a:gd name="connsiteX2" fmla="*/ 6900926 w 6900926"/>
              <a:gd name="connsiteY2" fmla="*/ 5859018 h 5859018"/>
              <a:gd name="connsiteX3" fmla="*/ 0 w 6900926"/>
              <a:gd name="connsiteY3" fmla="*/ 5859018 h 5859018"/>
            </a:gdLst>
            <a:ahLst/>
            <a:cxnLst>
              <a:cxn ang="0">
                <a:pos x="connsiteX0" y="connsiteY0"/>
              </a:cxn>
              <a:cxn ang="0">
                <a:pos x="connsiteX1" y="connsiteY1"/>
              </a:cxn>
              <a:cxn ang="0">
                <a:pos x="connsiteX2" y="connsiteY2"/>
              </a:cxn>
              <a:cxn ang="0">
                <a:pos x="connsiteX3" y="connsiteY3"/>
              </a:cxn>
            </a:cxnLst>
            <a:rect l="l" t="t" r="r" b="b"/>
            <a:pathLst>
              <a:path w="6900926" h="5859018">
                <a:moveTo>
                  <a:pt x="0" y="0"/>
                </a:moveTo>
                <a:lnTo>
                  <a:pt x="6900926" y="0"/>
                </a:lnTo>
                <a:lnTo>
                  <a:pt x="6900926" y="5859018"/>
                </a:lnTo>
                <a:lnTo>
                  <a:pt x="0" y="5859018"/>
                </a:lnTo>
                <a:close/>
              </a:path>
            </a:pathLst>
          </a:custGeom>
          <a:solidFill>
            <a:srgbClr val="0062AE">
              <a:alpha val="15000"/>
            </a:srgbClr>
          </a:solidFill>
          <a:ln w="12700" cap="flat">
            <a:noFill/>
            <a:prstDash val="solid"/>
            <a:miter/>
          </a:ln>
        </p:spPr>
        <p:txBody>
          <a:bodyPr rtlCol="0" anchor="ctr"/>
          <a:lstStyle/>
          <a:p>
            <a:endParaRPr lang="nl-NL"/>
          </a:p>
        </p:txBody>
      </p:sp>
      <p:grpSp>
        <p:nvGrpSpPr>
          <p:cNvPr id="2" name="Groep 1">
            <a:extLst>
              <a:ext uri="{FF2B5EF4-FFF2-40B4-BE49-F238E27FC236}">
                <a16:creationId xmlns:a16="http://schemas.microsoft.com/office/drawing/2014/main" id="{EA47CA50-D4BB-4C21-8A5F-33F42345E58C}"/>
              </a:ext>
            </a:extLst>
          </p:cNvPr>
          <p:cNvGrpSpPr/>
          <p:nvPr/>
        </p:nvGrpSpPr>
        <p:grpSpPr>
          <a:xfrm>
            <a:off x="9488802" y="6045696"/>
            <a:ext cx="2372199" cy="813829"/>
            <a:chOff x="9488802" y="6045696"/>
            <a:chExt cx="2372199" cy="813829"/>
          </a:xfrm>
        </p:grpSpPr>
        <p:sp>
          <p:nvSpPr>
            <p:cNvPr id="77" name="Vrije vorm: vorm 76">
              <a:extLst>
                <a:ext uri="{FF2B5EF4-FFF2-40B4-BE49-F238E27FC236}">
                  <a16:creationId xmlns:a16="http://schemas.microsoft.com/office/drawing/2014/main" id="{86A0D294-C79A-494A-9DB9-4597EBC84A6B}"/>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78" name="Groep 77">
              <a:extLst>
                <a:ext uri="{FF2B5EF4-FFF2-40B4-BE49-F238E27FC236}">
                  <a16:creationId xmlns:a16="http://schemas.microsoft.com/office/drawing/2014/main" id="{8455C9EF-4389-436E-9EF5-52E2E5E41E7B}"/>
                </a:ext>
              </a:extLst>
            </p:cNvPr>
            <p:cNvGrpSpPr/>
            <p:nvPr/>
          </p:nvGrpSpPr>
          <p:grpSpPr>
            <a:xfrm>
              <a:off x="10175349" y="6438915"/>
              <a:ext cx="998980" cy="273298"/>
              <a:chOff x="10175349" y="6438915"/>
              <a:chExt cx="998980" cy="273298"/>
            </a:xfrm>
          </p:grpSpPr>
          <p:sp>
            <p:nvSpPr>
              <p:cNvPr id="79" name="Vrije vorm: vorm 78">
                <a:extLst>
                  <a:ext uri="{FF2B5EF4-FFF2-40B4-BE49-F238E27FC236}">
                    <a16:creationId xmlns:a16="http://schemas.microsoft.com/office/drawing/2014/main" id="{182DB2A4-ED1E-4E98-B89E-181BCE39886D}"/>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E204A183-68A5-41AF-96E1-2687895F97E0}"/>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AC65549E-A55C-4FA2-8A88-2842E82F01C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838F206C-0C6C-44FF-9ACB-5565BEB0C121}"/>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87D9F92C-0A02-42A8-9E98-7957098C807C}"/>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059E341B-9543-4154-8FF0-454D53707635}"/>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D416B16D-2AED-44B5-8EAF-3C76BD4EA3A4}"/>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13BEF475-AB6C-41C2-9209-E67631F7B0DF}"/>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87" name="Vrije vorm: vorm 86">
                <a:extLst>
                  <a:ext uri="{FF2B5EF4-FFF2-40B4-BE49-F238E27FC236}">
                    <a16:creationId xmlns:a16="http://schemas.microsoft.com/office/drawing/2014/main" id="{479FCFC0-EEDE-4DBE-822B-B1EB7E29BD41}"/>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5235134C-9D17-41A0-8398-F830A7DC31AB}"/>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4998A8D0-7061-4B79-A82F-7A005F9E85AB}"/>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90" name="Vrije vorm: vorm 89">
                <a:extLst>
                  <a:ext uri="{FF2B5EF4-FFF2-40B4-BE49-F238E27FC236}">
                    <a16:creationId xmlns:a16="http://schemas.microsoft.com/office/drawing/2014/main" id="{8BBAFEFD-9ADE-4D51-A5BB-962AFA066E74}"/>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91" name="Vrije vorm: vorm 90">
                <a:extLst>
                  <a:ext uri="{FF2B5EF4-FFF2-40B4-BE49-F238E27FC236}">
                    <a16:creationId xmlns:a16="http://schemas.microsoft.com/office/drawing/2014/main" id="{19360D3F-8469-4623-8D3F-0B8C54303B1D}"/>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18" name="Vrije vorm: vorm 17">
            <a:extLst>
              <a:ext uri="{FF2B5EF4-FFF2-40B4-BE49-F238E27FC236}">
                <a16:creationId xmlns:a16="http://schemas.microsoft.com/office/drawing/2014/main" id="{807B1D48-2997-4549-8FF1-F747F8242390}"/>
              </a:ext>
            </a:extLst>
          </p:cNvPr>
          <p:cNvSpPr/>
          <p:nvPr/>
        </p:nvSpPr>
        <p:spPr>
          <a:xfrm>
            <a:off x="11149583" y="2854907"/>
            <a:ext cx="625169" cy="643255"/>
          </a:xfrm>
          <a:custGeom>
            <a:avLst/>
            <a:gdLst>
              <a:gd name="connsiteX0" fmla="*/ 449073 w 625169"/>
              <a:gd name="connsiteY0" fmla="*/ 220906 h 643255"/>
              <a:gd name="connsiteX1" fmla="*/ 369951 w 625169"/>
              <a:gd name="connsiteY1" fmla="*/ 220906 h 643255"/>
              <a:gd name="connsiteX2" fmla="*/ 305689 w 625169"/>
              <a:gd name="connsiteY2" fmla="*/ 79300 h 643255"/>
              <a:gd name="connsiteX3" fmla="*/ 241300 w 625169"/>
              <a:gd name="connsiteY3" fmla="*/ 220651 h 643255"/>
              <a:gd name="connsiteX4" fmla="*/ 99949 w 625169"/>
              <a:gd name="connsiteY4" fmla="*/ 284913 h 643255"/>
              <a:gd name="connsiteX5" fmla="*/ 241300 w 625169"/>
              <a:gd name="connsiteY5" fmla="*/ 349175 h 643255"/>
              <a:gd name="connsiteX6" fmla="*/ 305689 w 625169"/>
              <a:gd name="connsiteY6" fmla="*/ 490653 h 643255"/>
              <a:gd name="connsiteX7" fmla="*/ 369951 w 625169"/>
              <a:gd name="connsiteY7" fmla="*/ 349303 h 643255"/>
              <a:gd name="connsiteX8" fmla="*/ 496189 w 625169"/>
              <a:gd name="connsiteY8" fmla="*/ 327966 h 643255"/>
              <a:gd name="connsiteX9" fmla="*/ 449073 w 625169"/>
              <a:gd name="connsiteY9" fmla="*/ 220906 h 643255"/>
              <a:gd name="connsiteX10" fmla="*/ 449073 w 625169"/>
              <a:gd name="connsiteY10" fmla="*/ 323394 h 643255"/>
              <a:gd name="connsiteX11" fmla="*/ 423673 w 625169"/>
              <a:gd name="connsiteY11" fmla="*/ 323394 h 643255"/>
              <a:gd name="connsiteX12" fmla="*/ 356616 w 625169"/>
              <a:gd name="connsiteY12" fmla="*/ 323394 h 643255"/>
              <a:gd name="connsiteX13" fmla="*/ 343916 w 625169"/>
              <a:gd name="connsiteY13" fmla="*/ 336094 h 643255"/>
              <a:gd name="connsiteX14" fmla="*/ 305816 w 625169"/>
              <a:gd name="connsiteY14" fmla="*/ 465000 h 643255"/>
              <a:gd name="connsiteX15" fmla="*/ 267716 w 625169"/>
              <a:gd name="connsiteY15" fmla="*/ 336094 h 643255"/>
              <a:gd name="connsiteX16" fmla="*/ 255016 w 625169"/>
              <a:gd name="connsiteY16" fmla="*/ 323394 h 643255"/>
              <a:gd name="connsiteX17" fmla="*/ 126238 w 625169"/>
              <a:gd name="connsiteY17" fmla="*/ 285294 h 643255"/>
              <a:gd name="connsiteX18" fmla="*/ 255016 w 625169"/>
              <a:gd name="connsiteY18" fmla="*/ 247194 h 643255"/>
              <a:gd name="connsiteX19" fmla="*/ 267716 w 625169"/>
              <a:gd name="connsiteY19" fmla="*/ 234494 h 643255"/>
              <a:gd name="connsiteX20" fmla="*/ 305816 w 625169"/>
              <a:gd name="connsiteY20" fmla="*/ 105590 h 643255"/>
              <a:gd name="connsiteX21" fmla="*/ 343916 w 625169"/>
              <a:gd name="connsiteY21" fmla="*/ 234494 h 643255"/>
              <a:gd name="connsiteX22" fmla="*/ 356616 w 625169"/>
              <a:gd name="connsiteY22" fmla="*/ 247194 h 643255"/>
              <a:gd name="connsiteX23" fmla="*/ 448819 w 625169"/>
              <a:gd name="connsiteY23" fmla="*/ 247194 h 643255"/>
              <a:gd name="connsiteX24" fmla="*/ 449073 w 625169"/>
              <a:gd name="connsiteY24" fmla="*/ 323394 h 643255"/>
              <a:gd name="connsiteX25" fmla="*/ 607696 w 625169"/>
              <a:gd name="connsiteY25" fmla="*/ 190553 h 643255"/>
              <a:gd name="connsiteX26" fmla="*/ 269240 w 625169"/>
              <a:gd name="connsiteY26" fmla="*/ 2847 h 643255"/>
              <a:gd name="connsiteX27" fmla="*/ 267844 w 625169"/>
              <a:gd name="connsiteY27" fmla="*/ 2847 h 643255"/>
              <a:gd name="connsiteX28" fmla="*/ 265811 w 625169"/>
              <a:gd name="connsiteY28" fmla="*/ 2847 h 643255"/>
              <a:gd name="connsiteX29" fmla="*/ 5588 w 625169"/>
              <a:gd name="connsiteY29" fmla="*/ 240463 h 643255"/>
              <a:gd name="connsiteX30" fmla="*/ 1524 w 625169"/>
              <a:gd name="connsiteY30" fmla="*/ 316663 h 643255"/>
              <a:gd name="connsiteX31" fmla="*/ 0 w 625169"/>
              <a:gd name="connsiteY31" fmla="*/ 322760 h 643255"/>
              <a:gd name="connsiteX32" fmla="*/ 54737 w 625169"/>
              <a:gd name="connsiteY32" fmla="*/ 525959 h 643255"/>
              <a:gd name="connsiteX33" fmla="*/ 318516 w 625169"/>
              <a:gd name="connsiteY33" fmla="*/ 642800 h 643255"/>
              <a:gd name="connsiteX34" fmla="*/ 572516 w 625169"/>
              <a:gd name="connsiteY34" fmla="*/ 511227 h 643255"/>
              <a:gd name="connsiteX35" fmla="*/ 623316 w 625169"/>
              <a:gd name="connsiteY35" fmla="*/ 317807 h 643255"/>
              <a:gd name="connsiteX36" fmla="*/ 607696 w 625169"/>
              <a:gd name="connsiteY36" fmla="*/ 190553 h 643255"/>
              <a:gd name="connsiteX37" fmla="*/ 52833 w 625169"/>
              <a:gd name="connsiteY37" fmla="*/ 477827 h 643255"/>
              <a:gd name="connsiteX38" fmla="*/ 32004 w 625169"/>
              <a:gd name="connsiteY38" fmla="*/ 420041 h 643255"/>
              <a:gd name="connsiteX39" fmla="*/ 52833 w 625169"/>
              <a:gd name="connsiteY39" fmla="*/ 453696 h 643255"/>
              <a:gd name="connsiteX40" fmla="*/ 86234 w 625169"/>
              <a:gd name="connsiteY40" fmla="*/ 524563 h 643255"/>
              <a:gd name="connsiteX41" fmla="*/ 66167 w 625169"/>
              <a:gd name="connsiteY41" fmla="*/ 499163 h 643255"/>
              <a:gd name="connsiteX42" fmla="*/ 66167 w 625169"/>
              <a:gd name="connsiteY42" fmla="*/ 498274 h 643255"/>
              <a:gd name="connsiteX43" fmla="*/ 66167 w 625169"/>
              <a:gd name="connsiteY43" fmla="*/ 469699 h 643255"/>
              <a:gd name="connsiteX44" fmla="*/ 86741 w 625169"/>
              <a:gd name="connsiteY44" fmla="*/ 491796 h 643255"/>
              <a:gd name="connsiteX45" fmla="*/ 122428 w 625169"/>
              <a:gd name="connsiteY45" fmla="*/ 557709 h 643255"/>
              <a:gd name="connsiteX46" fmla="*/ 99060 w 625169"/>
              <a:gd name="connsiteY46" fmla="*/ 537771 h 643255"/>
              <a:gd name="connsiteX47" fmla="*/ 99060 w 625169"/>
              <a:gd name="connsiteY47" fmla="*/ 503989 h 643255"/>
              <a:gd name="connsiteX48" fmla="*/ 122428 w 625169"/>
              <a:gd name="connsiteY48" fmla="*/ 522150 h 643255"/>
              <a:gd name="connsiteX49" fmla="*/ 161290 w 625169"/>
              <a:gd name="connsiteY49" fmla="*/ 583109 h 643255"/>
              <a:gd name="connsiteX50" fmla="*/ 135128 w 625169"/>
              <a:gd name="connsiteY50" fmla="*/ 567362 h 643255"/>
              <a:gd name="connsiteX51" fmla="*/ 135128 w 625169"/>
              <a:gd name="connsiteY51" fmla="*/ 531039 h 643255"/>
              <a:gd name="connsiteX52" fmla="*/ 147828 w 625169"/>
              <a:gd name="connsiteY52" fmla="*/ 538278 h 643255"/>
              <a:gd name="connsiteX53" fmla="*/ 161925 w 625169"/>
              <a:gd name="connsiteY53" fmla="*/ 545390 h 643255"/>
              <a:gd name="connsiteX54" fmla="*/ 203073 w 625169"/>
              <a:gd name="connsiteY54" fmla="*/ 601016 h 643255"/>
              <a:gd name="connsiteX55" fmla="*/ 174118 w 625169"/>
              <a:gd name="connsiteY55" fmla="*/ 589459 h 643255"/>
              <a:gd name="connsiteX56" fmla="*/ 174118 w 625169"/>
              <a:gd name="connsiteY56" fmla="*/ 551359 h 643255"/>
              <a:gd name="connsiteX57" fmla="*/ 203073 w 625169"/>
              <a:gd name="connsiteY57" fmla="*/ 561901 h 643255"/>
              <a:gd name="connsiteX58" fmla="*/ 240158 w 625169"/>
              <a:gd name="connsiteY58" fmla="*/ 611303 h 643255"/>
              <a:gd name="connsiteX59" fmla="*/ 215900 w 625169"/>
              <a:gd name="connsiteY59" fmla="*/ 605208 h 643255"/>
              <a:gd name="connsiteX60" fmla="*/ 215900 w 625169"/>
              <a:gd name="connsiteY60" fmla="*/ 565202 h 643255"/>
              <a:gd name="connsiteX61" fmla="*/ 240158 w 625169"/>
              <a:gd name="connsiteY61" fmla="*/ 570409 h 643255"/>
              <a:gd name="connsiteX62" fmla="*/ 286512 w 625169"/>
              <a:gd name="connsiteY62" fmla="*/ 617527 h 643255"/>
              <a:gd name="connsiteX63" fmla="*/ 252985 w 625169"/>
              <a:gd name="connsiteY63" fmla="*/ 613716 h 643255"/>
              <a:gd name="connsiteX64" fmla="*/ 252985 w 625169"/>
              <a:gd name="connsiteY64" fmla="*/ 572950 h 643255"/>
              <a:gd name="connsiteX65" fmla="*/ 286512 w 625169"/>
              <a:gd name="connsiteY65" fmla="*/ 575744 h 643255"/>
              <a:gd name="connsiteX66" fmla="*/ 331089 w 625169"/>
              <a:gd name="connsiteY66" fmla="*/ 616764 h 643255"/>
              <a:gd name="connsiteX67" fmla="*/ 318389 w 625169"/>
              <a:gd name="connsiteY67" fmla="*/ 617781 h 643255"/>
              <a:gd name="connsiteX68" fmla="*/ 299594 w 625169"/>
              <a:gd name="connsiteY68" fmla="*/ 617781 h 643255"/>
              <a:gd name="connsiteX69" fmla="*/ 299594 w 625169"/>
              <a:gd name="connsiteY69" fmla="*/ 575363 h 643255"/>
              <a:gd name="connsiteX70" fmla="*/ 331344 w 625169"/>
              <a:gd name="connsiteY70" fmla="*/ 573584 h 643255"/>
              <a:gd name="connsiteX71" fmla="*/ 376556 w 625169"/>
              <a:gd name="connsiteY71" fmla="*/ 609399 h 643255"/>
              <a:gd name="connsiteX72" fmla="*/ 343916 w 625169"/>
              <a:gd name="connsiteY72" fmla="*/ 615368 h 643255"/>
              <a:gd name="connsiteX73" fmla="*/ 343916 w 625169"/>
              <a:gd name="connsiteY73" fmla="*/ 572441 h 643255"/>
              <a:gd name="connsiteX74" fmla="*/ 376556 w 625169"/>
              <a:gd name="connsiteY74" fmla="*/ 566346 h 643255"/>
              <a:gd name="connsiteX75" fmla="*/ 429387 w 625169"/>
              <a:gd name="connsiteY75" fmla="*/ 591872 h 643255"/>
              <a:gd name="connsiteX76" fmla="*/ 389256 w 625169"/>
              <a:gd name="connsiteY76" fmla="*/ 606096 h 643255"/>
              <a:gd name="connsiteX77" fmla="*/ 389256 w 625169"/>
              <a:gd name="connsiteY77" fmla="*/ 563044 h 643255"/>
              <a:gd name="connsiteX78" fmla="*/ 429387 w 625169"/>
              <a:gd name="connsiteY78" fmla="*/ 549327 h 643255"/>
              <a:gd name="connsiteX79" fmla="*/ 471171 w 625169"/>
              <a:gd name="connsiteY79" fmla="*/ 569775 h 643255"/>
              <a:gd name="connsiteX80" fmla="*/ 442214 w 625169"/>
              <a:gd name="connsiteY80" fmla="*/ 585903 h 643255"/>
              <a:gd name="connsiteX81" fmla="*/ 442214 w 625169"/>
              <a:gd name="connsiteY81" fmla="*/ 543866 h 643255"/>
              <a:gd name="connsiteX82" fmla="*/ 471171 w 625169"/>
              <a:gd name="connsiteY82" fmla="*/ 529134 h 643255"/>
              <a:gd name="connsiteX83" fmla="*/ 515621 w 625169"/>
              <a:gd name="connsiteY83" fmla="*/ 535739 h 643255"/>
              <a:gd name="connsiteX84" fmla="*/ 483871 w 625169"/>
              <a:gd name="connsiteY84" fmla="*/ 561139 h 643255"/>
              <a:gd name="connsiteX85" fmla="*/ 483871 w 625169"/>
              <a:gd name="connsiteY85" fmla="*/ 521388 h 643255"/>
              <a:gd name="connsiteX86" fmla="*/ 515621 w 625169"/>
              <a:gd name="connsiteY86" fmla="*/ 499289 h 643255"/>
              <a:gd name="connsiteX87" fmla="*/ 552704 w 625169"/>
              <a:gd name="connsiteY87" fmla="*/ 493828 h 643255"/>
              <a:gd name="connsiteX88" fmla="*/ 528448 w 625169"/>
              <a:gd name="connsiteY88" fmla="*/ 523039 h 643255"/>
              <a:gd name="connsiteX89" fmla="*/ 528448 w 625169"/>
              <a:gd name="connsiteY89" fmla="*/ 488495 h 643255"/>
              <a:gd name="connsiteX90" fmla="*/ 552704 w 625169"/>
              <a:gd name="connsiteY90" fmla="*/ 464746 h 643255"/>
              <a:gd name="connsiteX91" fmla="*/ 567690 w 625169"/>
              <a:gd name="connsiteY91" fmla="*/ 471222 h 643255"/>
              <a:gd name="connsiteX92" fmla="*/ 565532 w 625169"/>
              <a:gd name="connsiteY92" fmla="*/ 474652 h 643255"/>
              <a:gd name="connsiteX93" fmla="*/ 565532 w 625169"/>
              <a:gd name="connsiteY93" fmla="*/ 450014 h 643255"/>
              <a:gd name="connsiteX94" fmla="*/ 589915 w 625169"/>
              <a:gd name="connsiteY94" fmla="*/ 414834 h 643255"/>
              <a:gd name="connsiteX95" fmla="*/ 567690 w 625169"/>
              <a:gd name="connsiteY95" fmla="*/ 470714 h 643255"/>
              <a:gd name="connsiteX96" fmla="*/ 352552 w 625169"/>
              <a:gd name="connsiteY96" fmla="*/ 548693 h 643255"/>
              <a:gd name="connsiteX97" fmla="*/ 28957 w 625169"/>
              <a:gd name="connsiteY97" fmla="*/ 333428 h 643255"/>
              <a:gd name="connsiteX98" fmla="*/ 271273 w 625169"/>
              <a:gd name="connsiteY98" fmla="*/ 28628 h 643255"/>
              <a:gd name="connsiteX99" fmla="*/ 592201 w 625169"/>
              <a:gd name="connsiteY99" fmla="*/ 229541 h 643255"/>
              <a:gd name="connsiteX100" fmla="*/ 352552 w 625169"/>
              <a:gd name="connsiteY100" fmla="*/ 548693 h 6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25169" h="643255">
                <a:moveTo>
                  <a:pt x="449073" y="220906"/>
                </a:moveTo>
                <a:lnTo>
                  <a:pt x="369951" y="220906"/>
                </a:lnTo>
                <a:cubicBezTo>
                  <a:pt x="371729" y="165660"/>
                  <a:pt x="381382" y="79300"/>
                  <a:pt x="305689" y="79300"/>
                </a:cubicBezTo>
                <a:cubicBezTo>
                  <a:pt x="229998" y="79300"/>
                  <a:pt x="239396" y="165279"/>
                  <a:pt x="241300" y="220651"/>
                </a:cubicBezTo>
                <a:cubicBezTo>
                  <a:pt x="186056" y="218747"/>
                  <a:pt x="99949" y="209348"/>
                  <a:pt x="99949" y="284913"/>
                </a:cubicBezTo>
                <a:cubicBezTo>
                  <a:pt x="99949" y="360478"/>
                  <a:pt x="186056" y="351081"/>
                  <a:pt x="241300" y="349175"/>
                </a:cubicBezTo>
                <a:cubicBezTo>
                  <a:pt x="239523" y="404547"/>
                  <a:pt x="230124" y="490653"/>
                  <a:pt x="305689" y="490653"/>
                </a:cubicBezTo>
                <a:cubicBezTo>
                  <a:pt x="381254" y="490653"/>
                  <a:pt x="371857" y="404675"/>
                  <a:pt x="369951" y="349303"/>
                </a:cubicBezTo>
                <a:cubicBezTo>
                  <a:pt x="410719" y="351335"/>
                  <a:pt x="469265" y="359463"/>
                  <a:pt x="496189" y="327966"/>
                </a:cubicBezTo>
                <a:cubicBezTo>
                  <a:pt x="533273" y="284406"/>
                  <a:pt x="500508" y="225985"/>
                  <a:pt x="449073" y="220906"/>
                </a:cubicBezTo>
                <a:close/>
                <a:moveTo>
                  <a:pt x="449073" y="323394"/>
                </a:moveTo>
                <a:cubicBezTo>
                  <a:pt x="440627" y="324207"/>
                  <a:pt x="432118" y="324207"/>
                  <a:pt x="423673" y="323394"/>
                </a:cubicBezTo>
                <a:lnTo>
                  <a:pt x="356616" y="323394"/>
                </a:lnTo>
                <a:cubicBezTo>
                  <a:pt x="349606" y="323394"/>
                  <a:pt x="343916" y="329084"/>
                  <a:pt x="343916" y="336094"/>
                </a:cubicBezTo>
                <a:cubicBezTo>
                  <a:pt x="343916" y="369622"/>
                  <a:pt x="359537" y="465000"/>
                  <a:pt x="305816" y="465000"/>
                </a:cubicBezTo>
                <a:cubicBezTo>
                  <a:pt x="252096" y="465000"/>
                  <a:pt x="267716" y="369496"/>
                  <a:pt x="267716" y="336094"/>
                </a:cubicBezTo>
                <a:cubicBezTo>
                  <a:pt x="267716" y="329084"/>
                  <a:pt x="262027" y="323394"/>
                  <a:pt x="255016" y="323394"/>
                </a:cubicBezTo>
                <a:cubicBezTo>
                  <a:pt x="221615" y="323394"/>
                  <a:pt x="126238" y="338888"/>
                  <a:pt x="126238" y="285294"/>
                </a:cubicBezTo>
                <a:cubicBezTo>
                  <a:pt x="126238" y="231700"/>
                  <a:pt x="221743" y="247194"/>
                  <a:pt x="255016" y="247194"/>
                </a:cubicBezTo>
                <a:cubicBezTo>
                  <a:pt x="262027" y="247194"/>
                  <a:pt x="267716" y="241505"/>
                  <a:pt x="267716" y="234494"/>
                </a:cubicBezTo>
                <a:cubicBezTo>
                  <a:pt x="267716" y="200966"/>
                  <a:pt x="252096" y="105590"/>
                  <a:pt x="305816" y="105590"/>
                </a:cubicBezTo>
                <a:cubicBezTo>
                  <a:pt x="359537" y="105590"/>
                  <a:pt x="343916" y="201094"/>
                  <a:pt x="343916" y="234494"/>
                </a:cubicBezTo>
                <a:cubicBezTo>
                  <a:pt x="343916" y="241505"/>
                  <a:pt x="349606" y="247194"/>
                  <a:pt x="356616" y="247194"/>
                </a:cubicBezTo>
                <a:lnTo>
                  <a:pt x="448819" y="247194"/>
                </a:lnTo>
                <a:cubicBezTo>
                  <a:pt x="499619" y="251513"/>
                  <a:pt x="492507" y="313616"/>
                  <a:pt x="449073" y="323394"/>
                </a:cubicBezTo>
                <a:close/>
                <a:moveTo>
                  <a:pt x="607696" y="190553"/>
                </a:moveTo>
                <a:cubicBezTo>
                  <a:pt x="556896" y="51995"/>
                  <a:pt x="409575" y="-15060"/>
                  <a:pt x="269240" y="2847"/>
                </a:cubicBezTo>
                <a:lnTo>
                  <a:pt x="267844" y="2847"/>
                </a:lnTo>
                <a:lnTo>
                  <a:pt x="265811" y="2847"/>
                </a:lnTo>
                <a:cubicBezTo>
                  <a:pt x="141733" y="25707"/>
                  <a:pt x="31623" y="112828"/>
                  <a:pt x="5588" y="240463"/>
                </a:cubicBezTo>
                <a:cubicBezTo>
                  <a:pt x="509" y="265533"/>
                  <a:pt x="-850" y="291200"/>
                  <a:pt x="1524" y="316663"/>
                </a:cubicBezTo>
                <a:cubicBezTo>
                  <a:pt x="509" y="318530"/>
                  <a:pt x="-12" y="320626"/>
                  <a:pt x="0" y="322760"/>
                </a:cubicBezTo>
                <a:cubicBezTo>
                  <a:pt x="0" y="398959"/>
                  <a:pt x="4953" y="463095"/>
                  <a:pt x="54737" y="525959"/>
                </a:cubicBezTo>
                <a:cubicBezTo>
                  <a:pt x="118949" y="604814"/>
                  <a:pt x="216968" y="648235"/>
                  <a:pt x="318516" y="642800"/>
                </a:cubicBezTo>
                <a:cubicBezTo>
                  <a:pt x="418618" y="639218"/>
                  <a:pt x="511836" y="590933"/>
                  <a:pt x="572516" y="511227"/>
                </a:cubicBezTo>
                <a:cubicBezTo>
                  <a:pt x="618872" y="448489"/>
                  <a:pt x="622300" y="389562"/>
                  <a:pt x="623316" y="317807"/>
                </a:cubicBezTo>
                <a:cubicBezTo>
                  <a:pt x="628384" y="274753"/>
                  <a:pt x="623024" y="231104"/>
                  <a:pt x="607696" y="190553"/>
                </a:cubicBezTo>
                <a:close/>
                <a:moveTo>
                  <a:pt x="52833" y="477827"/>
                </a:moveTo>
                <a:cubicBezTo>
                  <a:pt x="43053" y="459704"/>
                  <a:pt x="36043" y="440234"/>
                  <a:pt x="32004" y="420041"/>
                </a:cubicBezTo>
                <a:cubicBezTo>
                  <a:pt x="38164" y="431726"/>
                  <a:pt x="45124" y="442978"/>
                  <a:pt x="52833" y="453696"/>
                </a:cubicBezTo>
                <a:close/>
                <a:moveTo>
                  <a:pt x="86234" y="524563"/>
                </a:moveTo>
                <a:cubicBezTo>
                  <a:pt x="79045" y="516498"/>
                  <a:pt x="72352" y="508014"/>
                  <a:pt x="66167" y="499163"/>
                </a:cubicBezTo>
                <a:cubicBezTo>
                  <a:pt x="66193" y="498870"/>
                  <a:pt x="66193" y="498566"/>
                  <a:pt x="66167" y="498274"/>
                </a:cubicBezTo>
                <a:lnTo>
                  <a:pt x="66167" y="469699"/>
                </a:lnTo>
                <a:cubicBezTo>
                  <a:pt x="72593" y="477458"/>
                  <a:pt x="79464" y="484837"/>
                  <a:pt x="86741" y="491796"/>
                </a:cubicBezTo>
                <a:close/>
                <a:moveTo>
                  <a:pt x="122428" y="557709"/>
                </a:moveTo>
                <a:cubicBezTo>
                  <a:pt x="114237" y="551550"/>
                  <a:pt x="106439" y="544883"/>
                  <a:pt x="99060" y="537771"/>
                </a:cubicBezTo>
                <a:lnTo>
                  <a:pt x="99060" y="503989"/>
                </a:lnTo>
                <a:cubicBezTo>
                  <a:pt x="106515" y="510465"/>
                  <a:pt x="114313" y="516524"/>
                  <a:pt x="122428" y="522150"/>
                </a:cubicBezTo>
                <a:close/>
                <a:moveTo>
                  <a:pt x="161290" y="583109"/>
                </a:moveTo>
                <a:cubicBezTo>
                  <a:pt x="152286" y="578347"/>
                  <a:pt x="143549" y="573089"/>
                  <a:pt x="135128" y="567362"/>
                </a:cubicBezTo>
                <a:lnTo>
                  <a:pt x="135128" y="531039"/>
                </a:lnTo>
                <a:cubicBezTo>
                  <a:pt x="139193" y="533452"/>
                  <a:pt x="143002" y="535993"/>
                  <a:pt x="147828" y="538278"/>
                </a:cubicBezTo>
                <a:cubicBezTo>
                  <a:pt x="152654" y="540564"/>
                  <a:pt x="157226" y="543105"/>
                  <a:pt x="161925" y="545390"/>
                </a:cubicBezTo>
                <a:close/>
                <a:moveTo>
                  <a:pt x="203073" y="601016"/>
                </a:moveTo>
                <a:cubicBezTo>
                  <a:pt x="193218" y="597689"/>
                  <a:pt x="183553" y="593828"/>
                  <a:pt x="174118" y="589459"/>
                </a:cubicBezTo>
                <a:lnTo>
                  <a:pt x="174118" y="551359"/>
                </a:lnTo>
                <a:cubicBezTo>
                  <a:pt x="183579" y="555360"/>
                  <a:pt x="193243" y="558878"/>
                  <a:pt x="203073" y="561901"/>
                </a:cubicBezTo>
                <a:close/>
                <a:moveTo>
                  <a:pt x="240158" y="611303"/>
                </a:moveTo>
                <a:cubicBezTo>
                  <a:pt x="232029" y="609652"/>
                  <a:pt x="223901" y="607621"/>
                  <a:pt x="215900" y="605208"/>
                </a:cubicBezTo>
                <a:lnTo>
                  <a:pt x="215900" y="565202"/>
                </a:lnTo>
                <a:cubicBezTo>
                  <a:pt x="223901" y="567234"/>
                  <a:pt x="232029" y="569013"/>
                  <a:pt x="240158" y="570409"/>
                </a:cubicBezTo>
                <a:close/>
                <a:moveTo>
                  <a:pt x="286512" y="617527"/>
                </a:moveTo>
                <a:cubicBezTo>
                  <a:pt x="275273" y="616891"/>
                  <a:pt x="264084" y="615621"/>
                  <a:pt x="252985" y="613716"/>
                </a:cubicBezTo>
                <a:lnTo>
                  <a:pt x="252985" y="572950"/>
                </a:lnTo>
                <a:cubicBezTo>
                  <a:pt x="264110" y="574448"/>
                  <a:pt x="275298" y="575375"/>
                  <a:pt x="286512" y="575744"/>
                </a:cubicBezTo>
                <a:close/>
                <a:moveTo>
                  <a:pt x="331089" y="616764"/>
                </a:moveTo>
                <a:lnTo>
                  <a:pt x="318389" y="617781"/>
                </a:lnTo>
                <a:cubicBezTo>
                  <a:pt x="312166" y="617781"/>
                  <a:pt x="305689" y="617781"/>
                  <a:pt x="299594" y="617781"/>
                </a:cubicBezTo>
                <a:lnTo>
                  <a:pt x="299594" y="575363"/>
                </a:lnTo>
                <a:cubicBezTo>
                  <a:pt x="310261" y="575363"/>
                  <a:pt x="320802" y="574601"/>
                  <a:pt x="331344" y="573584"/>
                </a:cubicBezTo>
                <a:close/>
                <a:moveTo>
                  <a:pt x="376556" y="609399"/>
                </a:moveTo>
                <a:cubicBezTo>
                  <a:pt x="365786" y="611951"/>
                  <a:pt x="354889" y="613945"/>
                  <a:pt x="343916" y="615368"/>
                </a:cubicBezTo>
                <a:lnTo>
                  <a:pt x="343916" y="572441"/>
                </a:lnTo>
                <a:cubicBezTo>
                  <a:pt x="354838" y="570918"/>
                  <a:pt x="365760" y="568885"/>
                  <a:pt x="376556" y="566346"/>
                </a:cubicBezTo>
                <a:close/>
                <a:moveTo>
                  <a:pt x="429387" y="591872"/>
                </a:moveTo>
                <a:cubicBezTo>
                  <a:pt x="416345" y="597524"/>
                  <a:pt x="402933" y="602274"/>
                  <a:pt x="389256" y="606096"/>
                </a:cubicBezTo>
                <a:lnTo>
                  <a:pt x="389256" y="563044"/>
                </a:lnTo>
                <a:cubicBezTo>
                  <a:pt x="402883" y="559259"/>
                  <a:pt x="416293" y="554674"/>
                  <a:pt x="429387" y="549327"/>
                </a:cubicBezTo>
                <a:close/>
                <a:moveTo>
                  <a:pt x="471171" y="569775"/>
                </a:moveTo>
                <a:cubicBezTo>
                  <a:pt x="461823" y="575693"/>
                  <a:pt x="452159" y="581077"/>
                  <a:pt x="442214" y="585903"/>
                </a:cubicBezTo>
                <a:lnTo>
                  <a:pt x="442214" y="543866"/>
                </a:lnTo>
                <a:cubicBezTo>
                  <a:pt x="452121" y="539421"/>
                  <a:pt x="461773" y="534469"/>
                  <a:pt x="471171" y="529134"/>
                </a:cubicBezTo>
                <a:close/>
                <a:moveTo>
                  <a:pt x="515621" y="535739"/>
                </a:moveTo>
                <a:cubicBezTo>
                  <a:pt x="505664" y="544971"/>
                  <a:pt x="495059" y="553455"/>
                  <a:pt x="483871" y="561139"/>
                </a:cubicBezTo>
                <a:lnTo>
                  <a:pt x="483871" y="521388"/>
                </a:lnTo>
                <a:cubicBezTo>
                  <a:pt x="494882" y="514657"/>
                  <a:pt x="505486" y="507278"/>
                  <a:pt x="515621" y="499289"/>
                </a:cubicBezTo>
                <a:close/>
                <a:moveTo>
                  <a:pt x="552704" y="493828"/>
                </a:moveTo>
                <a:cubicBezTo>
                  <a:pt x="545288" y="504103"/>
                  <a:pt x="537185" y="513856"/>
                  <a:pt x="528448" y="523039"/>
                </a:cubicBezTo>
                <a:lnTo>
                  <a:pt x="528448" y="488495"/>
                </a:lnTo>
                <a:cubicBezTo>
                  <a:pt x="536969" y="481040"/>
                  <a:pt x="545072" y="473102"/>
                  <a:pt x="552704" y="464746"/>
                </a:cubicBezTo>
                <a:close/>
                <a:moveTo>
                  <a:pt x="567690" y="471222"/>
                </a:moveTo>
                <a:cubicBezTo>
                  <a:pt x="567690" y="472365"/>
                  <a:pt x="566294" y="473508"/>
                  <a:pt x="565532" y="474652"/>
                </a:cubicBezTo>
                <a:lnTo>
                  <a:pt x="565532" y="450014"/>
                </a:lnTo>
                <a:cubicBezTo>
                  <a:pt x="574510" y="438901"/>
                  <a:pt x="582664" y="427141"/>
                  <a:pt x="589915" y="414834"/>
                </a:cubicBezTo>
                <a:cubicBezTo>
                  <a:pt x="585394" y="434481"/>
                  <a:pt x="577901" y="453328"/>
                  <a:pt x="567690" y="470714"/>
                </a:cubicBezTo>
                <a:close/>
                <a:moveTo>
                  <a:pt x="352552" y="548693"/>
                </a:moveTo>
                <a:cubicBezTo>
                  <a:pt x="207899" y="571426"/>
                  <a:pt x="52706" y="485193"/>
                  <a:pt x="28957" y="333428"/>
                </a:cubicBezTo>
                <a:cubicBezTo>
                  <a:pt x="4699" y="178869"/>
                  <a:pt x="127382" y="56060"/>
                  <a:pt x="271273" y="28628"/>
                </a:cubicBezTo>
                <a:cubicBezTo>
                  <a:pt x="410973" y="11737"/>
                  <a:pt x="559816" y="83110"/>
                  <a:pt x="592201" y="229541"/>
                </a:cubicBezTo>
                <a:cubicBezTo>
                  <a:pt x="626746" y="385244"/>
                  <a:pt x="502032" y="524563"/>
                  <a:pt x="352552" y="548693"/>
                </a:cubicBezTo>
                <a:close/>
              </a:path>
            </a:pathLst>
          </a:custGeom>
          <a:solidFill>
            <a:srgbClr val="000000"/>
          </a:solidFill>
          <a:ln w="12697" cap="flat">
            <a:noFill/>
            <a:prstDash val="solid"/>
            <a:miter/>
          </a:ln>
        </p:spPr>
        <p:txBody>
          <a:bodyPr rtlCol="0" anchor="ctr"/>
          <a:lstStyle/>
          <a:p>
            <a:endParaRPr lang="nl-NL"/>
          </a:p>
        </p:txBody>
      </p:sp>
      <p:grpSp>
        <p:nvGrpSpPr>
          <p:cNvPr id="40" name="Groep 39">
            <a:extLst>
              <a:ext uri="{FF2B5EF4-FFF2-40B4-BE49-F238E27FC236}">
                <a16:creationId xmlns:a16="http://schemas.microsoft.com/office/drawing/2014/main" id="{8A8EB4F2-2C87-40AB-A632-883AA1C9862D}"/>
              </a:ext>
            </a:extLst>
          </p:cNvPr>
          <p:cNvGrpSpPr/>
          <p:nvPr/>
        </p:nvGrpSpPr>
        <p:grpSpPr>
          <a:xfrm>
            <a:off x="11303368" y="1148194"/>
            <a:ext cx="317598" cy="342836"/>
            <a:chOff x="6584200" y="3879453"/>
            <a:chExt cx="317598" cy="342836"/>
          </a:xfrm>
        </p:grpSpPr>
        <p:sp>
          <p:nvSpPr>
            <p:cNvPr id="19" name="Vrije vorm: vorm 18">
              <a:extLst>
                <a:ext uri="{FF2B5EF4-FFF2-40B4-BE49-F238E27FC236}">
                  <a16:creationId xmlns:a16="http://schemas.microsoft.com/office/drawing/2014/main" id="{3D9E479A-7112-47E9-85AE-06860DA8D714}"/>
                </a:ext>
              </a:extLst>
            </p:cNvPr>
            <p:cNvSpPr/>
            <p:nvPr/>
          </p:nvSpPr>
          <p:spPr>
            <a:xfrm>
              <a:off x="6624633" y="3950379"/>
              <a:ext cx="98052" cy="64381"/>
            </a:xfrm>
            <a:custGeom>
              <a:avLst/>
              <a:gdLst>
                <a:gd name="connsiteX0" fmla="*/ 7941 w 98052"/>
                <a:gd name="connsiteY0" fmla="*/ 28911 h 64381"/>
                <a:gd name="connsiteX1" fmla="*/ 74235 w 98052"/>
                <a:gd name="connsiteY1" fmla="*/ 62567 h 64381"/>
                <a:gd name="connsiteX2" fmla="*/ 90110 w 98052"/>
                <a:gd name="connsiteY2" fmla="*/ 35389 h 64381"/>
                <a:gd name="connsiteX3" fmla="*/ 23816 w 98052"/>
                <a:gd name="connsiteY3" fmla="*/ 1861 h 64381"/>
                <a:gd name="connsiteX4" fmla="*/ 7941 w 98052"/>
                <a:gd name="connsiteY4" fmla="*/ 28911 h 64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52" h="64381">
                  <a:moveTo>
                    <a:pt x="7941" y="28911"/>
                  </a:moveTo>
                  <a:lnTo>
                    <a:pt x="74235" y="62567"/>
                  </a:lnTo>
                  <a:cubicBezTo>
                    <a:pt x="92270" y="71584"/>
                    <a:pt x="108145" y="44533"/>
                    <a:pt x="90110" y="35389"/>
                  </a:cubicBezTo>
                  <a:lnTo>
                    <a:pt x="23816" y="1861"/>
                  </a:lnTo>
                  <a:cubicBezTo>
                    <a:pt x="5783" y="-7283"/>
                    <a:pt x="-10092" y="19767"/>
                    <a:pt x="7941" y="28911"/>
                  </a:cubicBezTo>
                  <a:close/>
                </a:path>
              </a:pathLst>
            </a:custGeom>
            <a:solidFill>
              <a:srgbClr val="000000"/>
            </a:solidFill>
            <a:ln w="1269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6E22911-9F60-4E38-902A-8BC32C62EE1F}"/>
                </a:ext>
              </a:extLst>
            </p:cNvPr>
            <p:cNvSpPr/>
            <p:nvPr/>
          </p:nvSpPr>
          <p:spPr>
            <a:xfrm>
              <a:off x="6724831" y="3879453"/>
              <a:ext cx="38235" cy="107648"/>
            </a:xfrm>
            <a:custGeom>
              <a:avLst/>
              <a:gdLst>
                <a:gd name="connsiteX0" fmla="*/ 38173 w 38235"/>
                <a:gd name="connsiteY0" fmla="*/ 92599 h 107648"/>
                <a:gd name="connsiteX1" fmla="*/ 31314 w 38235"/>
                <a:gd name="connsiteY1" fmla="*/ 15002 h 107648"/>
                <a:gd name="connsiteX2" fmla="*/ 73 w 38235"/>
                <a:gd name="connsiteY2" fmla="*/ 15002 h 107648"/>
                <a:gd name="connsiteX3" fmla="*/ 6803 w 38235"/>
                <a:gd name="connsiteY3" fmla="*/ 92599 h 107648"/>
                <a:gd name="connsiteX4" fmla="*/ 38173 w 38235"/>
                <a:gd name="connsiteY4" fmla="*/ 92599 h 10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35" h="107648">
                  <a:moveTo>
                    <a:pt x="38173" y="92599"/>
                  </a:moveTo>
                  <a:lnTo>
                    <a:pt x="31314" y="15002"/>
                  </a:lnTo>
                  <a:cubicBezTo>
                    <a:pt x="29663" y="-4937"/>
                    <a:pt x="-1705" y="-5064"/>
                    <a:pt x="73" y="15002"/>
                  </a:cubicBezTo>
                  <a:cubicBezTo>
                    <a:pt x="2270" y="40910"/>
                    <a:pt x="4517" y="66780"/>
                    <a:pt x="6803" y="92599"/>
                  </a:cubicBezTo>
                  <a:cubicBezTo>
                    <a:pt x="8454" y="112538"/>
                    <a:pt x="39824" y="112792"/>
                    <a:pt x="38173" y="92599"/>
                  </a:cubicBezTo>
                  <a:close/>
                </a:path>
              </a:pathLst>
            </a:custGeom>
            <a:solidFill>
              <a:srgbClr val="000000"/>
            </a:solidFill>
            <a:ln w="12697"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CCED975E-EFEF-4DFC-A596-D5D637BD1673}"/>
                </a:ext>
              </a:extLst>
            </p:cNvPr>
            <p:cNvSpPr/>
            <p:nvPr/>
          </p:nvSpPr>
          <p:spPr>
            <a:xfrm>
              <a:off x="6785554" y="3911181"/>
              <a:ext cx="99297" cy="80147"/>
            </a:xfrm>
            <a:custGeom>
              <a:avLst/>
              <a:gdLst>
                <a:gd name="connsiteX0" fmla="*/ 27614 w 99297"/>
                <a:gd name="connsiteY0" fmla="*/ 76618 h 80147"/>
                <a:gd name="connsiteX1" fmla="*/ 93781 w 99297"/>
                <a:gd name="connsiteY1" fmla="*/ 25818 h 80147"/>
                <a:gd name="connsiteX2" fmla="*/ 71684 w 99297"/>
                <a:gd name="connsiteY2" fmla="*/ 3593 h 80147"/>
                <a:gd name="connsiteX3" fmla="*/ 5516 w 99297"/>
                <a:gd name="connsiteY3" fmla="*/ 54393 h 80147"/>
                <a:gd name="connsiteX4" fmla="*/ 27614 w 99297"/>
                <a:gd name="connsiteY4" fmla="*/ 76491 h 80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7" h="80147">
                  <a:moveTo>
                    <a:pt x="27614" y="76618"/>
                  </a:moveTo>
                  <a:lnTo>
                    <a:pt x="93781" y="25818"/>
                  </a:lnTo>
                  <a:cubicBezTo>
                    <a:pt x="109784" y="13118"/>
                    <a:pt x="87431" y="-8599"/>
                    <a:pt x="71684" y="3593"/>
                  </a:cubicBezTo>
                  <a:lnTo>
                    <a:pt x="5516" y="54393"/>
                  </a:lnTo>
                  <a:cubicBezTo>
                    <a:pt x="-10486" y="67093"/>
                    <a:pt x="11866" y="88810"/>
                    <a:pt x="27614" y="76491"/>
                  </a:cubicBezTo>
                  <a:close/>
                </a:path>
              </a:pathLst>
            </a:custGeom>
            <a:solidFill>
              <a:srgbClr val="000000"/>
            </a:solidFill>
            <a:ln w="12697"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45AE97C0-ACE4-46F0-B639-8EB929AC6C20}"/>
                </a:ext>
              </a:extLst>
            </p:cNvPr>
            <p:cNvSpPr/>
            <p:nvPr/>
          </p:nvSpPr>
          <p:spPr>
            <a:xfrm>
              <a:off x="6807974" y="4017136"/>
              <a:ext cx="93824" cy="33020"/>
            </a:xfrm>
            <a:custGeom>
              <a:avLst/>
              <a:gdLst>
                <a:gd name="connsiteX0" fmla="*/ 14339 w 93824"/>
                <a:gd name="connsiteY0" fmla="*/ 31369 h 33020"/>
                <a:gd name="connsiteX1" fmla="*/ 78728 w 93824"/>
                <a:gd name="connsiteY1" fmla="*/ 33020 h 33020"/>
                <a:gd name="connsiteX2" fmla="*/ 78728 w 93824"/>
                <a:gd name="connsiteY2" fmla="*/ 1778 h 33020"/>
                <a:gd name="connsiteX3" fmla="*/ 14339 w 93824"/>
                <a:gd name="connsiteY3" fmla="*/ 0 h 33020"/>
                <a:gd name="connsiteX4" fmla="*/ 64 w 93824"/>
                <a:gd name="connsiteY4" fmla="*/ 17094 h 33020"/>
                <a:gd name="connsiteX5" fmla="*/ 14339 w 93824"/>
                <a:gd name="connsiteY5" fmla="*/ 31369 h 3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824" h="33020">
                  <a:moveTo>
                    <a:pt x="14339" y="31369"/>
                  </a:moveTo>
                  <a:lnTo>
                    <a:pt x="78728" y="33020"/>
                  </a:lnTo>
                  <a:cubicBezTo>
                    <a:pt x="98920" y="33020"/>
                    <a:pt x="98794" y="2286"/>
                    <a:pt x="78728" y="1778"/>
                  </a:cubicBezTo>
                  <a:lnTo>
                    <a:pt x="14339" y="0"/>
                  </a:lnTo>
                  <a:cubicBezTo>
                    <a:pt x="5677" y="775"/>
                    <a:pt x="-711" y="8433"/>
                    <a:pt x="64" y="17094"/>
                  </a:cubicBezTo>
                  <a:cubicBezTo>
                    <a:pt x="750" y="24676"/>
                    <a:pt x="6757" y="30683"/>
                    <a:pt x="14339" y="31369"/>
                  </a:cubicBezTo>
                  <a:close/>
                </a:path>
              </a:pathLst>
            </a:custGeom>
            <a:solidFill>
              <a:srgbClr val="000000"/>
            </a:solidFill>
            <a:ln w="12697"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68AF8D67-035E-4481-BD2E-17239B2A0D92}"/>
                </a:ext>
              </a:extLst>
            </p:cNvPr>
            <p:cNvSpPr/>
            <p:nvPr/>
          </p:nvSpPr>
          <p:spPr>
            <a:xfrm>
              <a:off x="6785134" y="4077633"/>
              <a:ext cx="93935" cy="84775"/>
            </a:xfrm>
            <a:custGeom>
              <a:avLst/>
              <a:gdLst>
                <a:gd name="connsiteX0" fmla="*/ 7080 w 93935"/>
                <a:gd name="connsiteY0" fmla="*/ 30055 h 84775"/>
                <a:gd name="connsiteX1" fmla="*/ 67785 w 93935"/>
                <a:gd name="connsiteY1" fmla="*/ 80855 h 84775"/>
                <a:gd name="connsiteX2" fmla="*/ 90010 w 93935"/>
                <a:gd name="connsiteY2" fmla="*/ 79420 h 84775"/>
                <a:gd name="connsiteX3" fmla="*/ 90010 w 93935"/>
                <a:gd name="connsiteY3" fmla="*/ 58630 h 84775"/>
                <a:gd name="connsiteX4" fmla="*/ 22828 w 93935"/>
                <a:gd name="connsiteY4" fmla="*/ 2750 h 84775"/>
                <a:gd name="connsiteX5" fmla="*/ 7080 w 93935"/>
                <a:gd name="connsiteY5" fmla="*/ 29801 h 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35" h="84775">
                  <a:moveTo>
                    <a:pt x="7080" y="30055"/>
                  </a:moveTo>
                  <a:cubicBezTo>
                    <a:pt x="28860" y="45054"/>
                    <a:pt x="49180" y="62059"/>
                    <a:pt x="67785" y="80855"/>
                  </a:cubicBezTo>
                  <a:cubicBezTo>
                    <a:pt x="74314" y="86595"/>
                    <a:pt x="84270" y="85960"/>
                    <a:pt x="90010" y="79420"/>
                  </a:cubicBezTo>
                  <a:cubicBezTo>
                    <a:pt x="95243" y="73476"/>
                    <a:pt x="95243" y="64573"/>
                    <a:pt x="90010" y="58630"/>
                  </a:cubicBezTo>
                  <a:cubicBezTo>
                    <a:pt x="69424" y="37929"/>
                    <a:pt x="46932" y="19222"/>
                    <a:pt x="22828" y="2750"/>
                  </a:cubicBezTo>
                  <a:cubicBezTo>
                    <a:pt x="6191" y="-8680"/>
                    <a:pt x="-9557" y="18498"/>
                    <a:pt x="7080" y="29801"/>
                  </a:cubicBezTo>
                  <a:close/>
                </a:path>
              </a:pathLst>
            </a:custGeom>
            <a:solidFill>
              <a:srgbClr val="000000"/>
            </a:solidFill>
            <a:ln w="12697"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E53F2732-0B59-4668-A160-001C082CBCB6}"/>
                </a:ext>
              </a:extLst>
            </p:cNvPr>
            <p:cNvSpPr/>
            <p:nvPr/>
          </p:nvSpPr>
          <p:spPr>
            <a:xfrm>
              <a:off x="6730195" y="4112251"/>
              <a:ext cx="40575" cy="110038"/>
            </a:xfrm>
            <a:custGeom>
              <a:avLst/>
              <a:gdLst>
                <a:gd name="connsiteX0" fmla="*/ 805 w 40575"/>
                <a:gd name="connsiteY0" fmla="*/ 18932 h 110038"/>
                <a:gd name="connsiteX1" fmla="*/ 8044 w 40575"/>
                <a:gd name="connsiteY1" fmla="*/ 95132 h 110038"/>
                <a:gd name="connsiteX2" fmla="*/ 39412 w 40575"/>
                <a:gd name="connsiteY2" fmla="*/ 95132 h 110038"/>
                <a:gd name="connsiteX3" fmla="*/ 31031 w 40575"/>
                <a:gd name="connsiteY3" fmla="*/ 10931 h 110038"/>
                <a:gd name="connsiteX4" fmla="*/ 805 w 40575"/>
                <a:gd name="connsiteY4" fmla="*/ 19313 h 1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5" h="110038">
                  <a:moveTo>
                    <a:pt x="805" y="18932"/>
                  </a:moveTo>
                  <a:cubicBezTo>
                    <a:pt x="8526" y="43544"/>
                    <a:pt x="10990" y="69503"/>
                    <a:pt x="8044" y="95132"/>
                  </a:cubicBezTo>
                  <a:cubicBezTo>
                    <a:pt x="6011" y="115070"/>
                    <a:pt x="37381" y="114944"/>
                    <a:pt x="39412" y="95132"/>
                  </a:cubicBezTo>
                  <a:cubicBezTo>
                    <a:pt x="42422" y="66785"/>
                    <a:pt x="39577" y="38121"/>
                    <a:pt x="31031" y="10931"/>
                  </a:cubicBezTo>
                  <a:cubicBezTo>
                    <a:pt x="25061" y="-8247"/>
                    <a:pt x="-5291" y="-118"/>
                    <a:pt x="805" y="19313"/>
                  </a:cubicBezTo>
                  <a:close/>
                </a:path>
              </a:pathLst>
            </a:custGeom>
            <a:solidFill>
              <a:srgbClr val="000000"/>
            </a:solidFill>
            <a:ln w="12697"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ACC1DEC3-B0D1-4ED3-ACAC-FC29A5F5B572}"/>
                </a:ext>
              </a:extLst>
            </p:cNvPr>
            <p:cNvSpPr/>
            <p:nvPr/>
          </p:nvSpPr>
          <p:spPr>
            <a:xfrm>
              <a:off x="6614945" y="4079030"/>
              <a:ext cx="92714" cy="80809"/>
            </a:xfrm>
            <a:custGeom>
              <a:avLst/>
              <a:gdLst>
                <a:gd name="connsiteX0" fmla="*/ 65254 w 92714"/>
                <a:gd name="connsiteY0" fmla="*/ 3892 h 80809"/>
                <a:gd name="connsiteX1" fmla="*/ 5183 w 92714"/>
                <a:gd name="connsiteY1" fmla="*/ 54692 h 80809"/>
                <a:gd name="connsiteX2" fmla="*/ 27408 w 92714"/>
                <a:gd name="connsiteY2" fmla="*/ 76917 h 80809"/>
                <a:gd name="connsiteX3" fmla="*/ 87479 w 92714"/>
                <a:gd name="connsiteY3" fmla="*/ 26117 h 80809"/>
                <a:gd name="connsiteX4" fmla="*/ 65254 w 92714"/>
                <a:gd name="connsiteY4" fmla="*/ 3892 h 80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4" h="80809">
                  <a:moveTo>
                    <a:pt x="65254" y="3892"/>
                  </a:moveTo>
                  <a:lnTo>
                    <a:pt x="5183" y="54692"/>
                  </a:lnTo>
                  <a:cubicBezTo>
                    <a:pt x="-10184" y="67392"/>
                    <a:pt x="12041" y="89871"/>
                    <a:pt x="27408" y="76917"/>
                  </a:cubicBezTo>
                  <a:lnTo>
                    <a:pt x="87479" y="26117"/>
                  </a:lnTo>
                  <a:cubicBezTo>
                    <a:pt x="102973" y="13417"/>
                    <a:pt x="80621" y="-9062"/>
                    <a:pt x="65254" y="3892"/>
                  </a:cubicBezTo>
                  <a:close/>
                </a:path>
              </a:pathLst>
            </a:custGeom>
            <a:solidFill>
              <a:srgbClr val="000000"/>
            </a:solidFill>
            <a:ln w="12697"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C611F7E9-CE81-4D47-990E-3D37176569A0}"/>
                </a:ext>
              </a:extLst>
            </p:cNvPr>
            <p:cNvSpPr/>
            <p:nvPr/>
          </p:nvSpPr>
          <p:spPr>
            <a:xfrm>
              <a:off x="6584200" y="4038600"/>
              <a:ext cx="101828" cy="31369"/>
            </a:xfrm>
            <a:custGeom>
              <a:avLst/>
              <a:gdLst>
                <a:gd name="connsiteX0" fmla="*/ 87491 w 101828"/>
                <a:gd name="connsiteY0" fmla="*/ 0 h 31369"/>
                <a:gd name="connsiteX1" fmla="*/ 14339 w 101828"/>
                <a:gd name="connsiteY1" fmla="*/ 0 h 31369"/>
                <a:gd name="connsiteX2" fmla="*/ 64 w 101828"/>
                <a:gd name="connsiteY2" fmla="*/ 17094 h 31369"/>
                <a:gd name="connsiteX3" fmla="*/ 14339 w 101828"/>
                <a:gd name="connsiteY3" fmla="*/ 31369 h 31369"/>
                <a:gd name="connsiteX4" fmla="*/ 87491 w 101828"/>
                <a:gd name="connsiteY4" fmla="*/ 31369 h 31369"/>
                <a:gd name="connsiteX5" fmla="*/ 101765 w 101828"/>
                <a:gd name="connsiteY5" fmla="*/ 14275 h 31369"/>
                <a:gd name="connsiteX6" fmla="*/ 87491 w 101828"/>
                <a:gd name="connsiteY6" fmla="*/ 0 h 31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28" h="31369">
                  <a:moveTo>
                    <a:pt x="87491" y="0"/>
                  </a:moveTo>
                  <a:lnTo>
                    <a:pt x="14339" y="0"/>
                  </a:lnTo>
                  <a:cubicBezTo>
                    <a:pt x="5677" y="775"/>
                    <a:pt x="-711" y="8433"/>
                    <a:pt x="64" y="17094"/>
                  </a:cubicBezTo>
                  <a:cubicBezTo>
                    <a:pt x="750" y="24676"/>
                    <a:pt x="6757" y="30683"/>
                    <a:pt x="14339" y="31369"/>
                  </a:cubicBezTo>
                  <a:lnTo>
                    <a:pt x="87491" y="31369"/>
                  </a:lnTo>
                  <a:cubicBezTo>
                    <a:pt x="96152" y="30594"/>
                    <a:pt x="102540" y="22936"/>
                    <a:pt x="101765" y="14275"/>
                  </a:cubicBezTo>
                  <a:cubicBezTo>
                    <a:pt x="101080" y="6693"/>
                    <a:pt x="95073" y="686"/>
                    <a:pt x="87491" y="0"/>
                  </a:cubicBezTo>
                  <a:close/>
                </a:path>
              </a:pathLst>
            </a:custGeom>
            <a:solidFill>
              <a:srgbClr val="000000"/>
            </a:solidFill>
            <a:ln w="12697" cap="flat">
              <a:noFill/>
              <a:prstDash val="solid"/>
              <a:miter/>
            </a:ln>
          </p:spPr>
          <p:txBody>
            <a:bodyPr rtlCol="0" anchor="ctr"/>
            <a:lstStyle/>
            <a:p>
              <a:endParaRPr lang="nl-NL"/>
            </a:p>
          </p:txBody>
        </p:sp>
      </p:grpSp>
      <p:grpSp>
        <p:nvGrpSpPr>
          <p:cNvPr id="39" name="Groep 38">
            <a:extLst>
              <a:ext uri="{FF2B5EF4-FFF2-40B4-BE49-F238E27FC236}">
                <a16:creationId xmlns:a16="http://schemas.microsoft.com/office/drawing/2014/main" id="{4C422FDD-C1DB-4C04-88ED-BF693D71E448}"/>
              </a:ext>
            </a:extLst>
          </p:cNvPr>
          <p:cNvGrpSpPr/>
          <p:nvPr/>
        </p:nvGrpSpPr>
        <p:grpSpPr>
          <a:xfrm>
            <a:off x="10898068" y="1894300"/>
            <a:ext cx="375361" cy="519662"/>
            <a:chOff x="10898068" y="1894300"/>
            <a:chExt cx="375361" cy="519662"/>
          </a:xfrm>
        </p:grpSpPr>
        <p:sp>
          <p:nvSpPr>
            <p:cNvPr id="29" name="Vrije vorm: vorm 28">
              <a:extLst>
                <a:ext uri="{FF2B5EF4-FFF2-40B4-BE49-F238E27FC236}">
                  <a16:creationId xmlns:a16="http://schemas.microsoft.com/office/drawing/2014/main" id="{DEDBE79A-116D-425B-B08F-CC62F0E37BAA}"/>
                </a:ext>
              </a:extLst>
            </p:cNvPr>
            <p:cNvSpPr/>
            <p:nvPr/>
          </p:nvSpPr>
          <p:spPr>
            <a:xfrm>
              <a:off x="10898068" y="1894300"/>
              <a:ext cx="45066" cy="115911"/>
            </a:xfrm>
            <a:custGeom>
              <a:avLst/>
              <a:gdLst>
                <a:gd name="connsiteX0" fmla="*/ 26599 w 45066"/>
                <a:gd name="connsiteY0" fmla="*/ 106585 h 115911"/>
                <a:gd name="connsiteX1" fmla="*/ 45013 w 45066"/>
                <a:gd name="connsiteY1" fmla="*/ 12859 h 115911"/>
                <a:gd name="connsiteX2" fmla="*/ 18344 w 45066"/>
                <a:gd name="connsiteY2" fmla="*/ 12859 h 115911"/>
                <a:gd name="connsiteX3" fmla="*/ 690 w 45066"/>
                <a:gd name="connsiteY3" fmla="*/ 99727 h 115911"/>
                <a:gd name="connsiteX4" fmla="*/ 26599 w 45066"/>
                <a:gd name="connsiteY4" fmla="*/ 106585 h 11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 h="115911">
                  <a:moveTo>
                    <a:pt x="26599" y="106585"/>
                  </a:moveTo>
                  <a:cubicBezTo>
                    <a:pt x="36327" y="76156"/>
                    <a:pt x="42499" y="44710"/>
                    <a:pt x="45013" y="12859"/>
                  </a:cubicBezTo>
                  <a:cubicBezTo>
                    <a:pt x="46411" y="-4286"/>
                    <a:pt x="19613" y="-4286"/>
                    <a:pt x="18344" y="12859"/>
                  </a:cubicBezTo>
                  <a:cubicBezTo>
                    <a:pt x="15829" y="42399"/>
                    <a:pt x="9911" y="71545"/>
                    <a:pt x="690" y="99727"/>
                  </a:cubicBezTo>
                  <a:cubicBezTo>
                    <a:pt x="-4516" y="116110"/>
                    <a:pt x="21264" y="122841"/>
                    <a:pt x="26599" y="106585"/>
                  </a:cubicBezTo>
                  <a:close/>
                </a:path>
              </a:pathLst>
            </a:custGeom>
            <a:solidFill>
              <a:srgbClr val="000000"/>
            </a:solidFill>
            <a:ln w="12697"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25EB49D7-8CD6-4AB1-AD43-CD696C021114}"/>
                </a:ext>
              </a:extLst>
            </p:cNvPr>
            <p:cNvSpPr/>
            <p:nvPr/>
          </p:nvSpPr>
          <p:spPr>
            <a:xfrm>
              <a:off x="11124460" y="2170124"/>
              <a:ext cx="148969" cy="56339"/>
            </a:xfrm>
            <a:custGeom>
              <a:avLst/>
              <a:gdLst>
                <a:gd name="connsiteX0" fmla="*/ 134470 w 148969"/>
                <a:gd name="connsiteY0" fmla="*/ 52 h 56339"/>
                <a:gd name="connsiteX1" fmla="*/ 9756 w 148969"/>
                <a:gd name="connsiteY1" fmla="*/ 30532 h 56339"/>
                <a:gd name="connsiteX2" fmla="*/ 16487 w 148969"/>
                <a:gd name="connsiteY2" fmla="*/ 55932 h 56339"/>
                <a:gd name="connsiteX3" fmla="*/ 141201 w 148969"/>
                <a:gd name="connsiteY3" fmla="*/ 25452 h 56339"/>
                <a:gd name="connsiteX4" fmla="*/ 147742 w 148969"/>
                <a:gd name="connsiteY4" fmla="*/ 7761 h 56339"/>
                <a:gd name="connsiteX5" fmla="*/ 134470 w 148969"/>
                <a:gd name="connsiteY5" fmla="*/ 52 h 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69" h="56339">
                  <a:moveTo>
                    <a:pt x="134470" y="52"/>
                  </a:moveTo>
                  <a:cubicBezTo>
                    <a:pt x="93233" y="11647"/>
                    <a:pt x="51666" y="21807"/>
                    <a:pt x="9756" y="30532"/>
                  </a:cubicBezTo>
                  <a:cubicBezTo>
                    <a:pt x="-7135" y="34088"/>
                    <a:pt x="-277" y="59869"/>
                    <a:pt x="16487" y="55932"/>
                  </a:cubicBezTo>
                  <a:cubicBezTo>
                    <a:pt x="58397" y="47461"/>
                    <a:pt x="99964" y="37301"/>
                    <a:pt x="141201" y="25452"/>
                  </a:cubicBezTo>
                  <a:cubicBezTo>
                    <a:pt x="147894" y="22378"/>
                    <a:pt x="150828" y="14454"/>
                    <a:pt x="147742" y="7761"/>
                  </a:cubicBezTo>
                  <a:cubicBezTo>
                    <a:pt x="145392" y="2655"/>
                    <a:pt x="140083" y="-444"/>
                    <a:pt x="134470" y="52"/>
                  </a:cubicBezTo>
                  <a:close/>
                </a:path>
              </a:pathLst>
            </a:custGeom>
            <a:solidFill>
              <a:srgbClr val="000000"/>
            </a:solidFill>
            <a:ln w="12697"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05DFAD3B-D26C-4160-8B1F-BAA568489580}"/>
                </a:ext>
              </a:extLst>
            </p:cNvPr>
            <p:cNvSpPr/>
            <p:nvPr/>
          </p:nvSpPr>
          <p:spPr>
            <a:xfrm>
              <a:off x="11079248" y="2011829"/>
              <a:ext cx="121494" cy="121494"/>
            </a:xfrm>
            <a:custGeom>
              <a:avLst/>
              <a:gdLst>
                <a:gd name="connsiteX0" fmla="*/ 22838 w 121494"/>
                <a:gd name="connsiteY0" fmla="*/ 117580 h 121494"/>
                <a:gd name="connsiteX1" fmla="*/ 117580 w 121494"/>
                <a:gd name="connsiteY1" fmla="*/ 22838 h 121494"/>
                <a:gd name="connsiteX2" fmla="*/ 117580 w 121494"/>
                <a:gd name="connsiteY2" fmla="*/ 3915 h 121494"/>
                <a:gd name="connsiteX3" fmla="*/ 98657 w 121494"/>
                <a:gd name="connsiteY3" fmla="*/ 3915 h 121494"/>
                <a:gd name="connsiteX4" fmla="*/ 3915 w 121494"/>
                <a:gd name="connsiteY4" fmla="*/ 98657 h 121494"/>
                <a:gd name="connsiteX5" fmla="*/ 3915 w 121494"/>
                <a:gd name="connsiteY5" fmla="*/ 117580 h 121494"/>
                <a:gd name="connsiteX6" fmla="*/ 22838 w 121494"/>
                <a:gd name="connsiteY6" fmla="*/ 117580 h 12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94" h="121494">
                  <a:moveTo>
                    <a:pt x="22838" y="117580"/>
                  </a:moveTo>
                  <a:lnTo>
                    <a:pt x="117580" y="22838"/>
                  </a:lnTo>
                  <a:cubicBezTo>
                    <a:pt x="122800" y="17618"/>
                    <a:pt x="122800" y="9134"/>
                    <a:pt x="117580" y="3915"/>
                  </a:cubicBezTo>
                  <a:cubicBezTo>
                    <a:pt x="112360" y="-1305"/>
                    <a:pt x="103876" y="-1305"/>
                    <a:pt x="98657" y="3915"/>
                  </a:cubicBezTo>
                  <a:lnTo>
                    <a:pt x="3915" y="98657"/>
                  </a:lnTo>
                  <a:cubicBezTo>
                    <a:pt x="-1305" y="103876"/>
                    <a:pt x="-1305" y="112360"/>
                    <a:pt x="3915" y="117580"/>
                  </a:cubicBezTo>
                  <a:cubicBezTo>
                    <a:pt x="9135" y="122799"/>
                    <a:pt x="17618" y="122799"/>
                    <a:pt x="22838" y="117580"/>
                  </a:cubicBezTo>
                  <a:close/>
                </a:path>
              </a:pathLst>
            </a:custGeom>
            <a:solidFill>
              <a:srgbClr val="000000"/>
            </a:solidFill>
            <a:ln w="12697"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F3CA31D-9894-4545-8151-B1306424E88B}"/>
                </a:ext>
              </a:extLst>
            </p:cNvPr>
            <p:cNvSpPr/>
            <p:nvPr/>
          </p:nvSpPr>
          <p:spPr>
            <a:xfrm>
              <a:off x="10995453" y="1938934"/>
              <a:ext cx="108739" cy="136981"/>
            </a:xfrm>
            <a:custGeom>
              <a:avLst/>
              <a:gdLst>
                <a:gd name="connsiteX0" fmla="*/ 22178 w 108739"/>
                <a:gd name="connsiteY0" fmla="*/ 132308 h 136981"/>
                <a:gd name="connsiteX1" fmla="*/ 105744 w 108739"/>
                <a:gd name="connsiteY1" fmla="*/ 23596 h 136981"/>
                <a:gd name="connsiteX2" fmla="*/ 86821 w 108739"/>
                <a:gd name="connsiteY2" fmla="*/ 4673 h 136981"/>
                <a:gd name="connsiteX3" fmla="*/ 2747 w 108739"/>
                <a:gd name="connsiteY3" fmla="*/ 113385 h 136981"/>
                <a:gd name="connsiteX4" fmla="*/ 22178 w 108739"/>
                <a:gd name="connsiteY4" fmla="*/ 132308 h 1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39" h="136981">
                  <a:moveTo>
                    <a:pt x="22178" y="132308"/>
                  </a:moveTo>
                  <a:lnTo>
                    <a:pt x="105744" y="23596"/>
                  </a:lnTo>
                  <a:cubicBezTo>
                    <a:pt x="116031" y="10134"/>
                    <a:pt x="97362" y="-8916"/>
                    <a:pt x="86821" y="4673"/>
                  </a:cubicBezTo>
                  <a:lnTo>
                    <a:pt x="2747" y="113385"/>
                  </a:lnTo>
                  <a:cubicBezTo>
                    <a:pt x="-7032" y="126847"/>
                    <a:pt x="11637" y="145897"/>
                    <a:pt x="22178" y="132308"/>
                  </a:cubicBezTo>
                  <a:close/>
                </a:path>
              </a:pathLst>
            </a:custGeom>
            <a:solidFill>
              <a:srgbClr val="000000"/>
            </a:solidFill>
            <a:ln w="12697"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06F88F8E-301C-4525-AEA2-2F954F681772}"/>
                </a:ext>
              </a:extLst>
            </p:cNvPr>
            <p:cNvSpPr/>
            <p:nvPr/>
          </p:nvSpPr>
          <p:spPr>
            <a:xfrm>
              <a:off x="11095333" y="2337995"/>
              <a:ext cx="113964" cy="75967"/>
            </a:xfrm>
            <a:custGeom>
              <a:avLst/>
              <a:gdLst>
                <a:gd name="connsiteX0" fmla="*/ 18310 w 113964"/>
                <a:gd name="connsiteY0" fmla="*/ 963 h 75967"/>
                <a:gd name="connsiteX1" fmla="*/ 961 w 113964"/>
                <a:gd name="connsiteY1" fmla="*/ 8368 h 75967"/>
                <a:gd name="connsiteX2" fmla="*/ 5610 w 113964"/>
                <a:gd name="connsiteY2" fmla="*/ 24205 h 75967"/>
                <a:gd name="connsiteX3" fmla="*/ 95652 w 113964"/>
                <a:gd name="connsiteY3" fmla="*/ 75005 h 75967"/>
                <a:gd name="connsiteX4" fmla="*/ 113001 w 113964"/>
                <a:gd name="connsiteY4" fmla="*/ 67600 h 75967"/>
                <a:gd name="connsiteX5" fmla="*/ 108352 w 113964"/>
                <a:gd name="connsiteY5" fmla="*/ 51763 h 7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64" h="75967">
                  <a:moveTo>
                    <a:pt x="18310" y="963"/>
                  </a:moveTo>
                  <a:cubicBezTo>
                    <a:pt x="11477" y="-1780"/>
                    <a:pt x="3704" y="1535"/>
                    <a:pt x="961" y="8368"/>
                  </a:cubicBezTo>
                  <a:cubicBezTo>
                    <a:pt x="-1337" y="14083"/>
                    <a:pt x="593" y="20636"/>
                    <a:pt x="5610" y="24205"/>
                  </a:cubicBezTo>
                  <a:lnTo>
                    <a:pt x="95652" y="75005"/>
                  </a:lnTo>
                  <a:cubicBezTo>
                    <a:pt x="102485" y="77748"/>
                    <a:pt x="110258" y="74433"/>
                    <a:pt x="113001" y="67600"/>
                  </a:cubicBezTo>
                  <a:cubicBezTo>
                    <a:pt x="115299" y="61885"/>
                    <a:pt x="113381" y="55332"/>
                    <a:pt x="108352" y="51763"/>
                  </a:cubicBezTo>
                  <a:close/>
                </a:path>
              </a:pathLst>
            </a:custGeom>
            <a:solidFill>
              <a:srgbClr val="000000"/>
            </a:solidFill>
            <a:ln w="12697" cap="flat">
              <a:noFill/>
              <a:prstDash val="solid"/>
              <a:miter/>
            </a:ln>
          </p:spPr>
          <p:txBody>
            <a:bodyPr rtlCol="0" anchor="ctr"/>
            <a:lstStyle/>
            <a:p>
              <a:endParaRPr lang="nl-NL"/>
            </a:p>
          </p:txBody>
        </p:sp>
      </p:grpSp>
      <p:sp>
        <p:nvSpPr>
          <p:cNvPr id="17" name="Vrije vorm: vorm 16">
            <a:extLst>
              <a:ext uri="{FF2B5EF4-FFF2-40B4-BE49-F238E27FC236}">
                <a16:creationId xmlns:a16="http://schemas.microsoft.com/office/drawing/2014/main" id="{45CD4BB0-FA8C-4DD5-A0D9-33097579CC08}"/>
              </a:ext>
            </a:extLst>
          </p:cNvPr>
          <p:cNvSpPr/>
          <p:nvPr/>
        </p:nvSpPr>
        <p:spPr>
          <a:xfrm>
            <a:off x="2085290" y="5023908"/>
            <a:ext cx="1120494" cy="945258"/>
          </a:xfrm>
          <a:custGeom>
            <a:avLst/>
            <a:gdLst>
              <a:gd name="connsiteX0" fmla="*/ 1056370 w 1120494"/>
              <a:gd name="connsiteY0" fmla="*/ 328068 h 945258"/>
              <a:gd name="connsiteX1" fmla="*/ 921877 w 1120494"/>
              <a:gd name="connsiteY1" fmla="*/ 308002 h 945258"/>
              <a:gd name="connsiteX2" fmla="*/ 917813 w 1120494"/>
              <a:gd name="connsiteY2" fmla="*/ 333402 h 945258"/>
              <a:gd name="connsiteX3" fmla="*/ 1052306 w 1120494"/>
              <a:gd name="connsiteY3" fmla="*/ 353595 h 945258"/>
              <a:gd name="connsiteX4" fmla="*/ 1056370 w 1120494"/>
              <a:gd name="connsiteY4" fmla="*/ 328068 h 945258"/>
              <a:gd name="connsiteX5" fmla="*/ 821547 w 1120494"/>
              <a:gd name="connsiteY5" fmla="*/ 372899 h 945258"/>
              <a:gd name="connsiteX6" fmla="*/ 834883 w 1120494"/>
              <a:gd name="connsiteY6" fmla="*/ 275363 h 945258"/>
              <a:gd name="connsiteX7" fmla="*/ 778240 w 1120494"/>
              <a:gd name="connsiteY7" fmla="*/ 234596 h 945258"/>
              <a:gd name="connsiteX8" fmla="*/ 772525 w 1120494"/>
              <a:gd name="connsiteY8" fmla="*/ 235485 h 945258"/>
              <a:gd name="connsiteX9" fmla="*/ 574533 w 1120494"/>
              <a:gd name="connsiteY9" fmla="*/ 7901 h 945258"/>
              <a:gd name="connsiteX10" fmla="*/ 552434 w 1120494"/>
              <a:gd name="connsiteY10" fmla="*/ 39270 h 945258"/>
              <a:gd name="connsiteX11" fmla="*/ 212582 w 1120494"/>
              <a:gd name="connsiteY11" fmla="*/ 344070 h 945258"/>
              <a:gd name="connsiteX12" fmla="*/ 86852 w 1120494"/>
              <a:gd name="connsiteY12" fmla="*/ 404395 h 945258"/>
              <a:gd name="connsiteX13" fmla="*/ 21828 w 1120494"/>
              <a:gd name="connsiteY13" fmla="*/ 440590 h 945258"/>
              <a:gd name="connsiteX14" fmla="*/ 28432 w 1120494"/>
              <a:gd name="connsiteY14" fmla="*/ 616358 h 945258"/>
              <a:gd name="connsiteX15" fmla="*/ 126730 w 1120494"/>
              <a:gd name="connsiteY15" fmla="*/ 690145 h 945258"/>
              <a:gd name="connsiteX16" fmla="*/ 155178 w 1120494"/>
              <a:gd name="connsiteY16" fmla="*/ 685446 h 945258"/>
              <a:gd name="connsiteX17" fmla="*/ 213725 w 1120494"/>
              <a:gd name="connsiteY17" fmla="*/ 726340 h 945258"/>
              <a:gd name="connsiteX18" fmla="*/ 389366 w 1120494"/>
              <a:gd name="connsiteY18" fmla="*/ 942240 h 945258"/>
              <a:gd name="connsiteX19" fmla="*/ 399272 w 1120494"/>
              <a:gd name="connsiteY19" fmla="*/ 945034 h 945258"/>
              <a:gd name="connsiteX20" fmla="*/ 408671 w 1120494"/>
              <a:gd name="connsiteY20" fmla="*/ 943129 h 945258"/>
              <a:gd name="connsiteX21" fmla="*/ 510271 w 1120494"/>
              <a:gd name="connsiteY21" fmla="*/ 826035 h 945258"/>
              <a:gd name="connsiteX22" fmla="*/ 465185 w 1120494"/>
              <a:gd name="connsiteY22" fmla="*/ 774219 h 945258"/>
              <a:gd name="connsiteX23" fmla="*/ 394827 w 1120494"/>
              <a:gd name="connsiteY23" fmla="*/ 686081 h 945258"/>
              <a:gd name="connsiteX24" fmla="*/ 414512 w 1120494"/>
              <a:gd name="connsiteY24" fmla="*/ 634392 h 945258"/>
              <a:gd name="connsiteX25" fmla="*/ 770112 w 1120494"/>
              <a:gd name="connsiteY25" fmla="*/ 674905 h 945258"/>
              <a:gd name="connsiteX26" fmla="*/ 805799 w 1120494"/>
              <a:gd name="connsiteY26" fmla="*/ 686335 h 945258"/>
              <a:gd name="connsiteX27" fmla="*/ 820023 w 1120494"/>
              <a:gd name="connsiteY27" fmla="*/ 374042 h 945258"/>
              <a:gd name="connsiteX28" fmla="*/ 817483 w 1120494"/>
              <a:gd name="connsiteY28" fmla="*/ 304192 h 945258"/>
              <a:gd name="connsiteX29" fmla="*/ 745474 w 1120494"/>
              <a:gd name="connsiteY29" fmla="*/ 391441 h 945258"/>
              <a:gd name="connsiteX30" fmla="*/ 654923 w 1120494"/>
              <a:gd name="connsiteY30" fmla="*/ 448972 h 945258"/>
              <a:gd name="connsiteX31" fmla="*/ 625967 w 1120494"/>
              <a:gd name="connsiteY31" fmla="*/ 369089 h 945258"/>
              <a:gd name="connsiteX32" fmla="*/ 607171 w 1120494"/>
              <a:gd name="connsiteY32" fmla="*/ 310415 h 945258"/>
              <a:gd name="connsiteX33" fmla="*/ 708771 w 1120494"/>
              <a:gd name="connsiteY33" fmla="*/ 280951 h 945258"/>
              <a:gd name="connsiteX34" fmla="*/ 817483 w 1120494"/>
              <a:gd name="connsiteY34" fmla="*/ 303684 h 945258"/>
              <a:gd name="connsiteX35" fmla="*/ 809609 w 1120494"/>
              <a:gd name="connsiteY35" fmla="*/ 429922 h 945258"/>
              <a:gd name="connsiteX36" fmla="*/ 673211 w 1120494"/>
              <a:gd name="connsiteY36" fmla="*/ 492533 h 945258"/>
              <a:gd name="connsiteX37" fmla="*/ 673211 w 1120494"/>
              <a:gd name="connsiteY37" fmla="*/ 492533 h 945258"/>
              <a:gd name="connsiteX38" fmla="*/ 664702 w 1120494"/>
              <a:gd name="connsiteY38" fmla="*/ 472848 h 945258"/>
              <a:gd name="connsiteX39" fmla="*/ 799322 w 1120494"/>
              <a:gd name="connsiteY39" fmla="*/ 389536 h 945258"/>
              <a:gd name="connsiteX40" fmla="*/ 809609 w 1120494"/>
              <a:gd name="connsiteY40" fmla="*/ 429668 h 945258"/>
              <a:gd name="connsiteX41" fmla="*/ 725535 w 1120494"/>
              <a:gd name="connsiteY41" fmla="*/ 192432 h 945258"/>
              <a:gd name="connsiteX42" fmla="*/ 746871 w 1120494"/>
              <a:gd name="connsiteY42" fmla="*/ 240184 h 945258"/>
              <a:gd name="connsiteX43" fmla="*/ 600313 w 1120494"/>
              <a:gd name="connsiteY43" fmla="*/ 285904 h 945258"/>
              <a:gd name="connsiteX44" fmla="*/ 591931 w 1120494"/>
              <a:gd name="connsiteY44" fmla="*/ 253138 h 945258"/>
              <a:gd name="connsiteX45" fmla="*/ 724773 w 1120494"/>
              <a:gd name="connsiteY45" fmla="*/ 193067 h 945258"/>
              <a:gd name="connsiteX46" fmla="*/ 725535 w 1120494"/>
              <a:gd name="connsiteY46" fmla="*/ 191924 h 945258"/>
              <a:gd name="connsiteX47" fmla="*/ 695817 w 1120494"/>
              <a:gd name="connsiteY47" fmla="*/ 134901 h 945258"/>
              <a:gd name="connsiteX48" fmla="*/ 720074 w 1120494"/>
              <a:gd name="connsiteY48" fmla="*/ 181256 h 945258"/>
              <a:gd name="connsiteX49" fmla="*/ 589010 w 1120494"/>
              <a:gd name="connsiteY49" fmla="*/ 240565 h 945258"/>
              <a:gd name="connsiteX50" fmla="*/ 581263 w 1120494"/>
              <a:gd name="connsiteY50" fmla="*/ 201703 h 945258"/>
              <a:gd name="connsiteX51" fmla="*/ 585835 w 1120494"/>
              <a:gd name="connsiteY51" fmla="*/ 200941 h 945258"/>
              <a:gd name="connsiteX52" fmla="*/ 695309 w 1120494"/>
              <a:gd name="connsiteY52" fmla="*/ 135282 h 945258"/>
              <a:gd name="connsiteX53" fmla="*/ 668640 w 1120494"/>
              <a:gd name="connsiteY53" fmla="*/ 91975 h 945258"/>
              <a:gd name="connsiteX54" fmla="*/ 689594 w 1120494"/>
              <a:gd name="connsiteY54" fmla="*/ 124487 h 945258"/>
              <a:gd name="connsiteX55" fmla="*/ 687943 w 1120494"/>
              <a:gd name="connsiteY55" fmla="*/ 124487 h 945258"/>
              <a:gd name="connsiteX56" fmla="*/ 579358 w 1120494"/>
              <a:gd name="connsiteY56" fmla="*/ 189511 h 945258"/>
              <a:gd name="connsiteX57" fmla="*/ 577199 w 1120494"/>
              <a:gd name="connsiteY57" fmla="*/ 175795 h 945258"/>
              <a:gd name="connsiteX58" fmla="*/ 573643 w 1120494"/>
              <a:gd name="connsiteY58" fmla="*/ 152681 h 945258"/>
              <a:gd name="connsiteX59" fmla="*/ 573643 w 1120494"/>
              <a:gd name="connsiteY59" fmla="*/ 152681 h 945258"/>
              <a:gd name="connsiteX60" fmla="*/ 668131 w 1120494"/>
              <a:gd name="connsiteY60" fmla="*/ 90832 h 945258"/>
              <a:gd name="connsiteX61" fmla="*/ 635238 w 1120494"/>
              <a:gd name="connsiteY61" fmla="*/ 48668 h 945258"/>
              <a:gd name="connsiteX62" fmla="*/ 660638 w 1120494"/>
              <a:gd name="connsiteY62" fmla="*/ 80164 h 945258"/>
              <a:gd name="connsiteX63" fmla="*/ 571738 w 1120494"/>
              <a:gd name="connsiteY63" fmla="*/ 137822 h 945258"/>
              <a:gd name="connsiteX64" fmla="*/ 568563 w 1120494"/>
              <a:gd name="connsiteY64" fmla="*/ 95023 h 945258"/>
              <a:gd name="connsiteX65" fmla="*/ 569706 w 1120494"/>
              <a:gd name="connsiteY65" fmla="*/ 95023 h 945258"/>
              <a:gd name="connsiteX66" fmla="*/ 632063 w 1120494"/>
              <a:gd name="connsiteY66" fmla="*/ 56034 h 945258"/>
              <a:gd name="connsiteX67" fmla="*/ 635238 w 1120494"/>
              <a:gd name="connsiteY67" fmla="*/ 48668 h 945258"/>
              <a:gd name="connsiteX68" fmla="*/ 574786 w 1120494"/>
              <a:gd name="connsiteY68" fmla="*/ 56669 h 945258"/>
              <a:gd name="connsiteX69" fmla="*/ 629269 w 1120494"/>
              <a:gd name="connsiteY69" fmla="*/ 42953 h 945258"/>
              <a:gd name="connsiteX70" fmla="*/ 627110 w 1120494"/>
              <a:gd name="connsiteY70" fmla="*/ 43588 h 945258"/>
              <a:gd name="connsiteX71" fmla="*/ 569325 w 1120494"/>
              <a:gd name="connsiteY71" fmla="*/ 79275 h 945258"/>
              <a:gd name="connsiteX72" fmla="*/ 574786 w 1120494"/>
              <a:gd name="connsiteY72" fmla="*/ 56923 h 945258"/>
              <a:gd name="connsiteX73" fmla="*/ 180071 w 1120494"/>
              <a:gd name="connsiteY73" fmla="*/ 648235 h 945258"/>
              <a:gd name="connsiteX74" fmla="*/ 119237 w 1120494"/>
              <a:gd name="connsiteY74" fmla="*/ 663348 h 945258"/>
              <a:gd name="connsiteX75" fmla="*/ 59928 w 1120494"/>
              <a:gd name="connsiteY75" fmla="*/ 618009 h 945258"/>
              <a:gd name="connsiteX76" fmla="*/ 36179 w 1120494"/>
              <a:gd name="connsiteY76" fmla="*/ 464466 h 945258"/>
              <a:gd name="connsiteX77" fmla="*/ 106283 w 1120494"/>
              <a:gd name="connsiteY77" fmla="*/ 419254 h 945258"/>
              <a:gd name="connsiteX78" fmla="*/ 183372 w 1120494"/>
              <a:gd name="connsiteY78" fmla="*/ 647854 h 945258"/>
              <a:gd name="connsiteX79" fmla="*/ 180071 w 1120494"/>
              <a:gd name="connsiteY79" fmla="*/ 676429 h 945258"/>
              <a:gd name="connsiteX80" fmla="*/ 215376 w 1120494"/>
              <a:gd name="connsiteY80" fmla="*/ 664999 h 945258"/>
              <a:gd name="connsiteX81" fmla="*/ 326755 w 1120494"/>
              <a:gd name="connsiteY81" fmla="*/ 643028 h 945258"/>
              <a:gd name="connsiteX82" fmla="*/ 317611 w 1120494"/>
              <a:gd name="connsiteY82" fmla="*/ 690780 h 945258"/>
              <a:gd name="connsiteX83" fmla="*/ 180071 w 1120494"/>
              <a:gd name="connsiteY83" fmla="*/ 676683 h 945258"/>
              <a:gd name="connsiteX84" fmla="*/ 400161 w 1120494"/>
              <a:gd name="connsiteY84" fmla="*/ 916967 h 945258"/>
              <a:gd name="connsiteX85" fmla="*/ 242427 w 1120494"/>
              <a:gd name="connsiteY85" fmla="*/ 725451 h 945258"/>
              <a:gd name="connsiteX86" fmla="*/ 301736 w 1120494"/>
              <a:gd name="connsiteY86" fmla="*/ 717069 h 945258"/>
              <a:gd name="connsiteX87" fmla="*/ 319008 w 1120494"/>
              <a:gd name="connsiteY87" fmla="*/ 713894 h 945258"/>
              <a:gd name="connsiteX88" fmla="*/ 381365 w 1120494"/>
              <a:gd name="connsiteY88" fmla="*/ 790729 h 945258"/>
              <a:gd name="connsiteX89" fmla="*/ 450453 w 1120494"/>
              <a:gd name="connsiteY89" fmla="*/ 879629 h 945258"/>
              <a:gd name="connsiteX90" fmla="*/ 400161 w 1120494"/>
              <a:gd name="connsiteY90" fmla="*/ 916967 h 945258"/>
              <a:gd name="connsiteX91" fmla="*/ 339582 w 1120494"/>
              <a:gd name="connsiteY91" fmla="*/ 641504 h 945258"/>
              <a:gd name="connsiteX92" fmla="*/ 347329 w 1120494"/>
              <a:gd name="connsiteY92" fmla="*/ 640361 h 945258"/>
              <a:gd name="connsiteX93" fmla="*/ 389366 w 1120494"/>
              <a:gd name="connsiteY93" fmla="*/ 635535 h 945258"/>
              <a:gd name="connsiteX94" fmla="*/ 337423 w 1120494"/>
              <a:gd name="connsiteY94" fmla="*/ 684811 h 945258"/>
              <a:gd name="connsiteX95" fmla="*/ 339709 w 1120494"/>
              <a:gd name="connsiteY95" fmla="*/ 641504 h 945258"/>
              <a:gd name="connsiteX96" fmla="*/ 443596 w 1120494"/>
              <a:gd name="connsiteY96" fmla="*/ 787681 h 945258"/>
              <a:gd name="connsiteX97" fmla="*/ 465821 w 1120494"/>
              <a:gd name="connsiteY97" fmla="*/ 805969 h 945258"/>
              <a:gd name="connsiteX98" fmla="*/ 462518 w 1120494"/>
              <a:gd name="connsiteY98" fmla="*/ 863881 h 945258"/>
              <a:gd name="connsiteX99" fmla="*/ 438261 w 1120494"/>
              <a:gd name="connsiteY99" fmla="*/ 827178 h 945258"/>
              <a:gd name="connsiteX100" fmla="*/ 333232 w 1120494"/>
              <a:gd name="connsiteY100" fmla="*/ 710973 h 945258"/>
              <a:gd name="connsiteX101" fmla="*/ 373872 w 1120494"/>
              <a:gd name="connsiteY101" fmla="*/ 698273 h 945258"/>
              <a:gd name="connsiteX102" fmla="*/ 443722 w 1120494"/>
              <a:gd name="connsiteY102" fmla="*/ 787681 h 945258"/>
              <a:gd name="connsiteX103" fmla="*/ 479917 w 1120494"/>
              <a:gd name="connsiteY103" fmla="*/ 605309 h 945258"/>
              <a:gd name="connsiteX104" fmla="*/ 267319 w 1120494"/>
              <a:gd name="connsiteY104" fmla="*/ 627534 h 945258"/>
              <a:gd name="connsiteX105" fmla="*/ 196961 w 1120494"/>
              <a:gd name="connsiteY105" fmla="*/ 644044 h 945258"/>
              <a:gd name="connsiteX106" fmla="*/ 196961 w 1120494"/>
              <a:gd name="connsiteY106" fmla="*/ 644044 h 945258"/>
              <a:gd name="connsiteX107" fmla="*/ 119365 w 1120494"/>
              <a:gd name="connsiteY107" fmla="*/ 415444 h 945258"/>
              <a:gd name="connsiteX108" fmla="*/ 119365 w 1120494"/>
              <a:gd name="connsiteY108" fmla="*/ 414428 h 945258"/>
              <a:gd name="connsiteX109" fmla="*/ 170165 w 1120494"/>
              <a:gd name="connsiteY109" fmla="*/ 394108 h 945258"/>
              <a:gd name="connsiteX110" fmla="*/ 348727 w 1120494"/>
              <a:gd name="connsiteY110" fmla="*/ 285523 h 945258"/>
              <a:gd name="connsiteX111" fmla="*/ 495792 w 1120494"/>
              <a:gd name="connsiteY111" fmla="*/ 158523 h 945258"/>
              <a:gd name="connsiteX112" fmla="*/ 537829 w 1120494"/>
              <a:gd name="connsiteY112" fmla="*/ 376963 h 945258"/>
              <a:gd name="connsiteX113" fmla="*/ 635111 w 1120494"/>
              <a:gd name="connsiteY113" fmla="*/ 612675 h 945258"/>
              <a:gd name="connsiteX114" fmla="*/ 480044 w 1120494"/>
              <a:gd name="connsiteY114" fmla="*/ 605309 h 945258"/>
              <a:gd name="connsiteX115" fmla="*/ 649843 w 1120494"/>
              <a:gd name="connsiteY115" fmla="*/ 614707 h 945258"/>
              <a:gd name="connsiteX116" fmla="*/ 556879 w 1120494"/>
              <a:gd name="connsiteY116" fmla="*/ 394362 h 945258"/>
              <a:gd name="connsiteX117" fmla="*/ 510524 w 1120494"/>
              <a:gd name="connsiteY117" fmla="*/ 143283 h 945258"/>
              <a:gd name="connsiteX118" fmla="*/ 510524 w 1120494"/>
              <a:gd name="connsiteY118" fmla="*/ 141886 h 945258"/>
              <a:gd name="connsiteX119" fmla="*/ 545577 w 1120494"/>
              <a:gd name="connsiteY119" fmla="*/ 97436 h 945258"/>
              <a:gd name="connsiteX120" fmla="*/ 545577 w 1120494"/>
              <a:gd name="connsiteY120" fmla="*/ 109247 h 945258"/>
              <a:gd name="connsiteX121" fmla="*/ 602218 w 1120494"/>
              <a:gd name="connsiteY121" fmla="*/ 377725 h 945258"/>
              <a:gd name="connsiteX122" fmla="*/ 713978 w 1120494"/>
              <a:gd name="connsiteY122" fmla="*/ 610389 h 945258"/>
              <a:gd name="connsiteX123" fmla="*/ 729727 w 1120494"/>
              <a:gd name="connsiteY123" fmla="*/ 632106 h 945258"/>
              <a:gd name="connsiteX124" fmla="*/ 649971 w 1120494"/>
              <a:gd name="connsiteY124" fmla="*/ 614707 h 945258"/>
              <a:gd name="connsiteX125" fmla="*/ 831961 w 1120494"/>
              <a:gd name="connsiteY125" fmla="*/ 569368 h 945258"/>
              <a:gd name="connsiteX126" fmla="*/ 772398 w 1120494"/>
              <a:gd name="connsiteY126" fmla="*/ 640488 h 945258"/>
              <a:gd name="connsiteX127" fmla="*/ 736458 w 1120494"/>
              <a:gd name="connsiteY127" fmla="*/ 601499 h 945258"/>
              <a:gd name="connsiteX128" fmla="*/ 831708 w 1120494"/>
              <a:gd name="connsiteY128" fmla="*/ 564288 h 945258"/>
              <a:gd name="connsiteX129" fmla="*/ 831961 w 1120494"/>
              <a:gd name="connsiteY129" fmla="*/ 569368 h 945258"/>
              <a:gd name="connsiteX130" fmla="*/ 830946 w 1120494"/>
              <a:gd name="connsiteY130" fmla="*/ 551207 h 945258"/>
              <a:gd name="connsiteX131" fmla="*/ 728710 w 1120494"/>
              <a:gd name="connsiteY131" fmla="*/ 591085 h 945258"/>
              <a:gd name="connsiteX132" fmla="*/ 705215 w 1120494"/>
              <a:gd name="connsiteY132" fmla="*/ 554890 h 945258"/>
              <a:gd name="connsiteX133" fmla="*/ 825738 w 1120494"/>
              <a:gd name="connsiteY133" fmla="*/ 505995 h 945258"/>
              <a:gd name="connsiteX134" fmla="*/ 830310 w 1120494"/>
              <a:gd name="connsiteY134" fmla="*/ 551080 h 945258"/>
              <a:gd name="connsiteX135" fmla="*/ 812658 w 1120494"/>
              <a:gd name="connsiteY135" fmla="*/ 442368 h 945258"/>
              <a:gd name="connsiteX136" fmla="*/ 823071 w 1120494"/>
              <a:gd name="connsiteY136" fmla="*/ 493168 h 945258"/>
              <a:gd name="connsiteX137" fmla="*/ 698358 w 1120494"/>
              <a:gd name="connsiteY137" fmla="*/ 543968 h 945258"/>
              <a:gd name="connsiteX138" fmla="*/ 678165 w 1120494"/>
              <a:gd name="connsiteY138" fmla="*/ 504090 h 945258"/>
              <a:gd name="connsiteX139" fmla="*/ 812658 w 1120494"/>
              <a:gd name="connsiteY139" fmla="*/ 442368 h 945258"/>
              <a:gd name="connsiteX140" fmla="*/ 852281 w 1120494"/>
              <a:gd name="connsiteY140" fmla="*/ 147220 h 945258"/>
              <a:gd name="connsiteX141" fmla="*/ 962644 w 1120494"/>
              <a:gd name="connsiteY141" fmla="*/ 35460 h 945258"/>
              <a:gd name="connsiteX142" fmla="*/ 942959 w 1120494"/>
              <a:gd name="connsiteY142" fmla="*/ 19331 h 945258"/>
              <a:gd name="connsiteX143" fmla="*/ 837422 w 1120494"/>
              <a:gd name="connsiteY143" fmla="*/ 126519 h 945258"/>
              <a:gd name="connsiteX144" fmla="*/ 852281 w 1120494"/>
              <a:gd name="connsiteY144" fmla="*/ 146966 h 945258"/>
              <a:gd name="connsiteX145" fmla="*/ 1104122 w 1120494"/>
              <a:gd name="connsiteY145" fmla="*/ 106326 h 945258"/>
              <a:gd name="connsiteX146" fmla="*/ 900922 w 1120494"/>
              <a:gd name="connsiteY146" fmla="*/ 201322 h 945258"/>
              <a:gd name="connsiteX147" fmla="*/ 893683 w 1120494"/>
              <a:gd name="connsiteY147" fmla="*/ 217832 h 945258"/>
              <a:gd name="connsiteX148" fmla="*/ 910193 w 1120494"/>
              <a:gd name="connsiteY148" fmla="*/ 225071 h 945258"/>
              <a:gd name="connsiteX149" fmla="*/ 1113393 w 1120494"/>
              <a:gd name="connsiteY149" fmla="*/ 130075 h 945258"/>
              <a:gd name="connsiteX150" fmla="*/ 1104122 w 1120494"/>
              <a:gd name="connsiteY150" fmla="*/ 106072 h 94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120494" h="945258">
                <a:moveTo>
                  <a:pt x="1056370" y="328068"/>
                </a:moveTo>
                <a:cubicBezTo>
                  <a:pt x="1011019" y="325528"/>
                  <a:pt x="965997" y="318810"/>
                  <a:pt x="921877" y="308002"/>
                </a:cubicBezTo>
                <a:cubicBezTo>
                  <a:pt x="906002" y="304065"/>
                  <a:pt x="902065" y="329211"/>
                  <a:pt x="917813" y="333402"/>
                </a:cubicBezTo>
                <a:cubicBezTo>
                  <a:pt x="961933" y="344235"/>
                  <a:pt x="1006955" y="351004"/>
                  <a:pt x="1052306" y="353595"/>
                </a:cubicBezTo>
                <a:cubicBezTo>
                  <a:pt x="1068435" y="353468"/>
                  <a:pt x="1073261" y="328068"/>
                  <a:pt x="1056370" y="328068"/>
                </a:cubicBezTo>
                <a:close/>
                <a:moveTo>
                  <a:pt x="821547" y="372899"/>
                </a:moveTo>
                <a:cubicBezTo>
                  <a:pt x="853933" y="346864"/>
                  <a:pt x="850630" y="311558"/>
                  <a:pt x="834883" y="275363"/>
                </a:cubicBezTo>
                <a:cubicBezTo>
                  <a:pt x="823706" y="249963"/>
                  <a:pt x="808085" y="231167"/>
                  <a:pt x="778240" y="234596"/>
                </a:cubicBezTo>
                <a:lnTo>
                  <a:pt x="772525" y="235485"/>
                </a:lnTo>
                <a:cubicBezTo>
                  <a:pt x="747125" y="173763"/>
                  <a:pt x="657083" y="-43915"/>
                  <a:pt x="574533" y="7901"/>
                </a:cubicBezTo>
                <a:cubicBezTo>
                  <a:pt x="563674" y="15394"/>
                  <a:pt x="555838" y="26519"/>
                  <a:pt x="552434" y="39270"/>
                </a:cubicBezTo>
                <a:cubicBezTo>
                  <a:pt x="480806" y="171477"/>
                  <a:pt x="339963" y="271680"/>
                  <a:pt x="212582" y="344070"/>
                </a:cubicBezTo>
                <a:cubicBezTo>
                  <a:pt x="172095" y="367019"/>
                  <a:pt x="130083" y="387174"/>
                  <a:pt x="86852" y="404395"/>
                </a:cubicBezTo>
                <a:cubicBezTo>
                  <a:pt x="61452" y="414301"/>
                  <a:pt x="38846" y="418873"/>
                  <a:pt x="21828" y="440590"/>
                </a:cubicBezTo>
                <a:cubicBezTo>
                  <a:pt x="-16272" y="488469"/>
                  <a:pt x="1762" y="568225"/>
                  <a:pt x="28432" y="616358"/>
                </a:cubicBezTo>
                <a:cubicBezTo>
                  <a:pt x="47990" y="651664"/>
                  <a:pt x="82661" y="691161"/>
                  <a:pt x="126730" y="690145"/>
                </a:cubicBezTo>
                <a:cubicBezTo>
                  <a:pt x="136370" y="689751"/>
                  <a:pt x="145920" y="688177"/>
                  <a:pt x="155178" y="685446"/>
                </a:cubicBezTo>
                <a:cubicBezTo>
                  <a:pt x="164196" y="713259"/>
                  <a:pt x="187055" y="723546"/>
                  <a:pt x="213725" y="726340"/>
                </a:cubicBezTo>
                <a:cubicBezTo>
                  <a:pt x="258036" y="808801"/>
                  <a:pt x="317649" y="882067"/>
                  <a:pt x="389366" y="942240"/>
                </a:cubicBezTo>
                <a:cubicBezTo>
                  <a:pt x="392033" y="944704"/>
                  <a:pt x="395716" y="945745"/>
                  <a:pt x="399272" y="945034"/>
                </a:cubicBezTo>
                <a:cubicBezTo>
                  <a:pt x="402536" y="945656"/>
                  <a:pt x="405902" y="944971"/>
                  <a:pt x="408671" y="943129"/>
                </a:cubicBezTo>
                <a:cubicBezTo>
                  <a:pt x="440674" y="921539"/>
                  <a:pt x="519922" y="874930"/>
                  <a:pt x="510271" y="826035"/>
                </a:cubicBezTo>
                <a:cubicBezTo>
                  <a:pt x="505698" y="801651"/>
                  <a:pt x="482203" y="788951"/>
                  <a:pt x="465185" y="774219"/>
                </a:cubicBezTo>
                <a:cubicBezTo>
                  <a:pt x="436813" y="749124"/>
                  <a:pt x="413014" y="719304"/>
                  <a:pt x="394827" y="686081"/>
                </a:cubicBezTo>
                <a:cubicBezTo>
                  <a:pt x="411020" y="674245"/>
                  <a:pt x="418729" y="654001"/>
                  <a:pt x="414512" y="634392"/>
                </a:cubicBezTo>
                <a:cubicBezTo>
                  <a:pt x="533258" y="624232"/>
                  <a:pt x="662416" y="628423"/>
                  <a:pt x="770112" y="674905"/>
                </a:cubicBezTo>
                <a:cubicBezTo>
                  <a:pt x="780412" y="682551"/>
                  <a:pt x="792972" y="686576"/>
                  <a:pt x="805799" y="686335"/>
                </a:cubicBezTo>
                <a:cubicBezTo>
                  <a:pt x="911590" y="680112"/>
                  <a:pt x="833485" y="422302"/>
                  <a:pt x="820023" y="374042"/>
                </a:cubicBezTo>
                <a:close/>
                <a:moveTo>
                  <a:pt x="817483" y="304192"/>
                </a:moveTo>
                <a:cubicBezTo>
                  <a:pt x="826246" y="352833"/>
                  <a:pt x="780018" y="369470"/>
                  <a:pt x="745474" y="391441"/>
                </a:cubicBezTo>
                <a:lnTo>
                  <a:pt x="654923" y="448972"/>
                </a:lnTo>
                <a:cubicBezTo>
                  <a:pt x="644255" y="421540"/>
                  <a:pt x="634730" y="394362"/>
                  <a:pt x="625967" y="369089"/>
                </a:cubicBezTo>
                <a:cubicBezTo>
                  <a:pt x="619363" y="349658"/>
                  <a:pt x="613267" y="330100"/>
                  <a:pt x="607171" y="310415"/>
                </a:cubicBezTo>
                <a:lnTo>
                  <a:pt x="708771" y="280951"/>
                </a:lnTo>
                <a:cubicBezTo>
                  <a:pt x="748396" y="268759"/>
                  <a:pt x="806561" y="242216"/>
                  <a:pt x="817483" y="303684"/>
                </a:cubicBezTo>
                <a:close/>
                <a:moveTo>
                  <a:pt x="809609" y="429922"/>
                </a:moveTo>
                <a:cubicBezTo>
                  <a:pt x="765502" y="453633"/>
                  <a:pt x="719947" y="474550"/>
                  <a:pt x="673211" y="492533"/>
                </a:cubicBezTo>
                <a:lnTo>
                  <a:pt x="673211" y="492533"/>
                </a:lnTo>
                <a:cubicBezTo>
                  <a:pt x="670290" y="486056"/>
                  <a:pt x="667496" y="479833"/>
                  <a:pt x="664702" y="472848"/>
                </a:cubicBezTo>
                <a:cubicBezTo>
                  <a:pt x="708390" y="445289"/>
                  <a:pt x="756650" y="419762"/>
                  <a:pt x="799322" y="389536"/>
                </a:cubicBezTo>
                <a:cubicBezTo>
                  <a:pt x="802624" y="402490"/>
                  <a:pt x="806561" y="415952"/>
                  <a:pt x="809609" y="429668"/>
                </a:cubicBezTo>
                <a:close/>
                <a:moveTo>
                  <a:pt x="725535" y="192432"/>
                </a:moveTo>
                <a:cubicBezTo>
                  <a:pt x="733028" y="208180"/>
                  <a:pt x="740013" y="224182"/>
                  <a:pt x="746871" y="240184"/>
                </a:cubicBezTo>
                <a:cubicBezTo>
                  <a:pt x="697722" y="250979"/>
                  <a:pt x="647177" y="271934"/>
                  <a:pt x="600313" y="285904"/>
                </a:cubicBezTo>
                <a:cubicBezTo>
                  <a:pt x="597265" y="274982"/>
                  <a:pt x="594471" y="264060"/>
                  <a:pt x="591931" y="253138"/>
                </a:cubicBezTo>
                <a:cubicBezTo>
                  <a:pt x="636635" y="234177"/>
                  <a:pt x="680920" y="214149"/>
                  <a:pt x="724773" y="193067"/>
                </a:cubicBezTo>
                <a:cubicBezTo>
                  <a:pt x="724773" y="193067"/>
                  <a:pt x="725281" y="192178"/>
                  <a:pt x="725535" y="191924"/>
                </a:cubicBezTo>
                <a:close/>
                <a:moveTo>
                  <a:pt x="695817" y="134901"/>
                </a:moveTo>
                <a:cubicBezTo>
                  <a:pt x="704453" y="150014"/>
                  <a:pt x="712454" y="165508"/>
                  <a:pt x="720074" y="181256"/>
                </a:cubicBezTo>
                <a:cubicBezTo>
                  <a:pt x="676894" y="202084"/>
                  <a:pt x="633206" y="221858"/>
                  <a:pt x="589010" y="240565"/>
                </a:cubicBezTo>
                <a:cubicBezTo>
                  <a:pt x="586216" y="227865"/>
                  <a:pt x="583549" y="215165"/>
                  <a:pt x="581263" y="201703"/>
                </a:cubicBezTo>
                <a:cubicBezTo>
                  <a:pt x="582825" y="202122"/>
                  <a:pt x="584489" y="201843"/>
                  <a:pt x="585835" y="200941"/>
                </a:cubicBezTo>
                <a:lnTo>
                  <a:pt x="695309" y="135282"/>
                </a:lnTo>
                <a:close/>
                <a:moveTo>
                  <a:pt x="668640" y="91975"/>
                </a:moveTo>
                <a:cubicBezTo>
                  <a:pt x="676133" y="102516"/>
                  <a:pt x="682990" y="113438"/>
                  <a:pt x="689594" y="124487"/>
                </a:cubicBezTo>
                <a:lnTo>
                  <a:pt x="687943" y="124487"/>
                </a:lnTo>
                <a:lnTo>
                  <a:pt x="579358" y="189511"/>
                </a:lnTo>
                <a:cubicBezTo>
                  <a:pt x="578596" y="184939"/>
                  <a:pt x="577834" y="180367"/>
                  <a:pt x="577199" y="175795"/>
                </a:cubicBezTo>
                <a:cubicBezTo>
                  <a:pt x="576183" y="168683"/>
                  <a:pt x="574913" y="160936"/>
                  <a:pt x="573643" y="152681"/>
                </a:cubicBezTo>
                <a:lnTo>
                  <a:pt x="573643" y="152681"/>
                </a:lnTo>
                <a:cubicBezTo>
                  <a:pt x="601850" y="127421"/>
                  <a:pt x="633702" y="106567"/>
                  <a:pt x="668131" y="90832"/>
                </a:cubicBezTo>
                <a:close/>
                <a:moveTo>
                  <a:pt x="635238" y="48668"/>
                </a:moveTo>
                <a:cubicBezTo>
                  <a:pt x="644509" y="58498"/>
                  <a:pt x="652993" y="69026"/>
                  <a:pt x="660638" y="80164"/>
                </a:cubicBezTo>
                <a:cubicBezTo>
                  <a:pt x="628495" y="95201"/>
                  <a:pt x="598573" y="114606"/>
                  <a:pt x="571738" y="137822"/>
                </a:cubicBezTo>
                <a:cubicBezTo>
                  <a:pt x="569668" y="123649"/>
                  <a:pt x="568614" y="109349"/>
                  <a:pt x="568563" y="95023"/>
                </a:cubicBezTo>
                <a:cubicBezTo>
                  <a:pt x="568944" y="95125"/>
                  <a:pt x="569325" y="95125"/>
                  <a:pt x="569706" y="95023"/>
                </a:cubicBezTo>
                <a:cubicBezTo>
                  <a:pt x="589646" y="80723"/>
                  <a:pt x="610473" y="67705"/>
                  <a:pt x="632063" y="56034"/>
                </a:cubicBezTo>
                <a:cubicBezTo>
                  <a:pt x="634629" y="54548"/>
                  <a:pt x="635924" y="51551"/>
                  <a:pt x="635238" y="48668"/>
                </a:cubicBezTo>
                <a:close/>
                <a:moveTo>
                  <a:pt x="574786" y="56669"/>
                </a:moveTo>
                <a:cubicBezTo>
                  <a:pt x="589646" y="21490"/>
                  <a:pt x="610092" y="26189"/>
                  <a:pt x="629269" y="42953"/>
                </a:cubicBezTo>
                <a:cubicBezTo>
                  <a:pt x="628520" y="43067"/>
                  <a:pt x="627796" y="43283"/>
                  <a:pt x="627110" y="43588"/>
                </a:cubicBezTo>
                <a:cubicBezTo>
                  <a:pt x="607235" y="54459"/>
                  <a:pt x="587944" y="66372"/>
                  <a:pt x="569325" y="79275"/>
                </a:cubicBezTo>
                <a:cubicBezTo>
                  <a:pt x="570189" y="71617"/>
                  <a:pt x="572030" y="64111"/>
                  <a:pt x="574786" y="56923"/>
                </a:cubicBezTo>
                <a:close/>
                <a:moveTo>
                  <a:pt x="180071" y="648235"/>
                </a:moveTo>
                <a:cubicBezTo>
                  <a:pt x="162925" y="653188"/>
                  <a:pt x="137271" y="665507"/>
                  <a:pt x="119237" y="663348"/>
                </a:cubicBezTo>
                <a:cubicBezTo>
                  <a:pt x="94726" y="660300"/>
                  <a:pt x="73390" y="636932"/>
                  <a:pt x="59928" y="618009"/>
                </a:cubicBezTo>
                <a:cubicBezTo>
                  <a:pt x="32750" y="579909"/>
                  <a:pt x="10779" y="507519"/>
                  <a:pt x="36179" y="464466"/>
                </a:cubicBezTo>
                <a:cubicBezTo>
                  <a:pt x="47355" y="445416"/>
                  <a:pt x="76438" y="431192"/>
                  <a:pt x="106283" y="419254"/>
                </a:cubicBezTo>
                <a:cubicBezTo>
                  <a:pt x="98054" y="502973"/>
                  <a:pt x="126133" y="586208"/>
                  <a:pt x="183372" y="647854"/>
                </a:cubicBezTo>
                <a:close/>
                <a:moveTo>
                  <a:pt x="180071" y="676429"/>
                </a:moveTo>
                <a:cubicBezTo>
                  <a:pt x="192135" y="672238"/>
                  <a:pt x="203946" y="667920"/>
                  <a:pt x="215376" y="664999"/>
                </a:cubicBezTo>
                <a:cubicBezTo>
                  <a:pt x="252092" y="655715"/>
                  <a:pt x="289265" y="648375"/>
                  <a:pt x="326755" y="643028"/>
                </a:cubicBezTo>
                <a:cubicBezTo>
                  <a:pt x="334121" y="659271"/>
                  <a:pt x="330451" y="678398"/>
                  <a:pt x="317611" y="690780"/>
                </a:cubicBezTo>
                <a:cubicBezTo>
                  <a:pt x="262621" y="705639"/>
                  <a:pt x="194294" y="704623"/>
                  <a:pt x="180071" y="676683"/>
                </a:cubicBezTo>
                <a:close/>
                <a:moveTo>
                  <a:pt x="400161" y="916967"/>
                </a:moveTo>
                <a:cubicBezTo>
                  <a:pt x="336738" y="862890"/>
                  <a:pt x="283347" y="798057"/>
                  <a:pt x="242427" y="725451"/>
                </a:cubicBezTo>
                <a:cubicBezTo>
                  <a:pt x="262328" y="723673"/>
                  <a:pt x="282127" y="720879"/>
                  <a:pt x="301736" y="717069"/>
                </a:cubicBezTo>
                <a:lnTo>
                  <a:pt x="319008" y="713894"/>
                </a:lnTo>
                <a:cubicBezTo>
                  <a:pt x="337944" y="740958"/>
                  <a:pt x="358785" y="766637"/>
                  <a:pt x="381365" y="790729"/>
                </a:cubicBezTo>
                <a:cubicBezTo>
                  <a:pt x="400161" y="810541"/>
                  <a:pt x="454898" y="847244"/>
                  <a:pt x="450453" y="879629"/>
                </a:cubicBezTo>
                <a:cubicBezTo>
                  <a:pt x="434959" y="893701"/>
                  <a:pt x="418119" y="906210"/>
                  <a:pt x="400161" y="916967"/>
                </a:cubicBezTo>
                <a:close/>
                <a:moveTo>
                  <a:pt x="339582" y="641504"/>
                </a:moveTo>
                <a:lnTo>
                  <a:pt x="347329" y="640361"/>
                </a:lnTo>
                <a:cubicBezTo>
                  <a:pt x="361046" y="638583"/>
                  <a:pt x="375142" y="637059"/>
                  <a:pt x="389366" y="635535"/>
                </a:cubicBezTo>
                <a:cubicBezTo>
                  <a:pt x="392668" y="655728"/>
                  <a:pt x="369554" y="673635"/>
                  <a:pt x="337423" y="684811"/>
                </a:cubicBezTo>
                <a:cubicBezTo>
                  <a:pt x="344091" y="671298"/>
                  <a:pt x="344916" y="655639"/>
                  <a:pt x="339709" y="641504"/>
                </a:cubicBezTo>
                <a:close/>
                <a:moveTo>
                  <a:pt x="443596" y="787681"/>
                </a:moveTo>
                <a:cubicBezTo>
                  <a:pt x="451622" y="792977"/>
                  <a:pt x="459077" y="799111"/>
                  <a:pt x="465821" y="805969"/>
                </a:cubicBezTo>
                <a:cubicBezTo>
                  <a:pt x="476361" y="821209"/>
                  <a:pt x="472043" y="846990"/>
                  <a:pt x="462518" y="863881"/>
                </a:cubicBezTo>
                <a:cubicBezTo>
                  <a:pt x="457769" y="849746"/>
                  <a:pt x="449399" y="837097"/>
                  <a:pt x="438261" y="827178"/>
                </a:cubicBezTo>
                <a:cubicBezTo>
                  <a:pt x="399844" y="791656"/>
                  <a:pt x="364703" y="752769"/>
                  <a:pt x="333232" y="710973"/>
                </a:cubicBezTo>
                <a:cubicBezTo>
                  <a:pt x="347164" y="708065"/>
                  <a:pt x="360766" y="703810"/>
                  <a:pt x="373872" y="698273"/>
                </a:cubicBezTo>
                <a:cubicBezTo>
                  <a:pt x="392021" y="731763"/>
                  <a:pt x="415630" y="761976"/>
                  <a:pt x="443722" y="787681"/>
                </a:cubicBezTo>
                <a:close/>
                <a:moveTo>
                  <a:pt x="479917" y="605309"/>
                </a:moveTo>
                <a:cubicBezTo>
                  <a:pt x="408531" y="606414"/>
                  <a:pt x="337385" y="613856"/>
                  <a:pt x="267319" y="627534"/>
                </a:cubicBezTo>
                <a:cubicBezTo>
                  <a:pt x="243697" y="632106"/>
                  <a:pt x="220202" y="637821"/>
                  <a:pt x="196961" y="644044"/>
                </a:cubicBezTo>
                <a:lnTo>
                  <a:pt x="196961" y="644044"/>
                </a:lnTo>
                <a:cubicBezTo>
                  <a:pt x="137982" y="583414"/>
                  <a:pt x="109484" y="499442"/>
                  <a:pt x="119365" y="415444"/>
                </a:cubicBezTo>
                <a:cubicBezTo>
                  <a:pt x="119365" y="415444"/>
                  <a:pt x="119365" y="415444"/>
                  <a:pt x="119365" y="414428"/>
                </a:cubicBezTo>
                <a:cubicBezTo>
                  <a:pt x="138668" y="407062"/>
                  <a:pt x="157465" y="400458"/>
                  <a:pt x="170165" y="394108"/>
                </a:cubicBezTo>
                <a:cubicBezTo>
                  <a:pt x="232699" y="363120"/>
                  <a:pt x="292440" y="326785"/>
                  <a:pt x="348727" y="285523"/>
                </a:cubicBezTo>
                <a:cubicBezTo>
                  <a:pt x="401622" y="247906"/>
                  <a:pt x="450860" y="205373"/>
                  <a:pt x="495792" y="158523"/>
                </a:cubicBezTo>
                <a:cubicBezTo>
                  <a:pt x="487791" y="232564"/>
                  <a:pt x="514842" y="307748"/>
                  <a:pt x="537829" y="376963"/>
                </a:cubicBezTo>
                <a:cubicBezTo>
                  <a:pt x="564880" y="457646"/>
                  <a:pt x="597380" y="536399"/>
                  <a:pt x="635111" y="612675"/>
                </a:cubicBezTo>
                <a:cubicBezTo>
                  <a:pt x="583664" y="606503"/>
                  <a:pt x="531848" y="604039"/>
                  <a:pt x="480044" y="605309"/>
                </a:cubicBezTo>
                <a:close/>
                <a:moveTo>
                  <a:pt x="649843" y="614707"/>
                </a:moveTo>
                <a:cubicBezTo>
                  <a:pt x="614194" y="543320"/>
                  <a:pt x="583143" y="469711"/>
                  <a:pt x="556879" y="394362"/>
                </a:cubicBezTo>
                <a:cubicBezTo>
                  <a:pt x="529702" y="315749"/>
                  <a:pt x="495030" y="227484"/>
                  <a:pt x="510524" y="143283"/>
                </a:cubicBezTo>
                <a:cubicBezTo>
                  <a:pt x="510588" y="142813"/>
                  <a:pt x="510588" y="142343"/>
                  <a:pt x="510524" y="141886"/>
                </a:cubicBezTo>
                <a:cubicBezTo>
                  <a:pt x="522945" y="127675"/>
                  <a:pt x="534642" y="112828"/>
                  <a:pt x="545577" y="97436"/>
                </a:cubicBezTo>
                <a:cubicBezTo>
                  <a:pt x="545577" y="101627"/>
                  <a:pt x="545577" y="105564"/>
                  <a:pt x="545577" y="109247"/>
                </a:cubicBezTo>
                <a:cubicBezTo>
                  <a:pt x="546973" y="200052"/>
                  <a:pt x="572754" y="292381"/>
                  <a:pt x="602218" y="377725"/>
                </a:cubicBezTo>
                <a:cubicBezTo>
                  <a:pt x="630031" y="458497"/>
                  <a:pt x="664448" y="540285"/>
                  <a:pt x="713978" y="610389"/>
                </a:cubicBezTo>
                <a:cubicBezTo>
                  <a:pt x="718423" y="616612"/>
                  <a:pt x="723630" y="624232"/>
                  <a:pt x="729727" y="632106"/>
                </a:cubicBezTo>
                <a:cubicBezTo>
                  <a:pt x="703565" y="624511"/>
                  <a:pt x="676920" y="618708"/>
                  <a:pt x="649971" y="614707"/>
                </a:cubicBezTo>
                <a:close/>
                <a:moveTo>
                  <a:pt x="831961" y="569368"/>
                </a:moveTo>
                <a:cubicBezTo>
                  <a:pt x="833358" y="610897"/>
                  <a:pt x="826500" y="688621"/>
                  <a:pt x="772398" y="640488"/>
                </a:cubicBezTo>
                <a:cubicBezTo>
                  <a:pt x="759292" y="628576"/>
                  <a:pt x="747265" y="615533"/>
                  <a:pt x="736458" y="601499"/>
                </a:cubicBezTo>
                <a:cubicBezTo>
                  <a:pt x="767547" y="587453"/>
                  <a:pt x="799335" y="575032"/>
                  <a:pt x="831708" y="564288"/>
                </a:cubicBezTo>
                <a:cubicBezTo>
                  <a:pt x="831199" y="565812"/>
                  <a:pt x="831961" y="567463"/>
                  <a:pt x="831961" y="569368"/>
                </a:cubicBezTo>
                <a:close/>
                <a:moveTo>
                  <a:pt x="830946" y="551207"/>
                </a:moveTo>
                <a:cubicBezTo>
                  <a:pt x="796134" y="562523"/>
                  <a:pt x="761997" y="575832"/>
                  <a:pt x="728710" y="591085"/>
                </a:cubicBezTo>
                <a:cubicBezTo>
                  <a:pt x="720328" y="579528"/>
                  <a:pt x="712581" y="567463"/>
                  <a:pt x="705215" y="554890"/>
                </a:cubicBezTo>
                <a:lnTo>
                  <a:pt x="825738" y="505995"/>
                </a:lnTo>
                <a:cubicBezTo>
                  <a:pt x="827390" y="520854"/>
                  <a:pt x="829167" y="535967"/>
                  <a:pt x="830310" y="551080"/>
                </a:cubicBezTo>
                <a:close/>
                <a:moveTo>
                  <a:pt x="812658" y="442368"/>
                </a:moveTo>
                <a:cubicBezTo>
                  <a:pt x="816594" y="459132"/>
                  <a:pt x="820150" y="476150"/>
                  <a:pt x="823071" y="493168"/>
                </a:cubicBezTo>
                <a:lnTo>
                  <a:pt x="698358" y="543968"/>
                </a:lnTo>
                <a:cubicBezTo>
                  <a:pt x="691118" y="531268"/>
                  <a:pt x="684515" y="517679"/>
                  <a:pt x="678165" y="504090"/>
                </a:cubicBezTo>
                <a:cubicBezTo>
                  <a:pt x="724227" y="486323"/>
                  <a:pt x="769147" y="465711"/>
                  <a:pt x="812658" y="442368"/>
                </a:cubicBezTo>
                <a:close/>
                <a:moveTo>
                  <a:pt x="852281" y="147220"/>
                </a:moveTo>
                <a:cubicBezTo>
                  <a:pt x="891766" y="112727"/>
                  <a:pt x="928647" y="75376"/>
                  <a:pt x="962644" y="35460"/>
                </a:cubicBezTo>
                <a:cubicBezTo>
                  <a:pt x="973185" y="22760"/>
                  <a:pt x="953500" y="6885"/>
                  <a:pt x="942959" y="19331"/>
                </a:cubicBezTo>
                <a:cubicBezTo>
                  <a:pt x="910486" y="57622"/>
                  <a:pt x="875205" y="93448"/>
                  <a:pt x="837422" y="126519"/>
                </a:cubicBezTo>
                <a:cubicBezTo>
                  <a:pt x="825230" y="137568"/>
                  <a:pt x="839962" y="157634"/>
                  <a:pt x="852281" y="146966"/>
                </a:cubicBezTo>
                <a:close/>
                <a:moveTo>
                  <a:pt x="1104122" y="106326"/>
                </a:moveTo>
                <a:cubicBezTo>
                  <a:pt x="1038197" y="141734"/>
                  <a:pt x="970366" y="173446"/>
                  <a:pt x="900922" y="201322"/>
                </a:cubicBezTo>
                <a:cubicBezTo>
                  <a:pt x="894369" y="203887"/>
                  <a:pt x="891118" y="211279"/>
                  <a:pt x="893683" y="217832"/>
                </a:cubicBezTo>
                <a:cubicBezTo>
                  <a:pt x="896249" y="224385"/>
                  <a:pt x="903640" y="227636"/>
                  <a:pt x="910193" y="225071"/>
                </a:cubicBezTo>
                <a:cubicBezTo>
                  <a:pt x="979624" y="197169"/>
                  <a:pt x="1047455" y="165457"/>
                  <a:pt x="1113393" y="130075"/>
                </a:cubicBezTo>
                <a:cubicBezTo>
                  <a:pt x="1127491" y="122074"/>
                  <a:pt x="1118600" y="98325"/>
                  <a:pt x="1104122" y="106072"/>
                </a:cubicBezTo>
                <a:close/>
              </a:path>
            </a:pathLst>
          </a:custGeom>
          <a:solidFill>
            <a:srgbClr val="000000"/>
          </a:solidFill>
          <a:ln w="12697" cap="flat">
            <a:noFill/>
            <a:prstDash val="solid"/>
            <a:miter/>
          </a:ln>
        </p:spPr>
        <p:txBody>
          <a:bodyPr rtlCol="0" anchor="ctr"/>
          <a:lstStyle/>
          <a:p>
            <a:endParaRPr lang="nl-NL"/>
          </a:p>
        </p:txBody>
      </p:sp>
      <p:grpSp>
        <p:nvGrpSpPr>
          <p:cNvPr id="21" name="Groep 20">
            <a:extLst>
              <a:ext uri="{FF2B5EF4-FFF2-40B4-BE49-F238E27FC236}">
                <a16:creationId xmlns:a16="http://schemas.microsoft.com/office/drawing/2014/main" id="{9BC42112-5BAA-4635-8992-7C9252B8519C}"/>
              </a:ext>
            </a:extLst>
          </p:cNvPr>
          <p:cNvGrpSpPr/>
          <p:nvPr/>
        </p:nvGrpSpPr>
        <p:grpSpPr>
          <a:xfrm>
            <a:off x="55059" y="4313698"/>
            <a:ext cx="11919451" cy="4622682"/>
            <a:chOff x="6349" y="1481963"/>
            <a:chExt cx="11919451" cy="4622682"/>
          </a:xfrm>
        </p:grpSpPr>
        <p:sp>
          <p:nvSpPr>
            <p:cNvPr id="13" name="Vrije vorm: vorm 12">
              <a:extLst>
                <a:ext uri="{FF2B5EF4-FFF2-40B4-BE49-F238E27FC236}">
                  <a16:creationId xmlns:a16="http://schemas.microsoft.com/office/drawing/2014/main" id="{5A213CFA-530E-4390-BA41-A72A262FF1AF}"/>
                </a:ext>
              </a:extLst>
            </p:cNvPr>
            <p:cNvSpPr/>
            <p:nvPr/>
          </p:nvSpPr>
          <p:spPr>
            <a:xfrm>
              <a:off x="6349" y="1481963"/>
              <a:ext cx="11919451" cy="4622682"/>
            </a:xfrm>
            <a:custGeom>
              <a:avLst/>
              <a:gdLst>
                <a:gd name="connsiteX0" fmla="*/ 11825605 w 11919451"/>
                <a:gd name="connsiteY0" fmla="*/ 2265299 h 4622682"/>
                <a:gd name="connsiteX1" fmla="*/ 11780266 w 11919451"/>
                <a:gd name="connsiteY1" fmla="*/ 3551428 h 4622682"/>
                <a:gd name="connsiteX2" fmla="*/ 11049381 w 11919451"/>
                <a:gd name="connsiteY2" fmla="*/ 4381119 h 4622682"/>
                <a:gd name="connsiteX3" fmla="*/ 9735947 w 11919451"/>
                <a:gd name="connsiteY3" fmla="*/ 4622292 h 4622682"/>
                <a:gd name="connsiteX4" fmla="*/ 7546086 w 11919451"/>
                <a:gd name="connsiteY4" fmla="*/ 4110990 h 4622682"/>
                <a:gd name="connsiteX5" fmla="*/ 5995416 w 11919451"/>
                <a:gd name="connsiteY5" fmla="*/ 2431415 h 4622682"/>
                <a:gd name="connsiteX6" fmla="*/ 4771644 w 11919451"/>
                <a:gd name="connsiteY6" fmla="*/ 812165 h 4622682"/>
                <a:gd name="connsiteX7" fmla="*/ 2941447 w 11919451"/>
                <a:gd name="connsiteY7" fmla="*/ 69596 h 4622682"/>
                <a:gd name="connsiteX8" fmla="*/ 1567180 w 11919451"/>
                <a:gd name="connsiteY8" fmla="*/ 515112 h 4622682"/>
                <a:gd name="connsiteX9" fmla="*/ 403606 w 11919451"/>
                <a:gd name="connsiteY9" fmla="*/ 1718183 h 4622682"/>
                <a:gd name="connsiteX10" fmla="*/ 733806 w 11919451"/>
                <a:gd name="connsiteY10" fmla="*/ 2226183 h 4622682"/>
                <a:gd name="connsiteX11" fmla="*/ 0 w 11919451"/>
                <a:gd name="connsiteY11" fmla="*/ 0 h 462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9451" h="4622682">
                  <a:moveTo>
                    <a:pt x="11825605" y="2265299"/>
                  </a:moveTo>
                  <a:cubicBezTo>
                    <a:pt x="11967718" y="2677414"/>
                    <a:pt x="11945112" y="3148965"/>
                    <a:pt x="11780266" y="3551428"/>
                  </a:cubicBezTo>
                  <a:cubicBezTo>
                    <a:pt x="11637772" y="3899281"/>
                    <a:pt x="11379581" y="4201668"/>
                    <a:pt x="11049381" y="4381119"/>
                  </a:cubicBezTo>
                  <a:cubicBezTo>
                    <a:pt x="10654157" y="4596130"/>
                    <a:pt x="10186416" y="4626737"/>
                    <a:pt x="9735947" y="4622292"/>
                  </a:cubicBezTo>
                  <a:cubicBezTo>
                    <a:pt x="8979535" y="4614926"/>
                    <a:pt x="8211947" y="4488053"/>
                    <a:pt x="7546086" y="4110990"/>
                  </a:cubicBezTo>
                  <a:cubicBezTo>
                    <a:pt x="6864223" y="3724529"/>
                    <a:pt x="6393815" y="3091561"/>
                    <a:pt x="5995416" y="2431415"/>
                  </a:cubicBezTo>
                  <a:cubicBezTo>
                    <a:pt x="5645658" y="1851660"/>
                    <a:pt x="5309616" y="1241425"/>
                    <a:pt x="4771644" y="812165"/>
                  </a:cubicBezTo>
                  <a:cubicBezTo>
                    <a:pt x="4249547" y="395224"/>
                    <a:pt x="3624834" y="66167"/>
                    <a:pt x="2941447" y="69596"/>
                  </a:cubicBezTo>
                  <a:cubicBezTo>
                    <a:pt x="2446147" y="72136"/>
                    <a:pt x="1979168" y="250190"/>
                    <a:pt x="1567180" y="515112"/>
                  </a:cubicBezTo>
                  <a:cubicBezTo>
                    <a:pt x="1122680" y="801370"/>
                    <a:pt x="557403" y="1180084"/>
                    <a:pt x="403606" y="1718183"/>
                  </a:cubicBezTo>
                  <a:cubicBezTo>
                    <a:pt x="325501" y="1991487"/>
                    <a:pt x="378206" y="2306066"/>
                    <a:pt x="733806" y="2226183"/>
                  </a:cubicBezTo>
                  <a:cubicBezTo>
                    <a:pt x="1380490" y="2081403"/>
                    <a:pt x="835406" y="459867"/>
                    <a:pt x="0" y="0"/>
                  </a:cubicBezTo>
                </a:path>
              </a:pathLst>
            </a:custGeom>
            <a:noFill/>
            <a:ln w="22225" cap="flat">
              <a:solidFill>
                <a:srgbClr val="4AA9E2"/>
              </a:solidFill>
              <a:prstDash val="dash"/>
              <a:miter/>
            </a:ln>
          </p:spPr>
          <p:txBody>
            <a:bodyPr rtlCol="0" anchor="ctr"/>
            <a:lstStyle/>
            <a:p>
              <a:endParaRPr lang="nl-NL"/>
            </a:p>
          </p:txBody>
        </p:sp>
        <p:sp>
          <p:nvSpPr>
            <p:cNvPr id="14" name="Vrije vorm: vorm 13">
              <a:extLst>
                <a:ext uri="{FF2B5EF4-FFF2-40B4-BE49-F238E27FC236}">
                  <a16:creationId xmlns:a16="http://schemas.microsoft.com/office/drawing/2014/main" id="{2B388C82-22FD-4093-9F40-686EAFB960B0}"/>
                </a:ext>
              </a:extLst>
            </p:cNvPr>
            <p:cNvSpPr/>
            <p:nvPr/>
          </p:nvSpPr>
          <p:spPr>
            <a:xfrm>
              <a:off x="11644503" y="3536950"/>
              <a:ext cx="209041" cy="215646"/>
            </a:xfrm>
            <a:custGeom>
              <a:avLst/>
              <a:gdLst>
                <a:gd name="connsiteX0" fmla="*/ 0 w 209041"/>
                <a:gd name="connsiteY0" fmla="*/ 0 h 215646"/>
                <a:gd name="connsiteX1" fmla="*/ 209042 w 209041"/>
                <a:gd name="connsiteY1" fmla="*/ 100076 h 215646"/>
                <a:gd name="connsiteX2" fmla="*/ 85344 w 209041"/>
                <a:gd name="connsiteY2" fmla="*/ 215646 h 215646"/>
                <a:gd name="connsiteX3" fmla="*/ 0 w 209041"/>
                <a:gd name="connsiteY3" fmla="*/ 0 h 215646"/>
              </a:gdLst>
              <a:ahLst/>
              <a:cxnLst>
                <a:cxn ang="0">
                  <a:pos x="connsiteX0" y="connsiteY0"/>
                </a:cxn>
                <a:cxn ang="0">
                  <a:pos x="connsiteX1" y="connsiteY1"/>
                </a:cxn>
                <a:cxn ang="0">
                  <a:pos x="connsiteX2" y="connsiteY2"/>
                </a:cxn>
                <a:cxn ang="0">
                  <a:pos x="connsiteX3" y="connsiteY3"/>
                </a:cxn>
              </a:cxnLst>
              <a:rect l="l" t="t" r="r" b="b"/>
              <a:pathLst>
                <a:path w="209041" h="215646">
                  <a:moveTo>
                    <a:pt x="0" y="0"/>
                  </a:moveTo>
                  <a:lnTo>
                    <a:pt x="209042" y="100076"/>
                  </a:lnTo>
                  <a:lnTo>
                    <a:pt x="85344" y="215646"/>
                  </a:lnTo>
                  <a:lnTo>
                    <a:pt x="0" y="0"/>
                  </a:lnTo>
                  <a:close/>
                </a:path>
              </a:pathLst>
            </a:custGeom>
            <a:solidFill>
              <a:srgbClr val="4AA9E2"/>
            </a:solidFill>
            <a:ln w="12697" cap="flat">
              <a:noFill/>
              <a:prstDash val="solid"/>
              <a:miter/>
            </a:ln>
          </p:spPr>
          <p:txBody>
            <a:bodyPr rtlCol="0" anchor="ctr"/>
            <a:lstStyle/>
            <a:p>
              <a:endParaRPr lang="nl-NL"/>
            </a:p>
          </p:txBody>
        </p:sp>
      </p:grpSp>
      <p:sp>
        <p:nvSpPr>
          <p:cNvPr id="56" name="Vrije vorm: vorm 55">
            <a:extLst>
              <a:ext uri="{FF2B5EF4-FFF2-40B4-BE49-F238E27FC236}">
                <a16:creationId xmlns:a16="http://schemas.microsoft.com/office/drawing/2014/main" id="{7F49FC71-942F-493A-8B24-75C27F519BD7}"/>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3" name="Vrije vorm: vorm 2">
            <a:extLst>
              <a:ext uri="{FF2B5EF4-FFF2-40B4-BE49-F238E27FC236}">
                <a16:creationId xmlns:a16="http://schemas.microsoft.com/office/drawing/2014/main" id="{A2F33BE5-7C8F-5D23-42C8-85A02A523176}"/>
              </a:ext>
            </a:extLst>
          </p:cNvPr>
          <p:cNvSpPr/>
          <p:nvPr/>
        </p:nvSpPr>
        <p:spPr>
          <a:xfrm>
            <a:off x="3481296" y="190641"/>
            <a:ext cx="2526045" cy="450000"/>
          </a:xfrm>
          <a:custGeom>
            <a:avLst/>
            <a:gdLst>
              <a:gd name="connsiteX0" fmla="*/ 0 w 2896616"/>
              <a:gd name="connsiteY0" fmla="*/ 0 h 708406"/>
              <a:gd name="connsiteX1" fmla="*/ 2896616 w 2896616"/>
              <a:gd name="connsiteY1" fmla="*/ 0 h 708406"/>
              <a:gd name="connsiteX2" fmla="*/ 2896616 w 2896616"/>
              <a:gd name="connsiteY2" fmla="*/ 708406 h 708406"/>
              <a:gd name="connsiteX3" fmla="*/ 0 w 2896616"/>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96616" h="708406">
                <a:moveTo>
                  <a:pt x="0" y="0"/>
                </a:moveTo>
                <a:lnTo>
                  <a:pt x="2896616" y="0"/>
                </a:lnTo>
                <a:lnTo>
                  <a:pt x="2896616" y="708406"/>
                </a:lnTo>
                <a:lnTo>
                  <a:pt x="0" y="708406"/>
                </a:lnTo>
                <a:close/>
              </a:path>
            </a:pathLst>
          </a:custGeom>
          <a:solidFill>
            <a:srgbClr val="E5007E"/>
          </a:solidFill>
          <a:ln w="12700" cap="flat">
            <a:noFill/>
            <a:prstDash val="solid"/>
            <a:miter/>
          </a:ln>
        </p:spPr>
        <p:txBody>
          <a:bodyPr lIns="324000" tIns="45720" rIns="91440" bIns="45720" rtlCol="0" anchor="ctr"/>
          <a:lstStyle/>
          <a:p>
            <a:r>
              <a:rPr lang="nl-NL" sz="1500" b="1" dirty="0">
                <a:solidFill>
                  <a:schemeClr val="bg1"/>
                </a:solidFill>
                <a:cs typeface="Calibri"/>
              </a:rPr>
              <a:t>Spelling </a:t>
            </a:r>
          </a:p>
        </p:txBody>
      </p:sp>
      <p:sp>
        <p:nvSpPr>
          <p:cNvPr id="4" name="Vrije vorm: vorm 3">
            <a:hlinkClick r:id="" action="ppaction://noaction"/>
            <a:extLst>
              <a:ext uri="{FF2B5EF4-FFF2-40B4-BE49-F238E27FC236}">
                <a16:creationId xmlns:a16="http://schemas.microsoft.com/office/drawing/2014/main" id="{C78B49C4-BAEA-BEAC-A571-BCA8DEBB0C66}"/>
              </a:ext>
            </a:extLst>
          </p:cNvPr>
          <p:cNvSpPr/>
          <p:nvPr/>
        </p:nvSpPr>
        <p:spPr>
          <a:xfrm>
            <a:off x="476757" y="190641"/>
            <a:ext cx="3011510"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tIns="45720" rIns="91440" bIns="45720" rtlCol="0" anchor="ctr"/>
          <a:lstStyle/>
          <a:p>
            <a:r>
              <a:rPr lang="nl-NL" sz="1500" b="1" dirty="0">
                <a:solidFill>
                  <a:schemeClr val="bg1"/>
                </a:solidFill>
                <a:cs typeface="Calibri"/>
              </a:rPr>
              <a:t>Uitdaging sterke leerlingen</a:t>
            </a:r>
            <a:endParaRPr lang="en-US" dirty="0"/>
          </a:p>
        </p:txBody>
      </p:sp>
      <p:sp>
        <p:nvSpPr>
          <p:cNvPr id="5" name="Tekstvak 4">
            <a:extLst>
              <a:ext uri="{FF2B5EF4-FFF2-40B4-BE49-F238E27FC236}">
                <a16:creationId xmlns:a16="http://schemas.microsoft.com/office/drawing/2014/main" id="{205F4821-678C-372F-6530-ACD81D27818F}"/>
              </a:ext>
            </a:extLst>
          </p:cNvPr>
          <p:cNvSpPr txBox="1"/>
          <p:nvPr/>
        </p:nvSpPr>
        <p:spPr>
          <a:xfrm>
            <a:off x="476757" y="963027"/>
            <a:ext cx="4639734" cy="369332"/>
          </a:xfrm>
          <a:prstGeom prst="rect">
            <a:avLst/>
          </a:prstGeom>
          <a:noFill/>
        </p:spPr>
        <p:txBody>
          <a:bodyPr wrap="square" rtlCol="0">
            <a:spAutoFit/>
          </a:bodyPr>
          <a:lstStyle/>
          <a:p>
            <a:r>
              <a:rPr lang="nl-NL" dirty="0"/>
              <a:t>Speciale, compacte leerroute</a:t>
            </a:r>
          </a:p>
        </p:txBody>
      </p:sp>
      <p:pic>
        <p:nvPicPr>
          <p:cNvPr id="7" name="Afbeelding 6">
            <a:extLst>
              <a:ext uri="{FF2B5EF4-FFF2-40B4-BE49-F238E27FC236}">
                <a16:creationId xmlns:a16="http://schemas.microsoft.com/office/drawing/2014/main" id="{387D8C00-8F31-2A99-6917-215F69934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579" y="984347"/>
            <a:ext cx="8395932" cy="5896741"/>
          </a:xfrm>
          <a:prstGeom prst="rect">
            <a:avLst/>
          </a:prstGeom>
        </p:spPr>
      </p:pic>
      <p:sp>
        <p:nvSpPr>
          <p:cNvPr id="6" name="Rechthoek 5">
            <a:extLst>
              <a:ext uri="{FF2B5EF4-FFF2-40B4-BE49-F238E27FC236}">
                <a16:creationId xmlns:a16="http://schemas.microsoft.com/office/drawing/2014/main" id="{D94471B0-2E59-B2C2-EF27-F034C021929E}"/>
              </a:ext>
            </a:extLst>
          </p:cNvPr>
          <p:cNvSpPr/>
          <p:nvPr/>
        </p:nvSpPr>
        <p:spPr>
          <a:xfrm>
            <a:off x="5116491" y="1773304"/>
            <a:ext cx="6900926" cy="989164"/>
          </a:xfrm>
          <a:prstGeom prst="rect">
            <a:avLst/>
          </a:prstGeom>
          <a:noFill/>
          <a:ln w="57150">
            <a:solidFill>
              <a:srgbClr val="0DFB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a:extLst>
              <a:ext uri="{FF2B5EF4-FFF2-40B4-BE49-F238E27FC236}">
                <a16:creationId xmlns:a16="http://schemas.microsoft.com/office/drawing/2014/main" id="{6EEE68D6-3B23-ACA0-F712-DD7AD71EEF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0419"/>
            <a:ext cx="12192000" cy="2438400"/>
          </a:xfrm>
          <a:prstGeom prst="rect">
            <a:avLst/>
          </a:prstGeom>
        </p:spPr>
      </p:pic>
    </p:spTree>
    <p:extLst>
      <p:ext uri="{BB962C8B-B14F-4D97-AF65-F5344CB8AC3E}">
        <p14:creationId xmlns:p14="http://schemas.microsoft.com/office/powerpoint/2010/main" val="33849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Vrije vorm: vorm 8">
            <a:extLst>
              <a:ext uri="{FF2B5EF4-FFF2-40B4-BE49-F238E27FC236}">
                <a16:creationId xmlns:a16="http://schemas.microsoft.com/office/drawing/2014/main" id="{B2871973-D409-49EF-BCED-55E855D54E22}"/>
              </a:ext>
            </a:extLst>
          </p:cNvPr>
          <p:cNvSpPr/>
          <p:nvPr/>
        </p:nvSpPr>
        <p:spPr>
          <a:xfrm>
            <a:off x="-1" y="651345"/>
            <a:ext cx="12192001" cy="6206656"/>
          </a:xfrm>
          <a:custGeom>
            <a:avLst/>
            <a:gdLst>
              <a:gd name="connsiteX0" fmla="*/ 0 w 6900926"/>
              <a:gd name="connsiteY0" fmla="*/ 0 h 5859018"/>
              <a:gd name="connsiteX1" fmla="*/ 6900926 w 6900926"/>
              <a:gd name="connsiteY1" fmla="*/ 0 h 5859018"/>
              <a:gd name="connsiteX2" fmla="*/ 6900926 w 6900926"/>
              <a:gd name="connsiteY2" fmla="*/ 5859018 h 5859018"/>
              <a:gd name="connsiteX3" fmla="*/ 0 w 6900926"/>
              <a:gd name="connsiteY3" fmla="*/ 5859018 h 5859018"/>
            </a:gdLst>
            <a:ahLst/>
            <a:cxnLst>
              <a:cxn ang="0">
                <a:pos x="connsiteX0" y="connsiteY0"/>
              </a:cxn>
              <a:cxn ang="0">
                <a:pos x="connsiteX1" y="connsiteY1"/>
              </a:cxn>
              <a:cxn ang="0">
                <a:pos x="connsiteX2" y="connsiteY2"/>
              </a:cxn>
              <a:cxn ang="0">
                <a:pos x="connsiteX3" y="connsiteY3"/>
              </a:cxn>
            </a:cxnLst>
            <a:rect l="l" t="t" r="r" b="b"/>
            <a:pathLst>
              <a:path w="6900926" h="5859018">
                <a:moveTo>
                  <a:pt x="0" y="0"/>
                </a:moveTo>
                <a:lnTo>
                  <a:pt x="6900926" y="0"/>
                </a:lnTo>
                <a:lnTo>
                  <a:pt x="6900926" y="5859018"/>
                </a:lnTo>
                <a:lnTo>
                  <a:pt x="0" y="5859018"/>
                </a:lnTo>
                <a:close/>
              </a:path>
            </a:pathLst>
          </a:custGeom>
          <a:solidFill>
            <a:srgbClr val="0062AE">
              <a:alpha val="15000"/>
            </a:srgbClr>
          </a:solidFill>
          <a:ln w="12700" cap="flat">
            <a:noFill/>
            <a:prstDash val="solid"/>
            <a:miter/>
          </a:ln>
        </p:spPr>
        <p:txBody>
          <a:bodyPr rtlCol="0" anchor="ctr"/>
          <a:lstStyle/>
          <a:p>
            <a:endParaRPr lang="nl-NL" dirty="0"/>
          </a:p>
        </p:txBody>
      </p:sp>
      <p:grpSp>
        <p:nvGrpSpPr>
          <p:cNvPr id="2" name="Groep 1">
            <a:extLst>
              <a:ext uri="{FF2B5EF4-FFF2-40B4-BE49-F238E27FC236}">
                <a16:creationId xmlns:a16="http://schemas.microsoft.com/office/drawing/2014/main" id="{EA47CA50-D4BB-4C21-8A5F-33F42345E58C}"/>
              </a:ext>
            </a:extLst>
          </p:cNvPr>
          <p:cNvGrpSpPr/>
          <p:nvPr/>
        </p:nvGrpSpPr>
        <p:grpSpPr>
          <a:xfrm>
            <a:off x="9488802" y="6045696"/>
            <a:ext cx="2372199" cy="813829"/>
            <a:chOff x="9488802" y="6045696"/>
            <a:chExt cx="2372199" cy="813829"/>
          </a:xfrm>
        </p:grpSpPr>
        <p:sp>
          <p:nvSpPr>
            <p:cNvPr id="77" name="Vrije vorm: vorm 76">
              <a:extLst>
                <a:ext uri="{FF2B5EF4-FFF2-40B4-BE49-F238E27FC236}">
                  <a16:creationId xmlns:a16="http://schemas.microsoft.com/office/drawing/2014/main" id="{86A0D294-C79A-494A-9DB9-4597EBC84A6B}"/>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78" name="Groep 77">
              <a:extLst>
                <a:ext uri="{FF2B5EF4-FFF2-40B4-BE49-F238E27FC236}">
                  <a16:creationId xmlns:a16="http://schemas.microsoft.com/office/drawing/2014/main" id="{8455C9EF-4389-436E-9EF5-52E2E5E41E7B}"/>
                </a:ext>
              </a:extLst>
            </p:cNvPr>
            <p:cNvGrpSpPr/>
            <p:nvPr/>
          </p:nvGrpSpPr>
          <p:grpSpPr>
            <a:xfrm>
              <a:off x="10175349" y="6438915"/>
              <a:ext cx="998980" cy="273298"/>
              <a:chOff x="10175349" y="6438915"/>
              <a:chExt cx="998980" cy="273298"/>
            </a:xfrm>
          </p:grpSpPr>
          <p:sp>
            <p:nvSpPr>
              <p:cNvPr id="79" name="Vrije vorm: vorm 78">
                <a:extLst>
                  <a:ext uri="{FF2B5EF4-FFF2-40B4-BE49-F238E27FC236}">
                    <a16:creationId xmlns:a16="http://schemas.microsoft.com/office/drawing/2014/main" id="{182DB2A4-ED1E-4E98-B89E-181BCE39886D}"/>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E204A183-68A5-41AF-96E1-2687895F97E0}"/>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AC65549E-A55C-4FA2-8A88-2842E82F01C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838F206C-0C6C-44FF-9ACB-5565BEB0C121}"/>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87D9F92C-0A02-42A8-9E98-7957098C807C}"/>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059E341B-9543-4154-8FF0-454D53707635}"/>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D416B16D-2AED-44B5-8EAF-3C76BD4EA3A4}"/>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13BEF475-AB6C-41C2-9209-E67631F7B0DF}"/>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87" name="Vrije vorm: vorm 86">
                <a:extLst>
                  <a:ext uri="{FF2B5EF4-FFF2-40B4-BE49-F238E27FC236}">
                    <a16:creationId xmlns:a16="http://schemas.microsoft.com/office/drawing/2014/main" id="{479FCFC0-EEDE-4DBE-822B-B1EB7E29BD41}"/>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5235134C-9D17-41A0-8398-F830A7DC31AB}"/>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4998A8D0-7061-4B79-A82F-7A005F9E85AB}"/>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90" name="Vrije vorm: vorm 89">
                <a:extLst>
                  <a:ext uri="{FF2B5EF4-FFF2-40B4-BE49-F238E27FC236}">
                    <a16:creationId xmlns:a16="http://schemas.microsoft.com/office/drawing/2014/main" id="{8BBAFEFD-9ADE-4D51-A5BB-962AFA066E74}"/>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91" name="Vrije vorm: vorm 90">
                <a:extLst>
                  <a:ext uri="{FF2B5EF4-FFF2-40B4-BE49-F238E27FC236}">
                    <a16:creationId xmlns:a16="http://schemas.microsoft.com/office/drawing/2014/main" id="{19360D3F-8469-4623-8D3F-0B8C54303B1D}"/>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39" name="Groep 38">
            <a:extLst>
              <a:ext uri="{FF2B5EF4-FFF2-40B4-BE49-F238E27FC236}">
                <a16:creationId xmlns:a16="http://schemas.microsoft.com/office/drawing/2014/main" id="{4C422FDD-C1DB-4C04-88ED-BF693D71E448}"/>
              </a:ext>
            </a:extLst>
          </p:cNvPr>
          <p:cNvGrpSpPr/>
          <p:nvPr/>
        </p:nvGrpSpPr>
        <p:grpSpPr>
          <a:xfrm rot="9962373">
            <a:off x="4589503" y="5763874"/>
            <a:ext cx="375361" cy="519662"/>
            <a:chOff x="10898068" y="1894300"/>
            <a:chExt cx="375361" cy="519662"/>
          </a:xfrm>
        </p:grpSpPr>
        <p:sp>
          <p:nvSpPr>
            <p:cNvPr id="29" name="Vrije vorm: vorm 28">
              <a:extLst>
                <a:ext uri="{FF2B5EF4-FFF2-40B4-BE49-F238E27FC236}">
                  <a16:creationId xmlns:a16="http://schemas.microsoft.com/office/drawing/2014/main" id="{DEDBE79A-116D-425B-B08F-CC62F0E37BAA}"/>
                </a:ext>
              </a:extLst>
            </p:cNvPr>
            <p:cNvSpPr/>
            <p:nvPr/>
          </p:nvSpPr>
          <p:spPr>
            <a:xfrm>
              <a:off x="10898068" y="1894300"/>
              <a:ext cx="45066" cy="115911"/>
            </a:xfrm>
            <a:custGeom>
              <a:avLst/>
              <a:gdLst>
                <a:gd name="connsiteX0" fmla="*/ 26599 w 45066"/>
                <a:gd name="connsiteY0" fmla="*/ 106585 h 115911"/>
                <a:gd name="connsiteX1" fmla="*/ 45013 w 45066"/>
                <a:gd name="connsiteY1" fmla="*/ 12859 h 115911"/>
                <a:gd name="connsiteX2" fmla="*/ 18344 w 45066"/>
                <a:gd name="connsiteY2" fmla="*/ 12859 h 115911"/>
                <a:gd name="connsiteX3" fmla="*/ 690 w 45066"/>
                <a:gd name="connsiteY3" fmla="*/ 99727 h 115911"/>
                <a:gd name="connsiteX4" fmla="*/ 26599 w 45066"/>
                <a:gd name="connsiteY4" fmla="*/ 106585 h 115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 h="115911">
                  <a:moveTo>
                    <a:pt x="26599" y="106585"/>
                  </a:moveTo>
                  <a:cubicBezTo>
                    <a:pt x="36327" y="76156"/>
                    <a:pt x="42499" y="44710"/>
                    <a:pt x="45013" y="12859"/>
                  </a:cubicBezTo>
                  <a:cubicBezTo>
                    <a:pt x="46411" y="-4286"/>
                    <a:pt x="19613" y="-4286"/>
                    <a:pt x="18344" y="12859"/>
                  </a:cubicBezTo>
                  <a:cubicBezTo>
                    <a:pt x="15829" y="42399"/>
                    <a:pt x="9911" y="71545"/>
                    <a:pt x="690" y="99727"/>
                  </a:cubicBezTo>
                  <a:cubicBezTo>
                    <a:pt x="-4516" y="116110"/>
                    <a:pt x="21264" y="122841"/>
                    <a:pt x="26599" y="106585"/>
                  </a:cubicBezTo>
                  <a:close/>
                </a:path>
              </a:pathLst>
            </a:custGeom>
            <a:solidFill>
              <a:srgbClr val="000000"/>
            </a:solidFill>
            <a:ln w="12697"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25EB49D7-8CD6-4AB1-AD43-CD696C021114}"/>
                </a:ext>
              </a:extLst>
            </p:cNvPr>
            <p:cNvSpPr/>
            <p:nvPr/>
          </p:nvSpPr>
          <p:spPr>
            <a:xfrm>
              <a:off x="11124460" y="2170124"/>
              <a:ext cx="148969" cy="56339"/>
            </a:xfrm>
            <a:custGeom>
              <a:avLst/>
              <a:gdLst>
                <a:gd name="connsiteX0" fmla="*/ 134470 w 148969"/>
                <a:gd name="connsiteY0" fmla="*/ 52 h 56339"/>
                <a:gd name="connsiteX1" fmla="*/ 9756 w 148969"/>
                <a:gd name="connsiteY1" fmla="*/ 30532 h 56339"/>
                <a:gd name="connsiteX2" fmla="*/ 16487 w 148969"/>
                <a:gd name="connsiteY2" fmla="*/ 55932 h 56339"/>
                <a:gd name="connsiteX3" fmla="*/ 141201 w 148969"/>
                <a:gd name="connsiteY3" fmla="*/ 25452 h 56339"/>
                <a:gd name="connsiteX4" fmla="*/ 147742 w 148969"/>
                <a:gd name="connsiteY4" fmla="*/ 7761 h 56339"/>
                <a:gd name="connsiteX5" fmla="*/ 134470 w 148969"/>
                <a:gd name="connsiteY5" fmla="*/ 52 h 5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969" h="56339">
                  <a:moveTo>
                    <a:pt x="134470" y="52"/>
                  </a:moveTo>
                  <a:cubicBezTo>
                    <a:pt x="93233" y="11647"/>
                    <a:pt x="51666" y="21807"/>
                    <a:pt x="9756" y="30532"/>
                  </a:cubicBezTo>
                  <a:cubicBezTo>
                    <a:pt x="-7135" y="34088"/>
                    <a:pt x="-277" y="59869"/>
                    <a:pt x="16487" y="55932"/>
                  </a:cubicBezTo>
                  <a:cubicBezTo>
                    <a:pt x="58397" y="47461"/>
                    <a:pt x="99964" y="37301"/>
                    <a:pt x="141201" y="25452"/>
                  </a:cubicBezTo>
                  <a:cubicBezTo>
                    <a:pt x="147894" y="22378"/>
                    <a:pt x="150828" y="14454"/>
                    <a:pt x="147742" y="7761"/>
                  </a:cubicBezTo>
                  <a:cubicBezTo>
                    <a:pt x="145392" y="2655"/>
                    <a:pt x="140083" y="-444"/>
                    <a:pt x="134470" y="52"/>
                  </a:cubicBezTo>
                  <a:close/>
                </a:path>
              </a:pathLst>
            </a:custGeom>
            <a:solidFill>
              <a:srgbClr val="000000"/>
            </a:solidFill>
            <a:ln w="12697"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05DFAD3B-D26C-4160-8B1F-BAA568489580}"/>
                </a:ext>
              </a:extLst>
            </p:cNvPr>
            <p:cNvSpPr/>
            <p:nvPr/>
          </p:nvSpPr>
          <p:spPr>
            <a:xfrm>
              <a:off x="11079248" y="2011829"/>
              <a:ext cx="121494" cy="121494"/>
            </a:xfrm>
            <a:custGeom>
              <a:avLst/>
              <a:gdLst>
                <a:gd name="connsiteX0" fmla="*/ 22838 w 121494"/>
                <a:gd name="connsiteY0" fmla="*/ 117580 h 121494"/>
                <a:gd name="connsiteX1" fmla="*/ 117580 w 121494"/>
                <a:gd name="connsiteY1" fmla="*/ 22838 h 121494"/>
                <a:gd name="connsiteX2" fmla="*/ 117580 w 121494"/>
                <a:gd name="connsiteY2" fmla="*/ 3915 h 121494"/>
                <a:gd name="connsiteX3" fmla="*/ 98657 w 121494"/>
                <a:gd name="connsiteY3" fmla="*/ 3915 h 121494"/>
                <a:gd name="connsiteX4" fmla="*/ 3915 w 121494"/>
                <a:gd name="connsiteY4" fmla="*/ 98657 h 121494"/>
                <a:gd name="connsiteX5" fmla="*/ 3915 w 121494"/>
                <a:gd name="connsiteY5" fmla="*/ 117580 h 121494"/>
                <a:gd name="connsiteX6" fmla="*/ 22838 w 121494"/>
                <a:gd name="connsiteY6" fmla="*/ 117580 h 12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94" h="121494">
                  <a:moveTo>
                    <a:pt x="22838" y="117580"/>
                  </a:moveTo>
                  <a:lnTo>
                    <a:pt x="117580" y="22838"/>
                  </a:lnTo>
                  <a:cubicBezTo>
                    <a:pt x="122800" y="17618"/>
                    <a:pt x="122800" y="9134"/>
                    <a:pt x="117580" y="3915"/>
                  </a:cubicBezTo>
                  <a:cubicBezTo>
                    <a:pt x="112360" y="-1305"/>
                    <a:pt x="103876" y="-1305"/>
                    <a:pt x="98657" y="3915"/>
                  </a:cubicBezTo>
                  <a:lnTo>
                    <a:pt x="3915" y="98657"/>
                  </a:lnTo>
                  <a:cubicBezTo>
                    <a:pt x="-1305" y="103876"/>
                    <a:pt x="-1305" y="112360"/>
                    <a:pt x="3915" y="117580"/>
                  </a:cubicBezTo>
                  <a:cubicBezTo>
                    <a:pt x="9135" y="122799"/>
                    <a:pt x="17618" y="122799"/>
                    <a:pt x="22838" y="117580"/>
                  </a:cubicBezTo>
                  <a:close/>
                </a:path>
              </a:pathLst>
            </a:custGeom>
            <a:solidFill>
              <a:srgbClr val="000000"/>
            </a:solidFill>
            <a:ln w="12697"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F3CA31D-9894-4545-8151-B1306424E88B}"/>
                </a:ext>
              </a:extLst>
            </p:cNvPr>
            <p:cNvSpPr/>
            <p:nvPr/>
          </p:nvSpPr>
          <p:spPr>
            <a:xfrm>
              <a:off x="10995453" y="1938934"/>
              <a:ext cx="108739" cy="136981"/>
            </a:xfrm>
            <a:custGeom>
              <a:avLst/>
              <a:gdLst>
                <a:gd name="connsiteX0" fmla="*/ 22178 w 108739"/>
                <a:gd name="connsiteY0" fmla="*/ 132308 h 136981"/>
                <a:gd name="connsiteX1" fmla="*/ 105744 w 108739"/>
                <a:gd name="connsiteY1" fmla="*/ 23596 h 136981"/>
                <a:gd name="connsiteX2" fmla="*/ 86821 w 108739"/>
                <a:gd name="connsiteY2" fmla="*/ 4673 h 136981"/>
                <a:gd name="connsiteX3" fmla="*/ 2747 w 108739"/>
                <a:gd name="connsiteY3" fmla="*/ 113385 h 136981"/>
                <a:gd name="connsiteX4" fmla="*/ 22178 w 108739"/>
                <a:gd name="connsiteY4" fmla="*/ 132308 h 136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39" h="136981">
                  <a:moveTo>
                    <a:pt x="22178" y="132308"/>
                  </a:moveTo>
                  <a:lnTo>
                    <a:pt x="105744" y="23596"/>
                  </a:lnTo>
                  <a:cubicBezTo>
                    <a:pt x="116031" y="10134"/>
                    <a:pt x="97362" y="-8916"/>
                    <a:pt x="86821" y="4673"/>
                  </a:cubicBezTo>
                  <a:lnTo>
                    <a:pt x="2747" y="113385"/>
                  </a:lnTo>
                  <a:cubicBezTo>
                    <a:pt x="-7032" y="126847"/>
                    <a:pt x="11637" y="145897"/>
                    <a:pt x="22178" y="132308"/>
                  </a:cubicBezTo>
                  <a:close/>
                </a:path>
              </a:pathLst>
            </a:custGeom>
            <a:solidFill>
              <a:srgbClr val="000000"/>
            </a:solidFill>
            <a:ln w="12697" cap="flat">
              <a:noFill/>
              <a:prstDash val="solid"/>
              <a:miter/>
            </a:ln>
          </p:spPr>
          <p:txBody>
            <a:bodyPr rtlCol="0" anchor="ctr"/>
            <a:lstStyle/>
            <a:p>
              <a:endParaRPr lang="nl-NL" dirty="0"/>
            </a:p>
          </p:txBody>
        </p:sp>
        <p:sp>
          <p:nvSpPr>
            <p:cNvPr id="36" name="Vrije vorm: vorm 35">
              <a:extLst>
                <a:ext uri="{FF2B5EF4-FFF2-40B4-BE49-F238E27FC236}">
                  <a16:creationId xmlns:a16="http://schemas.microsoft.com/office/drawing/2014/main" id="{06F88F8E-301C-4525-AEA2-2F954F681772}"/>
                </a:ext>
              </a:extLst>
            </p:cNvPr>
            <p:cNvSpPr/>
            <p:nvPr/>
          </p:nvSpPr>
          <p:spPr>
            <a:xfrm>
              <a:off x="11095333" y="2337995"/>
              <a:ext cx="113964" cy="75967"/>
            </a:xfrm>
            <a:custGeom>
              <a:avLst/>
              <a:gdLst>
                <a:gd name="connsiteX0" fmla="*/ 18310 w 113964"/>
                <a:gd name="connsiteY0" fmla="*/ 963 h 75967"/>
                <a:gd name="connsiteX1" fmla="*/ 961 w 113964"/>
                <a:gd name="connsiteY1" fmla="*/ 8368 h 75967"/>
                <a:gd name="connsiteX2" fmla="*/ 5610 w 113964"/>
                <a:gd name="connsiteY2" fmla="*/ 24205 h 75967"/>
                <a:gd name="connsiteX3" fmla="*/ 95652 w 113964"/>
                <a:gd name="connsiteY3" fmla="*/ 75005 h 75967"/>
                <a:gd name="connsiteX4" fmla="*/ 113001 w 113964"/>
                <a:gd name="connsiteY4" fmla="*/ 67600 h 75967"/>
                <a:gd name="connsiteX5" fmla="*/ 108352 w 113964"/>
                <a:gd name="connsiteY5" fmla="*/ 51763 h 7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64" h="75967">
                  <a:moveTo>
                    <a:pt x="18310" y="963"/>
                  </a:moveTo>
                  <a:cubicBezTo>
                    <a:pt x="11477" y="-1780"/>
                    <a:pt x="3704" y="1535"/>
                    <a:pt x="961" y="8368"/>
                  </a:cubicBezTo>
                  <a:cubicBezTo>
                    <a:pt x="-1337" y="14083"/>
                    <a:pt x="593" y="20636"/>
                    <a:pt x="5610" y="24205"/>
                  </a:cubicBezTo>
                  <a:lnTo>
                    <a:pt x="95652" y="75005"/>
                  </a:lnTo>
                  <a:cubicBezTo>
                    <a:pt x="102485" y="77748"/>
                    <a:pt x="110258" y="74433"/>
                    <a:pt x="113001" y="67600"/>
                  </a:cubicBezTo>
                  <a:cubicBezTo>
                    <a:pt x="115299" y="61885"/>
                    <a:pt x="113381" y="55332"/>
                    <a:pt x="108352" y="51763"/>
                  </a:cubicBezTo>
                  <a:close/>
                </a:path>
              </a:pathLst>
            </a:custGeom>
            <a:solidFill>
              <a:srgbClr val="000000"/>
            </a:solidFill>
            <a:ln w="12697" cap="flat">
              <a:noFill/>
              <a:prstDash val="solid"/>
              <a:miter/>
            </a:ln>
          </p:spPr>
          <p:txBody>
            <a:bodyPr rtlCol="0" anchor="ctr"/>
            <a:lstStyle/>
            <a:p>
              <a:endParaRPr lang="nl-NL"/>
            </a:p>
          </p:txBody>
        </p:sp>
      </p:grpSp>
      <p:pic>
        <p:nvPicPr>
          <p:cNvPr id="7" name="Graphic 6">
            <a:extLst>
              <a:ext uri="{FF2B5EF4-FFF2-40B4-BE49-F238E27FC236}">
                <a16:creationId xmlns:a16="http://schemas.microsoft.com/office/drawing/2014/main" id="{3822B4BB-4DB5-4E5D-96E5-F170C50657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8082" y="968462"/>
            <a:ext cx="171450" cy="171450"/>
          </a:xfrm>
          <a:prstGeom prst="rect">
            <a:avLst/>
          </a:prstGeom>
        </p:spPr>
      </p:pic>
      <p:sp>
        <p:nvSpPr>
          <p:cNvPr id="50" name="Vrije vorm: vorm 49">
            <a:extLst>
              <a:ext uri="{FF2B5EF4-FFF2-40B4-BE49-F238E27FC236}">
                <a16:creationId xmlns:a16="http://schemas.microsoft.com/office/drawing/2014/main" id="{770E6FFA-812D-474A-8109-43B5764C268F}"/>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4" name="Vrije vorm: vorm 3">
            <a:extLst>
              <a:ext uri="{FF2B5EF4-FFF2-40B4-BE49-F238E27FC236}">
                <a16:creationId xmlns:a16="http://schemas.microsoft.com/office/drawing/2014/main" id="{6706A940-009A-4D63-FCAC-3475A75D0C19}"/>
              </a:ext>
            </a:extLst>
          </p:cNvPr>
          <p:cNvSpPr/>
          <p:nvPr/>
        </p:nvSpPr>
        <p:spPr>
          <a:xfrm>
            <a:off x="3910275" y="179352"/>
            <a:ext cx="2526045" cy="450000"/>
          </a:xfrm>
          <a:custGeom>
            <a:avLst/>
            <a:gdLst>
              <a:gd name="connsiteX0" fmla="*/ 0 w 2896616"/>
              <a:gd name="connsiteY0" fmla="*/ 0 h 708406"/>
              <a:gd name="connsiteX1" fmla="*/ 2896616 w 2896616"/>
              <a:gd name="connsiteY1" fmla="*/ 0 h 708406"/>
              <a:gd name="connsiteX2" fmla="*/ 2896616 w 2896616"/>
              <a:gd name="connsiteY2" fmla="*/ 708406 h 708406"/>
              <a:gd name="connsiteX3" fmla="*/ 0 w 2896616"/>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96616" h="708406">
                <a:moveTo>
                  <a:pt x="0" y="0"/>
                </a:moveTo>
                <a:lnTo>
                  <a:pt x="2896616" y="0"/>
                </a:lnTo>
                <a:lnTo>
                  <a:pt x="2896616" y="708406"/>
                </a:lnTo>
                <a:lnTo>
                  <a:pt x="0" y="708406"/>
                </a:lnTo>
                <a:close/>
              </a:path>
            </a:pathLst>
          </a:custGeom>
          <a:solidFill>
            <a:srgbClr val="E5007E"/>
          </a:solidFill>
          <a:ln w="12700" cap="flat">
            <a:noFill/>
            <a:prstDash val="solid"/>
            <a:miter/>
          </a:ln>
        </p:spPr>
        <p:txBody>
          <a:bodyPr lIns="324000" tIns="45720" rIns="91440" bIns="45720" rtlCol="0" anchor="ctr"/>
          <a:lstStyle/>
          <a:p>
            <a:r>
              <a:rPr lang="nl-NL" sz="1500" b="1" dirty="0">
                <a:solidFill>
                  <a:schemeClr val="bg1"/>
                </a:solidFill>
                <a:cs typeface="Calibri"/>
              </a:rPr>
              <a:t>Spelling</a:t>
            </a:r>
          </a:p>
        </p:txBody>
      </p:sp>
      <p:sp>
        <p:nvSpPr>
          <p:cNvPr id="8" name="Vrije vorm: vorm 7">
            <a:hlinkClick r:id="" action="ppaction://noaction"/>
            <a:extLst>
              <a:ext uri="{FF2B5EF4-FFF2-40B4-BE49-F238E27FC236}">
                <a16:creationId xmlns:a16="http://schemas.microsoft.com/office/drawing/2014/main" id="{BB733B7D-41C0-2C57-FA70-D21BCC3D2D3B}"/>
              </a:ext>
            </a:extLst>
          </p:cNvPr>
          <p:cNvSpPr/>
          <p:nvPr/>
        </p:nvSpPr>
        <p:spPr>
          <a:xfrm>
            <a:off x="476756" y="179352"/>
            <a:ext cx="3429199"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tIns="45720" rIns="91440" bIns="45720" rtlCol="0" anchor="ctr"/>
          <a:lstStyle/>
          <a:p>
            <a:r>
              <a:rPr lang="nl-NL" sz="1500" b="1" dirty="0">
                <a:solidFill>
                  <a:schemeClr val="bg1"/>
                </a:solidFill>
                <a:cs typeface="Calibri"/>
              </a:rPr>
              <a:t>Voorbeeld toepassen en </a:t>
            </a:r>
            <a:r>
              <a:rPr lang="nl-NL" sz="1500" b="1" dirty="0" err="1">
                <a:solidFill>
                  <a:schemeClr val="bg1"/>
                </a:solidFill>
                <a:cs typeface="Calibri"/>
              </a:rPr>
              <a:t>DicTwee</a:t>
            </a:r>
            <a:endParaRPr lang="en-US" dirty="0"/>
          </a:p>
        </p:txBody>
      </p:sp>
      <p:sp>
        <p:nvSpPr>
          <p:cNvPr id="6" name="Vrije vorm: vorm 5">
            <a:extLst>
              <a:ext uri="{FF2B5EF4-FFF2-40B4-BE49-F238E27FC236}">
                <a16:creationId xmlns:a16="http://schemas.microsoft.com/office/drawing/2014/main" id="{EFD5277B-CB39-37B2-F6E1-231A49ECA1F1}"/>
              </a:ext>
            </a:extLst>
          </p:cNvPr>
          <p:cNvSpPr/>
          <p:nvPr/>
        </p:nvSpPr>
        <p:spPr>
          <a:xfrm rot="9000000">
            <a:off x="-1732279" y="2111846"/>
            <a:ext cx="12216129" cy="4361814"/>
          </a:xfrm>
          <a:custGeom>
            <a:avLst/>
            <a:gdLst>
              <a:gd name="connsiteX0" fmla="*/ 8884158 w 12216129"/>
              <a:gd name="connsiteY0" fmla="*/ 4361815 h 4361814"/>
              <a:gd name="connsiteX1" fmla="*/ 8814054 w 12216129"/>
              <a:gd name="connsiteY1" fmla="*/ 4359910 h 4361814"/>
              <a:gd name="connsiteX2" fmla="*/ 8815451 w 12216129"/>
              <a:gd name="connsiteY2" fmla="*/ 4331462 h 4361814"/>
              <a:gd name="connsiteX3" fmla="*/ 8916035 w 12216129"/>
              <a:gd name="connsiteY3" fmla="*/ 4332859 h 4361814"/>
              <a:gd name="connsiteX4" fmla="*/ 8916035 w 12216129"/>
              <a:gd name="connsiteY4" fmla="*/ 4361434 h 4361814"/>
              <a:gd name="connsiteX5" fmla="*/ 8884158 w 12216129"/>
              <a:gd name="connsiteY5" fmla="*/ 4361815 h 4361814"/>
              <a:gd name="connsiteX6" fmla="*/ 9006459 w 12216129"/>
              <a:gd name="connsiteY6" fmla="*/ 4355719 h 4361814"/>
              <a:gd name="connsiteX7" fmla="*/ 9003665 w 12216129"/>
              <a:gd name="connsiteY7" fmla="*/ 4327398 h 4361814"/>
              <a:gd name="connsiteX8" fmla="*/ 9102725 w 12216129"/>
              <a:gd name="connsiteY8" fmla="*/ 4312666 h 4361814"/>
              <a:gd name="connsiteX9" fmla="*/ 9108313 w 12216129"/>
              <a:gd name="connsiteY9" fmla="*/ 4340606 h 4361814"/>
              <a:gd name="connsiteX10" fmla="*/ 9006459 w 12216129"/>
              <a:gd name="connsiteY10" fmla="*/ 4355719 h 4361814"/>
              <a:gd name="connsiteX11" fmla="*/ 8724646 w 12216129"/>
              <a:gd name="connsiteY11" fmla="*/ 4352671 h 4361814"/>
              <a:gd name="connsiteX12" fmla="*/ 8623046 w 12216129"/>
              <a:gd name="connsiteY12" fmla="*/ 4338320 h 4361814"/>
              <a:gd name="connsiteX13" fmla="*/ 8627872 w 12216129"/>
              <a:gd name="connsiteY13" fmla="*/ 4310253 h 4361814"/>
              <a:gd name="connsiteX14" fmla="*/ 8727567 w 12216129"/>
              <a:gd name="connsiteY14" fmla="*/ 4324350 h 4361814"/>
              <a:gd name="connsiteX15" fmla="*/ 8534908 w 12216129"/>
              <a:gd name="connsiteY15" fmla="*/ 4321048 h 4361814"/>
              <a:gd name="connsiteX16" fmla="*/ 8435594 w 12216129"/>
              <a:gd name="connsiteY16" fmla="*/ 4296664 h 4361814"/>
              <a:gd name="connsiteX17" fmla="*/ 8442960 w 12216129"/>
              <a:gd name="connsiteY17" fmla="*/ 4269105 h 4361814"/>
              <a:gd name="connsiteX18" fmla="*/ 8541004 w 12216129"/>
              <a:gd name="connsiteY18" fmla="*/ 4293235 h 4361814"/>
              <a:gd name="connsiteX19" fmla="*/ 9195308 w 12216129"/>
              <a:gd name="connsiteY19" fmla="*/ 4319016 h 4361814"/>
              <a:gd name="connsiteX20" fmla="*/ 9187180 w 12216129"/>
              <a:gd name="connsiteY20" fmla="*/ 4291584 h 4361814"/>
              <a:gd name="connsiteX21" fmla="*/ 9281033 w 12216129"/>
              <a:gd name="connsiteY21" fmla="*/ 4257675 h 4361814"/>
              <a:gd name="connsiteX22" fmla="*/ 9292336 w 12216129"/>
              <a:gd name="connsiteY22" fmla="*/ 4283837 h 4361814"/>
              <a:gd name="connsiteX23" fmla="*/ 9195308 w 12216129"/>
              <a:gd name="connsiteY23" fmla="*/ 4319016 h 4361814"/>
              <a:gd name="connsiteX24" fmla="*/ 8349615 w 12216129"/>
              <a:gd name="connsiteY24" fmla="*/ 4271518 h 4361814"/>
              <a:gd name="connsiteX25" fmla="*/ 8264906 w 12216129"/>
              <a:gd name="connsiteY25" fmla="*/ 4243451 h 4361814"/>
              <a:gd name="connsiteX26" fmla="*/ 8252206 w 12216129"/>
              <a:gd name="connsiteY26" fmla="*/ 4239133 h 4361814"/>
              <a:gd name="connsiteX27" fmla="*/ 8261731 w 12216129"/>
              <a:gd name="connsiteY27" fmla="*/ 4212209 h 4361814"/>
              <a:gd name="connsiteX28" fmla="*/ 8274431 w 12216129"/>
              <a:gd name="connsiteY28" fmla="*/ 4216400 h 4361814"/>
              <a:gd name="connsiteX29" fmla="*/ 8358124 w 12216129"/>
              <a:gd name="connsiteY29" fmla="*/ 4244340 h 4361814"/>
              <a:gd name="connsiteX30" fmla="*/ 9373362 w 12216129"/>
              <a:gd name="connsiteY30" fmla="*/ 4243832 h 4361814"/>
              <a:gd name="connsiteX31" fmla="*/ 9359392 w 12216129"/>
              <a:gd name="connsiteY31" fmla="*/ 4218432 h 4361814"/>
              <a:gd name="connsiteX32" fmla="*/ 9443085 w 12216129"/>
              <a:gd name="connsiteY32" fmla="*/ 4164203 h 4361814"/>
              <a:gd name="connsiteX33" fmla="*/ 9460103 w 12216129"/>
              <a:gd name="connsiteY33" fmla="*/ 4187190 h 4361814"/>
              <a:gd name="connsiteX34" fmla="*/ 9373870 w 12216129"/>
              <a:gd name="connsiteY34" fmla="*/ 4243832 h 4361814"/>
              <a:gd name="connsiteX35" fmla="*/ 8169021 w 12216129"/>
              <a:gd name="connsiteY35" fmla="*/ 4208272 h 4361814"/>
              <a:gd name="connsiteX36" fmla="*/ 8073898 w 12216129"/>
              <a:gd name="connsiteY36" fmla="*/ 4170934 h 4361814"/>
              <a:gd name="connsiteX37" fmla="*/ 8084693 w 12216129"/>
              <a:gd name="connsiteY37" fmla="*/ 4144518 h 4361814"/>
              <a:gd name="connsiteX38" fmla="*/ 8179181 w 12216129"/>
              <a:gd name="connsiteY38" fmla="*/ 4181602 h 4361814"/>
              <a:gd name="connsiteX39" fmla="*/ 7991221 w 12216129"/>
              <a:gd name="connsiteY39" fmla="*/ 4136644 h 4361814"/>
              <a:gd name="connsiteX40" fmla="*/ 7897749 w 12216129"/>
              <a:gd name="connsiteY40" fmla="*/ 4095623 h 4361814"/>
              <a:gd name="connsiteX41" fmla="*/ 7909433 w 12216129"/>
              <a:gd name="connsiteY41" fmla="*/ 4069588 h 4361814"/>
              <a:gd name="connsiteX42" fmla="*/ 8002397 w 12216129"/>
              <a:gd name="connsiteY42" fmla="*/ 4110355 h 4361814"/>
              <a:gd name="connsiteX43" fmla="*/ 9529572 w 12216129"/>
              <a:gd name="connsiteY43" fmla="*/ 4130167 h 4361814"/>
              <a:gd name="connsiteX44" fmla="*/ 9510141 w 12216129"/>
              <a:gd name="connsiteY44" fmla="*/ 4109212 h 4361814"/>
              <a:gd name="connsiteX45" fmla="*/ 9529191 w 12216129"/>
              <a:gd name="connsiteY45" fmla="*/ 4091178 h 4361814"/>
              <a:gd name="connsiteX46" fmla="*/ 9579991 w 12216129"/>
              <a:gd name="connsiteY46" fmla="*/ 4037584 h 4361814"/>
              <a:gd name="connsiteX47" fmla="*/ 9601708 w 12216129"/>
              <a:gd name="connsiteY47" fmla="*/ 4057015 h 4361814"/>
              <a:gd name="connsiteX48" fmla="*/ 9549638 w 12216129"/>
              <a:gd name="connsiteY48" fmla="*/ 4112260 h 4361814"/>
              <a:gd name="connsiteX49" fmla="*/ 9530334 w 12216129"/>
              <a:gd name="connsiteY49" fmla="*/ 4130167 h 4361814"/>
              <a:gd name="connsiteX50" fmla="*/ 7816469 w 12216129"/>
              <a:gd name="connsiteY50" fmla="*/ 4058539 h 4361814"/>
              <a:gd name="connsiteX51" fmla="*/ 7724267 w 12216129"/>
              <a:gd name="connsiteY51" fmla="*/ 4014851 h 4361814"/>
              <a:gd name="connsiteX52" fmla="*/ 7736967 w 12216129"/>
              <a:gd name="connsiteY52" fmla="*/ 3989451 h 4361814"/>
              <a:gd name="connsiteX53" fmla="*/ 7828789 w 12216129"/>
              <a:gd name="connsiteY53" fmla="*/ 4033012 h 4361814"/>
              <a:gd name="connsiteX54" fmla="*/ 9657207 w 12216129"/>
              <a:gd name="connsiteY54" fmla="*/ 3985641 h 4361814"/>
              <a:gd name="connsiteX55" fmla="*/ 9633966 w 12216129"/>
              <a:gd name="connsiteY55" fmla="*/ 3969004 h 4361814"/>
              <a:gd name="connsiteX56" fmla="*/ 9688068 w 12216129"/>
              <a:gd name="connsiteY56" fmla="*/ 3885057 h 4361814"/>
              <a:gd name="connsiteX57" fmla="*/ 9712833 w 12216129"/>
              <a:gd name="connsiteY57" fmla="*/ 3899281 h 4361814"/>
              <a:gd name="connsiteX58" fmla="*/ 9657969 w 12216129"/>
              <a:gd name="connsiteY58" fmla="*/ 3985641 h 4361814"/>
              <a:gd name="connsiteX59" fmla="*/ 7644130 w 12216129"/>
              <a:gd name="connsiteY59" fmla="*/ 3975608 h 4361814"/>
              <a:gd name="connsiteX60" fmla="*/ 7553071 w 12216129"/>
              <a:gd name="connsiteY60" fmla="*/ 3929761 h 4361814"/>
              <a:gd name="connsiteX61" fmla="*/ 7565771 w 12216129"/>
              <a:gd name="connsiteY61" fmla="*/ 3904361 h 4361814"/>
              <a:gd name="connsiteX62" fmla="*/ 7656577 w 12216129"/>
              <a:gd name="connsiteY62" fmla="*/ 3950081 h 4361814"/>
              <a:gd name="connsiteX63" fmla="*/ 7473823 w 12216129"/>
              <a:gd name="connsiteY63" fmla="*/ 3888994 h 4361814"/>
              <a:gd name="connsiteX64" fmla="*/ 7383653 w 12216129"/>
              <a:gd name="connsiteY64" fmla="*/ 3841750 h 4361814"/>
              <a:gd name="connsiteX65" fmla="*/ 7396989 w 12216129"/>
              <a:gd name="connsiteY65" fmla="*/ 3816350 h 4361814"/>
              <a:gd name="connsiteX66" fmla="*/ 7487031 w 12216129"/>
              <a:gd name="connsiteY66" fmla="*/ 3863467 h 4361814"/>
              <a:gd name="connsiteX67" fmla="*/ 9754743 w 12216129"/>
              <a:gd name="connsiteY67" fmla="*/ 3819779 h 4361814"/>
              <a:gd name="connsiteX68" fmla="*/ 9729343 w 12216129"/>
              <a:gd name="connsiteY68" fmla="*/ 3807079 h 4361814"/>
              <a:gd name="connsiteX69" fmla="*/ 9769221 w 12216129"/>
              <a:gd name="connsiteY69" fmla="*/ 3714877 h 4361814"/>
              <a:gd name="connsiteX70" fmla="*/ 9795891 w 12216129"/>
              <a:gd name="connsiteY70" fmla="*/ 3725291 h 4361814"/>
              <a:gd name="connsiteX71" fmla="*/ 9755505 w 12216129"/>
              <a:gd name="connsiteY71" fmla="*/ 3819779 h 4361814"/>
              <a:gd name="connsiteX72" fmla="*/ 7304914 w 12216129"/>
              <a:gd name="connsiteY72" fmla="*/ 3799967 h 4361814"/>
              <a:gd name="connsiteX73" fmla="*/ 7215252 w 12216129"/>
              <a:gd name="connsiteY73" fmla="*/ 3751961 h 4361814"/>
              <a:gd name="connsiteX74" fmla="*/ 7228840 w 12216129"/>
              <a:gd name="connsiteY74" fmla="*/ 3726561 h 4361814"/>
              <a:gd name="connsiteX75" fmla="*/ 7317740 w 12216129"/>
              <a:gd name="connsiteY75" fmla="*/ 3774567 h 4361814"/>
              <a:gd name="connsiteX76" fmla="*/ 7137908 w 12216129"/>
              <a:gd name="connsiteY76" fmla="*/ 3709924 h 4361814"/>
              <a:gd name="connsiteX77" fmla="*/ 7049008 w 12216129"/>
              <a:gd name="connsiteY77" fmla="*/ 3661664 h 4361814"/>
              <a:gd name="connsiteX78" fmla="*/ 7062597 w 12216129"/>
              <a:gd name="connsiteY78" fmla="*/ 3636264 h 4361814"/>
              <a:gd name="connsiteX79" fmla="*/ 7151497 w 12216129"/>
              <a:gd name="connsiteY79" fmla="*/ 3684524 h 4361814"/>
              <a:gd name="connsiteX80" fmla="*/ 9826498 w 12216129"/>
              <a:gd name="connsiteY80" fmla="*/ 3641090 h 4361814"/>
              <a:gd name="connsiteX81" fmla="*/ 9799320 w 12216129"/>
              <a:gd name="connsiteY81" fmla="*/ 3632327 h 4361814"/>
              <a:gd name="connsiteX82" fmla="*/ 9827641 w 12216129"/>
              <a:gd name="connsiteY82" fmla="*/ 3535553 h 4361814"/>
              <a:gd name="connsiteX83" fmla="*/ 9855200 w 12216129"/>
              <a:gd name="connsiteY83" fmla="*/ 3542919 h 4361814"/>
              <a:gd name="connsiteX84" fmla="*/ 9826244 w 12216129"/>
              <a:gd name="connsiteY84" fmla="*/ 3641090 h 4361814"/>
              <a:gd name="connsiteX85" fmla="*/ 6970268 w 12216129"/>
              <a:gd name="connsiteY85" fmla="*/ 3619500 h 4361814"/>
              <a:gd name="connsiteX86" fmla="*/ 6881368 w 12216129"/>
              <a:gd name="connsiteY86" fmla="*/ 3571748 h 4361814"/>
              <a:gd name="connsiteX87" fmla="*/ 6894830 w 12216129"/>
              <a:gd name="connsiteY87" fmla="*/ 3546348 h 4361814"/>
              <a:gd name="connsiteX88" fmla="*/ 6984365 w 12216129"/>
              <a:gd name="connsiteY88" fmla="*/ 3594227 h 4361814"/>
              <a:gd name="connsiteX89" fmla="*/ 6802374 w 12216129"/>
              <a:gd name="connsiteY89" fmla="*/ 3530600 h 4361814"/>
              <a:gd name="connsiteX90" fmla="*/ 6712458 w 12216129"/>
              <a:gd name="connsiteY90" fmla="*/ 3483737 h 4361814"/>
              <a:gd name="connsiteX91" fmla="*/ 6725158 w 12216129"/>
              <a:gd name="connsiteY91" fmla="*/ 3458337 h 4361814"/>
              <a:gd name="connsiteX92" fmla="*/ 6815202 w 12216129"/>
              <a:gd name="connsiteY92" fmla="*/ 3505327 h 4361814"/>
              <a:gd name="connsiteX93" fmla="*/ 2588768 w 12216129"/>
              <a:gd name="connsiteY93" fmla="*/ 3461512 h 4361814"/>
              <a:gd name="connsiteX94" fmla="*/ 2486533 w 12216129"/>
              <a:gd name="connsiteY94" fmla="*/ 3458464 h 4361814"/>
              <a:gd name="connsiteX95" fmla="*/ 2488184 w 12216129"/>
              <a:gd name="connsiteY95" fmla="*/ 3429889 h 4361814"/>
              <a:gd name="connsiteX96" fmla="*/ 2588895 w 12216129"/>
              <a:gd name="connsiteY96" fmla="*/ 3432937 h 4361814"/>
              <a:gd name="connsiteX97" fmla="*/ 2677668 w 12216129"/>
              <a:gd name="connsiteY97" fmla="*/ 3459861 h 4361814"/>
              <a:gd name="connsiteX98" fmla="*/ 2676525 w 12216129"/>
              <a:gd name="connsiteY98" fmla="*/ 3431286 h 4361814"/>
              <a:gd name="connsiteX99" fmla="*/ 2777236 w 12216129"/>
              <a:gd name="connsiteY99" fmla="*/ 3425190 h 4361814"/>
              <a:gd name="connsiteX100" fmla="*/ 2779522 w 12216129"/>
              <a:gd name="connsiteY100" fmla="*/ 3453765 h 4361814"/>
              <a:gd name="connsiteX101" fmla="*/ 2677922 w 12216129"/>
              <a:gd name="connsiteY101" fmla="*/ 3460115 h 4361814"/>
              <a:gd name="connsiteX102" fmla="*/ 9875774 w 12216129"/>
              <a:gd name="connsiteY102" fmla="*/ 3456305 h 4361814"/>
              <a:gd name="connsiteX103" fmla="*/ 9847834 w 12216129"/>
              <a:gd name="connsiteY103" fmla="*/ 3450082 h 4361814"/>
              <a:gd name="connsiteX104" fmla="*/ 9867773 w 12216129"/>
              <a:gd name="connsiteY104" fmla="*/ 3351022 h 4361814"/>
              <a:gd name="connsiteX105" fmla="*/ 9895840 w 12216129"/>
              <a:gd name="connsiteY105" fmla="*/ 3356229 h 4361814"/>
              <a:gd name="connsiteX106" fmla="*/ 9876028 w 12216129"/>
              <a:gd name="connsiteY106" fmla="*/ 3455924 h 4361814"/>
              <a:gd name="connsiteX107" fmla="*/ 2396744 w 12216129"/>
              <a:gd name="connsiteY107" fmla="*/ 3451352 h 4361814"/>
              <a:gd name="connsiteX108" fmla="*/ 2295144 w 12216129"/>
              <a:gd name="connsiteY108" fmla="*/ 3437636 h 4361814"/>
              <a:gd name="connsiteX109" fmla="*/ 2299716 w 12216129"/>
              <a:gd name="connsiteY109" fmla="*/ 3409442 h 4361814"/>
              <a:gd name="connsiteX110" fmla="*/ 2399538 w 12216129"/>
              <a:gd name="connsiteY110" fmla="*/ 3422904 h 4361814"/>
              <a:gd name="connsiteX111" fmla="*/ 2868295 w 12216129"/>
              <a:gd name="connsiteY111" fmla="*/ 3444875 h 4361814"/>
              <a:gd name="connsiteX112" fmla="*/ 2864993 w 12216129"/>
              <a:gd name="connsiteY112" fmla="*/ 3416427 h 4361814"/>
              <a:gd name="connsiteX113" fmla="*/ 2965196 w 12216129"/>
              <a:gd name="connsiteY113" fmla="*/ 3402965 h 4361814"/>
              <a:gd name="connsiteX114" fmla="*/ 2969387 w 12216129"/>
              <a:gd name="connsiteY114" fmla="*/ 3431159 h 4361814"/>
              <a:gd name="connsiteX115" fmla="*/ 2868549 w 12216129"/>
              <a:gd name="connsiteY115" fmla="*/ 3444494 h 4361814"/>
              <a:gd name="connsiteX116" fmla="*/ 6633083 w 12216129"/>
              <a:gd name="connsiteY116" fmla="*/ 3443351 h 4361814"/>
              <a:gd name="connsiteX117" fmla="*/ 6542405 w 12216129"/>
              <a:gd name="connsiteY117" fmla="*/ 3398012 h 4361814"/>
              <a:gd name="connsiteX118" fmla="*/ 6555105 w 12216129"/>
              <a:gd name="connsiteY118" fmla="*/ 3372612 h 4361814"/>
              <a:gd name="connsiteX119" fmla="*/ 6645910 w 12216129"/>
              <a:gd name="connsiteY119" fmla="*/ 3417951 h 4361814"/>
              <a:gd name="connsiteX120" fmla="*/ 2207133 w 12216129"/>
              <a:gd name="connsiteY120" fmla="*/ 3420491 h 4361814"/>
              <a:gd name="connsiteX121" fmla="*/ 2107819 w 12216129"/>
              <a:gd name="connsiteY121" fmla="*/ 3395091 h 4361814"/>
              <a:gd name="connsiteX122" fmla="*/ 2115820 w 12216129"/>
              <a:gd name="connsiteY122" fmla="*/ 3367659 h 4361814"/>
              <a:gd name="connsiteX123" fmla="*/ 2213356 w 12216129"/>
              <a:gd name="connsiteY123" fmla="*/ 3393059 h 4361814"/>
              <a:gd name="connsiteX124" fmla="*/ 3058033 w 12216129"/>
              <a:gd name="connsiteY124" fmla="*/ 3416554 h 4361814"/>
              <a:gd name="connsiteX125" fmla="*/ 3052953 w 12216129"/>
              <a:gd name="connsiteY125" fmla="*/ 3388360 h 4361814"/>
              <a:gd name="connsiteX126" fmla="*/ 3152267 w 12216129"/>
              <a:gd name="connsiteY126" fmla="*/ 3369183 h 4361814"/>
              <a:gd name="connsiteX127" fmla="*/ 3158109 w 12216129"/>
              <a:gd name="connsiteY127" fmla="*/ 3397123 h 4361814"/>
              <a:gd name="connsiteX128" fmla="*/ 3057779 w 12216129"/>
              <a:gd name="connsiteY128" fmla="*/ 3416173 h 4361814"/>
              <a:gd name="connsiteX129" fmla="*/ 3245231 w 12216129"/>
              <a:gd name="connsiteY129" fmla="*/ 3378454 h 4361814"/>
              <a:gd name="connsiteX130" fmla="*/ 3238881 w 12216129"/>
              <a:gd name="connsiteY130" fmla="*/ 3350641 h 4361814"/>
              <a:gd name="connsiteX131" fmla="*/ 3337306 w 12216129"/>
              <a:gd name="connsiteY131" fmla="*/ 3327146 h 4361814"/>
              <a:gd name="connsiteX132" fmla="*/ 3344164 w 12216129"/>
              <a:gd name="connsiteY132" fmla="*/ 3354959 h 4361814"/>
              <a:gd name="connsiteX133" fmla="*/ 3244977 w 12216129"/>
              <a:gd name="connsiteY133" fmla="*/ 3377692 h 4361814"/>
              <a:gd name="connsiteX134" fmla="*/ 2022856 w 12216129"/>
              <a:gd name="connsiteY134" fmla="*/ 3368294 h 4361814"/>
              <a:gd name="connsiteX135" fmla="*/ 2016379 w 12216129"/>
              <a:gd name="connsiteY135" fmla="*/ 3365881 h 4361814"/>
              <a:gd name="connsiteX136" fmla="*/ 1927479 w 12216129"/>
              <a:gd name="connsiteY136" fmla="*/ 3330956 h 4361814"/>
              <a:gd name="connsiteX137" fmla="*/ 1938782 w 12216129"/>
              <a:gd name="connsiteY137" fmla="*/ 3304667 h 4361814"/>
              <a:gd name="connsiteX138" fmla="*/ 2026158 w 12216129"/>
              <a:gd name="connsiteY138" fmla="*/ 3339084 h 4361814"/>
              <a:gd name="connsiteX139" fmla="*/ 2032254 w 12216129"/>
              <a:gd name="connsiteY139" fmla="*/ 3341243 h 4361814"/>
              <a:gd name="connsiteX140" fmla="*/ 6463157 w 12216129"/>
              <a:gd name="connsiteY140" fmla="*/ 3358515 h 4361814"/>
              <a:gd name="connsiteX141" fmla="*/ 6371590 w 12216129"/>
              <a:gd name="connsiteY141" fmla="*/ 3315462 h 4361814"/>
              <a:gd name="connsiteX142" fmla="*/ 6383528 w 12216129"/>
              <a:gd name="connsiteY142" fmla="*/ 3290062 h 4361814"/>
              <a:gd name="connsiteX143" fmla="*/ 6475476 w 12216129"/>
              <a:gd name="connsiteY143" fmla="*/ 3333369 h 4361814"/>
              <a:gd name="connsiteX144" fmla="*/ 3430143 w 12216129"/>
              <a:gd name="connsiteY144" fmla="*/ 3331591 h 4361814"/>
              <a:gd name="connsiteX145" fmla="*/ 3422904 w 12216129"/>
              <a:gd name="connsiteY145" fmla="*/ 3304032 h 4361814"/>
              <a:gd name="connsiteX146" fmla="*/ 3520694 w 12216129"/>
              <a:gd name="connsiteY146" fmla="*/ 3277743 h 4361814"/>
              <a:gd name="connsiteX147" fmla="*/ 3528314 w 12216129"/>
              <a:gd name="connsiteY147" fmla="*/ 3305302 h 4361814"/>
              <a:gd name="connsiteX148" fmla="*/ 3430143 w 12216129"/>
              <a:gd name="connsiteY148" fmla="*/ 3332099 h 4361814"/>
              <a:gd name="connsiteX149" fmla="*/ 1845818 w 12216129"/>
              <a:gd name="connsiteY149" fmla="*/ 3292221 h 4361814"/>
              <a:gd name="connsiteX150" fmla="*/ 1755775 w 12216129"/>
              <a:gd name="connsiteY150" fmla="*/ 3243199 h 4361814"/>
              <a:gd name="connsiteX151" fmla="*/ 1770126 w 12216129"/>
              <a:gd name="connsiteY151" fmla="*/ 3218561 h 4361814"/>
              <a:gd name="connsiteX152" fmla="*/ 1859026 w 12216129"/>
              <a:gd name="connsiteY152" fmla="*/ 3266694 h 4361814"/>
              <a:gd name="connsiteX153" fmla="*/ 3613912 w 12216129"/>
              <a:gd name="connsiteY153" fmla="*/ 3282315 h 4361814"/>
              <a:gd name="connsiteX154" fmla="*/ 3606165 w 12216129"/>
              <a:gd name="connsiteY154" fmla="*/ 3254883 h 4361814"/>
              <a:gd name="connsiteX155" fmla="*/ 3703701 w 12216129"/>
              <a:gd name="connsiteY155" fmla="*/ 3226943 h 4361814"/>
              <a:gd name="connsiteX156" fmla="*/ 3711702 w 12216129"/>
              <a:gd name="connsiteY156" fmla="*/ 3254375 h 4361814"/>
              <a:gd name="connsiteX157" fmla="*/ 3613912 w 12216129"/>
              <a:gd name="connsiteY157" fmla="*/ 3282315 h 4361814"/>
              <a:gd name="connsiteX158" fmla="*/ 6290945 w 12216129"/>
              <a:gd name="connsiteY158" fmla="*/ 3280029 h 4361814"/>
              <a:gd name="connsiteX159" fmla="*/ 6197981 w 12216129"/>
              <a:gd name="connsiteY159" fmla="*/ 3239897 h 4361814"/>
              <a:gd name="connsiteX160" fmla="*/ 6209030 w 12216129"/>
              <a:gd name="connsiteY160" fmla="*/ 3213481 h 4361814"/>
              <a:gd name="connsiteX161" fmla="*/ 6302502 w 12216129"/>
              <a:gd name="connsiteY161" fmla="*/ 3253867 h 4361814"/>
              <a:gd name="connsiteX162" fmla="*/ 9911080 w 12216129"/>
              <a:gd name="connsiteY162" fmla="*/ 3268218 h 4361814"/>
              <a:gd name="connsiteX163" fmla="*/ 9882759 w 12216129"/>
              <a:gd name="connsiteY163" fmla="*/ 3263900 h 4361814"/>
              <a:gd name="connsiteX164" fmla="*/ 9897237 w 12216129"/>
              <a:gd name="connsiteY164" fmla="*/ 3163570 h 4361814"/>
              <a:gd name="connsiteX165" fmla="*/ 9925558 w 12216129"/>
              <a:gd name="connsiteY165" fmla="*/ 3167380 h 4361814"/>
              <a:gd name="connsiteX166" fmla="*/ 9911080 w 12216129"/>
              <a:gd name="connsiteY166" fmla="*/ 3267710 h 4361814"/>
              <a:gd name="connsiteX167" fmla="*/ 3797046 w 12216129"/>
              <a:gd name="connsiteY167" fmla="*/ 3230118 h 4361814"/>
              <a:gd name="connsiteX168" fmla="*/ 3789045 w 12216129"/>
              <a:gd name="connsiteY168" fmla="*/ 3202686 h 4361814"/>
              <a:gd name="connsiteX169" fmla="*/ 3886708 w 12216129"/>
              <a:gd name="connsiteY169" fmla="*/ 3174365 h 4361814"/>
              <a:gd name="connsiteX170" fmla="*/ 3894582 w 12216129"/>
              <a:gd name="connsiteY170" fmla="*/ 3201797 h 4361814"/>
              <a:gd name="connsiteX171" fmla="*/ 6115939 w 12216129"/>
              <a:gd name="connsiteY171" fmla="*/ 3206115 h 4361814"/>
              <a:gd name="connsiteX172" fmla="*/ 6021451 w 12216129"/>
              <a:gd name="connsiteY172" fmla="*/ 3169793 h 4361814"/>
              <a:gd name="connsiteX173" fmla="*/ 6031357 w 12216129"/>
              <a:gd name="connsiteY173" fmla="*/ 3142996 h 4361814"/>
              <a:gd name="connsiteX174" fmla="*/ 6126480 w 12216129"/>
              <a:gd name="connsiteY174" fmla="*/ 3179572 h 4361814"/>
              <a:gd name="connsiteX175" fmla="*/ 1679575 w 12216129"/>
              <a:gd name="connsiteY175" fmla="*/ 3196209 h 4361814"/>
              <a:gd name="connsiteX176" fmla="*/ 1595882 w 12216129"/>
              <a:gd name="connsiteY176" fmla="*/ 3137027 h 4361814"/>
              <a:gd name="connsiteX177" fmla="*/ 1613154 w 12216129"/>
              <a:gd name="connsiteY177" fmla="*/ 3114294 h 4361814"/>
              <a:gd name="connsiteX178" fmla="*/ 1695450 w 12216129"/>
              <a:gd name="connsiteY178" fmla="*/ 3172333 h 4361814"/>
              <a:gd name="connsiteX179" fmla="*/ 3980053 w 12216129"/>
              <a:gd name="connsiteY179" fmla="*/ 3176524 h 4361814"/>
              <a:gd name="connsiteX180" fmla="*/ 3972179 w 12216129"/>
              <a:gd name="connsiteY180" fmla="*/ 3149092 h 4361814"/>
              <a:gd name="connsiteX181" fmla="*/ 4070096 w 12216129"/>
              <a:gd name="connsiteY181" fmla="*/ 3121406 h 4361814"/>
              <a:gd name="connsiteX182" fmla="*/ 4077716 w 12216129"/>
              <a:gd name="connsiteY182" fmla="*/ 3148965 h 4361814"/>
              <a:gd name="connsiteX183" fmla="*/ 3980053 w 12216129"/>
              <a:gd name="connsiteY183" fmla="*/ 3176143 h 4361814"/>
              <a:gd name="connsiteX184" fmla="*/ 5938012 w 12216129"/>
              <a:gd name="connsiteY184" fmla="*/ 3139948 h 4361814"/>
              <a:gd name="connsiteX185" fmla="*/ 5842254 w 12216129"/>
              <a:gd name="connsiteY185" fmla="*/ 3108325 h 4361814"/>
              <a:gd name="connsiteX186" fmla="*/ 5850763 w 12216129"/>
              <a:gd name="connsiteY186" fmla="*/ 3081020 h 4361814"/>
              <a:gd name="connsiteX187" fmla="*/ 5947410 w 12216129"/>
              <a:gd name="connsiteY187" fmla="*/ 3112897 h 4361814"/>
              <a:gd name="connsiteX188" fmla="*/ 4163441 w 12216129"/>
              <a:gd name="connsiteY188" fmla="*/ 3125470 h 4361814"/>
              <a:gd name="connsiteX189" fmla="*/ 4156075 w 12216129"/>
              <a:gd name="connsiteY189" fmla="*/ 3097911 h 4361814"/>
              <a:gd name="connsiteX190" fmla="*/ 4254627 w 12216129"/>
              <a:gd name="connsiteY190" fmla="*/ 3072511 h 4361814"/>
              <a:gd name="connsiteX191" fmla="*/ 4261612 w 12216129"/>
              <a:gd name="connsiteY191" fmla="*/ 3100197 h 4361814"/>
              <a:gd name="connsiteX192" fmla="*/ 4163441 w 12216129"/>
              <a:gd name="connsiteY192" fmla="*/ 3125089 h 4361814"/>
              <a:gd name="connsiteX193" fmla="*/ 5757672 w 12216129"/>
              <a:gd name="connsiteY193" fmla="*/ 3082925 h 4361814"/>
              <a:gd name="connsiteX194" fmla="*/ 5660136 w 12216129"/>
              <a:gd name="connsiteY194" fmla="*/ 3057525 h 4361814"/>
              <a:gd name="connsiteX195" fmla="*/ 5667121 w 12216129"/>
              <a:gd name="connsiteY195" fmla="*/ 3029839 h 4361814"/>
              <a:gd name="connsiteX196" fmla="*/ 5765419 w 12216129"/>
              <a:gd name="connsiteY196" fmla="*/ 3056128 h 4361814"/>
              <a:gd name="connsiteX197" fmla="*/ 1525651 w 12216129"/>
              <a:gd name="connsiteY197" fmla="*/ 3081401 h 4361814"/>
              <a:gd name="connsiteX198" fmla="*/ 1449451 w 12216129"/>
              <a:gd name="connsiteY198" fmla="*/ 3013583 h 4361814"/>
              <a:gd name="connsiteX199" fmla="*/ 1469009 w 12216129"/>
              <a:gd name="connsiteY199" fmla="*/ 2992755 h 4361814"/>
              <a:gd name="connsiteX200" fmla="*/ 1544447 w 12216129"/>
              <a:gd name="connsiteY200" fmla="*/ 3059430 h 4361814"/>
              <a:gd name="connsiteX201" fmla="*/ 9936607 w 12216129"/>
              <a:gd name="connsiteY201" fmla="*/ 3078734 h 4361814"/>
              <a:gd name="connsiteX202" fmla="*/ 9908286 w 12216129"/>
              <a:gd name="connsiteY202" fmla="*/ 3075432 h 4361814"/>
              <a:gd name="connsiteX203" fmla="*/ 9919589 w 12216129"/>
              <a:gd name="connsiteY203" fmla="*/ 2974467 h 4361814"/>
              <a:gd name="connsiteX204" fmla="*/ 9948037 w 12216129"/>
              <a:gd name="connsiteY204" fmla="*/ 2977515 h 4361814"/>
              <a:gd name="connsiteX205" fmla="*/ 9936607 w 12216129"/>
              <a:gd name="connsiteY205" fmla="*/ 3078353 h 4361814"/>
              <a:gd name="connsiteX206" fmla="*/ 4347845 w 12216129"/>
              <a:gd name="connsiteY206" fmla="*/ 3078734 h 4361814"/>
              <a:gd name="connsiteX207" fmla="*/ 4341241 w 12216129"/>
              <a:gd name="connsiteY207" fmla="*/ 3051048 h 4361814"/>
              <a:gd name="connsiteX208" fmla="*/ 4440682 w 12216129"/>
              <a:gd name="connsiteY208" fmla="*/ 3028315 h 4361814"/>
              <a:gd name="connsiteX209" fmla="*/ 4446778 w 12216129"/>
              <a:gd name="connsiteY209" fmla="*/ 3056255 h 4361814"/>
              <a:gd name="connsiteX210" fmla="*/ 4347845 w 12216129"/>
              <a:gd name="connsiteY210" fmla="*/ 3078099 h 4361814"/>
              <a:gd name="connsiteX211" fmla="*/ 4533646 w 12216129"/>
              <a:gd name="connsiteY211" fmla="*/ 3038348 h 4361814"/>
              <a:gd name="connsiteX212" fmla="*/ 4528185 w 12216129"/>
              <a:gd name="connsiteY212" fmla="*/ 3010281 h 4361814"/>
              <a:gd name="connsiteX213" fmla="*/ 4628642 w 12216129"/>
              <a:gd name="connsiteY213" fmla="*/ 2991993 h 4361814"/>
              <a:gd name="connsiteX214" fmla="*/ 4633341 w 12216129"/>
              <a:gd name="connsiteY214" fmla="*/ 3020187 h 4361814"/>
              <a:gd name="connsiteX215" fmla="*/ 4533646 w 12216129"/>
              <a:gd name="connsiteY215" fmla="*/ 3037713 h 4361814"/>
              <a:gd name="connsiteX216" fmla="*/ 5574157 w 12216129"/>
              <a:gd name="connsiteY216" fmla="*/ 3037205 h 4361814"/>
              <a:gd name="connsiteX217" fmla="*/ 5475224 w 12216129"/>
              <a:gd name="connsiteY217" fmla="*/ 3017774 h 4361814"/>
              <a:gd name="connsiteX218" fmla="*/ 5480177 w 12216129"/>
              <a:gd name="connsiteY218" fmla="*/ 2989580 h 4361814"/>
              <a:gd name="connsiteX219" fmla="*/ 5580253 w 12216129"/>
              <a:gd name="connsiteY219" fmla="*/ 3009265 h 4361814"/>
              <a:gd name="connsiteX220" fmla="*/ 4720971 w 12216129"/>
              <a:gd name="connsiteY220" fmla="*/ 3006725 h 4361814"/>
              <a:gd name="connsiteX221" fmla="*/ 4717034 w 12216129"/>
              <a:gd name="connsiteY221" fmla="*/ 2978404 h 4361814"/>
              <a:gd name="connsiteX222" fmla="*/ 4818634 w 12216129"/>
              <a:gd name="connsiteY222" fmla="*/ 2965704 h 4361814"/>
              <a:gd name="connsiteX223" fmla="*/ 4821555 w 12216129"/>
              <a:gd name="connsiteY223" fmla="*/ 2994152 h 4361814"/>
              <a:gd name="connsiteX224" fmla="*/ 4720971 w 12216129"/>
              <a:gd name="connsiteY224" fmla="*/ 3006090 h 4361814"/>
              <a:gd name="connsiteX225" fmla="*/ 5387975 w 12216129"/>
              <a:gd name="connsiteY225" fmla="*/ 3003931 h 4361814"/>
              <a:gd name="connsiteX226" fmla="*/ 5287645 w 12216129"/>
              <a:gd name="connsiteY226" fmla="*/ 2991993 h 4361814"/>
              <a:gd name="connsiteX227" fmla="*/ 5290439 w 12216129"/>
              <a:gd name="connsiteY227" fmla="*/ 2963545 h 4361814"/>
              <a:gd name="connsiteX228" fmla="*/ 5392039 w 12216129"/>
              <a:gd name="connsiteY228" fmla="*/ 2975610 h 4361814"/>
              <a:gd name="connsiteX229" fmla="*/ 4909566 w 12216129"/>
              <a:gd name="connsiteY229" fmla="*/ 2986913 h 4361814"/>
              <a:gd name="connsiteX230" fmla="*/ 4907534 w 12216129"/>
              <a:gd name="connsiteY230" fmla="*/ 2958338 h 4361814"/>
              <a:gd name="connsiteX231" fmla="*/ 5009134 w 12216129"/>
              <a:gd name="connsiteY231" fmla="*/ 2953385 h 4361814"/>
              <a:gd name="connsiteX232" fmla="*/ 5009896 w 12216129"/>
              <a:gd name="connsiteY232" fmla="*/ 2981960 h 4361814"/>
              <a:gd name="connsiteX233" fmla="*/ 4909566 w 12216129"/>
              <a:gd name="connsiteY233" fmla="*/ 2986278 h 4361814"/>
              <a:gd name="connsiteX234" fmla="*/ 5199507 w 12216129"/>
              <a:gd name="connsiteY234" fmla="*/ 2985008 h 4361814"/>
              <a:gd name="connsiteX235" fmla="*/ 5098669 w 12216129"/>
              <a:gd name="connsiteY235" fmla="*/ 2981325 h 4361814"/>
              <a:gd name="connsiteX236" fmla="*/ 5098669 w 12216129"/>
              <a:gd name="connsiteY236" fmla="*/ 2952750 h 4361814"/>
              <a:gd name="connsiteX237" fmla="*/ 5200269 w 12216129"/>
              <a:gd name="connsiteY237" fmla="*/ 2956560 h 4361814"/>
              <a:gd name="connsiteX238" fmla="*/ 1384808 w 12216129"/>
              <a:gd name="connsiteY238" fmla="*/ 2950464 h 4361814"/>
              <a:gd name="connsiteX239" fmla="*/ 1315593 w 12216129"/>
              <a:gd name="connsiteY239" fmla="*/ 2875153 h 4361814"/>
              <a:gd name="connsiteX240" fmla="*/ 1337056 w 12216129"/>
              <a:gd name="connsiteY240" fmla="*/ 2856357 h 4361814"/>
              <a:gd name="connsiteX241" fmla="*/ 1405382 w 12216129"/>
              <a:gd name="connsiteY241" fmla="*/ 2930525 h 4361814"/>
              <a:gd name="connsiteX242" fmla="*/ 9957308 w 12216129"/>
              <a:gd name="connsiteY242" fmla="*/ 2888615 h 4361814"/>
              <a:gd name="connsiteX243" fmla="*/ 9928987 w 12216129"/>
              <a:gd name="connsiteY243" fmla="*/ 2885694 h 4361814"/>
              <a:gd name="connsiteX244" fmla="*/ 9939274 w 12216129"/>
              <a:gd name="connsiteY244" fmla="*/ 2784094 h 4361814"/>
              <a:gd name="connsiteX245" fmla="*/ 9967595 w 12216129"/>
              <a:gd name="connsiteY245" fmla="*/ 2787015 h 4361814"/>
              <a:gd name="connsiteX246" fmla="*/ 1257808 w 12216129"/>
              <a:gd name="connsiteY246" fmla="*/ 2806319 h 4361814"/>
              <a:gd name="connsiteX247" fmla="*/ 1196213 w 12216129"/>
              <a:gd name="connsiteY247" fmla="*/ 2724531 h 4361814"/>
              <a:gd name="connsiteX248" fmla="*/ 1219708 w 12216129"/>
              <a:gd name="connsiteY248" fmla="*/ 2707894 h 4361814"/>
              <a:gd name="connsiteX249" fmla="*/ 1280414 w 12216129"/>
              <a:gd name="connsiteY249" fmla="*/ 2788539 h 4361814"/>
              <a:gd name="connsiteX250" fmla="*/ 9976104 w 12216129"/>
              <a:gd name="connsiteY250" fmla="*/ 2699258 h 4361814"/>
              <a:gd name="connsiteX251" fmla="*/ 9947783 w 12216129"/>
              <a:gd name="connsiteY251" fmla="*/ 2696210 h 4361814"/>
              <a:gd name="connsiteX252" fmla="*/ 9958832 w 12216129"/>
              <a:gd name="connsiteY252" fmla="*/ 2594610 h 4361814"/>
              <a:gd name="connsiteX253" fmla="*/ 9987280 w 12216129"/>
              <a:gd name="connsiteY253" fmla="*/ 2597912 h 4361814"/>
              <a:gd name="connsiteX254" fmla="*/ 9976612 w 12216129"/>
              <a:gd name="connsiteY254" fmla="*/ 2699258 h 4361814"/>
              <a:gd name="connsiteX255" fmla="*/ 1145794 w 12216129"/>
              <a:gd name="connsiteY255" fmla="*/ 2650490 h 4361814"/>
              <a:gd name="connsiteX256" fmla="*/ 1092327 w 12216129"/>
              <a:gd name="connsiteY256" fmla="*/ 2563368 h 4361814"/>
              <a:gd name="connsiteX257" fmla="*/ 1118108 w 12216129"/>
              <a:gd name="connsiteY257" fmla="*/ 2549017 h 4361814"/>
              <a:gd name="connsiteX258" fmla="*/ 1170813 w 12216129"/>
              <a:gd name="connsiteY258" fmla="*/ 2634996 h 4361814"/>
              <a:gd name="connsiteX259" fmla="*/ 9997694 w 12216129"/>
              <a:gd name="connsiteY259" fmla="*/ 2510028 h 4361814"/>
              <a:gd name="connsiteX260" fmla="*/ 9970008 w 12216129"/>
              <a:gd name="connsiteY260" fmla="*/ 2506345 h 4361814"/>
              <a:gd name="connsiteX261" fmla="*/ 9983978 w 12216129"/>
              <a:gd name="connsiteY261" fmla="*/ 2405380 h 4361814"/>
              <a:gd name="connsiteX262" fmla="*/ 10012299 w 12216129"/>
              <a:gd name="connsiteY262" fmla="*/ 2409571 h 4361814"/>
              <a:gd name="connsiteX263" fmla="*/ 9998583 w 12216129"/>
              <a:gd name="connsiteY263" fmla="*/ 2510028 h 4361814"/>
              <a:gd name="connsiteX264" fmla="*/ 1048639 w 12216129"/>
              <a:gd name="connsiteY264" fmla="*/ 2484628 h 4361814"/>
              <a:gd name="connsiteX265" fmla="*/ 1003554 w 12216129"/>
              <a:gd name="connsiteY265" fmla="*/ 2392807 h 4361814"/>
              <a:gd name="connsiteX266" fmla="*/ 1028954 w 12216129"/>
              <a:gd name="connsiteY266" fmla="*/ 2380869 h 4361814"/>
              <a:gd name="connsiteX267" fmla="*/ 1073531 w 12216129"/>
              <a:gd name="connsiteY267" fmla="*/ 2471420 h 4361814"/>
              <a:gd name="connsiteX268" fmla="*/ 10025507 w 12216129"/>
              <a:gd name="connsiteY268" fmla="*/ 2321814 h 4361814"/>
              <a:gd name="connsiteX269" fmla="*/ 9997313 w 12216129"/>
              <a:gd name="connsiteY269" fmla="*/ 2316988 h 4361814"/>
              <a:gd name="connsiteX270" fmla="*/ 10016236 w 12216129"/>
              <a:gd name="connsiteY270" fmla="*/ 2216658 h 4361814"/>
              <a:gd name="connsiteX271" fmla="*/ 10044176 w 12216129"/>
              <a:gd name="connsiteY271" fmla="*/ 2222373 h 4361814"/>
              <a:gd name="connsiteX272" fmla="*/ 10026396 w 12216129"/>
              <a:gd name="connsiteY272" fmla="*/ 2322068 h 4361814"/>
              <a:gd name="connsiteX273" fmla="*/ 967740 w 12216129"/>
              <a:gd name="connsiteY273" fmla="*/ 2310765 h 4361814"/>
              <a:gd name="connsiteX274" fmla="*/ 940308 w 12216129"/>
              <a:gd name="connsiteY274" fmla="*/ 2240153 h 4361814"/>
              <a:gd name="connsiteX275" fmla="*/ 931291 w 12216129"/>
              <a:gd name="connsiteY275" fmla="*/ 2214753 h 4361814"/>
              <a:gd name="connsiteX276" fmla="*/ 958215 w 12216129"/>
              <a:gd name="connsiteY276" fmla="*/ 2205228 h 4361814"/>
              <a:gd name="connsiteX277" fmla="*/ 967105 w 12216129"/>
              <a:gd name="connsiteY277" fmla="*/ 2229866 h 4361814"/>
              <a:gd name="connsiteX278" fmla="*/ 994156 w 12216129"/>
              <a:gd name="connsiteY278" fmla="*/ 2299462 h 4361814"/>
              <a:gd name="connsiteX279" fmla="*/ 10063480 w 12216129"/>
              <a:gd name="connsiteY279" fmla="*/ 2136140 h 4361814"/>
              <a:gd name="connsiteX280" fmla="*/ 10035667 w 12216129"/>
              <a:gd name="connsiteY280" fmla="*/ 2129409 h 4361814"/>
              <a:gd name="connsiteX281" fmla="*/ 10061829 w 12216129"/>
              <a:gd name="connsiteY281" fmla="*/ 2030603 h 4361814"/>
              <a:gd name="connsiteX282" fmla="*/ 10089261 w 12216129"/>
              <a:gd name="connsiteY282" fmla="*/ 2038604 h 4361814"/>
              <a:gd name="connsiteX283" fmla="*/ 10064369 w 12216129"/>
              <a:gd name="connsiteY283" fmla="*/ 2136394 h 4361814"/>
              <a:gd name="connsiteX284" fmla="*/ 903224 w 12216129"/>
              <a:gd name="connsiteY284" fmla="*/ 2130044 h 4361814"/>
              <a:gd name="connsiteX285" fmla="*/ 875919 w 12216129"/>
              <a:gd name="connsiteY285" fmla="*/ 2031492 h 4361814"/>
              <a:gd name="connsiteX286" fmla="*/ 903605 w 12216129"/>
              <a:gd name="connsiteY286" fmla="*/ 2024507 h 4361814"/>
              <a:gd name="connsiteX287" fmla="*/ 930656 w 12216129"/>
              <a:gd name="connsiteY287" fmla="*/ 2121662 h 4361814"/>
              <a:gd name="connsiteX288" fmla="*/ 1651508 w 12216129"/>
              <a:gd name="connsiteY288" fmla="*/ 2012315 h 4361814"/>
              <a:gd name="connsiteX289" fmla="*/ 1596263 w 12216129"/>
              <a:gd name="connsiteY289" fmla="*/ 2010791 h 4361814"/>
              <a:gd name="connsiteX290" fmla="*/ 1597787 w 12216129"/>
              <a:gd name="connsiteY290" fmla="*/ 1982343 h 4361814"/>
              <a:gd name="connsiteX291" fmla="*/ 1697863 w 12216129"/>
              <a:gd name="connsiteY291" fmla="*/ 1982343 h 4361814"/>
              <a:gd name="connsiteX292" fmla="*/ 1699260 w 12216129"/>
              <a:gd name="connsiteY292" fmla="*/ 2010918 h 4361814"/>
              <a:gd name="connsiteX293" fmla="*/ 1651508 w 12216129"/>
              <a:gd name="connsiteY293" fmla="*/ 2012315 h 4361814"/>
              <a:gd name="connsiteX294" fmla="*/ 1789049 w 12216129"/>
              <a:gd name="connsiteY294" fmla="*/ 2002536 h 4361814"/>
              <a:gd name="connsiteX295" fmla="*/ 1784731 w 12216129"/>
              <a:gd name="connsiteY295" fmla="*/ 1974342 h 4361814"/>
              <a:gd name="connsiteX296" fmla="*/ 1882267 w 12216129"/>
              <a:gd name="connsiteY296" fmla="*/ 1953387 h 4361814"/>
              <a:gd name="connsiteX297" fmla="*/ 1889887 w 12216129"/>
              <a:gd name="connsiteY297" fmla="*/ 1980819 h 4361814"/>
              <a:gd name="connsiteX298" fmla="*/ 1788668 w 12216129"/>
              <a:gd name="connsiteY298" fmla="*/ 2002536 h 4361814"/>
              <a:gd name="connsiteX299" fmla="*/ 1506601 w 12216129"/>
              <a:gd name="connsiteY299" fmla="*/ 2002536 h 4361814"/>
              <a:gd name="connsiteX300" fmla="*/ 1405001 w 12216129"/>
              <a:gd name="connsiteY300" fmla="*/ 1984375 h 4361814"/>
              <a:gd name="connsiteX301" fmla="*/ 1411224 w 12216129"/>
              <a:gd name="connsiteY301" fmla="*/ 1956562 h 4361814"/>
              <a:gd name="connsiteX302" fmla="*/ 1509903 w 12216129"/>
              <a:gd name="connsiteY302" fmla="*/ 1974215 h 4361814"/>
              <a:gd name="connsiteX303" fmla="*/ 1318133 w 12216129"/>
              <a:gd name="connsiteY303" fmla="*/ 1961515 h 4361814"/>
              <a:gd name="connsiteX304" fmla="*/ 1220724 w 12216129"/>
              <a:gd name="connsiteY304" fmla="*/ 1929130 h 4361814"/>
              <a:gd name="connsiteX305" fmla="*/ 1230630 w 12216129"/>
              <a:gd name="connsiteY305" fmla="*/ 1902333 h 4361814"/>
              <a:gd name="connsiteX306" fmla="*/ 1326134 w 12216129"/>
              <a:gd name="connsiteY306" fmla="*/ 1934083 h 4361814"/>
              <a:gd name="connsiteX307" fmla="*/ 10116566 w 12216129"/>
              <a:gd name="connsiteY307" fmla="*/ 1954403 h 4361814"/>
              <a:gd name="connsiteX308" fmla="*/ 10089515 w 12216129"/>
              <a:gd name="connsiteY308" fmla="*/ 1945259 h 4361814"/>
              <a:gd name="connsiteX309" fmla="*/ 10125583 w 12216129"/>
              <a:gd name="connsiteY309" fmla="*/ 1849374 h 4361814"/>
              <a:gd name="connsiteX310" fmla="*/ 10151999 w 12216129"/>
              <a:gd name="connsiteY310" fmla="*/ 1860169 h 4361814"/>
              <a:gd name="connsiteX311" fmla="*/ 10116566 w 12216129"/>
              <a:gd name="connsiteY311" fmla="*/ 1954657 h 4361814"/>
              <a:gd name="connsiteX312" fmla="*/ 1975104 w 12216129"/>
              <a:gd name="connsiteY312" fmla="*/ 1951863 h 4361814"/>
              <a:gd name="connsiteX313" fmla="*/ 1964690 w 12216129"/>
              <a:gd name="connsiteY313" fmla="*/ 1925320 h 4361814"/>
              <a:gd name="connsiteX314" fmla="*/ 2055495 w 12216129"/>
              <a:gd name="connsiteY314" fmla="*/ 1883664 h 4361814"/>
              <a:gd name="connsiteX315" fmla="*/ 2068830 w 12216129"/>
              <a:gd name="connsiteY315" fmla="*/ 1909064 h 4361814"/>
              <a:gd name="connsiteX316" fmla="*/ 1975104 w 12216129"/>
              <a:gd name="connsiteY316" fmla="*/ 1952117 h 4361814"/>
              <a:gd name="connsiteX317" fmla="*/ 857504 w 12216129"/>
              <a:gd name="connsiteY317" fmla="*/ 1944243 h 4361814"/>
              <a:gd name="connsiteX318" fmla="*/ 839343 w 12216129"/>
              <a:gd name="connsiteY318" fmla="*/ 1843532 h 4361814"/>
              <a:gd name="connsiteX319" fmla="*/ 867664 w 12216129"/>
              <a:gd name="connsiteY319" fmla="*/ 1839087 h 4361814"/>
              <a:gd name="connsiteX320" fmla="*/ 885444 w 12216129"/>
              <a:gd name="connsiteY320" fmla="*/ 1938401 h 4361814"/>
              <a:gd name="connsiteX321" fmla="*/ 1138174 w 12216129"/>
              <a:gd name="connsiteY321" fmla="*/ 1895602 h 4361814"/>
              <a:gd name="connsiteX322" fmla="*/ 1045210 w 12216129"/>
              <a:gd name="connsiteY322" fmla="*/ 1852422 h 4361814"/>
              <a:gd name="connsiteX323" fmla="*/ 1057910 w 12216129"/>
              <a:gd name="connsiteY323" fmla="*/ 1827022 h 4361814"/>
              <a:gd name="connsiteX324" fmla="*/ 1149350 w 12216129"/>
              <a:gd name="connsiteY324" fmla="*/ 1869567 h 4361814"/>
              <a:gd name="connsiteX325" fmla="*/ 2146808 w 12216129"/>
              <a:gd name="connsiteY325" fmla="*/ 1863471 h 4361814"/>
              <a:gd name="connsiteX326" fmla="*/ 2131187 w 12216129"/>
              <a:gd name="connsiteY326" fmla="*/ 1839468 h 4361814"/>
              <a:gd name="connsiteX327" fmla="*/ 2211705 w 12216129"/>
              <a:gd name="connsiteY327" fmla="*/ 1780413 h 4361814"/>
              <a:gd name="connsiteX328" fmla="*/ 2229866 w 12216129"/>
              <a:gd name="connsiteY328" fmla="*/ 1802511 h 4361814"/>
              <a:gd name="connsiteX329" fmla="*/ 2146808 w 12216129"/>
              <a:gd name="connsiteY329" fmla="*/ 1863471 h 4361814"/>
              <a:gd name="connsiteX330" fmla="*/ 965708 w 12216129"/>
              <a:gd name="connsiteY330" fmla="*/ 1811147 h 4361814"/>
              <a:gd name="connsiteX331" fmla="*/ 876808 w 12216129"/>
              <a:gd name="connsiteY331" fmla="*/ 1760347 h 4361814"/>
              <a:gd name="connsiteX332" fmla="*/ 891667 w 12216129"/>
              <a:gd name="connsiteY332" fmla="*/ 1735836 h 4361814"/>
              <a:gd name="connsiteX333" fmla="*/ 979170 w 12216129"/>
              <a:gd name="connsiteY333" fmla="*/ 1786636 h 4361814"/>
              <a:gd name="connsiteX334" fmla="*/ 10188321 w 12216129"/>
              <a:gd name="connsiteY334" fmla="*/ 1780159 h 4361814"/>
              <a:gd name="connsiteX335" fmla="*/ 10162921 w 12216129"/>
              <a:gd name="connsiteY335" fmla="*/ 1767459 h 4361814"/>
              <a:gd name="connsiteX336" fmla="*/ 10166731 w 12216129"/>
              <a:gd name="connsiteY336" fmla="*/ 1759839 h 4361814"/>
              <a:gd name="connsiteX337" fmla="*/ 10211435 w 12216129"/>
              <a:gd name="connsiteY337" fmla="*/ 1676908 h 4361814"/>
              <a:gd name="connsiteX338" fmla="*/ 10236073 w 12216129"/>
              <a:gd name="connsiteY338" fmla="*/ 1691386 h 4361814"/>
              <a:gd name="connsiteX339" fmla="*/ 10192258 w 12216129"/>
              <a:gd name="connsiteY339" fmla="*/ 1772539 h 4361814"/>
              <a:gd name="connsiteX340" fmla="*/ 827405 w 12216129"/>
              <a:gd name="connsiteY340" fmla="*/ 1754759 h 4361814"/>
              <a:gd name="connsiteX341" fmla="*/ 818896 w 12216129"/>
              <a:gd name="connsiteY341" fmla="*/ 1653159 h 4361814"/>
              <a:gd name="connsiteX342" fmla="*/ 847344 w 12216129"/>
              <a:gd name="connsiteY342" fmla="*/ 1651508 h 4361814"/>
              <a:gd name="connsiteX343" fmla="*/ 855853 w 12216129"/>
              <a:gd name="connsiteY343" fmla="*/ 1751965 h 4361814"/>
              <a:gd name="connsiteX344" fmla="*/ 2296922 w 12216129"/>
              <a:gd name="connsiteY344" fmla="*/ 1742059 h 4361814"/>
              <a:gd name="connsiteX345" fmla="*/ 2276856 w 12216129"/>
              <a:gd name="connsiteY345" fmla="*/ 1721739 h 4361814"/>
              <a:gd name="connsiteX346" fmla="*/ 2343912 w 12216129"/>
              <a:gd name="connsiteY346" fmla="*/ 1647698 h 4361814"/>
              <a:gd name="connsiteX347" fmla="*/ 2366137 w 12216129"/>
              <a:gd name="connsiteY347" fmla="*/ 1665605 h 4361814"/>
              <a:gd name="connsiteX348" fmla="*/ 2296541 w 12216129"/>
              <a:gd name="connsiteY348" fmla="*/ 1742059 h 4361814"/>
              <a:gd name="connsiteX349" fmla="*/ 800608 w 12216129"/>
              <a:gd name="connsiteY349" fmla="*/ 1712341 h 4361814"/>
              <a:gd name="connsiteX350" fmla="*/ 715899 w 12216129"/>
              <a:gd name="connsiteY350" fmla="*/ 1655445 h 4361814"/>
              <a:gd name="connsiteX351" fmla="*/ 732282 w 12216129"/>
              <a:gd name="connsiteY351" fmla="*/ 1631950 h 4361814"/>
              <a:gd name="connsiteX352" fmla="*/ 816229 w 12216129"/>
              <a:gd name="connsiteY352" fmla="*/ 1688465 h 4361814"/>
              <a:gd name="connsiteX353" fmla="*/ 10281920 w 12216129"/>
              <a:gd name="connsiteY353" fmla="*/ 1617218 h 4361814"/>
              <a:gd name="connsiteX354" fmla="*/ 10258425 w 12216129"/>
              <a:gd name="connsiteY354" fmla="*/ 1601216 h 4361814"/>
              <a:gd name="connsiteX355" fmla="*/ 10319385 w 12216129"/>
              <a:gd name="connsiteY355" fmla="*/ 1518666 h 4361814"/>
              <a:gd name="connsiteX356" fmla="*/ 10341737 w 12216129"/>
              <a:gd name="connsiteY356" fmla="*/ 1536446 h 4361814"/>
              <a:gd name="connsiteX357" fmla="*/ 10282428 w 12216129"/>
              <a:gd name="connsiteY357" fmla="*/ 1617218 h 4361814"/>
              <a:gd name="connsiteX358" fmla="*/ 643890 w 12216129"/>
              <a:gd name="connsiteY358" fmla="*/ 1603629 h 4361814"/>
              <a:gd name="connsiteX359" fmla="*/ 561340 w 12216129"/>
              <a:gd name="connsiteY359" fmla="*/ 1545082 h 4361814"/>
              <a:gd name="connsiteX360" fmla="*/ 577596 w 12216129"/>
              <a:gd name="connsiteY360" fmla="*/ 1521587 h 4361814"/>
              <a:gd name="connsiteX361" fmla="*/ 660527 w 12216129"/>
              <a:gd name="connsiteY361" fmla="*/ 1580515 h 4361814"/>
              <a:gd name="connsiteX362" fmla="*/ 2418969 w 12216129"/>
              <a:gd name="connsiteY362" fmla="*/ 1593215 h 4361814"/>
              <a:gd name="connsiteX363" fmla="*/ 2395093 w 12216129"/>
              <a:gd name="connsiteY363" fmla="*/ 1577467 h 4361814"/>
              <a:gd name="connsiteX364" fmla="*/ 2445131 w 12216129"/>
              <a:gd name="connsiteY364" fmla="*/ 1491107 h 4361814"/>
              <a:gd name="connsiteX365" fmla="*/ 2470531 w 12216129"/>
              <a:gd name="connsiteY365" fmla="*/ 1503807 h 4361814"/>
              <a:gd name="connsiteX366" fmla="*/ 2418969 w 12216129"/>
              <a:gd name="connsiteY366" fmla="*/ 1593215 h 4361814"/>
              <a:gd name="connsiteX367" fmla="*/ 815340 w 12216129"/>
              <a:gd name="connsiteY367" fmla="*/ 1563497 h 4361814"/>
              <a:gd name="connsiteX368" fmla="*/ 815340 w 12216129"/>
              <a:gd name="connsiteY368" fmla="*/ 1542415 h 4361814"/>
              <a:gd name="connsiteX369" fmla="*/ 816991 w 12216129"/>
              <a:gd name="connsiteY369" fmla="*/ 1461389 h 4361814"/>
              <a:gd name="connsiteX370" fmla="*/ 845566 w 12216129"/>
              <a:gd name="connsiteY370" fmla="*/ 1462659 h 4361814"/>
              <a:gd name="connsiteX371" fmla="*/ 843915 w 12216129"/>
              <a:gd name="connsiteY371" fmla="*/ 1542415 h 4361814"/>
              <a:gd name="connsiteX372" fmla="*/ 843915 w 12216129"/>
              <a:gd name="connsiteY372" fmla="*/ 1563497 h 4361814"/>
              <a:gd name="connsiteX373" fmla="*/ 488188 w 12216129"/>
              <a:gd name="connsiteY373" fmla="*/ 1495171 h 4361814"/>
              <a:gd name="connsiteX374" fmla="*/ 426720 w 12216129"/>
              <a:gd name="connsiteY374" fmla="*/ 1454404 h 4361814"/>
              <a:gd name="connsiteX375" fmla="*/ 403733 w 12216129"/>
              <a:gd name="connsiteY375" fmla="*/ 1439291 h 4361814"/>
              <a:gd name="connsiteX376" fmla="*/ 419608 w 12216129"/>
              <a:gd name="connsiteY376" fmla="*/ 1415415 h 4361814"/>
              <a:gd name="connsiteX377" fmla="*/ 442468 w 12216129"/>
              <a:gd name="connsiteY377" fmla="*/ 1430655 h 4361814"/>
              <a:gd name="connsiteX378" fmla="*/ 504063 w 12216129"/>
              <a:gd name="connsiteY378" fmla="*/ 1471549 h 4361814"/>
              <a:gd name="connsiteX379" fmla="*/ 10399268 w 12216129"/>
              <a:gd name="connsiteY379" fmla="*/ 1469771 h 4361814"/>
              <a:gd name="connsiteX380" fmla="*/ 10378059 w 12216129"/>
              <a:gd name="connsiteY380" fmla="*/ 1450467 h 4361814"/>
              <a:gd name="connsiteX381" fmla="*/ 10449560 w 12216129"/>
              <a:gd name="connsiteY381" fmla="*/ 1376934 h 4361814"/>
              <a:gd name="connsiteX382" fmla="*/ 10469372 w 12216129"/>
              <a:gd name="connsiteY382" fmla="*/ 1397508 h 4361814"/>
              <a:gd name="connsiteX383" fmla="*/ 10399268 w 12216129"/>
              <a:gd name="connsiteY383" fmla="*/ 1469517 h 4361814"/>
              <a:gd name="connsiteX384" fmla="*/ 2507107 w 12216129"/>
              <a:gd name="connsiteY384" fmla="*/ 1421257 h 4361814"/>
              <a:gd name="connsiteX385" fmla="*/ 2480437 w 12216129"/>
              <a:gd name="connsiteY385" fmla="*/ 1411097 h 4361814"/>
              <a:gd name="connsiteX386" fmla="*/ 2510409 w 12216129"/>
              <a:gd name="connsiteY386" fmla="*/ 1315847 h 4361814"/>
              <a:gd name="connsiteX387" fmla="*/ 2538095 w 12216129"/>
              <a:gd name="connsiteY387" fmla="*/ 1322832 h 4361814"/>
              <a:gd name="connsiteX388" fmla="*/ 2507107 w 12216129"/>
              <a:gd name="connsiteY388" fmla="*/ 1421003 h 4361814"/>
              <a:gd name="connsiteX389" fmla="*/ 330708 w 12216129"/>
              <a:gd name="connsiteY389" fmla="*/ 1388999 h 4361814"/>
              <a:gd name="connsiteX390" fmla="*/ 250571 w 12216129"/>
              <a:gd name="connsiteY390" fmla="*/ 1324737 h 4361814"/>
              <a:gd name="connsiteX391" fmla="*/ 269748 w 12216129"/>
              <a:gd name="connsiteY391" fmla="*/ 1303528 h 4361814"/>
              <a:gd name="connsiteX392" fmla="*/ 347472 w 12216129"/>
              <a:gd name="connsiteY392" fmla="*/ 1365758 h 4361814"/>
              <a:gd name="connsiteX393" fmla="*/ 851408 w 12216129"/>
              <a:gd name="connsiteY393" fmla="*/ 1374394 h 4361814"/>
              <a:gd name="connsiteX394" fmla="*/ 822960 w 12216129"/>
              <a:gd name="connsiteY394" fmla="*/ 1371727 h 4361814"/>
              <a:gd name="connsiteX395" fmla="*/ 835660 w 12216129"/>
              <a:gd name="connsiteY395" fmla="*/ 1270127 h 4361814"/>
              <a:gd name="connsiteX396" fmla="*/ 863854 w 12216129"/>
              <a:gd name="connsiteY396" fmla="*/ 1274445 h 4361814"/>
              <a:gd name="connsiteX397" fmla="*/ 851408 w 12216129"/>
              <a:gd name="connsiteY397" fmla="*/ 1374394 h 4361814"/>
              <a:gd name="connsiteX398" fmla="*/ 10534269 w 12216129"/>
              <a:gd name="connsiteY398" fmla="*/ 1338072 h 4361814"/>
              <a:gd name="connsiteX399" fmla="*/ 10516108 w 12216129"/>
              <a:gd name="connsiteY399" fmla="*/ 1316355 h 4361814"/>
              <a:gd name="connsiteX400" fmla="*/ 10595737 w 12216129"/>
              <a:gd name="connsiteY400" fmla="*/ 1251966 h 4361814"/>
              <a:gd name="connsiteX401" fmla="*/ 10613009 w 12216129"/>
              <a:gd name="connsiteY401" fmla="*/ 1274699 h 4361814"/>
              <a:gd name="connsiteX402" fmla="*/ 10534523 w 12216129"/>
              <a:gd name="connsiteY402" fmla="*/ 1338072 h 4361814"/>
              <a:gd name="connsiteX403" fmla="*/ 185801 w 12216129"/>
              <a:gd name="connsiteY403" fmla="*/ 1261872 h 4361814"/>
              <a:gd name="connsiteX404" fmla="*/ 118618 w 12216129"/>
              <a:gd name="connsiteY404" fmla="*/ 1185672 h 4361814"/>
              <a:gd name="connsiteX405" fmla="*/ 140589 w 12216129"/>
              <a:gd name="connsiteY405" fmla="*/ 1167384 h 4361814"/>
              <a:gd name="connsiteX406" fmla="*/ 206756 w 12216129"/>
              <a:gd name="connsiteY406" fmla="*/ 1243584 h 4361814"/>
              <a:gd name="connsiteX407" fmla="*/ 2554986 w 12216129"/>
              <a:gd name="connsiteY407" fmla="*/ 1234313 h 4361814"/>
              <a:gd name="connsiteX408" fmla="*/ 2526792 w 12216129"/>
              <a:gd name="connsiteY408" fmla="*/ 1230249 h 4361814"/>
              <a:gd name="connsiteX409" fmla="*/ 2530602 w 12216129"/>
              <a:gd name="connsiteY409" fmla="*/ 1197864 h 4361814"/>
              <a:gd name="connsiteX410" fmla="*/ 2534539 w 12216129"/>
              <a:gd name="connsiteY410" fmla="*/ 1130808 h 4361814"/>
              <a:gd name="connsiteX411" fmla="*/ 2563114 w 12216129"/>
              <a:gd name="connsiteY411" fmla="*/ 1130808 h 4361814"/>
              <a:gd name="connsiteX412" fmla="*/ 2559050 w 12216129"/>
              <a:gd name="connsiteY412" fmla="*/ 1200150 h 4361814"/>
              <a:gd name="connsiteX413" fmla="*/ 2555240 w 12216129"/>
              <a:gd name="connsiteY413" fmla="*/ 1233932 h 4361814"/>
              <a:gd name="connsiteX414" fmla="*/ 10684002 w 12216129"/>
              <a:gd name="connsiteY414" fmla="*/ 1223264 h 4361814"/>
              <a:gd name="connsiteX415" fmla="*/ 10668508 w 12216129"/>
              <a:gd name="connsiteY415" fmla="*/ 1199515 h 4361814"/>
              <a:gd name="connsiteX416" fmla="*/ 10754106 w 12216129"/>
              <a:gd name="connsiteY416" fmla="*/ 1143508 h 4361814"/>
              <a:gd name="connsiteX417" fmla="*/ 10769092 w 12216129"/>
              <a:gd name="connsiteY417" fmla="*/ 1167892 h 4361814"/>
              <a:gd name="connsiteX418" fmla="*/ 10684256 w 12216129"/>
              <a:gd name="connsiteY418" fmla="*/ 1222883 h 4361814"/>
              <a:gd name="connsiteX419" fmla="*/ 879602 w 12216129"/>
              <a:gd name="connsiteY419" fmla="*/ 1188212 h 4361814"/>
              <a:gd name="connsiteX420" fmla="*/ 851662 w 12216129"/>
              <a:gd name="connsiteY420" fmla="*/ 1182243 h 4361814"/>
              <a:gd name="connsiteX421" fmla="*/ 876046 w 12216129"/>
              <a:gd name="connsiteY421" fmla="*/ 1082802 h 4361814"/>
              <a:gd name="connsiteX422" fmla="*/ 903605 w 12216129"/>
              <a:gd name="connsiteY422" fmla="*/ 1090549 h 4361814"/>
              <a:gd name="connsiteX423" fmla="*/ 879856 w 12216129"/>
              <a:gd name="connsiteY423" fmla="*/ 1187831 h 4361814"/>
              <a:gd name="connsiteX424" fmla="*/ 10844657 w 12216129"/>
              <a:gd name="connsiteY424" fmla="*/ 1123315 h 4361814"/>
              <a:gd name="connsiteX425" fmla="*/ 10830687 w 12216129"/>
              <a:gd name="connsiteY425" fmla="*/ 1097915 h 4361814"/>
              <a:gd name="connsiteX426" fmla="*/ 10920730 w 12216129"/>
              <a:gd name="connsiteY426" fmla="*/ 1049528 h 4361814"/>
              <a:gd name="connsiteX427" fmla="*/ 10933430 w 12216129"/>
              <a:gd name="connsiteY427" fmla="*/ 1074928 h 4361814"/>
              <a:gd name="connsiteX428" fmla="*/ 10844657 w 12216129"/>
              <a:gd name="connsiteY428" fmla="*/ 1123315 h 4361814"/>
              <a:gd name="connsiteX429" fmla="*/ 62357 w 12216129"/>
              <a:gd name="connsiteY429" fmla="*/ 1115822 h 4361814"/>
              <a:gd name="connsiteX430" fmla="*/ 0 w 12216129"/>
              <a:gd name="connsiteY430" fmla="*/ 1035431 h 4361814"/>
              <a:gd name="connsiteX431" fmla="*/ 22733 w 12216129"/>
              <a:gd name="connsiteY431" fmla="*/ 1018159 h 4361814"/>
              <a:gd name="connsiteX432" fmla="*/ 84709 w 12216129"/>
              <a:gd name="connsiteY432" fmla="*/ 1098042 h 4361814"/>
              <a:gd name="connsiteX433" fmla="*/ 2530983 w 12216129"/>
              <a:gd name="connsiteY433" fmla="*/ 1043686 h 4361814"/>
              <a:gd name="connsiteX434" fmla="*/ 2515870 w 12216129"/>
              <a:gd name="connsiteY434" fmla="*/ 945007 h 4361814"/>
              <a:gd name="connsiteX435" fmla="*/ 2543810 w 12216129"/>
              <a:gd name="connsiteY435" fmla="*/ 939038 h 4361814"/>
              <a:gd name="connsiteX436" fmla="*/ 2559431 w 12216129"/>
              <a:gd name="connsiteY436" fmla="*/ 1040638 h 4361814"/>
              <a:gd name="connsiteX437" fmla="*/ 11012678 w 12216129"/>
              <a:gd name="connsiteY437" fmla="*/ 1036828 h 4361814"/>
              <a:gd name="connsiteX438" fmla="*/ 10999978 w 12216129"/>
              <a:gd name="connsiteY438" fmla="*/ 1011428 h 4361814"/>
              <a:gd name="connsiteX439" fmla="*/ 11040237 w 12216129"/>
              <a:gd name="connsiteY439" fmla="*/ 993013 h 4361814"/>
              <a:gd name="connsiteX440" fmla="*/ 11092688 w 12216129"/>
              <a:gd name="connsiteY440" fmla="*/ 969518 h 4361814"/>
              <a:gd name="connsiteX441" fmla="*/ 11104499 w 12216129"/>
              <a:gd name="connsiteY441" fmla="*/ 995553 h 4361814"/>
              <a:gd name="connsiteX442" fmla="*/ 11051921 w 12216129"/>
              <a:gd name="connsiteY442" fmla="*/ 1019175 h 4361814"/>
              <a:gd name="connsiteX443" fmla="*/ 930275 w 12216129"/>
              <a:gd name="connsiteY443" fmla="*/ 1006221 h 4361814"/>
              <a:gd name="connsiteX444" fmla="*/ 903351 w 12216129"/>
              <a:gd name="connsiteY444" fmla="*/ 996315 h 4361814"/>
              <a:gd name="connsiteX445" fmla="*/ 931799 w 12216129"/>
              <a:gd name="connsiteY445" fmla="*/ 921258 h 4361814"/>
              <a:gd name="connsiteX446" fmla="*/ 940689 w 12216129"/>
              <a:gd name="connsiteY446" fmla="*/ 900684 h 4361814"/>
              <a:gd name="connsiteX447" fmla="*/ 966851 w 12216129"/>
              <a:gd name="connsiteY447" fmla="*/ 911987 h 4361814"/>
              <a:gd name="connsiteX448" fmla="*/ 958215 w 12216129"/>
              <a:gd name="connsiteY448" fmla="*/ 932180 h 4361814"/>
              <a:gd name="connsiteX449" fmla="*/ 930275 w 12216129"/>
              <a:gd name="connsiteY449" fmla="*/ 1006221 h 4361814"/>
              <a:gd name="connsiteX450" fmla="*/ 11186541 w 12216129"/>
              <a:gd name="connsiteY450" fmla="*/ 958215 h 4361814"/>
              <a:gd name="connsiteX451" fmla="*/ 11174730 w 12216129"/>
              <a:gd name="connsiteY451" fmla="*/ 932180 h 4361814"/>
              <a:gd name="connsiteX452" fmla="*/ 11266678 w 12216129"/>
              <a:gd name="connsiteY452" fmla="*/ 889635 h 4361814"/>
              <a:gd name="connsiteX453" fmla="*/ 11279378 w 12216129"/>
              <a:gd name="connsiteY453" fmla="*/ 915035 h 4361814"/>
              <a:gd name="connsiteX454" fmla="*/ 11186541 w 12216129"/>
              <a:gd name="connsiteY454" fmla="*/ 958215 h 4361814"/>
              <a:gd name="connsiteX455" fmla="*/ 11359134 w 12216129"/>
              <a:gd name="connsiteY455" fmla="*/ 876681 h 4361814"/>
              <a:gd name="connsiteX456" fmla="*/ 11346434 w 12216129"/>
              <a:gd name="connsiteY456" fmla="*/ 851281 h 4361814"/>
              <a:gd name="connsiteX457" fmla="*/ 11436604 w 12216129"/>
              <a:gd name="connsiteY457" fmla="*/ 805307 h 4361814"/>
              <a:gd name="connsiteX458" fmla="*/ 11449304 w 12216129"/>
              <a:gd name="connsiteY458" fmla="*/ 830707 h 4361814"/>
              <a:gd name="connsiteX459" fmla="*/ 11359134 w 12216129"/>
              <a:gd name="connsiteY459" fmla="*/ 876300 h 4361814"/>
              <a:gd name="connsiteX460" fmla="*/ 2493772 w 12216129"/>
              <a:gd name="connsiteY460" fmla="*/ 860298 h 4361814"/>
              <a:gd name="connsiteX461" fmla="*/ 2457958 w 12216129"/>
              <a:gd name="connsiteY461" fmla="*/ 766953 h 4361814"/>
              <a:gd name="connsiteX462" fmla="*/ 2483993 w 12216129"/>
              <a:gd name="connsiteY462" fmla="*/ 755269 h 4361814"/>
              <a:gd name="connsiteX463" fmla="*/ 2521077 w 12216129"/>
              <a:gd name="connsiteY463" fmla="*/ 851662 h 4361814"/>
              <a:gd name="connsiteX464" fmla="*/ 1004824 w 12216129"/>
              <a:gd name="connsiteY464" fmla="*/ 833374 h 4361814"/>
              <a:gd name="connsiteX465" fmla="*/ 979424 w 12216129"/>
              <a:gd name="connsiteY465" fmla="*/ 820674 h 4361814"/>
              <a:gd name="connsiteX466" fmla="*/ 1030986 w 12216129"/>
              <a:gd name="connsiteY466" fmla="*/ 731774 h 4361814"/>
              <a:gd name="connsiteX467" fmla="*/ 1055116 w 12216129"/>
              <a:gd name="connsiteY467" fmla="*/ 747141 h 4361814"/>
              <a:gd name="connsiteX468" fmla="*/ 1004824 w 12216129"/>
              <a:gd name="connsiteY468" fmla="*/ 833374 h 4361814"/>
              <a:gd name="connsiteX469" fmla="*/ 11528171 w 12216129"/>
              <a:gd name="connsiteY469" fmla="*/ 786765 h 4361814"/>
              <a:gd name="connsiteX470" fmla="*/ 11513947 w 12216129"/>
              <a:gd name="connsiteY470" fmla="*/ 762000 h 4361814"/>
              <a:gd name="connsiteX471" fmla="*/ 11600307 w 12216129"/>
              <a:gd name="connsiteY471" fmla="*/ 709676 h 4361814"/>
              <a:gd name="connsiteX472" fmla="*/ 11615674 w 12216129"/>
              <a:gd name="connsiteY472" fmla="*/ 733806 h 4361814"/>
              <a:gd name="connsiteX473" fmla="*/ 11528171 w 12216129"/>
              <a:gd name="connsiteY473" fmla="*/ 786765 h 4361814"/>
              <a:gd name="connsiteX474" fmla="*/ 2418207 w 12216129"/>
              <a:gd name="connsiteY474" fmla="*/ 688594 h 4361814"/>
              <a:gd name="connsiteX475" fmla="*/ 2363851 w 12216129"/>
              <a:gd name="connsiteY475" fmla="*/ 604647 h 4361814"/>
              <a:gd name="connsiteX476" fmla="*/ 2386965 w 12216129"/>
              <a:gd name="connsiteY476" fmla="*/ 587756 h 4361814"/>
              <a:gd name="connsiteX477" fmla="*/ 2442972 w 12216129"/>
              <a:gd name="connsiteY477" fmla="*/ 674497 h 4361814"/>
              <a:gd name="connsiteX478" fmla="*/ 11689969 w 12216129"/>
              <a:gd name="connsiteY478" fmla="*/ 683768 h 4361814"/>
              <a:gd name="connsiteX479" fmla="*/ 11673459 w 12216129"/>
              <a:gd name="connsiteY479" fmla="*/ 660527 h 4361814"/>
              <a:gd name="connsiteX480" fmla="*/ 11753596 w 12216129"/>
              <a:gd name="connsiteY480" fmla="*/ 599821 h 4361814"/>
              <a:gd name="connsiteX481" fmla="*/ 11771630 w 12216129"/>
              <a:gd name="connsiteY481" fmla="*/ 622046 h 4361814"/>
              <a:gd name="connsiteX482" fmla="*/ 11689969 w 12216129"/>
              <a:gd name="connsiteY482" fmla="*/ 683768 h 4361814"/>
              <a:gd name="connsiteX483" fmla="*/ 1105408 w 12216129"/>
              <a:gd name="connsiteY483" fmla="*/ 674497 h 4361814"/>
              <a:gd name="connsiteX484" fmla="*/ 1082548 w 12216129"/>
              <a:gd name="connsiteY484" fmla="*/ 657352 h 4361814"/>
              <a:gd name="connsiteX485" fmla="*/ 1147572 w 12216129"/>
              <a:gd name="connsiteY485" fmla="*/ 577850 h 4361814"/>
              <a:gd name="connsiteX486" fmla="*/ 1168908 w 12216129"/>
              <a:gd name="connsiteY486" fmla="*/ 596900 h 4361814"/>
              <a:gd name="connsiteX487" fmla="*/ 1105408 w 12216129"/>
              <a:gd name="connsiteY487" fmla="*/ 674497 h 4361814"/>
              <a:gd name="connsiteX488" fmla="*/ 11839829 w 12216129"/>
              <a:gd name="connsiteY488" fmla="*/ 563499 h 4361814"/>
              <a:gd name="connsiteX489" fmla="*/ 11820525 w 12216129"/>
              <a:gd name="connsiteY489" fmla="*/ 542417 h 4361814"/>
              <a:gd name="connsiteX490" fmla="*/ 11892026 w 12216129"/>
              <a:gd name="connsiteY490" fmla="*/ 471932 h 4361814"/>
              <a:gd name="connsiteX491" fmla="*/ 11912854 w 12216129"/>
              <a:gd name="connsiteY491" fmla="*/ 491490 h 4361814"/>
              <a:gd name="connsiteX492" fmla="*/ 11839575 w 12216129"/>
              <a:gd name="connsiteY492" fmla="*/ 563499 h 4361814"/>
              <a:gd name="connsiteX493" fmla="*/ 2309241 w 12216129"/>
              <a:gd name="connsiteY493" fmla="*/ 536448 h 4361814"/>
              <a:gd name="connsiteX494" fmla="*/ 2238629 w 12216129"/>
              <a:gd name="connsiteY494" fmla="*/ 465836 h 4361814"/>
              <a:gd name="connsiteX495" fmla="*/ 2257679 w 12216129"/>
              <a:gd name="connsiteY495" fmla="*/ 444500 h 4361814"/>
              <a:gd name="connsiteX496" fmla="*/ 2330577 w 12216129"/>
              <a:gd name="connsiteY496" fmla="*/ 517525 h 4361814"/>
              <a:gd name="connsiteX497" fmla="*/ 1229741 w 12216129"/>
              <a:gd name="connsiteY497" fmla="*/ 533908 h 4361814"/>
              <a:gd name="connsiteX498" fmla="*/ 1210056 w 12216129"/>
              <a:gd name="connsiteY498" fmla="*/ 513715 h 4361814"/>
              <a:gd name="connsiteX499" fmla="*/ 1287907 w 12216129"/>
              <a:gd name="connsiteY499" fmla="*/ 446278 h 4361814"/>
              <a:gd name="connsiteX500" fmla="*/ 1305433 w 12216129"/>
              <a:gd name="connsiteY500" fmla="*/ 468757 h 4361814"/>
              <a:gd name="connsiteX501" fmla="*/ 1229741 w 12216129"/>
              <a:gd name="connsiteY501" fmla="*/ 533908 h 4361814"/>
              <a:gd name="connsiteX502" fmla="*/ 11971909 w 12216129"/>
              <a:gd name="connsiteY502" fmla="*/ 424815 h 4361814"/>
              <a:gd name="connsiteX503" fmla="*/ 11949938 w 12216129"/>
              <a:gd name="connsiteY503" fmla="*/ 406654 h 4361814"/>
              <a:gd name="connsiteX504" fmla="*/ 12011025 w 12216129"/>
              <a:gd name="connsiteY504" fmla="*/ 326898 h 4361814"/>
              <a:gd name="connsiteX505" fmla="*/ 12034393 w 12216129"/>
              <a:gd name="connsiteY505" fmla="*/ 343535 h 4361814"/>
              <a:gd name="connsiteX506" fmla="*/ 11971909 w 12216129"/>
              <a:gd name="connsiteY506" fmla="*/ 424815 h 4361814"/>
              <a:gd name="connsiteX507" fmla="*/ 1376807 w 12216129"/>
              <a:gd name="connsiteY507" fmla="*/ 418084 h 4361814"/>
              <a:gd name="connsiteX508" fmla="*/ 1361186 w 12216129"/>
              <a:gd name="connsiteY508" fmla="*/ 394081 h 4361814"/>
              <a:gd name="connsiteX509" fmla="*/ 1450086 w 12216129"/>
              <a:gd name="connsiteY509" fmla="*/ 343281 h 4361814"/>
              <a:gd name="connsiteX510" fmla="*/ 1462786 w 12216129"/>
              <a:gd name="connsiteY510" fmla="*/ 368681 h 4361814"/>
              <a:gd name="connsiteX511" fmla="*/ 1376807 w 12216129"/>
              <a:gd name="connsiteY511" fmla="*/ 417449 h 4361814"/>
              <a:gd name="connsiteX512" fmla="*/ 2170049 w 12216129"/>
              <a:gd name="connsiteY512" fmla="*/ 412115 h 4361814"/>
              <a:gd name="connsiteX513" fmla="*/ 2085213 w 12216129"/>
              <a:gd name="connsiteY513" fmla="*/ 359918 h 4361814"/>
              <a:gd name="connsiteX514" fmla="*/ 2097913 w 12216129"/>
              <a:gd name="connsiteY514" fmla="*/ 334518 h 4361814"/>
              <a:gd name="connsiteX515" fmla="*/ 2186051 w 12216129"/>
              <a:gd name="connsiteY515" fmla="*/ 388747 h 4361814"/>
              <a:gd name="connsiteX516" fmla="*/ 2005711 w 12216129"/>
              <a:gd name="connsiteY516" fmla="*/ 324485 h 4361814"/>
              <a:gd name="connsiteX517" fmla="*/ 1910334 w 12216129"/>
              <a:gd name="connsiteY517" fmla="*/ 297815 h 4361814"/>
              <a:gd name="connsiteX518" fmla="*/ 1915668 w 12216129"/>
              <a:gd name="connsiteY518" fmla="*/ 269748 h 4361814"/>
              <a:gd name="connsiteX519" fmla="*/ 2015617 w 12216129"/>
              <a:gd name="connsiteY519" fmla="*/ 297688 h 4361814"/>
              <a:gd name="connsiteX520" fmla="*/ 1724787 w 12216129"/>
              <a:gd name="connsiteY520" fmla="*/ 290449 h 4361814"/>
              <a:gd name="connsiteX521" fmla="*/ 1721866 w 12216129"/>
              <a:gd name="connsiteY521" fmla="*/ 262128 h 4361814"/>
              <a:gd name="connsiteX522" fmla="*/ 1825371 w 12216129"/>
              <a:gd name="connsiteY522" fmla="*/ 259207 h 4361814"/>
              <a:gd name="connsiteX523" fmla="*/ 1824101 w 12216129"/>
              <a:gd name="connsiteY523" fmla="*/ 287782 h 4361814"/>
              <a:gd name="connsiteX524" fmla="*/ 1724787 w 12216129"/>
              <a:gd name="connsiteY524" fmla="*/ 289814 h 4361814"/>
              <a:gd name="connsiteX525" fmla="*/ 12084050 w 12216129"/>
              <a:gd name="connsiteY525" fmla="*/ 268859 h 4361814"/>
              <a:gd name="connsiteX526" fmla="*/ 12059793 w 12216129"/>
              <a:gd name="connsiteY526" fmla="*/ 253746 h 4361814"/>
              <a:gd name="connsiteX527" fmla="*/ 12110593 w 12216129"/>
              <a:gd name="connsiteY527" fmla="*/ 166751 h 4361814"/>
              <a:gd name="connsiteX528" fmla="*/ 12135993 w 12216129"/>
              <a:gd name="connsiteY528" fmla="*/ 180340 h 4361814"/>
              <a:gd name="connsiteX529" fmla="*/ 12084050 w 12216129"/>
              <a:gd name="connsiteY529" fmla="*/ 268224 h 4361814"/>
              <a:gd name="connsiteX530" fmla="*/ 12175998 w 12216129"/>
              <a:gd name="connsiteY530" fmla="*/ 100457 h 4361814"/>
              <a:gd name="connsiteX531" fmla="*/ 12150598 w 12216129"/>
              <a:gd name="connsiteY531" fmla="*/ 87757 h 4361814"/>
              <a:gd name="connsiteX532" fmla="*/ 12189714 w 12216129"/>
              <a:gd name="connsiteY532" fmla="*/ 0 h 4361814"/>
              <a:gd name="connsiteX533" fmla="*/ 12216130 w 12216129"/>
              <a:gd name="connsiteY533" fmla="*/ 10922 h 4361814"/>
              <a:gd name="connsiteX534" fmla="*/ 12175998 w 12216129"/>
              <a:gd name="connsiteY534" fmla="*/ 99822 h 43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12216129" h="4361814">
                <a:moveTo>
                  <a:pt x="8884158" y="4361815"/>
                </a:moveTo>
                <a:cubicBezTo>
                  <a:pt x="8861044" y="4361815"/>
                  <a:pt x="8837549" y="4361180"/>
                  <a:pt x="8814054" y="4359910"/>
                </a:cubicBezTo>
                <a:lnTo>
                  <a:pt x="8815451" y="4331462"/>
                </a:lnTo>
                <a:cubicBezTo>
                  <a:pt x="8849322" y="4333075"/>
                  <a:pt x="8882850" y="4333532"/>
                  <a:pt x="8916035" y="4332859"/>
                </a:cubicBezTo>
                <a:lnTo>
                  <a:pt x="8916035" y="4361434"/>
                </a:lnTo>
                <a:cubicBezTo>
                  <a:pt x="8905875" y="4361815"/>
                  <a:pt x="8894953" y="4361815"/>
                  <a:pt x="8884158" y="4361815"/>
                </a:cubicBezTo>
                <a:close/>
                <a:moveTo>
                  <a:pt x="9006459" y="4355719"/>
                </a:moveTo>
                <a:lnTo>
                  <a:pt x="9003665" y="4327398"/>
                </a:lnTo>
                <a:cubicBezTo>
                  <a:pt x="9037447" y="4323969"/>
                  <a:pt x="9070721" y="4319016"/>
                  <a:pt x="9102725" y="4312666"/>
                </a:cubicBezTo>
                <a:lnTo>
                  <a:pt x="9108313" y="4340606"/>
                </a:lnTo>
                <a:cubicBezTo>
                  <a:pt x="9075420" y="4347210"/>
                  <a:pt x="9041130" y="4352290"/>
                  <a:pt x="9006459" y="4355719"/>
                </a:cubicBezTo>
                <a:close/>
                <a:moveTo>
                  <a:pt x="8724646" y="4352671"/>
                </a:moveTo>
                <a:cubicBezTo>
                  <a:pt x="8691499" y="4349115"/>
                  <a:pt x="8657336" y="4344289"/>
                  <a:pt x="8623046" y="4338320"/>
                </a:cubicBezTo>
                <a:lnTo>
                  <a:pt x="8627872" y="4310253"/>
                </a:lnTo>
                <a:cubicBezTo>
                  <a:pt x="8661527" y="4315968"/>
                  <a:pt x="8695055" y="4320667"/>
                  <a:pt x="8727567" y="4324350"/>
                </a:cubicBezTo>
                <a:close/>
                <a:moveTo>
                  <a:pt x="8534908" y="4321048"/>
                </a:moveTo>
                <a:cubicBezTo>
                  <a:pt x="8502396" y="4313936"/>
                  <a:pt x="8468995" y="4305808"/>
                  <a:pt x="8435594" y="4296664"/>
                </a:cubicBezTo>
                <a:lnTo>
                  <a:pt x="8442960" y="4269105"/>
                </a:lnTo>
                <a:cubicBezTo>
                  <a:pt x="8475980" y="4277995"/>
                  <a:pt x="8509000" y="4286123"/>
                  <a:pt x="8541004" y="4293235"/>
                </a:cubicBezTo>
                <a:close/>
                <a:moveTo>
                  <a:pt x="9195308" y="4319016"/>
                </a:moveTo>
                <a:lnTo>
                  <a:pt x="9187180" y="4291584"/>
                </a:lnTo>
                <a:cubicBezTo>
                  <a:pt x="9219083" y="4282072"/>
                  <a:pt x="9250413" y="4270756"/>
                  <a:pt x="9281033" y="4257675"/>
                </a:cubicBezTo>
                <a:lnTo>
                  <a:pt x="9292336" y="4283837"/>
                </a:lnTo>
                <a:cubicBezTo>
                  <a:pt x="9260713" y="4297464"/>
                  <a:pt x="9228315" y="4309212"/>
                  <a:pt x="9195308" y="4319016"/>
                </a:cubicBezTo>
                <a:close/>
                <a:moveTo>
                  <a:pt x="8349615" y="4271518"/>
                </a:moveTo>
                <a:cubicBezTo>
                  <a:pt x="8321802" y="4262882"/>
                  <a:pt x="8293354" y="4253484"/>
                  <a:pt x="8264906" y="4243451"/>
                </a:cubicBezTo>
                <a:lnTo>
                  <a:pt x="8252206" y="4239133"/>
                </a:lnTo>
                <a:lnTo>
                  <a:pt x="8261731" y="4212209"/>
                </a:lnTo>
                <a:lnTo>
                  <a:pt x="8274431" y="4216400"/>
                </a:lnTo>
                <a:cubicBezTo>
                  <a:pt x="8302498" y="4226306"/>
                  <a:pt x="8330692" y="4235704"/>
                  <a:pt x="8358124" y="4244340"/>
                </a:cubicBezTo>
                <a:close/>
                <a:moveTo>
                  <a:pt x="9373362" y="4243832"/>
                </a:moveTo>
                <a:lnTo>
                  <a:pt x="9359392" y="4218432"/>
                </a:lnTo>
                <a:cubicBezTo>
                  <a:pt x="9388361" y="4202075"/>
                  <a:pt x="9416313" y="4183964"/>
                  <a:pt x="9443085" y="4164203"/>
                </a:cubicBezTo>
                <a:lnTo>
                  <a:pt x="9460103" y="4187190"/>
                </a:lnTo>
                <a:cubicBezTo>
                  <a:pt x="9432557" y="4207841"/>
                  <a:pt x="9403766" y="4226763"/>
                  <a:pt x="9373870" y="4243832"/>
                </a:cubicBezTo>
                <a:close/>
                <a:moveTo>
                  <a:pt x="8169021" y="4208272"/>
                </a:moveTo>
                <a:cubicBezTo>
                  <a:pt x="8138033" y="4196588"/>
                  <a:pt x="8105521" y="4184015"/>
                  <a:pt x="8073898" y="4170934"/>
                </a:cubicBezTo>
                <a:lnTo>
                  <a:pt x="8084693" y="4144518"/>
                </a:lnTo>
                <a:cubicBezTo>
                  <a:pt x="8116570" y="4157218"/>
                  <a:pt x="8148193" y="4169918"/>
                  <a:pt x="8179181" y="4181602"/>
                </a:cubicBezTo>
                <a:close/>
                <a:moveTo>
                  <a:pt x="7991221" y="4136644"/>
                </a:moveTo>
                <a:cubicBezTo>
                  <a:pt x="7960487" y="4123944"/>
                  <a:pt x="7929118" y="4109720"/>
                  <a:pt x="7897749" y="4095623"/>
                </a:cubicBezTo>
                <a:lnTo>
                  <a:pt x="7909433" y="4069588"/>
                </a:lnTo>
                <a:cubicBezTo>
                  <a:pt x="7940676" y="4083558"/>
                  <a:pt x="7971917" y="4097274"/>
                  <a:pt x="8002397" y="4110355"/>
                </a:cubicBezTo>
                <a:close/>
                <a:moveTo>
                  <a:pt x="9529572" y="4130167"/>
                </a:moveTo>
                <a:lnTo>
                  <a:pt x="9510141" y="4109212"/>
                </a:lnTo>
                <a:lnTo>
                  <a:pt x="9529191" y="4091178"/>
                </a:lnTo>
                <a:cubicBezTo>
                  <a:pt x="9546590" y="4074160"/>
                  <a:pt x="9563608" y="4056126"/>
                  <a:pt x="9579991" y="4037584"/>
                </a:cubicBezTo>
                <a:lnTo>
                  <a:pt x="9601708" y="4057015"/>
                </a:lnTo>
                <a:cubicBezTo>
                  <a:pt x="9585071" y="4076065"/>
                  <a:pt x="9567545" y="4095115"/>
                  <a:pt x="9549638" y="4112260"/>
                </a:cubicBezTo>
                <a:cubicBezTo>
                  <a:pt x="9543415" y="4117975"/>
                  <a:pt x="9536811" y="4124198"/>
                  <a:pt x="9530334" y="4130167"/>
                </a:cubicBezTo>
                <a:close/>
                <a:moveTo>
                  <a:pt x="7816469" y="4058539"/>
                </a:moveTo>
                <a:cubicBezTo>
                  <a:pt x="7785735" y="4044226"/>
                  <a:pt x="7755002" y="4029672"/>
                  <a:pt x="7724267" y="4014851"/>
                </a:cubicBezTo>
                <a:lnTo>
                  <a:pt x="7736967" y="3989451"/>
                </a:lnTo>
                <a:cubicBezTo>
                  <a:pt x="7767574" y="4004183"/>
                  <a:pt x="7798181" y="4018788"/>
                  <a:pt x="7828789" y="4033012"/>
                </a:cubicBezTo>
                <a:close/>
                <a:moveTo>
                  <a:pt x="9657207" y="3985641"/>
                </a:moveTo>
                <a:lnTo>
                  <a:pt x="9633966" y="3969004"/>
                </a:lnTo>
                <a:cubicBezTo>
                  <a:pt x="9653016" y="3942461"/>
                  <a:pt x="9671177" y="3914267"/>
                  <a:pt x="9688068" y="3885057"/>
                </a:cubicBezTo>
                <a:lnTo>
                  <a:pt x="9712833" y="3899281"/>
                </a:lnTo>
                <a:cubicBezTo>
                  <a:pt x="9696196" y="3930015"/>
                  <a:pt x="9677908" y="3958336"/>
                  <a:pt x="9657969" y="3985641"/>
                </a:cubicBezTo>
                <a:close/>
                <a:moveTo>
                  <a:pt x="7644130" y="3975608"/>
                </a:moveTo>
                <a:cubicBezTo>
                  <a:pt x="7613777" y="3960495"/>
                  <a:pt x="7583424" y="3945128"/>
                  <a:pt x="7553071" y="3929761"/>
                </a:cubicBezTo>
                <a:lnTo>
                  <a:pt x="7565771" y="3904361"/>
                </a:lnTo>
                <a:cubicBezTo>
                  <a:pt x="7595997" y="3919855"/>
                  <a:pt x="7626351" y="3935095"/>
                  <a:pt x="7656577" y="3950081"/>
                </a:cubicBezTo>
                <a:close/>
                <a:moveTo>
                  <a:pt x="7473823" y="3888994"/>
                </a:moveTo>
                <a:cubicBezTo>
                  <a:pt x="7443686" y="3873411"/>
                  <a:pt x="7413626" y="3857663"/>
                  <a:pt x="7383653" y="3841750"/>
                </a:cubicBezTo>
                <a:lnTo>
                  <a:pt x="7396989" y="3816350"/>
                </a:lnTo>
                <a:cubicBezTo>
                  <a:pt x="7426960" y="3832225"/>
                  <a:pt x="7456932" y="3847846"/>
                  <a:pt x="7487031" y="3863467"/>
                </a:cubicBezTo>
                <a:close/>
                <a:moveTo>
                  <a:pt x="9754743" y="3819779"/>
                </a:moveTo>
                <a:lnTo>
                  <a:pt x="9729343" y="3807079"/>
                </a:lnTo>
                <a:cubicBezTo>
                  <a:pt x="9743440" y="3777869"/>
                  <a:pt x="9756775" y="3746881"/>
                  <a:pt x="9769221" y="3714877"/>
                </a:cubicBezTo>
                <a:lnTo>
                  <a:pt x="9795891" y="3725291"/>
                </a:lnTo>
                <a:cubicBezTo>
                  <a:pt x="9783572" y="3758184"/>
                  <a:pt x="9769856" y="3790315"/>
                  <a:pt x="9755505" y="3819779"/>
                </a:cubicBezTo>
                <a:close/>
                <a:moveTo>
                  <a:pt x="7304914" y="3799967"/>
                </a:moveTo>
                <a:cubicBezTo>
                  <a:pt x="7275068" y="3784092"/>
                  <a:pt x="7245096" y="3768090"/>
                  <a:pt x="7215252" y="3751961"/>
                </a:cubicBezTo>
                <a:lnTo>
                  <a:pt x="7228840" y="3726561"/>
                </a:lnTo>
                <a:lnTo>
                  <a:pt x="7317740" y="3774567"/>
                </a:lnTo>
                <a:close/>
                <a:moveTo>
                  <a:pt x="7137908" y="3709924"/>
                </a:moveTo>
                <a:lnTo>
                  <a:pt x="7049008" y="3661664"/>
                </a:lnTo>
                <a:lnTo>
                  <a:pt x="7062597" y="3636264"/>
                </a:lnTo>
                <a:lnTo>
                  <a:pt x="7151497" y="3684524"/>
                </a:lnTo>
                <a:close/>
                <a:moveTo>
                  <a:pt x="9826498" y="3641090"/>
                </a:moveTo>
                <a:lnTo>
                  <a:pt x="9799320" y="3632327"/>
                </a:lnTo>
                <a:cubicBezTo>
                  <a:pt x="9809226" y="3601593"/>
                  <a:pt x="9818751" y="3568827"/>
                  <a:pt x="9827641" y="3535553"/>
                </a:cubicBezTo>
                <a:lnTo>
                  <a:pt x="9855200" y="3542919"/>
                </a:lnTo>
                <a:cubicBezTo>
                  <a:pt x="9846056" y="3576828"/>
                  <a:pt x="9836404" y="3609848"/>
                  <a:pt x="9826244" y="3641090"/>
                </a:cubicBezTo>
                <a:close/>
                <a:moveTo>
                  <a:pt x="6970268" y="3619500"/>
                </a:moveTo>
                <a:lnTo>
                  <a:pt x="6881368" y="3571748"/>
                </a:lnTo>
                <a:lnTo>
                  <a:pt x="6894830" y="3546348"/>
                </a:lnTo>
                <a:lnTo>
                  <a:pt x="6984365" y="3594227"/>
                </a:lnTo>
                <a:close/>
                <a:moveTo>
                  <a:pt x="6802374" y="3530600"/>
                </a:moveTo>
                <a:cubicBezTo>
                  <a:pt x="6772402" y="3514852"/>
                  <a:pt x="6742430" y="3499231"/>
                  <a:pt x="6712458" y="3483737"/>
                </a:cubicBezTo>
                <a:lnTo>
                  <a:pt x="6725158" y="3458337"/>
                </a:lnTo>
                <a:cubicBezTo>
                  <a:pt x="6755257" y="3473831"/>
                  <a:pt x="6785229" y="3489579"/>
                  <a:pt x="6815202" y="3505327"/>
                </a:cubicBezTo>
                <a:close/>
                <a:moveTo>
                  <a:pt x="2588768" y="3461512"/>
                </a:moveTo>
                <a:cubicBezTo>
                  <a:pt x="2554224" y="3461512"/>
                  <a:pt x="2519807" y="3460242"/>
                  <a:pt x="2486533" y="3458464"/>
                </a:cubicBezTo>
                <a:lnTo>
                  <a:pt x="2488184" y="3429889"/>
                </a:lnTo>
                <a:cubicBezTo>
                  <a:pt x="2520950" y="3431794"/>
                  <a:pt x="2554859" y="3432683"/>
                  <a:pt x="2588895" y="3432937"/>
                </a:cubicBezTo>
                <a:close/>
                <a:moveTo>
                  <a:pt x="2677668" y="3459861"/>
                </a:moveTo>
                <a:lnTo>
                  <a:pt x="2676525" y="3431286"/>
                </a:lnTo>
                <a:cubicBezTo>
                  <a:pt x="2709291" y="3430143"/>
                  <a:pt x="2743200" y="3427984"/>
                  <a:pt x="2777236" y="3425190"/>
                </a:cubicBezTo>
                <a:lnTo>
                  <a:pt x="2779522" y="3453765"/>
                </a:lnTo>
                <a:cubicBezTo>
                  <a:pt x="2745359" y="3456178"/>
                  <a:pt x="2711069" y="3458210"/>
                  <a:pt x="2677922" y="3460115"/>
                </a:cubicBezTo>
                <a:close/>
                <a:moveTo>
                  <a:pt x="9875774" y="3456305"/>
                </a:moveTo>
                <a:lnTo>
                  <a:pt x="9847834" y="3450082"/>
                </a:lnTo>
                <a:cubicBezTo>
                  <a:pt x="9854819" y="3418586"/>
                  <a:pt x="9861550" y="3385312"/>
                  <a:pt x="9867773" y="3351022"/>
                </a:cubicBezTo>
                <a:lnTo>
                  <a:pt x="9895840" y="3356229"/>
                </a:lnTo>
                <a:cubicBezTo>
                  <a:pt x="9889871" y="3390392"/>
                  <a:pt x="9883013" y="3424047"/>
                  <a:pt x="9876028" y="3455924"/>
                </a:cubicBezTo>
                <a:close/>
                <a:moveTo>
                  <a:pt x="2396744" y="3451352"/>
                </a:moveTo>
                <a:cubicBezTo>
                  <a:pt x="2362708" y="3447669"/>
                  <a:pt x="2328545" y="3443097"/>
                  <a:pt x="2295144" y="3437636"/>
                </a:cubicBezTo>
                <a:lnTo>
                  <a:pt x="2299716" y="3409442"/>
                </a:lnTo>
                <a:cubicBezTo>
                  <a:pt x="2332482" y="3414776"/>
                  <a:pt x="2366137" y="3419348"/>
                  <a:pt x="2399538" y="3422904"/>
                </a:cubicBezTo>
                <a:close/>
                <a:moveTo>
                  <a:pt x="2868295" y="3444875"/>
                </a:moveTo>
                <a:lnTo>
                  <a:pt x="2864993" y="3416427"/>
                </a:lnTo>
                <a:cubicBezTo>
                  <a:pt x="2897505" y="3412617"/>
                  <a:pt x="2931160" y="3408172"/>
                  <a:pt x="2965196" y="3402965"/>
                </a:cubicBezTo>
                <a:lnTo>
                  <a:pt x="2969387" y="3431159"/>
                </a:lnTo>
                <a:cubicBezTo>
                  <a:pt x="2935351" y="3436112"/>
                  <a:pt x="2901315" y="3440684"/>
                  <a:pt x="2868549" y="3444494"/>
                </a:cubicBezTo>
                <a:close/>
                <a:moveTo>
                  <a:pt x="6633083" y="3443351"/>
                </a:moveTo>
                <a:lnTo>
                  <a:pt x="6542405" y="3398012"/>
                </a:lnTo>
                <a:lnTo>
                  <a:pt x="6555105" y="3372612"/>
                </a:lnTo>
                <a:cubicBezTo>
                  <a:pt x="6585458" y="3387471"/>
                  <a:pt x="6615684" y="3402711"/>
                  <a:pt x="6645910" y="3417951"/>
                </a:cubicBezTo>
                <a:close/>
                <a:moveTo>
                  <a:pt x="2207133" y="3420491"/>
                </a:moveTo>
                <a:cubicBezTo>
                  <a:pt x="2173859" y="3413125"/>
                  <a:pt x="2140331" y="3404616"/>
                  <a:pt x="2107819" y="3395091"/>
                </a:cubicBezTo>
                <a:lnTo>
                  <a:pt x="2115820" y="3367659"/>
                </a:lnTo>
                <a:cubicBezTo>
                  <a:pt x="2147824" y="3376803"/>
                  <a:pt x="2180590" y="3385312"/>
                  <a:pt x="2213356" y="3393059"/>
                </a:cubicBezTo>
                <a:close/>
                <a:moveTo>
                  <a:pt x="3058033" y="3416554"/>
                </a:moveTo>
                <a:lnTo>
                  <a:pt x="3052953" y="3388360"/>
                </a:lnTo>
                <a:cubicBezTo>
                  <a:pt x="3084957" y="3382645"/>
                  <a:pt x="3118485" y="3375660"/>
                  <a:pt x="3152267" y="3369183"/>
                </a:cubicBezTo>
                <a:lnTo>
                  <a:pt x="3158109" y="3397123"/>
                </a:lnTo>
                <a:cubicBezTo>
                  <a:pt x="3123692" y="3403854"/>
                  <a:pt x="3090037" y="3410331"/>
                  <a:pt x="3057779" y="3416173"/>
                </a:cubicBezTo>
                <a:close/>
                <a:moveTo>
                  <a:pt x="3245231" y="3378454"/>
                </a:moveTo>
                <a:lnTo>
                  <a:pt x="3238881" y="3350641"/>
                </a:lnTo>
                <a:cubicBezTo>
                  <a:pt x="3270504" y="3343402"/>
                  <a:pt x="3303651" y="3335528"/>
                  <a:pt x="3337306" y="3327146"/>
                </a:cubicBezTo>
                <a:lnTo>
                  <a:pt x="3344164" y="3354959"/>
                </a:lnTo>
                <a:cubicBezTo>
                  <a:pt x="3310001" y="3362579"/>
                  <a:pt x="3277108" y="3370453"/>
                  <a:pt x="3244977" y="3377692"/>
                </a:cubicBezTo>
                <a:close/>
                <a:moveTo>
                  <a:pt x="2022856" y="3368294"/>
                </a:moveTo>
                <a:lnTo>
                  <a:pt x="2016379" y="3365881"/>
                </a:lnTo>
                <a:cubicBezTo>
                  <a:pt x="1986661" y="3355340"/>
                  <a:pt x="1956689" y="3343529"/>
                  <a:pt x="1927479" y="3330956"/>
                </a:cubicBezTo>
                <a:lnTo>
                  <a:pt x="1938782" y="3304667"/>
                </a:lnTo>
                <a:cubicBezTo>
                  <a:pt x="1967484" y="3317367"/>
                  <a:pt x="1996948" y="3328670"/>
                  <a:pt x="2026158" y="3339084"/>
                </a:cubicBezTo>
                <a:lnTo>
                  <a:pt x="2032254" y="3341243"/>
                </a:lnTo>
                <a:close/>
                <a:moveTo>
                  <a:pt x="6463157" y="3358515"/>
                </a:moveTo>
                <a:cubicBezTo>
                  <a:pt x="6432677" y="3343910"/>
                  <a:pt x="6402070" y="3329559"/>
                  <a:pt x="6371590" y="3315462"/>
                </a:cubicBezTo>
                <a:lnTo>
                  <a:pt x="6383528" y="3290062"/>
                </a:lnTo>
                <a:cubicBezTo>
                  <a:pt x="6414262" y="3304286"/>
                  <a:pt x="6444869" y="3318637"/>
                  <a:pt x="6475476" y="3333369"/>
                </a:cubicBezTo>
                <a:close/>
                <a:moveTo>
                  <a:pt x="3430143" y="3331591"/>
                </a:moveTo>
                <a:lnTo>
                  <a:pt x="3422904" y="3304032"/>
                </a:lnTo>
                <a:cubicBezTo>
                  <a:pt x="3455416" y="3295523"/>
                  <a:pt x="3488055" y="3286633"/>
                  <a:pt x="3520694" y="3277743"/>
                </a:cubicBezTo>
                <a:lnTo>
                  <a:pt x="3528314" y="3305302"/>
                </a:lnTo>
                <a:cubicBezTo>
                  <a:pt x="3495548" y="3314700"/>
                  <a:pt x="3462782" y="3323590"/>
                  <a:pt x="3430143" y="3332099"/>
                </a:cubicBezTo>
                <a:close/>
                <a:moveTo>
                  <a:pt x="1845818" y="3292221"/>
                </a:moveTo>
                <a:cubicBezTo>
                  <a:pt x="1815719" y="3277108"/>
                  <a:pt x="1785366" y="3260598"/>
                  <a:pt x="1755775" y="3243199"/>
                </a:cubicBezTo>
                <a:lnTo>
                  <a:pt x="1770126" y="3218561"/>
                </a:lnTo>
                <a:cubicBezTo>
                  <a:pt x="1799336" y="3235706"/>
                  <a:pt x="1829054" y="3251835"/>
                  <a:pt x="1859026" y="3266694"/>
                </a:cubicBezTo>
                <a:close/>
                <a:moveTo>
                  <a:pt x="3613912" y="3282315"/>
                </a:moveTo>
                <a:lnTo>
                  <a:pt x="3606165" y="3254883"/>
                </a:lnTo>
                <a:lnTo>
                  <a:pt x="3703701" y="3226943"/>
                </a:lnTo>
                <a:lnTo>
                  <a:pt x="3711702" y="3254375"/>
                </a:lnTo>
                <a:cubicBezTo>
                  <a:pt x="3679063" y="3263265"/>
                  <a:pt x="3646551" y="3272663"/>
                  <a:pt x="3613912" y="3282315"/>
                </a:cubicBezTo>
                <a:close/>
                <a:moveTo>
                  <a:pt x="6290945" y="3280029"/>
                </a:moveTo>
                <a:cubicBezTo>
                  <a:pt x="6259830" y="3266186"/>
                  <a:pt x="6228461" y="3252724"/>
                  <a:pt x="6197981" y="3239897"/>
                </a:cubicBezTo>
                <a:lnTo>
                  <a:pt x="6209030" y="3213481"/>
                </a:lnTo>
                <a:cubicBezTo>
                  <a:pt x="6239764" y="3226181"/>
                  <a:pt x="6271133" y="3240024"/>
                  <a:pt x="6302502" y="3253867"/>
                </a:cubicBezTo>
                <a:close/>
                <a:moveTo>
                  <a:pt x="9911080" y="3268218"/>
                </a:moveTo>
                <a:lnTo>
                  <a:pt x="9882759" y="3263900"/>
                </a:lnTo>
                <a:cubicBezTo>
                  <a:pt x="9887839" y="3231896"/>
                  <a:pt x="9892538" y="3199130"/>
                  <a:pt x="9897237" y="3163570"/>
                </a:cubicBezTo>
                <a:lnTo>
                  <a:pt x="9925558" y="3167380"/>
                </a:lnTo>
                <a:cubicBezTo>
                  <a:pt x="9920859" y="3202559"/>
                  <a:pt x="9916033" y="3235579"/>
                  <a:pt x="9911080" y="3267710"/>
                </a:cubicBezTo>
                <a:close/>
                <a:moveTo>
                  <a:pt x="3797046" y="3230118"/>
                </a:moveTo>
                <a:lnTo>
                  <a:pt x="3789045" y="3202686"/>
                </a:lnTo>
                <a:lnTo>
                  <a:pt x="3886708" y="3174365"/>
                </a:lnTo>
                <a:lnTo>
                  <a:pt x="3894582" y="3201797"/>
                </a:lnTo>
                <a:close/>
                <a:moveTo>
                  <a:pt x="6115939" y="3206115"/>
                </a:moveTo>
                <a:cubicBezTo>
                  <a:pt x="6083935" y="3193415"/>
                  <a:pt x="6052439" y="3180715"/>
                  <a:pt x="6021451" y="3169793"/>
                </a:cubicBezTo>
                <a:lnTo>
                  <a:pt x="6031357" y="3142996"/>
                </a:lnTo>
                <a:cubicBezTo>
                  <a:pt x="6062345" y="3154426"/>
                  <a:pt x="6094857" y="3166745"/>
                  <a:pt x="6126480" y="3179572"/>
                </a:cubicBezTo>
                <a:close/>
                <a:moveTo>
                  <a:pt x="1679575" y="3196209"/>
                </a:moveTo>
                <a:cubicBezTo>
                  <a:pt x="1651381" y="3177540"/>
                  <a:pt x="1623314" y="3158109"/>
                  <a:pt x="1595882" y="3137027"/>
                </a:cubicBezTo>
                <a:lnTo>
                  <a:pt x="1613154" y="3114294"/>
                </a:lnTo>
                <a:cubicBezTo>
                  <a:pt x="1639951" y="3134487"/>
                  <a:pt x="1667637" y="3154045"/>
                  <a:pt x="1695450" y="3172333"/>
                </a:cubicBezTo>
                <a:close/>
                <a:moveTo>
                  <a:pt x="3980053" y="3176524"/>
                </a:moveTo>
                <a:lnTo>
                  <a:pt x="3972179" y="3149092"/>
                </a:lnTo>
                <a:cubicBezTo>
                  <a:pt x="4004818" y="3139694"/>
                  <a:pt x="4037457" y="3130550"/>
                  <a:pt x="4070096" y="3121406"/>
                </a:cubicBezTo>
                <a:lnTo>
                  <a:pt x="4077716" y="3148965"/>
                </a:lnTo>
                <a:cubicBezTo>
                  <a:pt x="4045204" y="3157601"/>
                  <a:pt x="4012565" y="3166872"/>
                  <a:pt x="3980053" y="3176143"/>
                </a:cubicBezTo>
                <a:close/>
                <a:moveTo>
                  <a:pt x="5938012" y="3139948"/>
                </a:moveTo>
                <a:cubicBezTo>
                  <a:pt x="5905881" y="3128772"/>
                  <a:pt x="5873623" y="3118104"/>
                  <a:pt x="5842254" y="3108325"/>
                </a:cubicBezTo>
                <a:lnTo>
                  <a:pt x="5850763" y="3081020"/>
                </a:lnTo>
                <a:cubicBezTo>
                  <a:pt x="5882513" y="3090926"/>
                  <a:pt x="5915025" y="3101721"/>
                  <a:pt x="5947410" y="3112897"/>
                </a:cubicBezTo>
                <a:close/>
                <a:moveTo>
                  <a:pt x="4163441" y="3125470"/>
                </a:moveTo>
                <a:lnTo>
                  <a:pt x="4156075" y="3097911"/>
                </a:lnTo>
                <a:cubicBezTo>
                  <a:pt x="4188841" y="3089021"/>
                  <a:pt x="4221734" y="3080512"/>
                  <a:pt x="4254627" y="3072511"/>
                </a:cubicBezTo>
                <a:lnTo>
                  <a:pt x="4261612" y="3100197"/>
                </a:lnTo>
                <a:cubicBezTo>
                  <a:pt x="4228846" y="3107690"/>
                  <a:pt x="4196207" y="3116326"/>
                  <a:pt x="4163441" y="3125089"/>
                </a:cubicBezTo>
                <a:close/>
                <a:moveTo>
                  <a:pt x="5757672" y="3082925"/>
                </a:moveTo>
                <a:cubicBezTo>
                  <a:pt x="5724906" y="3073654"/>
                  <a:pt x="5692140" y="3064891"/>
                  <a:pt x="5660136" y="3057525"/>
                </a:cubicBezTo>
                <a:lnTo>
                  <a:pt x="5667121" y="3029839"/>
                </a:lnTo>
                <a:cubicBezTo>
                  <a:pt x="5699379" y="3037840"/>
                  <a:pt x="5732399" y="3046730"/>
                  <a:pt x="5765419" y="3056128"/>
                </a:cubicBezTo>
                <a:close/>
                <a:moveTo>
                  <a:pt x="1525651" y="3081401"/>
                </a:moveTo>
                <a:cubicBezTo>
                  <a:pt x="1500251" y="3059811"/>
                  <a:pt x="1473962" y="3036951"/>
                  <a:pt x="1449451" y="3013583"/>
                </a:cubicBezTo>
                <a:lnTo>
                  <a:pt x="1469009" y="2992755"/>
                </a:lnTo>
                <a:cubicBezTo>
                  <a:pt x="1493520" y="3015742"/>
                  <a:pt x="1519047" y="3038221"/>
                  <a:pt x="1544447" y="3059430"/>
                </a:cubicBezTo>
                <a:close/>
                <a:moveTo>
                  <a:pt x="9936607" y="3078734"/>
                </a:moveTo>
                <a:lnTo>
                  <a:pt x="9908286" y="3075432"/>
                </a:lnTo>
                <a:cubicBezTo>
                  <a:pt x="9912261" y="3041561"/>
                  <a:pt x="9916033" y="3007906"/>
                  <a:pt x="9919589" y="2974467"/>
                </a:cubicBezTo>
                <a:lnTo>
                  <a:pt x="9948037" y="2977515"/>
                </a:lnTo>
                <a:cubicBezTo>
                  <a:pt x="9944608" y="3011043"/>
                  <a:pt x="9940671" y="3044825"/>
                  <a:pt x="9936607" y="3078353"/>
                </a:cubicBezTo>
                <a:close/>
                <a:moveTo>
                  <a:pt x="4347845" y="3078734"/>
                </a:moveTo>
                <a:lnTo>
                  <a:pt x="4341241" y="3051048"/>
                </a:lnTo>
                <a:cubicBezTo>
                  <a:pt x="4375404" y="3042793"/>
                  <a:pt x="4408805" y="3035173"/>
                  <a:pt x="4440682" y="3028315"/>
                </a:cubicBezTo>
                <a:lnTo>
                  <a:pt x="4446778" y="3056255"/>
                </a:lnTo>
                <a:cubicBezTo>
                  <a:pt x="4415155" y="3062478"/>
                  <a:pt x="4382008" y="3070098"/>
                  <a:pt x="4347845" y="3078099"/>
                </a:cubicBezTo>
                <a:close/>
                <a:moveTo>
                  <a:pt x="4533646" y="3038348"/>
                </a:moveTo>
                <a:lnTo>
                  <a:pt x="4528185" y="3010281"/>
                </a:lnTo>
                <a:cubicBezTo>
                  <a:pt x="4562094" y="3003677"/>
                  <a:pt x="4595876" y="2997581"/>
                  <a:pt x="4628642" y="2991993"/>
                </a:cubicBezTo>
                <a:lnTo>
                  <a:pt x="4633341" y="3020187"/>
                </a:lnTo>
                <a:cubicBezTo>
                  <a:pt x="4600829" y="3025013"/>
                  <a:pt x="4567301" y="3031109"/>
                  <a:pt x="4533646" y="3037713"/>
                </a:cubicBezTo>
                <a:close/>
                <a:moveTo>
                  <a:pt x="5574157" y="3037205"/>
                </a:moveTo>
                <a:cubicBezTo>
                  <a:pt x="5541010" y="3029966"/>
                  <a:pt x="5507736" y="3023489"/>
                  <a:pt x="5475224" y="3017774"/>
                </a:cubicBezTo>
                <a:lnTo>
                  <a:pt x="5480177" y="2989580"/>
                </a:lnTo>
                <a:cubicBezTo>
                  <a:pt x="5513070" y="2995422"/>
                  <a:pt x="5546725" y="3002280"/>
                  <a:pt x="5580253" y="3009265"/>
                </a:cubicBezTo>
                <a:close/>
                <a:moveTo>
                  <a:pt x="4720971" y="3006725"/>
                </a:moveTo>
                <a:lnTo>
                  <a:pt x="4717034" y="2978404"/>
                </a:lnTo>
                <a:cubicBezTo>
                  <a:pt x="4751197" y="2973705"/>
                  <a:pt x="4785360" y="2969514"/>
                  <a:pt x="4818634" y="2965704"/>
                </a:cubicBezTo>
                <a:lnTo>
                  <a:pt x="4821555" y="2994152"/>
                </a:lnTo>
                <a:cubicBezTo>
                  <a:pt x="4788408" y="2997200"/>
                  <a:pt x="4754880" y="3001391"/>
                  <a:pt x="4720971" y="3006090"/>
                </a:cubicBezTo>
                <a:close/>
                <a:moveTo>
                  <a:pt x="5387975" y="3003931"/>
                </a:moveTo>
                <a:cubicBezTo>
                  <a:pt x="5354574" y="2999232"/>
                  <a:pt x="5320792" y="2995168"/>
                  <a:pt x="5287645" y="2991993"/>
                </a:cubicBezTo>
                <a:lnTo>
                  <a:pt x="5290439" y="2963545"/>
                </a:lnTo>
                <a:cubicBezTo>
                  <a:pt x="5323967" y="2966720"/>
                  <a:pt x="5358130" y="2970784"/>
                  <a:pt x="5392039" y="2975610"/>
                </a:cubicBezTo>
                <a:close/>
                <a:moveTo>
                  <a:pt x="4909566" y="2986913"/>
                </a:moveTo>
                <a:lnTo>
                  <a:pt x="4907534" y="2958338"/>
                </a:lnTo>
                <a:cubicBezTo>
                  <a:pt x="4941951" y="2955925"/>
                  <a:pt x="4976368" y="2954274"/>
                  <a:pt x="5009134" y="2953385"/>
                </a:cubicBezTo>
                <a:lnTo>
                  <a:pt x="5009896" y="2981960"/>
                </a:lnTo>
                <a:cubicBezTo>
                  <a:pt x="4977511" y="2982214"/>
                  <a:pt x="4943602" y="2983865"/>
                  <a:pt x="4909566" y="2986278"/>
                </a:cubicBezTo>
                <a:close/>
                <a:moveTo>
                  <a:pt x="5199507" y="2985008"/>
                </a:moveTo>
                <a:cubicBezTo>
                  <a:pt x="5165852" y="2983103"/>
                  <a:pt x="5131943" y="2981833"/>
                  <a:pt x="5098669" y="2981325"/>
                </a:cubicBezTo>
                <a:lnTo>
                  <a:pt x="5098669" y="2952750"/>
                </a:lnTo>
                <a:cubicBezTo>
                  <a:pt x="5132324" y="2952750"/>
                  <a:pt x="5166614" y="2954528"/>
                  <a:pt x="5200269" y="2956560"/>
                </a:cubicBezTo>
                <a:close/>
                <a:moveTo>
                  <a:pt x="1384808" y="2950464"/>
                </a:moveTo>
                <a:cubicBezTo>
                  <a:pt x="1361313" y="2926207"/>
                  <a:pt x="1337945" y="2900807"/>
                  <a:pt x="1315593" y="2875153"/>
                </a:cubicBezTo>
                <a:lnTo>
                  <a:pt x="1337056" y="2856357"/>
                </a:lnTo>
                <a:cubicBezTo>
                  <a:pt x="1359154" y="2881757"/>
                  <a:pt x="1382141" y="2907157"/>
                  <a:pt x="1405382" y="2930525"/>
                </a:cubicBezTo>
                <a:close/>
                <a:moveTo>
                  <a:pt x="9957308" y="2888615"/>
                </a:moveTo>
                <a:lnTo>
                  <a:pt x="9928987" y="2885694"/>
                </a:lnTo>
                <a:lnTo>
                  <a:pt x="9939274" y="2784094"/>
                </a:lnTo>
                <a:lnTo>
                  <a:pt x="9967595" y="2787015"/>
                </a:lnTo>
                <a:close/>
                <a:moveTo>
                  <a:pt x="1257808" y="2806319"/>
                </a:moveTo>
                <a:cubicBezTo>
                  <a:pt x="1236853" y="2779776"/>
                  <a:pt x="1216025" y="2752344"/>
                  <a:pt x="1196213" y="2724531"/>
                </a:cubicBezTo>
                <a:lnTo>
                  <a:pt x="1219708" y="2707894"/>
                </a:lnTo>
                <a:cubicBezTo>
                  <a:pt x="1239266" y="2735326"/>
                  <a:pt x="1259713" y="2762377"/>
                  <a:pt x="1280414" y="2788539"/>
                </a:cubicBezTo>
                <a:close/>
                <a:moveTo>
                  <a:pt x="9976104" y="2699258"/>
                </a:moveTo>
                <a:lnTo>
                  <a:pt x="9947783" y="2696210"/>
                </a:lnTo>
                <a:cubicBezTo>
                  <a:pt x="9951339" y="2662339"/>
                  <a:pt x="9955022" y="2628481"/>
                  <a:pt x="9958832" y="2594610"/>
                </a:cubicBezTo>
                <a:lnTo>
                  <a:pt x="9987280" y="2597912"/>
                </a:lnTo>
                <a:cubicBezTo>
                  <a:pt x="9983851" y="2631821"/>
                  <a:pt x="9980168" y="2665603"/>
                  <a:pt x="9976612" y="2699258"/>
                </a:cubicBezTo>
                <a:close/>
                <a:moveTo>
                  <a:pt x="1145794" y="2650490"/>
                </a:moveTo>
                <a:cubicBezTo>
                  <a:pt x="1127379" y="2622042"/>
                  <a:pt x="1109345" y="2592705"/>
                  <a:pt x="1092327" y="2563368"/>
                </a:cubicBezTo>
                <a:lnTo>
                  <a:pt x="1118108" y="2549017"/>
                </a:lnTo>
                <a:cubicBezTo>
                  <a:pt x="1134872" y="2577973"/>
                  <a:pt x="1152652" y="2606929"/>
                  <a:pt x="1170813" y="2634996"/>
                </a:cubicBezTo>
                <a:close/>
                <a:moveTo>
                  <a:pt x="9997694" y="2510028"/>
                </a:moveTo>
                <a:lnTo>
                  <a:pt x="9970008" y="2506345"/>
                </a:lnTo>
                <a:cubicBezTo>
                  <a:pt x="9974580" y="2470658"/>
                  <a:pt x="9979152" y="2437638"/>
                  <a:pt x="9983978" y="2405380"/>
                </a:cubicBezTo>
                <a:lnTo>
                  <a:pt x="10012299" y="2409571"/>
                </a:lnTo>
                <a:cubicBezTo>
                  <a:pt x="10008108" y="2441575"/>
                  <a:pt x="10003028" y="2474468"/>
                  <a:pt x="9998583" y="2510028"/>
                </a:cubicBezTo>
                <a:close/>
                <a:moveTo>
                  <a:pt x="1048639" y="2484628"/>
                </a:moveTo>
                <a:cubicBezTo>
                  <a:pt x="1033018" y="2454529"/>
                  <a:pt x="1017778" y="2423668"/>
                  <a:pt x="1003554" y="2392807"/>
                </a:cubicBezTo>
                <a:lnTo>
                  <a:pt x="1028954" y="2380869"/>
                </a:lnTo>
                <a:cubicBezTo>
                  <a:pt x="1043051" y="2411349"/>
                  <a:pt x="1058037" y="2441702"/>
                  <a:pt x="1073531" y="2471420"/>
                </a:cubicBezTo>
                <a:close/>
                <a:moveTo>
                  <a:pt x="10025507" y="2321814"/>
                </a:moveTo>
                <a:lnTo>
                  <a:pt x="9997313" y="2316988"/>
                </a:lnTo>
                <a:cubicBezTo>
                  <a:pt x="10003282" y="2282444"/>
                  <a:pt x="10010013" y="2248662"/>
                  <a:pt x="10016236" y="2216658"/>
                </a:cubicBezTo>
                <a:lnTo>
                  <a:pt x="10044176" y="2222373"/>
                </a:lnTo>
                <a:cubicBezTo>
                  <a:pt x="10038588" y="2254377"/>
                  <a:pt x="10032365" y="2287778"/>
                  <a:pt x="10026396" y="2322068"/>
                </a:cubicBezTo>
                <a:close/>
                <a:moveTo>
                  <a:pt x="967740" y="2310765"/>
                </a:moveTo>
                <a:cubicBezTo>
                  <a:pt x="958215" y="2287524"/>
                  <a:pt x="948944" y="2263775"/>
                  <a:pt x="940308" y="2240153"/>
                </a:cubicBezTo>
                <a:cubicBezTo>
                  <a:pt x="937260" y="2231771"/>
                  <a:pt x="934212" y="2223516"/>
                  <a:pt x="931291" y="2214753"/>
                </a:cubicBezTo>
                <a:lnTo>
                  <a:pt x="958215" y="2205228"/>
                </a:lnTo>
                <a:cubicBezTo>
                  <a:pt x="961136" y="2213483"/>
                  <a:pt x="964057" y="2221611"/>
                  <a:pt x="967105" y="2229866"/>
                </a:cubicBezTo>
                <a:cubicBezTo>
                  <a:pt x="975614" y="2253107"/>
                  <a:pt x="984758" y="2276602"/>
                  <a:pt x="994156" y="2299462"/>
                </a:cubicBezTo>
                <a:close/>
                <a:moveTo>
                  <a:pt x="10063480" y="2136140"/>
                </a:moveTo>
                <a:lnTo>
                  <a:pt x="10035667" y="2129409"/>
                </a:lnTo>
                <a:cubicBezTo>
                  <a:pt x="10043795" y="2095500"/>
                  <a:pt x="10052558" y="2062226"/>
                  <a:pt x="10061829" y="2030603"/>
                </a:cubicBezTo>
                <a:lnTo>
                  <a:pt x="10089261" y="2038604"/>
                </a:lnTo>
                <a:cubicBezTo>
                  <a:pt x="10081006" y="2069973"/>
                  <a:pt x="10072370" y="2102866"/>
                  <a:pt x="10064369" y="2136394"/>
                </a:cubicBezTo>
                <a:close/>
                <a:moveTo>
                  <a:pt x="903224" y="2130044"/>
                </a:moveTo>
                <a:cubicBezTo>
                  <a:pt x="893445" y="2097532"/>
                  <a:pt x="884174" y="2064385"/>
                  <a:pt x="875919" y="2031492"/>
                </a:cubicBezTo>
                <a:lnTo>
                  <a:pt x="903605" y="2024507"/>
                </a:lnTo>
                <a:cubicBezTo>
                  <a:pt x="911733" y="2057019"/>
                  <a:pt x="920877" y="2089658"/>
                  <a:pt x="930656" y="2121662"/>
                </a:cubicBezTo>
                <a:close/>
                <a:moveTo>
                  <a:pt x="1651508" y="2012315"/>
                </a:moveTo>
                <a:cubicBezTo>
                  <a:pt x="1633220" y="2012315"/>
                  <a:pt x="1614551" y="2012315"/>
                  <a:pt x="1596263" y="2010791"/>
                </a:cubicBezTo>
                <a:lnTo>
                  <a:pt x="1597787" y="1982343"/>
                </a:lnTo>
                <a:cubicBezTo>
                  <a:pt x="1631125" y="1984057"/>
                  <a:pt x="1664525" y="1984057"/>
                  <a:pt x="1697863" y="1982343"/>
                </a:cubicBezTo>
                <a:lnTo>
                  <a:pt x="1699260" y="2010918"/>
                </a:lnTo>
                <a:cubicBezTo>
                  <a:pt x="1683004" y="2012315"/>
                  <a:pt x="1667002" y="2012315"/>
                  <a:pt x="1651508" y="2012315"/>
                </a:cubicBezTo>
                <a:close/>
                <a:moveTo>
                  <a:pt x="1789049" y="2002536"/>
                </a:moveTo>
                <a:lnTo>
                  <a:pt x="1784731" y="1974342"/>
                </a:lnTo>
                <a:cubicBezTo>
                  <a:pt x="1817637" y="1969300"/>
                  <a:pt x="1850200" y="1962303"/>
                  <a:pt x="1882267" y="1953387"/>
                </a:cubicBezTo>
                <a:lnTo>
                  <a:pt x="1889887" y="1980819"/>
                </a:lnTo>
                <a:cubicBezTo>
                  <a:pt x="1856626" y="1990141"/>
                  <a:pt x="1822818" y="1997393"/>
                  <a:pt x="1788668" y="2002536"/>
                </a:cubicBezTo>
                <a:close/>
                <a:moveTo>
                  <a:pt x="1506601" y="2002536"/>
                </a:moveTo>
                <a:cubicBezTo>
                  <a:pt x="1473327" y="1998091"/>
                  <a:pt x="1439291" y="1991995"/>
                  <a:pt x="1405001" y="1984375"/>
                </a:cubicBezTo>
                <a:lnTo>
                  <a:pt x="1411224" y="1956562"/>
                </a:lnTo>
                <a:cubicBezTo>
                  <a:pt x="1444244" y="1963928"/>
                  <a:pt x="1477518" y="1969262"/>
                  <a:pt x="1509903" y="1974215"/>
                </a:cubicBezTo>
                <a:close/>
                <a:moveTo>
                  <a:pt x="1318133" y="1961515"/>
                </a:moveTo>
                <a:cubicBezTo>
                  <a:pt x="1286002" y="1952117"/>
                  <a:pt x="1253236" y="1941195"/>
                  <a:pt x="1220724" y="1929130"/>
                </a:cubicBezTo>
                <a:lnTo>
                  <a:pt x="1230630" y="1902333"/>
                </a:lnTo>
                <a:cubicBezTo>
                  <a:pt x="1262634" y="1914144"/>
                  <a:pt x="1294130" y="1924812"/>
                  <a:pt x="1326134" y="1934083"/>
                </a:cubicBezTo>
                <a:close/>
                <a:moveTo>
                  <a:pt x="10116566" y="1954403"/>
                </a:moveTo>
                <a:lnTo>
                  <a:pt x="10089515" y="1945259"/>
                </a:lnTo>
                <a:cubicBezTo>
                  <a:pt x="10100818" y="1912239"/>
                  <a:pt x="10112883" y="1880108"/>
                  <a:pt x="10125583" y="1849374"/>
                </a:cubicBezTo>
                <a:lnTo>
                  <a:pt x="10151999" y="1860169"/>
                </a:lnTo>
                <a:cubicBezTo>
                  <a:pt x="10139553" y="1890649"/>
                  <a:pt x="10127615" y="1922399"/>
                  <a:pt x="10116566" y="1954657"/>
                </a:cubicBezTo>
                <a:close/>
                <a:moveTo>
                  <a:pt x="1975104" y="1951863"/>
                </a:moveTo>
                <a:lnTo>
                  <a:pt x="1964690" y="1925320"/>
                </a:lnTo>
                <a:cubicBezTo>
                  <a:pt x="1995691" y="1913102"/>
                  <a:pt x="2026006" y="1899196"/>
                  <a:pt x="2055495" y="1883664"/>
                </a:cubicBezTo>
                <a:lnTo>
                  <a:pt x="2068830" y="1909064"/>
                </a:lnTo>
                <a:cubicBezTo>
                  <a:pt x="2038401" y="1925117"/>
                  <a:pt x="2007108" y="1939493"/>
                  <a:pt x="1975104" y="1952117"/>
                </a:cubicBezTo>
                <a:close/>
                <a:moveTo>
                  <a:pt x="857504" y="1944243"/>
                </a:moveTo>
                <a:cubicBezTo>
                  <a:pt x="850646" y="1910842"/>
                  <a:pt x="844804" y="1876933"/>
                  <a:pt x="839343" y="1843532"/>
                </a:cubicBezTo>
                <a:lnTo>
                  <a:pt x="867664" y="1839087"/>
                </a:lnTo>
                <a:cubicBezTo>
                  <a:pt x="872744" y="1872107"/>
                  <a:pt x="878713" y="1905508"/>
                  <a:pt x="885444" y="1938401"/>
                </a:cubicBezTo>
                <a:close/>
                <a:moveTo>
                  <a:pt x="1138174" y="1895602"/>
                </a:moveTo>
                <a:cubicBezTo>
                  <a:pt x="1107567" y="1882902"/>
                  <a:pt x="1076325" y="1867916"/>
                  <a:pt x="1045210" y="1852422"/>
                </a:cubicBezTo>
                <a:lnTo>
                  <a:pt x="1057910" y="1827022"/>
                </a:lnTo>
                <a:cubicBezTo>
                  <a:pt x="1088517" y="1842262"/>
                  <a:pt x="1119251" y="1856486"/>
                  <a:pt x="1149350" y="1869567"/>
                </a:cubicBezTo>
                <a:close/>
                <a:moveTo>
                  <a:pt x="2146808" y="1863471"/>
                </a:moveTo>
                <a:lnTo>
                  <a:pt x="2131187" y="1839468"/>
                </a:lnTo>
                <a:cubicBezTo>
                  <a:pt x="2159089" y="1821269"/>
                  <a:pt x="2185962" y="1801559"/>
                  <a:pt x="2211705" y="1780413"/>
                </a:cubicBezTo>
                <a:lnTo>
                  <a:pt x="2229866" y="1802511"/>
                </a:lnTo>
                <a:cubicBezTo>
                  <a:pt x="2203247" y="1824253"/>
                  <a:pt x="2175523" y="1844599"/>
                  <a:pt x="2146808" y="1863471"/>
                </a:cubicBezTo>
                <a:close/>
                <a:moveTo>
                  <a:pt x="965708" y="1811147"/>
                </a:moveTo>
                <a:cubicBezTo>
                  <a:pt x="936625" y="1795018"/>
                  <a:pt x="906907" y="1777873"/>
                  <a:pt x="876808" y="1760347"/>
                </a:cubicBezTo>
                <a:lnTo>
                  <a:pt x="891667" y="1735836"/>
                </a:lnTo>
                <a:cubicBezTo>
                  <a:pt x="920877" y="1753616"/>
                  <a:pt x="950341" y="1770634"/>
                  <a:pt x="979170" y="1786636"/>
                </a:cubicBezTo>
                <a:close/>
                <a:moveTo>
                  <a:pt x="10188321" y="1780159"/>
                </a:moveTo>
                <a:lnTo>
                  <a:pt x="10162921" y="1767459"/>
                </a:lnTo>
                <a:lnTo>
                  <a:pt x="10166731" y="1759839"/>
                </a:lnTo>
                <a:cubicBezTo>
                  <a:pt x="10180447" y="1731899"/>
                  <a:pt x="10195560" y="1703959"/>
                  <a:pt x="10211435" y="1676908"/>
                </a:cubicBezTo>
                <a:lnTo>
                  <a:pt x="10236073" y="1691386"/>
                </a:lnTo>
                <a:cubicBezTo>
                  <a:pt x="10220579" y="1717929"/>
                  <a:pt x="10205847" y="1745234"/>
                  <a:pt x="10192258" y="1772539"/>
                </a:cubicBezTo>
                <a:close/>
                <a:moveTo>
                  <a:pt x="827405" y="1754759"/>
                </a:moveTo>
                <a:cubicBezTo>
                  <a:pt x="823722" y="1720850"/>
                  <a:pt x="820801" y="1686560"/>
                  <a:pt x="818896" y="1653159"/>
                </a:cubicBezTo>
                <a:lnTo>
                  <a:pt x="847344" y="1651508"/>
                </a:lnTo>
                <a:cubicBezTo>
                  <a:pt x="849376" y="1684782"/>
                  <a:pt x="852170" y="1718564"/>
                  <a:pt x="855853" y="1751965"/>
                </a:cubicBezTo>
                <a:close/>
                <a:moveTo>
                  <a:pt x="2296922" y="1742059"/>
                </a:moveTo>
                <a:lnTo>
                  <a:pt x="2276856" y="1721739"/>
                </a:lnTo>
                <a:cubicBezTo>
                  <a:pt x="2300529" y="1698295"/>
                  <a:pt x="2322919" y="1673568"/>
                  <a:pt x="2343912" y="1647698"/>
                </a:cubicBezTo>
                <a:lnTo>
                  <a:pt x="2366137" y="1665605"/>
                </a:lnTo>
                <a:cubicBezTo>
                  <a:pt x="2344369" y="1692351"/>
                  <a:pt x="2321128" y="1717878"/>
                  <a:pt x="2296541" y="1742059"/>
                </a:cubicBezTo>
                <a:close/>
                <a:moveTo>
                  <a:pt x="800608" y="1712341"/>
                </a:moveTo>
                <a:cubicBezTo>
                  <a:pt x="773176" y="1694561"/>
                  <a:pt x="744601" y="1675384"/>
                  <a:pt x="715899" y="1655445"/>
                </a:cubicBezTo>
                <a:lnTo>
                  <a:pt x="732282" y="1631950"/>
                </a:lnTo>
                <a:cubicBezTo>
                  <a:pt x="760730" y="1651762"/>
                  <a:pt x="788924" y="1670685"/>
                  <a:pt x="816229" y="1688465"/>
                </a:cubicBezTo>
                <a:close/>
                <a:moveTo>
                  <a:pt x="10281920" y="1617218"/>
                </a:moveTo>
                <a:lnTo>
                  <a:pt x="10258425" y="1601216"/>
                </a:lnTo>
                <a:cubicBezTo>
                  <a:pt x="10277475" y="1573276"/>
                  <a:pt x="10297922" y="1545463"/>
                  <a:pt x="10319385" y="1518666"/>
                </a:cubicBezTo>
                <a:lnTo>
                  <a:pt x="10341737" y="1536446"/>
                </a:lnTo>
                <a:cubicBezTo>
                  <a:pt x="10321290" y="1562735"/>
                  <a:pt x="10301097" y="1589913"/>
                  <a:pt x="10282428" y="1617218"/>
                </a:cubicBezTo>
                <a:close/>
                <a:moveTo>
                  <a:pt x="643890" y="1603629"/>
                </a:moveTo>
                <a:cubicBezTo>
                  <a:pt x="615696" y="1583309"/>
                  <a:pt x="588772" y="1564132"/>
                  <a:pt x="561340" y="1545082"/>
                </a:cubicBezTo>
                <a:lnTo>
                  <a:pt x="577596" y="1521587"/>
                </a:lnTo>
                <a:cubicBezTo>
                  <a:pt x="605155" y="1540764"/>
                  <a:pt x="632333" y="1559687"/>
                  <a:pt x="660527" y="1580515"/>
                </a:cubicBezTo>
                <a:close/>
                <a:moveTo>
                  <a:pt x="2418969" y="1593215"/>
                </a:moveTo>
                <a:lnTo>
                  <a:pt x="2395093" y="1577467"/>
                </a:lnTo>
                <a:cubicBezTo>
                  <a:pt x="2413445" y="1549679"/>
                  <a:pt x="2430158" y="1520850"/>
                  <a:pt x="2445131" y="1491107"/>
                </a:cubicBezTo>
                <a:lnTo>
                  <a:pt x="2470531" y="1503807"/>
                </a:lnTo>
                <a:cubicBezTo>
                  <a:pt x="2455050" y="1534566"/>
                  <a:pt x="2437841" y="1564411"/>
                  <a:pt x="2418969" y="1593215"/>
                </a:cubicBezTo>
                <a:close/>
                <a:moveTo>
                  <a:pt x="815340" y="1563497"/>
                </a:moveTo>
                <a:lnTo>
                  <a:pt x="815340" y="1542415"/>
                </a:lnTo>
                <a:cubicBezTo>
                  <a:pt x="815340" y="1515364"/>
                  <a:pt x="815340" y="1488186"/>
                  <a:pt x="816991" y="1461389"/>
                </a:cubicBezTo>
                <a:lnTo>
                  <a:pt x="845566" y="1462659"/>
                </a:lnTo>
                <a:cubicBezTo>
                  <a:pt x="844423" y="1488948"/>
                  <a:pt x="843915" y="1515745"/>
                  <a:pt x="843915" y="1542415"/>
                </a:cubicBezTo>
                <a:lnTo>
                  <a:pt x="843915" y="1563497"/>
                </a:lnTo>
                <a:close/>
                <a:moveTo>
                  <a:pt x="488188" y="1495171"/>
                </a:moveTo>
                <a:lnTo>
                  <a:pt x="426720" y="1454404"/>
                </a:lnTo>
                <a:lnTo>
                  <a:pt x="403733" y="1439291"/>
                </a:lnTo>
                <a:lnTo>
                  <a:pt x="419608" y="1415415"/>
                </a:lnTo>
                <a:lnTo>
                  <a:pt x="442468" y="1430655"/>
                </a:lnTo>
                <a:cubicBezTo>
                  <a:pt x="461391" y="1443355"/>
                  <a:pt x="481838" y="1456055"/>
                  <a:pt x="504063" y="1471549"/>
                </a:cubicBezTo>
                <a:close/>
                <a:moveTo>
                  <a:pt x="10399268" y="1469771"/>
                </a:moveTo>
                <a:lnTo>
                  <a:pt x="10378059" y="1450467"/>
                </a:lnTo>
                <a:cubicBezTo>
                  <a:pt x="10400665" y="1425067"/>
                  <a:pt x="10424795" y="1400810"/>
                  <a:pt x="10449560" y="1376934"/>
                </a:cubicBezTo>
                <a:lnTo>
                  <a:pt x="10469372" y="1397508"/>
                </a:lnTo>
                <a:cubicBezTo>
                  <a:pt x="10444988" y="1420749"/>
                  <a:pt x="10421493" y="1445006"/>
                  <a:pt x="10399268" y="1469517"/>
                </a:cubicBezTo>
                <a:close/>
                <a:moveTo>
                  <a:pt x="2507107" y="1421257"/>
                </a:moveTo>
                <a:lnTo>
                  <a:pt x="2480437" y="1411097"/>
                </a:lnTo>
                <a:cubicBezTo>
                  <a:pt x="2492312" y="1379970"/>
                  <a:pt x="2502319" y="1348168"/>
                  <a:pt x="2510409" y="1315847"/>
                </a:cubicBezTo>
                <a:lnTo>
                  <a:pt x="2538095" y="1322832"/>
                </a:lnTo>
                <a:cubicBezTo>
                  <a:pt x="2529764" y="1356157"/>
                  <a:pt x="2519413" y="1388936"/>
                  <a:pt x="2507107" y="1421003"/>
                </a:cubicBezTo>
                <a:close/>
                <a:moveTo>
                  <a:pt x="330708" y="1388999"/>
                </a:moveTo>
                <a:cubicBezTo>
                  <a:pt x="302829" y="1369073"/>
                  <a:pt x="276075" y="1347622"/>
                  <a:pt x="250571" y="1324737"/>
                </a:cubicBezTo>
                <a:lnTo>
                  <a:pt x="269748" y="1303528"/>
                </a:lnTo>
                <a:cubicBezTo>
                  <a:pt x="294450" y="1325740"/>
                  <a:pt x="320399" y="1346518"/>
                  <a:pt x="347472" y="1365758"/>
                </a:cubicBezTo>
                <a:close/>
                <a:moveTo>
                  <a:pt x="851408" y="1374394"/>
                </a:moveTo>
                <a:lnTo>
                  <a:pt x="822960" y="1371727"/>
                </a:lnTo>
                <a:cubicBezTo>
                  <a:pt x="826135" y="1337691"/>
                  <a:pt x="830326" y="1303401"/>
                  <a:pt x="835660" y="1270127"/>
                </a:cubicBezTo>
                <a:lnTo>
                  <a:pt x="863854" y="1274445"/>
                </a:lnTo>
                <a:cubicBezTo>
                  <a:pt x="858901" y="1307211"/>
                  <a:pt x="854710" y="1340866"/>
                  <a:pt x="851408" y="1374394"/>
                </a:cubicBezTo>
                <a:close/>
                <a:moveTo>
                  <a:pt x="10534269" y="1338072"/>
                </a:moveTo>
                <a:lnTo>
                  <a:pt x="10516108" y="1316355"/>
                </a:lnTo>
                <a:cubicBezTo>
                  <a:pt x="10541508" y="1294511"/>
                  <a:pt x="10568305" y="1272794"/>
                  <a:pt x="10595737" y="1251966"/>
                </a:cubicBezTo>
                <a:lnTo>
                  <a:pt x="10613009" y="1274699"/>
                </a:lnTo>
                <a:cubicBezTo>
                  <a:pt x="10585831" y="1295146"/>
                  <a:pt x="10559542" y="1316482"/>
                  <a:pt x="10534523" y="1338072"/>
                </a:cubicBezTo>
                <a:close/>
                <a:moveTo>
                  <a:pt x="185801" y="1261872"/>
                </a:moveTo>
                <a:cubicBezTo>
                  <a:pt x="165100" y="1239647"/>
                  <a:pt x="143129" y="1214501"/>
                  <a:pt x="118618" y="1185672"/>
                </a:cubicBezTo>
                <a:lnTo>
                  <a:pt x="140589" y="1167384"/>
                </a:lnTo>
                <a:cubicBezTo>
                  <a:pt x="164719" y="1196467"/>
                  <a:pt x="186436" y="1221232"/>
                  <a:pt x="206756" y="1243584"/>
                </a:cubicBezTo>
                <a:close/>
                <a:moveTo>
                  <a:pt x="2554986" y="1234313"/>
                </a:moveTo>
                <a:lnTo>
                  <a:pt x="2526792" y="1230249"/>
                </a:lnTo>
                <a:cubicBezTo>
                  <a:pt x="2528316" y="1219581"/>
                  <a:pt x="2529586" y="1208786"/>
                  <a:pt x="2530602" y="1197864"/>
                </a:cubicBezTo>
                <a:cubicBezTo>
                  <a:pt x="2532888" y="1175766"/>
                  <a:pt x="2534158" y="1153160"/>
                  <a:pt x="2534539" y="1130808"/>
                </a:cubicBezTo>
                <a:lnTo>
                  <a:pt x="2563114" y="1130808"/>
                </a:lnTo>
                <a:cubicBezTo>
                  <a:pt x="2563114" y="1153922"/>
                  <a:pt x="2561336" y="1177290"/>
                  <a:pt x="2559050" y="1200150"/>
                </a:cubicBezTo>
                <a:cubicBezTo>
                  <a:pt x="2558161" y="1212215"/>
                  <a:pt x="2556891" y="1222756"/>
                  <a:pt x="2555240" y="1233932"/>
                </a:cubicBezTo>
                <a:close/>
                <a:moveTo>
                  <a:pt x="10684002" y="1223264"/>
                </a:moveTo>
                <a:lnTo>
                  <a:pt x="10668508" y="1199515"/>
                </a:lnTo>
                <a:cubicBezTo>
                  <a:pt x="10696067" y="1180465"/>
                  <a:pt x="10724896" y="1161415"/>
                  <a:pt x="10754106" y="1143508"/>
                </a:cubicBezTo>
                <a:lnTo>
                  <a:pt x="10769092" y="1167892"/>
                </a:lnTo>
                <a:cubicBezTo>
                  <a:pt x="10739755" y="1185545"/>
                  <a:pt x="10711307" y="1204087"/>
                  <a:pt x="10684256" y="1222883"/>
                </a:cubicBezTo>
                <a:close/>
                <a:moveTo>
                  <a:pt x="879602" y="1188212"/>
                </a:moveTo>
                <a:lnTo>
                  <a:pt x="851662" y="1182243"/>
                </a:lnTo>
                <a:cubicBezTo>
                  <a:pt x="858774" y="1148715"/>
                  <a:pt x="867029" y="1115187"/>
                  <a:pt x="876046" y="1082802"/>
                </a:cubicBezTo>
                <a:lnTo>
                  <a:pt x="903605" y="1090549"/>
                </a:lnTo>
                <a:cubicBezTo>
                  <a:pt x="894842" y="1121918"/>
                  <a:pt x="886841" y="1154811"/>
                  <a:pt x="879856" y="1187831"/>
                </a:cubicBezTo>
                <a:close/>
                <a:moveTo>
                  <a:pt x="10844657" y="1123315"/>
                </a:moveTo>
                <a:lnTo>
                  <a:pt x="10830687" y="1097915"/>
                </a:lnTo>
                <a:cubicBezTo>
                  <a:pt x="10859643" y="1081532"/>
                  <a:pt x="10889996" y="1065276"/>
                  <a:pt x="10920730" y="1049528"/>
                </a:cubicBezTo>
                <a:lnTo>
                  <a:pt x="10933430" y="1074928"/>
                </a:lnTo>
                <a:cubicBezTo>
                  <a:pt x="10903331" y="1090676"/>
                  <a:pt x="10873359" y="1106678"/>
                  <a:pt x="10844657" y="1123315"/>
                </a:cubicBezTo>
                <a:close/>
                <a:moveTo>
                  <a:pt x="62357" y="1115822"/>
                </a:moveTo>
                <a:cubicBezTo>
                  <a:pt x="43180" y="1091565"/>
                  <a:pt x="22479" y="1065022"/>
                  <a:pt x="0" y="1035431"/>
                </a:cubicBezTo>
                <a:lnTo>
                  <a:pt x="22733" y="1018159"/>
                </a:lnTo>
                <a:cubicBezTo>
                  <a:pt x="45085" y="1047369"/>
                  <a:pt x="65659" y="1073912"/>
                  <a:pt x="84709" y="1098042"/>
                </a:cubicBezTo>
                <a:close/>
                <a:moveTo>
                  <a:pt x="2530983" y="1043686"/>
                </a:moveTo>
                <a:cubicBezTo>
                  <a:pt x="2527884" y="1010526"/>
                  <a:pt x="2522842" y="977570"/>
                  <a:pt x="2515870" y="945007"/>
                </a:cubicBezTo>
                <a:lnTo>
                  <a:pt x="2543810" y="939038"/>
                </a:lnTo>
                <a:cubicBezTo>
                  <a:pt x="2550998" y="972566"/>
                  <a:pt x="2556218" y="1006500"/>
                  <a:pt x="2559431" y="1040638"/>
                </a:cubicBezTo>
                <a:close/>
                <a:moveTo>
                  <a:pt x="11012678" y="1036828"/>
                </a:moveTo>
                <a:lnTo>
                  <a:pt x="10999978" y="1011428"/>
                </a:lnTo>
                <a:lnTo>
                  <a:pt x="11040237" y="993013"/>
                </a:lnTo>
                <a:lnTo>
                  <a:pt x="11092688" y="969518"/>
                </a:lnTo>
                <a:lnTo>
                  <a:pt x="11104499" y="995553"/>
                </a:lnTo>
                <a:lnTo>
                  <a:pt x="11051921" y="1019175"/>
                </a:lnTo>
                <a:close/>
                <a:moveTo>
                  <a:pt x="930275" y="1006221"/>
                </a:moveTo>
                <a:lnTo>
                  <a:pt x="903351" y="996315"/>
                </a:lnTo>
                <a:cubicBezTo>
                  <a:pt x="912114" y="970915"/>
                  <a:pt x="921766" y="945515"/>
                  <a:pt x="931799" y="921258"/>
                </a:cubicBezTo>
                <a:cubicBezTo>
                  <a:pt x="934720" y="914400"/>
                  <a:pt x="937641" y="907542"/>
                  <a:pt x="940689" y="900684"/>
                </a:cubicBezTo>
                <a:lnTo>
                  <a:pt x="966851" y="911987"/>
                </a:lnTo>
                <a:cubicBezTo>
                  <a:pt x="963930" y="918718"/>
                  <a:pt x="961009" y="925449"/>
                  <a:pt x="958215" y="932180"/>
                </a:cubicBezTo>
                <a:cubicBezTo>
                  <a:pt x="948309" y="956691"/>
                  <a:pt x="938911" y="981329"/>
                  <a:pt x="930275" y="1006221"/>
                </a:cubicBezTo>
                <a:close/>
                <a:moveTo>
                  <a:pt x="11186541" y="958215"/>
                </a:moveTo>
                <a:lnTo>
                  <a:pt x="11174730" y="932180"/>
                </a:lnTo>
                <a:cubicBezTo>
                  <a:pt x="11205845" y="917956"/>
                  <a:pt x="11236452" y="903859"/>
                  <a:pt x="11266678" y="889635"/>
                </a:cubicBezTo>
                <a:lnTo>
                  <a:pt x="11279378" y="915035"/>
                </a:lnTo>
                <a:cubicBezTo>
                  <a:pt x="11248644" y="929424"/>
                  <a:pt x="11217694" y="943826"/>
                  <a:pt x="11186541" y="958215"/>
                </a:cubicBezTo>
                <a:close/>
                <a:moveTo>
                  <a:pt x="11359134" y="876681"/>
                </a:moveTo>
                <a:lnTo>
                  <a:pt x="11346434" y="851281"/>
                </a:lnTo>
                <a:cubicBezTo>
                  <a:pt x="11378692" y="835406"/>
                  <a:pt x="11408156" y="820293"/>
                  <a:pt x="11436604" y="805307"/>
                </a:cubicBezTo>
                <a:lnTo>
                  <a:pt x="11449304" y="830707"/>
                </a:lnTo>
                <a:cubicBezTo>
                  <a:pt x="11421364" y="845058"/>
                  <a:pt x="11391646" y="860298"/>
                  <a:pt x="11359134" y="876300"/>
                </a:cubicBezTo>
                <a:close/>
                <a:moveTo>
                  <a:pt x="2493772" y="860298"/>
                </a:moveTo>
                <a:cubicBezTo>
                  <a:pt x="2483599" y="828535"/>
                  <a:pt x="2471636" y="797370"/>
                  <a:pt x="2457958" y="766953"/>
                </a:cubicBezTo>
                <a:lnTo>
                  <a:pt x="2483993" y="755269"/>
                </a:lnTo>
                <a:cubicBezTo>
                  <a:pt x="2498065" y="786714"/>
                  <a:pt x="2510447" y="818896"/>
                  <a:pt x="2521077" y="851662"/>
                </a:cubicBezTo>
                <a:close/>
                <a:moveTo>
                  <a:pt x="1004824" y="833374"/>
                </a:moveTo>
                <a:lnTo>
                  <a:pt x="979424" y="820674"/>
                </a:lnTo>
                <a:cubicBezTo>
                  <a:pt x="995299" y="790448"/>
                  <a:pt x="1012698" y="760603"/>
                  <a:pt x="1030986" y="731774"/>
                </a:cubicBezTo>
                <a:lnTo>
                  <a:pt x="1055116" y="747141"/>
                </a:lnTo>
                <a:cubicBezTo>
                  <a:pt x="1037336" y="774700"/>
                  <a:pt x="1020318" y="803910"/>
                  <a:pt x="1004824" y="833374"/>
                </a:cubicBezTo>
                <a:close/>
                <a:moveTo>
                  <a:pt x="11528171" y="786765"/>
                </a:moveTo>
                <a:lnTo>
                  <a:pt x="11513947" y="762000"/>
                </a:lnTo>
                <a:cubicBezTo>
                  <a:pt x="11543919" y="744728"/>
                  <a:pt x="11573002" y="727202"/>
                  <a:pt x="11600307" y="709676"/>
                </a:cubicBezTo>
                <a:lnTo>
                  <a:pt x="11615674" y="733806"/>
                </a:lnTo>
                <a:cubicBezTo>
                  <a:pt x="11587988" y="751459"/>
                  <a:pt x="11558524" y="769366"/>
                  <a:pt x="11528171" y="786765"/>
                </a:cubicBezTo>
                <a:close/>
                <a:moveTo>
                  <a:pt x="2418207" y="688594"/>
                </a:moveTo>
                <a:cubicBezTo>
                  <a:pt x="2401634" y="659638"/>
                  <a:pt x="2383498" y="631609"/>
                  <a:pt x="2363851" y="604647"/>
                </a:cubicBezTo>
                <a:lnTo>
                  <a:pt x="2386965" y="587756"/>
                </a:lnTo>
                <a:cubicBezTo>
                  <a:pt x="2407234" y="615607"/>
                  <a:pt x="2425929" y="644563"/>
                  <a:pt x="2442972" y="674497"/>
                </a:cubicBezTo>
                <a:close/>
                <a:moveTo>
                  <a:pt x="11689969" y="683768"/>
                </a:moveTo>
                <a:lnTo>
                  <a:pt x="11673459" y="660527"/>
                </a:lnTo>
                <a:cubicBezTo>
                  <a:pt x="11701145" y="640842"/>
                  <a:pt x="11728196" y="620395"/>
                  <a:pt x="11753596" y="599821"/>
                </a:cubicBezTo>
                <a:lnTo>
                  <a:pt x="11771630" y="622046"/>
                </a:lnTo>
                <a:cubicBezTo>
                  <a:pt x="11745722" y="643001"/>
                  <a:pt x="11718163" y="663829"/>
                  <a:pt x="11689969" y="683768"/>
                </a:cubicBezTo>
                <a:close/>
                <a:moveTo>
                  <a:pt x="1105408" y="674497"/>
                </a:moveTo>
                <a:lnTo>
                  <a:pt x="1082548" y="657352"/>
                </a:lnTo>
                <a:cubicBezTo>
                  <a:pt x="1103122" y="629793"/>
                  <a:pt x="1124966" y="603123"/>
                  <a:pt x="1147572" y="577850"/>
                </a:cubicBezTo>
                <a:lnTo>
                  <a:pt x="1168908" y="596900"/>
                </a:lnTo>
                <a:cubicBezTo>
                  <a:pt x="1146556" y="621538"/>
                  <a:pt x="1125220" y="647573"/>
                  <a:pt x="1105408" y="674497"/>
                </a:cubicBezTo>
                <a:close/>
                <a:moveTo>
                  <a:pt x="11839829" y="563499"/>
                </a:moveTo>
                <a:lnTo>
                  <a:pt x="11820525" y="542417"/>
                </a:lnTo>
                <a:cubicBezTo>
                  <a:pt x="11845290" y="519684"/>
                  <a:pt x="11869293" y="495935"/>
                  <a:pt x="11892026" y="471932"/>
                </a:cubicBezTo>
                <a:lnTo>
                  <a:pt x="11912854" y="491490"/>
                </a:lnTo>
                <a:cubicBezTo>
                  <a:pt x="11889359" y="516128"/>
                  <a:pt x="11864848" y="540258"/>
                  <a:pt x="11839575" y="563499"/>
                </a:cubicBezTo>
                <a:close/>
                <a:moveTo>
                  <a:pt x="2309241" y="536448"/>
                </a:moveTo>
                <a:cubicBezTo>
                  <a:pt x="2287092" y="511569"/>
                  <a:pt x="2263508" y="487985"/>
                  <a:pt x="2238629" y="465836"/>
                </a:cubicBezTo>
                <a:lnTo>
                  <a:pt x="2257679" y="444500"/>
                </a:lnTo>
                <a:cubicBezTo>
                  <a:pt x="2283359" y="467423"/>
                  <a:pt x="2307692" y="491807"/>
                  <a:pt x="2330577" y="517525"/>
                </a:cubicBezTo>
                <a:close/>
                <a:moveTo>
                  <a:pt x="1229741" y="533908"/>
                </a:moveTo>
                <a:lnTo>
                  <a:pt x="1210056" y="513715"/>
                </a:lnTo>
                <a:cubicBezTo>
                  <a:pt x="1235456" y="489839"/>
                  <a:pt x="1260856" y="467233"/>
                  <a:pt x="1287907" y="446278"/>
                </a:cubicBezTo>
                <a:lnTo>
                  <a:pt x="1305433" y="468757"/>
                </a:lnTo>
                <a:cubicBezTo>
                  <a:pt x="1279525" y="488315"/>
                  <a:pt x="1254125" y="510667"/>
                  <a:pt x="1229741" y="533908"/>
                </a:cubicBezTo>
                <a:close/>
                <a:moveTo>
                  <a:pt x="11971909" y="424815"/>
                </a:moveTo>
                <a:lnTo>
                  <a:pt x="11949938" y="406654"/>
                </a:lnTo>
                <a:cubicBezTo>
                  <a:pt x="11971020" y="381254"/>
                  <a:pt x="11991594" y="354203"/>
                  <a:pt x="12011025" y="326898"/>
                </a:cubicBezTo>
                <a:lnTo>
                  <a:pt x="12034393" y="343535"/>
                </a:lnTo>
                <a:cubicBezTo>
                  <a:pt x="12014708" y="370713"/>
                  <a:pt x="11993499" y="398145"/>
                  <a:pt x="11971909" y="424815"/>
                </a:cubicBezTo>
                <a:close/>
                <a:moveTo>
                  <a:pt x="1376807" y="418084"/>
                </a:moveTo>
                <a:lnTo>
                  <a:pt x="1361186" y="394081"/>
                </a:lnTo>
                <a:cubicBezTo>
                  <a:pt x="1389863" y="375526"/>
                  <a:pt x="1419543" y="358572"/>
                  <a:pt x="1450086" y="343281"/>
                </a:cubicBezTo>
                <a:lnTo>
                  <a:pt x="1462786" y="368681"/>
                </a:lnTo>
                <a:cubicBezTo>
                  <a:pt x="1433246" y="383324"/>
                  <a:pt x="1404531" y="399605"/>
                  <a:pt x="1376807" y="417449"/>
                </a:cubicBezTo>
                <a:close/>
                <a:moveTo>
                  <a:pt x="2170049" y="412115"/>
                </a:moveTo>
                <a:cubicBezTo>
                  <a:pt x="2143023" y="392760"/>
                  <a:pt x="2114677" y="375310"/>
                  <a:pt x="2085213" y="359918"/>
                </a:cubicBezTo>
                <a:lnTo>
                  <a:pt x="2097913" y="334518"/>
                </a:lnTo>
                <a:cubicBezTo>
                  <a:pt x="2128457" y="350622"/>
                  <a:pt x="2157908" y="368745"/>
                  <a:pt x="2186051" y="388747"/>
                </a:cubicBezTo>
                <a:close/>
                <a:moveTo>
                  <a:pt x="2005711" y="324485"/>
                </a:moveTo>
                <a:cubicBezTo>
                  <a:pt x="1974685" y="313042"/>
                  <a:pt x="1942795" y="304127"/>
                  <a:pt x="1910334" y="297815"/>
                </a:cubicBezTo>
                <a:lnTo>
                  <a:pt x="1915668" y="269748"/>
                </a:lnTo>
                <a:cubicBezTo>
                  <a:pt x="1949704" y="276276"/>
                  <a:pt x="1983130" y="285610"/>
                  <a:pt x="2015617" y="297688"/>
                </a:cubicBezTo>
                <a:close/>
                <a:moveTo>
                  <a:pt x="1724787" y="290449"/>
                </a:moveTo>
                <a:lnTo>
                  <a:pt x="1721866" y="262128"/>
                </a:lnTo>
                <a:cubicBezTo>
                  <a:pt x="1756245" y="258559"/>
                  <a:pt x="1790840" y="257581"/>
                  <a:pt x="1825371" y="259207"/>
                </a:cubicBezTo>
                <a:lnTo>
                  <a:pt x="1824101" y="287782"/>
                </a:lnTo>
                <a:cubicBezTo>
                  <a:pt x="1790992" y="285991"/>
                  <a:pt x="1757794" y="286664"/>
                  <a:pt x="1724787" y="289814"/>
                </a:cubicBezTo>
                <a:close/>
                <a:moveTo>
                  <a:pt x="12084050" y="268859"/>
                </a:moveTo>
                <a:lnTo>
                  <a:pt x="12059793" y="253746"/>
                </a:lnTo>
                <a:cubicBezTo>
                  <a:pt x="12077192" y="225933"/>
                  <a:pt x="12094210" y="196596"/>
                  <a:pt x="12110593" y="166751"/>
                </a:cubicBezTo>
                <a:lnTo>
                  <a:pt x="12135993" y="180340"/>
                </a:lnTo>
                <a:cubicBezTo>
                  <a:pt x="12119102" y="210058"/>
                  <a:pt x="12101830" y="239903"/>
                  <a:pt x="12084050" y="268224"/>
                </a:cubicBezTo>
                <a:close/>
                <a:moveTo>
                  <a:pt x="12175998" y="100457"/>
                </a:moveTo>
                <a:lnTo>
                  <a:pt x="12150598" y="87757"/>
                </a:lnTo>
                <a:cubicBezTo>
                  <a:pt x="12164060" y="59563"/>
                  <a:pt x="12177268" y="29972"/>
                  <a:pt x="12189714" y="0"/>
                </a:cubicBezTo>
                <a:lnTo>
                  <a:pt x="12216130" y="10922"/>
                </a:lnTo>
                <a:cubicBezTo>
                  <a:pt x="12202922" y="41148"/>
                  <a:pt x="12189587" y="71120"/>
                  <a:pt x="12175998" y="99822"/>
                </a:cubicBezTo>
                <a:close/>
              </a:path>
            </a:pathLst>
          </a:custGeom>
          <a:solidFill>
            <a:srgbClr val="E5007E"/>
          </a:solidFill>
          <a:ln w="12693" cap="flat">
            <a:noFill/>
            <a:prstDash val="solid"/>
            <a:miter/>
          </a:ln>
        </p:spPr>
        <p:txBody>
          <a:bodyPr rtlCol="0" anchor="ctr"/>
          <a:lstStyle/>
          <a:p>
            <a:endParaRPr lang="nl-NL"/>
          </a:p>
        </p:txBody>
      </p:sp>
      <p:pic>
        <p:nvPicPr>
          <p:cNvPr id="11" name="Afbeelding 10">
            <a:extLst>
              <a:ext uri="{FF2B5EF4-FFF2-40B4-BE49-F238E27FC236}">
                <a16:creationId xmlns:a16="http://schemas.microsoft.com/office/drawing/2014/main" id="{E5E66F55-4FA5-A7CD-0B08-6DAF86995F2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063134" y="875490"/>
            <a:ext cx="1877885" cy="2847821"/>
          </a:xfrm>
          <a:prstGeom prst="rect">
            <a:avLst/>
          </a:prstGeom>
        </p:spPr>
      </p:pic>
      <p:pic>
        <p:nvPicPr>
          <p:cNvPr id="13" name="Afbeelding 12">
            <a:extLst>
              <a:ext uri="{FF2B5EF4-FFF2-40B4-BE49-F238E27FC236}">
                <a16:creationId xmlns:a16="http://schemas.microsoft.com/office/drawing/2014/main" id="{8B60D406-65FE-474A-306A-36D72951FB3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321716" y="3021066"/>
            <a:ext cx="2539285" cy="3870801"/>
          </a:xfrm>
          <a:prstGeom prst="rect">
            <a:avLst/>
          </a:prstGeom>
        </p:spPr>
      </p:pic>
      <p:sp>
        <p:nvSpPr>
          <p:cNvPr id="14" name="Ovaal 13">
            <a:extLst>
              <a:ext uri="{FF2B5EF4-FFF2-40B4-BE49-F238E27FC236}">
                <a16:creationId xmlns:a16="http://schemas.microsoft.com/office/drawing/2014/main" id="{8DF9C178-840D-1A55-666C-87BB74FE9A79}"/>
              </a:ext>
            </a:extLst>
          </p:cNvPr>
          <p:cNvSpPr/>
          <p:nvPr/>
        </p:nvSpPr>
        <p:spPr>
          <a:xfrm>
            <a:off x="9036671" y="4844293"/>
            <a:ext cx="2500139" cy="1957524"/>
          </a:xfrm>
          <a:prstGeom prst="ellipse">
            <a:avLst/>
          </a:prstGeom>
          <a:noFill/>
          <a:ln w="57150">
            <a:solidFill>
              <a:srgbClr val="E500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E055D8B5-95FD-39F9-D64C-53B18ECC03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 y="875490"/>
            <a:ext cx="3811656" cy="5355377"/>
          </a:xfrm>
          <a:prstGeom prst="rect">
            <a:avLst/>
          </a:prstGeom>
        </p:spPr>
      </p:pic>
      <p:pic>
        <p:nvPicPr>
          <p:cNvPr id="19" name="Afbeelding 18">
            <a:extLst>
              <a:ext uri="{FF2B5EF4-FFF2-40B4-BE49-F238E27FC236}">
                <a16:creationId xmlns:a16="http://schemas.microsoft.com/office/drawing/2014/main" id="{3F0ED56C-B85F-E31F-2A23-4F40CA10A2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7054" y="894828"/>
            <a:ext cx="3758761" cy="5331756"/>
          </a:xfrm>
          <a:prstGeom prst="rect">
            <a:avLst/>
          </a:prstGeom>
        </p:spPr>
      </p:pic>
    </p:spTree>
    <p:extLst>
      <p:ext uri="{BB962C8B-B14F-4D97-AF65-F5344CB8AC3E}">
        <p14:creationId xmlns:p14="http://schemas.microsoft.com/office/powerpoint/2010/main" val="1587162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2724E-EE73-91D0-83E3-8FE88E1DACCF}"/>
            </a:ext>
          </a:extLst>
        </p:cNvPr>
        <p:cNvGrpSpPr/>
        <p:nvPr/>
      </p:nvGrpSpPr>
      <p:grpSpPr>
        <a:xfrm>
          <a:off x="0" y="0"/>
          <a:ext cx="0" cy="0"/>
          <a:chOff x="0" y="0"/>
          <a:chExt cx="0" cy="0"/>
        </a:xfrm>
      </p:grpSpPr>
      <p:sp>
        <p:nvSpPr>
          <p:cNvPr id="39" name="Vrije vorm: vorm 4">
            <a:extLst>
              <a:ext uri="{FF2B5EF4-FFF2-40B4-BE49-F238E27FC236}">
                <a16:creationId xmlns:a16="http://schemas.microsoft.com/office/drawing/2014/main" id="{F7E09292-C81F-748D-42CB-A9A13961782F}"/>
              </a:ext>
            </a:extLst>
          </p:cNvPr>
          <p:cNvSpPr/>
          <p:nvPr/>
        </p:nvSpPr>
        <p:spPr>
          <a:xfrm>
            <a:off x="2465184" y="201930"/>
            <a:ext cx="5192916"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b="1" dirty="0">
                <a:solidFill>
                  <a:schemeClr val="bg1"/>
                </a:solidFill>
              </a:rPr>
              <a:t>Oefensoftware met procesgerichte feedback</a:t>
            </a:r>
          </a:p>
        </p:txBody>
      </p:sp>
      <p:sp>
        <p:nvSpPr>
          <p:cNvPr id="23" name="Vrije vorm: vorm 26">
            <a:extLst>
              <a:ext uri="{FF2B5EF4-FFF2-40B4-BE49-F238E27FC236}">
                <a16:creationId xmlns:a16="http://schemas.microsoft.com/office/drawing/2014/main" id="{723AFB11-54F0-517C-7192-F5C74CC6A790}"/>
              </a:ext>
            </a:extLst>
          </p:cNvPr>
          <p:cNvSpPr/>
          <p:nvPr/>
        </p:nvSpPr>
        <p:spPr>
          <a:xfrm>
            <a:off x="0" y="651676"/>
            <a:ext cx="12191999" cy="6206324"/>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grpSp>
        <p:nvGrpSpPr>
          <p:cNvPr id="131" name="Groep 130">
            <a:extLst>
              <a:ext uri="{FF2B5EF4-FFF2-40B4-BE49-F238E27FC236}">
                <a16:creationId xmlns:a16="http://schemas.microsoft.com/office/drawing/2014/main" id="{47CBC481-EEB1-E1C9-A925-C442E337A50E}"/>
              </a:ext>
            </a:extLst>
          </p:cNvPr>
          <p:cNvGrpSpPr/>
          <p:nvPr/>
        </p:nvGrpSpPr>
        <p:grpSpPr>
          <a:xfrm>
            <a:off x="-199122" y="2838147"/>
            <a:ext cx="4931374" cy="5329025"/>
            <a:chOff x="6091824" y="948099"/>
            <a:chExt cx="6228908" cy="6015163"/>
          </a:xfrm>
        </p:grpSpPr>
        <p:sp>
          <p:nvSpPr>
            <p:cNvPr id="132" name="Vrije vorm: vorm 131">
              <a:extLst>
                <a:ext uri="{FF2B5EF4-FFF2-40B4-BE49-F238E27FC236}">
                  <a16:creationId xmlns:a16="http://schemas.microsoft.com/office/drawing/2014/main" id="{B0C4030C-0F20-E1CD-C0CE-D58F3C00FE29}"/>
                </a:ext>
              </a:extLst>
            </p:cNvPr>
            <p:cNvSpPr/>
            <p:nvPr/>
          </p:nvSpPr>
          <p:spPr>
            <a:xfrm>
              <a:off x="6091824" y="948099"/>
              <a:ext cx="342305" cy="1160311"/>
            </a:xfrm>
            <a:custGeom>
              <a:avLst/>
              <a:gdLst>
                <a:gd name="connsiteX0" fmla="*/ 342306 w 342305"/>
                <a:gd name="connsiteY0" fmla="*/ 16500 h 1160311"/>
                <a:gd name="connsiteX1" fmla="*/ 315906 w 342305"/>
                <a:gd name="connsiteY1" fmla="*/ 0 h 1160311"/>
                <a:gd name="connsiteX2" fmla="*/ 266915 w 342305"/>
                <a:gd name="connsiteY2" fmla="*/ 146340 h 1160311"/>
                <a:gd name="connsiteX3" fmla="*/ 239373 w 342305"/>
                <a:gd name="connsiteY3" fmla="*/ 131617 h 1160311"/>
                <a:gd name="connsiteX4" fmla="*/ 284430 w 342305"/>
                <a:gd name="connsiteY4" fmla="*/ 51403 h 1160311"/>
                <a:gd name="connsiteX5" fmla="*/ 311464 w 342305"/>
                <a:gd name="connsiteY5" fmla="*/ 67268 h 1160311"/>
                <a:gd name="connsiteX6" fmla="*/ 266915 w 342305"/>
                <a:gd name="connsiteY6" fmla="*/ 146340 h 1160311"/>
                <a:gd name="connsiteX7" fmla="*/ 200281 w 342305"/>
                <a:gd name="connsiteY7" fmla="*/ 281257 h 1160311"/>
                <a:gd name="connsiteX8" fmla="*/ 171851 w 342305"/>
                <a:gd name="connsiteY8" fmla="*/ 268565 h 1160311"/>
                <a:gd name="connsiteX9" fmla="*/ 211450 w 342305"/>
                <a:gd name="connsiteY9" fmla="*/ 185558 h 1160311"/>
                <a:gd name="connsiteX10" fmla="*/ 239373 w 342305"/>
                <a:gd name="connsiteY10" fmla="*/ 199520 h 1160311"/>
                <a:gd name="connsiteX11" fmla="*/ 200408 w 342305"/>
                <a:gd name="connsiteY11" fmla="*/ 281257 h 1160311"/>
                <a:gd name="connsiteX12" fmla="*/ 143294 w 342305"/>
                <a:gd name="connsiteY12" fmla="*/ 420870 h 1160311"/>
                <a:gd name="connsiteX13" fmla="*/ 114610 w 342305"/>
                <a:gd name="connsiteY13" fmla="*/ 409955 h 1160311"/>
                <a:gd name="connsiteX14" fmla="*/ 148244 w 342305"/>
                <a:gd name="connsiteY14" fmla="*/ 324156 h 1160311"/>
                <a:gd name="connsiteX15" fmla="*/ 176928 w 342305"/>
                <a:gd name="connsiteY15" fmla="*/ 336848 h 1160311"/>
                <a:gd name="connsiteX16" fmla="*/ 143421 w 342305"/>
                <a:gd name="connsiteY16" fmla="*/ 420489 h 1160311"/>
                <a:gd name="connsiteX17" fmla="*/ 96841 w 342305"/>
                <a:gd name="connsiteY17" fmla="*/ 563529 h 1160311"/>
                <a:gd name="connsiteX18" fmla="*/ 66887 w 342305"/>
                <a:gd name="connsiteY18" fmla="*/ 555025 h 1160311"/>
                <a:gd name="connsiteX19" fmla="*/ 94048 w 342305"/>
                <a:gd name="connsiteY19" fmla="*/ 467069 h 1160311"/>
                <a:gd name="connsiteX20" fmla="*/ 123621 w 342305"/>
                <a:gd name="connsiteY20" fmla="*/ 476969 h 1160311"/>
                <a:gd name="connsiteX21" fmla="*/ 96841 w 342305"/>
                <a:gd name="connsiteY21" fmla="*/ 563529 h 1160311"/>
                <a:gd name="connsiteX22" fmla="*/ 61937 w 342305"/>
                <a:gd name="connsiteY22" fmla="*/ 709742 h 1160311"/>
                <a:gd name="connsiteX23" fmla="*/ 31349 w 342305"/>
                <a:gd name="connsiteY23" fmla="*/ 703777 h 1160311"/>
                <a:gd name="connsiteX24" fmla="*/ 51276 w 342305"/>
                <a:gd name="connsiteY24" fmla="*/ 613790 h 1160311"/>
                <a:gd name="connsiteX25" fmla="*/ 81610 w 342305"/>
                <a:gd name="connsiteY25" fmla="*/ 621278 h 1160311"/>
                <a:gd name="connsiteX26" fmla="*/ 61937 w 342305"/>
                <a:gd name="connsiteY26" fmla="*/ 709742 h 1160311"/>
                <a:gd name="connsiteX27" fmla="*/ 39726 w 342305"/>
                <a:gd name="connsiteY27" fmla="*/ 858239 h 1160311"/>
                <a:gd name="connsiteX28" fmla="*/ 8631 w 342305"/>
                <a:gd name="connsiteY28" fmla="*/ 855066 h 1160311"/>
                <a:gd name="connsiteX29" fmla="*/ 21323 w 342305"/>
                <a:gd name="connsiteY29" fmla="*/ 763556 h 1160311"/>
                <a:gd name="connsiteX30" fmla="*/ 52164 w 342305"/>
                <a:gd name="connsiteY30" fmla="*/ 768506 h 1160311"/>
                <a:gd name="connsiteX31" fmla="*/ 39726 w 342305"/>
                <a:gd name="connsiteY31" fmla="*/ 858239 h 1160311"/>
                <a:gd name="connsiteX32" fmla="*/ 31222 w 342305"/>
                <a:gd name="connsiteY32" fmla="*/ 1008006 h 1160311"/>
                <a:gd name="connsiteX33" fmla="*/ 0 w 342305"/>
                <a:gd name="connsiteY33" fmla="*/ 1008006 h 1160311"/>
                <a:gd name="connsiteX34" fmla="*/ 3427 w 342305"/>
                <a:gd name="connsiteY34" fmla="*/ 915862 h 1160311"/>
                <a:gd name="connsiteX35" fmla="*/ 34650 w 342305"/>
                <a:gd name="connsiteY35" fmla="*/ 917892 h 1160311"/>
                <a:gd name="connsiteX36" fmla="*/ 31222 w 342305"/>
                <a:gd name="connsiteY36" fmla="*/ 1008006 h 1160311"/>
                <a:gd name="connsiteX37" fmla="*/ 6600 w 342305"/>
                <a:gd name="connsiteY37" fmla="*/ 1160311 h 1160311"/>
                <a:gd name="connsiteX38" fmla="*/ 761 w 342305"/>
                <a:gd name="connsiteY38" fmla="*/ 1068167 h 1160311"/>
                <a:gd name="connsiteX39" fmla="*/ 31984 w 342305"/>
                <a:gd name="connsiteY39" fmla="*/ 1067151 h 1160311"/>
                <a:gd name="connsiteX40" fmla="*/ 37696 w 342305"/>
                <a:gd name="connsiteY40" fmla="*/ 1157392 h 11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2305" h="1160311">
                  <a:moveTo>
                    <a:pt x="342306" y="16500"/>
                  </a:moveTo>
                  <a:lnTo>
                    <a:pt x="315906" y="0"/>
                  </a:lnTo>
                  <a:moveTo>
                    <a:pt x="266915" y="146340"/>
                  </a:moveTo>
                  <a:lnTo>
                    <a:pt x="239373" y="131617"/>
                  </a:lnTo>
                  <a:cubicBezTo>
                    <a:pt x="253842" y="104710"/>
                    <a:pt x="268946" y="77803"/>
                    <a:pt x="284430" y="51403"/>
                  </a:cubicBezTo>
                  <a:lnTo>
                    <a:pt x="311464" y="67268"/>
                  </a:lnTo>
                  <a:cubicBezTo>
                    <a:pt x="296106" y="92652"/>
                    <a:pt x="281257" y="119813"/>
                    <a:pt x="266915" y="146340"/>
                  </a:cubicBezTo>
                  <a:close/>
                  <a:moveTo>
                    <a:pt x="200281" y="281257"/>
                  </a:moveTo>
                  <a:lnTo>
                    <a:pt x="171851" y="268565"/>
                  </a:lnTo>
                  <a:cubicBezTo>
                    <a:pt x="184543" y="240769"/>
                    <a:pt x="197235" y="212846"/>
                    <a:pt x="211450" y="185558"/>
                  </a:cubicBezTo>
                  <a:lnTo>
                    <a:pt x="239373" y="199520"/>
                  </a:lnTo>
                  <a:cubicBezTo>
                    <a:pt x="225919" y="226300"/>
                    <a:pt x="212846" y="253842"/>
                    <a:pt x="200408" y="281257"/>
                  </a:cubicBezTo>
                  <a:close/>
                  <a:moveTo>
                    <a:pt x="143294" y="420870"/>
                  </a:moveTo>
                  <a:lnTo>
                    <a:pt x="114610" y="409955"/>
                  </a:lnTo>
                  <a:cubicBezTo>
                    <a:pt x="125017" y="381397"/>
                    <a:pt x="136313" y="352586"/>
                    <a:pt x="148244" y="324156"/>
                  </a:cubicBezTo>
                  <a:lnTo>
                    <a:pt x="176928" y="336848"/>
                  </a:lnTo>
                  <a:cubicBezTo>
                    <a:pt x="165378" y="364136"/>
                    <a:pt x="153701" y="392440"/>
                    <a:pt x="143421" y="420489"/>
                  </a:cubicBezTo>
                  <a:close/>
                  <a:moveTo>
                    <a:pt x="96841" y="563529"/>
                  </a:moveTo>
                  <a:lnTo>
                    <a:pt x="66887" y="555025"/>
                  </a:lnTo>
                  <a:cubicBezTo>
                    <a:pt x="75264" y="525707"/>
                    <a:pt x="84402" y="496134"/>
                    <a:pt x="94048" y="467069"/>
                  </a:cubicBezTo>
                  <a:lnTo>
                    <a:pt x="123621" y="476969"/>
                  </a:lnTo>
                  <a:cubicBezTo>
                    <a:pt x="114610" y="505526"/>
                    <a:pt x="105091" y="534718"/>
                    <a:pt x="96841" y="563529"/>
                  </a:cubicBezTo>
                  <a:close/>
                  <a:moveTo>
                    <a:pt x="61937" y="709742"/>
                  </a:moveTo>
                  <a:lnTo>
                    <a:pt x="31349" y="703777"/>
                  </a:lnTo>
                  <a:cubicBezTo>
                    <a:pt x="37188" y="673950"/>
                    <a:pt x="44042" y="643743"/>
                    <a:pt x="51276" y="613790"/>
                  </a:cubicBezTo>
                  <a:lnTo>
                    <a:pt x="81610" y="621278"/>
                  </a:lnTo>
                  <a:cubicBezTo>
                    <a:pt x="74249" y="651104"/>
                    <a:pt x="67649" y="680423"/>
                    <a:pt x="61937" y="709742"/>
                  </a:cubicBezTo>
                  <a:close/>
                  <a:moveTo>
                    <a:pt x="39726" y="858239"/>
                  </a:moveTo>
                  <a:lnTo>
                    <a:pt x="8631" y="855066"/>
                  </a:lnTo>
                  <a:cubicBezTo>
                    <a:pt x="11804" y="824859"/>
                    <a:pt x="15865" y="794144"/>
                    <a:pt x="21323" y="763556"/>
                  </a:cubicBezTo>
                  <a:lnTo>
                    <a:pt x="52164" y="768506"/>
                  </a:lnTo>
                  <a:cubicBezTo>
                    <a:pt x="46707" y="798460"/>
                    <a:pt x="42772" y="828794"/>
                    <a:pt x="39726" y="858239"/>
                  </a:cubicBezTo>
                  <a:close/>
                  <a:moveTo>
                    <a:pt x="31222" y="1008006"/>
                  </a:moveTo>
                  <a:lnTo>
                    <a:pt x="0" y="1008006"/>
                  </a:lnTo>
                  <a:cubicBezTo>
                    <a:pt x="0" y="977545"/>
                    <a:pt x="1396" y="946576"/>
                    <a:pt x="3427" y="915862"/>
                  </a:cubicBezTo>
                  <a:lnTo>
                    <a:pt x="34650" y="917892"/>
                  </a:lnTo>
                  <a:cubicBezTo>
                    <a:pt x="32619" y="947719"/>
                    <a:pt x="31477" y="978180"/>
                    <a:pt x="31222" y="1008006"/>
                  </a:cubicBezTo>
                  <a:close/>
                  <a:moveTo>
                    <a:pt x="6600" y="1160311"/>
                  </a:moveTo>
                  <a:cubicBezTo>
                    <a:pt x="3807" y="1129977"/>
                    <a:pt x="1777" y="1098881"/>
                    <a:pt x="761" y="1068167"/>
                  </a:cubicBezTo>
                  <a:lnTo>
                    <a:pt x="31984" y="1067151"/>
                  </a:lnTo>
                  <a:cubicBezTo>
                    <a:pt x="33000" y="1097231"/>
                    <a:pt x="34903" y="1127566"/>
                    <a:pt x="37696" y="1157392"/>
                  </a:cubicBezTo>
                  <a:close/>
                </a:path>
              </a:pathLst>
            </a:custGeom>
            <a:solidFill>
              <a:srgbClr val="E5007E"/>
            </a:solidFill>
            <a:ln w="12684"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428FB904-2605-5C05-4BE1-D9EF75A25578}"/>
                </a:ext>
              </a:extLst>
            </p:cNvPr>
            <p:cNvSpPr/>
            <p:nvPr/>
          </p:nvSpPr>
          <p:spPr>
            <a:xfrm>
              <a:off x="6137642" y="2311483"/>
              <a:ext cx="1598569" cy="878912"/>
            </a:xfrm>
            <a:custGeom>
              <a:avLst/>
              <a:gdLst>
                <a:gd name="connsiteX0" fmla="*/ 1598570 w 1598569"/>
                <a:gd name="connsiteY0" fmla="*/ 878293 h 878912"/>
                <a:gd name="connsiteX1" fmla="*/ 1505790 w 1598569"/>
                <a:gd name="connsiteY1" fmla="*/ 878293 h 878912"/>
                <a:gd name="connsiteX2" fmla="*/ 1505790 w 1598569"/>
                <a:gd name="connsiteY2" fmla="*/ 847070 h 878912"/>
                <a:gd name="connsiteX3" fmla="*/ 1597300 w 1598569"/>
                <a:gd name="connsiteY3" fmla="*/ 847070 h 878912"/>
                <a:gd name="connsiteX4" fmla="*/ 1444488 w 1598569"/>
                <a:gd name="connsiteY4" fmla="*/ 876770 h 878912"/>
                <a:gd name="connsiteX5" fmla="*/ 1351835 w 1598569"/>
                <a:gd name="connsiteY5" fmla="*/ 870805 h 878912"/>
                <a:gd name="connsiteX6" fmla="*/ 1354500 w 1598569"/>
                <a:gd name="connsiteY6" fmla="*/ 839836 h 878912"/>
                <a:gd name="connsiteX7" fmla="*/ 1445757 w 1598569"/>
                <a:gd name="connsiteY7" fmla="*/ 845674 h 878912"/>
                <a:gd name="connsiteX8" fmla="*/ 1290787 w 1598569"/>
                <a:gd name="connsiteY8" fmla="*/ 864839 h 878912"/>
                <a:gd name="connsiteX9" fmla="*/ 1198769 w 1598569"/>
                <a:gd name="connsiteY9" fmla="*/ 852782 h 878912"/>
                <a:gd name="connsiteX10" fmla="*/ 1203465 w 1598569"/>
                <a:gd name="connsiteY10" fmla="*/ 821940 h 878912"/>
                <a:gd name="connsiteX11" fmla="*/ 1294213 w 1598569"/>
                <a:gd name="connsiteY11" fmla="*/ 833871 h 878912"/>
                <a:gd name="connsiteX12" fmla="*/ 1138481 w 1598569"/>
                <a:gd name="connsiteY12" fmla="*/ 842755 h 878912"/>
                <a:gd name="connsiteX13" fmla="*/ 1047479 w 1598569"/>
                <a:gd name="connsiteY13" fmla="*/ 824478 h 878912"/>
                <a:gd name="connsiteX14" fmla="*/ 1054206 w 1598569"/>
                <a:gd name="connsiteY14" fmla="*/ 794017 h 878912"/>
                <a:gd name="connsiteX15" fmla="*/ 1143939 w 1598569"/>
                <a:gd name="connsiteY15" fmla="*/ 812040 h 878912"/>
                <a:gd name="connsiteX16" fmla="*/ 987191 w 1598569"/>
                <a:gd name="connsiteY16" fmla="*/ 810771 h 878912"/>
                <a:gd name="connsiteX17" fmla="*/ 897712 w 1598569"/>
                <a:gd name="connsiteY17" fmla="*/ 786275 h 878912"/>
                <a:gd name="connsiteX18" fmla="*/ 906724 w 1598569"/>
                <a:gd name="connsiteY18" fmla="*/ 756322 h 878912"/>
                <a:gd name="connsiteX19" fmla="*/ 994807 w 1598569"/>
                <a:gd name="connsiteY19" fmla="*/ 780564 h 878912"/>
                <a:gd name="connsiteX20" fmla="*/ 839202 w 1598569"/>
                <a:gd name="connsiteY20" fmla="*/ 767745 h 878912"/>
                <a:gd name="connsiteX21" fmla="*/ 751880 w 1598569"/>
                <a:gd name="connsiteY21" fmla="*/ 736522 h 878912"/>
                <a:gd name="connsiteX22" fmla="*/ 763176 w 1598569"/>
                <a:gd name="connsiteY22" fmla="*/ 707331 h 878912"/>
                <a:gd name="connsiteX23" fmla="*/ 849101 w 1598569"/>
                <a:gd name="connsiteY23" fmla="*/ 738172 h 878912"/>
                <a:gd name="connsiteX24" fmla="*/ 695020 w 1598569"/>
                <a:gd name="connsiteY24" fmla="*/ 713423 h 878912"/>
                <a:gd name="connsiteX25" fmla="*/ 610490 w 1598569"/>
                <a:gd name="connsiteY25" fmla="*/ 675346 h 878912"/>
                <a:gd name="connsiteX26" fmla="*/ 624197 w 1598569"/>
                <a:gd name="connsiteY26" fmla="*/ 647297 h 878912"/>
                <a:gd name="connsiteX27" fmla="*/ 707331 w 1598569"/>
                <a:gd name="connsiteY27" fmla="*/ 685373 h 878912"/>
                <a:gd name="connsiteX28" fmla="*/ 555407 w 1598569"/>
                <a:gd name="connsiteY28" fmla="*/ 646662 h 878912"/>
                <a:gd name="connsiteX29" fmla="*/ 474811 w 1598569"/>
                <a:gd name="connsiteY29" fmla="*/ 600082 h 878912"/>
                <a:gd name="connsiteX30" fmla="*/ 491311 w 1598569"/>
                <a:gd name="connsiteY30" fmla="*/ 573683 h 878912"/>
                <a:gd name="connsiteX31" fmla="*/ 570129 w 1598569"/>
                <a:gd name="connsiteY31" fmla="*/ 619247 h 878912"/>
                <a:gd name="connsiteX32" fmla="*/ 424170 w 1598569"/>
                <a:gd name="connsiteY32" fmla="*/ 565941 h 878912"/>
                <a:gd name="connsiteX33" fmla="*/ 349160 w 1598569"/>
                <a:gd name="connsiteY33" fmla="*/ 510730 h 878912"/>
                <a:gd name="connsiteX34" fmla="*/ 368451 w 1598569"/>
                <a:gd name="connsiteY34" fmla="*/ 486361 h 878912"/>
                <a:gd name="connsiteX35" fmla="*/ 441812 w 1598569"/>
                <a:gd name="connsiteY35" fmla="*/ 540303 h 878912"/>
                <a:gd name="connsiteX36" fmla="*/ 301818 w 1598569"/>
                <a:gd name="connsiteY36" fmla="*/ 471257 h 878912"/>
                <a:gd name="connsiteX37" fmla="*/ 234296 w 1598569"/>
                <a:gd name="connsiteY37" fmla="*/ 406782 h 878912"/>
                <a:gd name="connsiteX38" fmla="*/ 256634 w 1598569"/>
                <a:gd name="connsiteY38" fmla="*/ 385205 h 878912"/>
                <a:gd name="connsiteX39" fmla="*/ 322380 w 1598569"/>
                <a:gd name="connsiteY39" fmla="*/ 447777 h 878912"/>
                <a:gd name="connsiteX40" fmla="*/ 192666 w 1598569"/>
                <a:gd name="connsiteY40" fmla="*/ 361217 h 878912"/>
                <a:gd name="connsiteX41" fmla="*/ 135171 w 1598569"/>
                <a:gd name="connsiteY41" fmla="*/ 287603 h 878912"/>
                <a:gd name="connsiteX42" fmla="*/ 160555 w 1598569"/>
                <a:gd name="connsiteY42" fmla="*/ 269580 h 878912"/>
                <a:gd name="connsiteX43" fmla="*/ 216400 w 1598569"/>
                <a:gd name="connsiteY43" fmla="*/ 340910 h 878912"/>
                <a:gd name="connsiteX44" fmla="*/ 100902 w 1598569"/>
                <a:gd name="connsiteY44" fmla="*/ 236073 h 878912"/>
                <a:gd name="connsiteX45" fmla="*/ 55846 w 1598569"/>
                <a:gd name="connsiteY45" fmla="*/ 154082 h 878912"/>
                <a:gd name="connsiteX46" fmla="*/ 83895 w 1598569"/>
                <a:gd name="connsiteY46" fmla="*/ 140502 h 878912"/>
                <a:gd name="connsiteX47" fmla="*/ 127556 w 1598569"/>
                <a:gd name="connsiteY47" fmla="*/ 219700 h 878912"/>
                <a:gd name="connsiteX48" fmla="*/ 30715 w 1598569"/>
                <a:gd name="connsiteY48" fmla="*/ 97602 h 878912"/>
                <a:gd name="connsiteX49" fmla="*/ 0 w 1598569"/>
                <a:gd name="connsiteY49" fmla="*/ 8758 h 878912"/>
                <a:gd name="connsiteX50" fmla="*/ 29954 w 1598569"/>
                <a:gd name="connsiteY50" fmla="*/ 0 h 878912"/>
                <a:gd name="connsiteX51" fmla="*/ 59526 w 1598569"/>
                <a:gd name="connsiteY51" fmla="*/ 85291 h 87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98569" h="878912">
                  <a:moveTo>
                    <a:pt x="1598570" y="878293"/>
                  </a:moveTo>
                  <a:cubicBezTo>
                    <a:pt x="1568108" y="879055"/>
                    <a:pt x="1536886" y="879181"/>
                    <a:pt x="1505790" y="878293"/>
                  </a:cubicBezTo>
                  <a:lnTo>
                    <a:pt x="1505790" y="847070"/>
                  </a:lnTo>
                  <a:cubicBezTo>
                    <a:pt x="1536505" y="847070"/>
                    <a:pt x="1567220" y="847070"/>
                    <a:pt x="1597300" y="847070"/>
                  </a:cubicBezTo>
                  <a:close/>
                  <a:moveTo>
                    <a:pt x="1444488" y="876770"/>
                  </a:moveTo>
                  <a:cubicBezTo>
                    <a:pt x="1413772" y="875501"/>
                    <a:pt x="1382550" y="873470"/>
                    <a:pt x="1351835" y="870805"/>
                  </a:cubicBezTo>
                  <a:lnTo>
                    <a:pt x="1354500" y="839836"/>
                  </a:lnTo>
                  <a:cubicBezTo>
                    <a:pt x="1384835" y="842374"/>
                    <a:pt x="1415549" y="844278"/>
                    <a:pt x="1445757" y="845674"/>
                  </a:cubicBezTo>
                  <a:close/>
                  <a:moveTo>
                    <a:pt x="1290787" y="864839"/>
                  </a:moveTo>
                  <a:cubicBezTo>
                    <a:pt x="1260071" y="861413"/>
                    <a:pt x="1229102" y="857351"/>
                    <a:pt x="1198769" y="852782"/>
                  </a:cubicBezTo>
                  <a:lnTo>
                    <a:pt x="1203465" y="821940"/>
                  </a:lnTo>
                  <a:cubicBezTo>
                    <a:pt x="1233418" y="826509"/>
                    <a:pt x="1264006" y="830571"/>
                    <a:pt x="1294213" y="833871"/>
                  </a:cubicBezTo>
                  <a:close/>
                  <a:moveTo>
                    <a:pt x="1138481" y="842755"/>
                  </a:moveTo>
                  <a:cubicBezTo>
                    <a:pt x="1108020" y="837297"/>
                    <a:pt x="1077305" y="831078"/>
                    <a:pt x="1047479" y="824478"/>
                  </a:cubicBezTo>
                  <a:lnTo>
                    <a:pt x="1054206" y="794017"/>
                  </a:lnTo>
                  <a:cubicBezTo>
                    <a:pt x="1083651" y="800617"/>
                    <a:pt x="1113859" y="806709"/>
                    <a:pt x="1143939" y="812040"/>
                  </a:cubicBezTo>
                  <a:close/>
                  <a:moveTo>
                    <a:pt x="987191" y="810771"/>
                  </a:moveTo>
                  <a:cubicBezTo>
                    <a:pt x="957111" y="803283"/>
                    <a:pt x="927031" y="795033"/>
                    <a:pt x="897712" y="786275"/>
                  </a:cubicBezTo>
                  <a:lnTo>
                    <a:pt x="906724" y="756322"/>
                  </a:lnTo>
                  <a:cubicBezTo>
                    <a:pt x="935534" y="764953"/>
                    <a:pt x="965234" y="773075"/>
                    <a:pt x="994807" y="780564"/>
                  </a:cubicBezTo>
                  <a:close/>
                  <a:moveTo>
                    <a:pt x="839202" y="767745"/>
                  </a:moveTo>
                  <a:cubicBezTo>
                    <a:pt x="809629" y="757972"/>
                    <a:pt x="780310" y="747437"/>
                    <a:pt x="751880" y="736522"/>
                  </a:cubicBezTo>
                  <a:lnTo>
                    <a:pt x="763176" y="707331"/>
                  </a:lnTo>
                  <a:cubicBezTo>
                    <a:pt x="791098" y="718119"/>
                    <a:pt x="820036" y="728526"/>
                    <a:pt x="849101" y="738172"/>
                  </a:cubicBezTo>
                  <a:close/>
                  <a:moveTo>
                    <a:pt x="695020" y="713423"/>
                  </a:moveTo>
                  <a:cubicBezTo>
                    <a:pt x="666335" y="700731"/>
                    <a:pt x="637905" y="688038"/>
                    <a:pt x="610490" y="675346"/>
                  </a:cubicBezTo>
                  <a:lnTo>
                    <a:pt x="624197" y="647297"/>
                  </a:lnTo>
                  <a:cubicBezTo>
                    <a:pt x="651105" y="659989"/>
                    <a:pt x="679027" y="673316"/>
                    <a:pt x="707331" y="685373"/>
                  </a:cubicBezTo>
                  <a:close/>
                  <a:moveTo>
                    <a:pt x="555407" y="646662"/>
                  </a:moveTo>
                  <a:cubicBezTo>
                    <a:pt x="527864" y="631939"/>
                    <a:pt x="500704" y="616201"/>
                    <a:pt x="474811" y="600082"/>
                  </a:cubicBezTo>
                  <a:lnTo>
                    <a:pt x="491311" y="573683"/>
                  </a:lnTo>
                  <a:cubicBezTo>
                    <a:pt x="516695" y="589421"/>
                    <a:pt x="543222" y="604778"/>
                    <a:pt x="570129" y="619247"/>
                  </a:cubicBezTo>
                  <a:close/>
                  <a:moveTo>
                    <a:pt x="424170" y="565941"/>
                  </a:moveTo>
                  <a:cubicBezTo>
                    <a:pt x="398786" y="548299"/>
                    <a:pt x="373402" y="529768"/>
                    <a:pt x="349160" y="510730"/>
                  </a:cubicBezTo>
                  <a:lnTo>
                    <a:pt x="368451" y="486361"/>
                  </a:lnTo>
                  <a:cubicBezTo>
                    <a:pt x="391805" y="504891"/>
                    <a:pt x="416428" y="522914"/>
                    <a:pt x="441812" y="540303"/>
                  </a:cubicBezTo>
                  <a:close/>
                  <a:moveTo>
                    <a:pt x="301818" y="471257"/>
                  </a:moveTo>
                  <a:cubicBezTo>
                    <a:pt x="278211" y="450442"/>
                    <a:pt x="255492" y="428866"/>
                    <a:pt x="234296" y="406782"/>
                  </a:cubicBezTo>
                  <a:lnTo>
                    <a:pt x="256634" y="385205"/>
                  </a:lnTo>
                  <a:cubicBezTo>
                    <a:pt x="277322" y="406528"/>
                    <a:pt x="299407" y="427597"/>
                    <a:pt x="322380" y="447777"/>
                  </a:cubicBezTo>
                  <a:close/>
                  <a:moveTo>
                    <a:pt x="192666" y="361217"/>
                  </a:moveTo>
                  <a:cubicBezTo>
                    <a:pt x="172232" y="337483"/>
                    <a:pt x="152940" y="312733"/>
                    <a:pt x="135171" y="287603"/>
                  </a:cubicBezTo>
                  <a:lnTo>
                    <a:pt x="160555" y="269580"/>
                  </a:lnTo>
                  <a:cubicBezTo>
                    <a:pt x="177816" y="293822"/>
                    <a:pt x="196601" y="317810"/>
                    <a:pt x="216400" y="340910"/>
                  </a:cubicBezTo>
                  <a:close/>
                  <a:moveTo>
                    <a:pt x="100902" y="236073"/>
                  </a:moveTo>
                  <a:cubicBezTo>
                    <a:pt x="84529" y="209420"/>
                    <a:pt x="69426" y="181878"/>
                    <a:pt x="55846" y="154082"/>
                  </a:cubicBezTo>
                  <a:lnTo>
                    <a:pt x="83895" y="140502"/>
                  </a:lnTo>
                  <a:cubicBezTo>
                    <a:pt x="96587" y="167282"/>
                    <a:pt x="111691" y="193935"/>
                    <a:pt x="127556" y="219700"/>
                  </a:cubicBezTo>
                  <a:close/>
                  <a:moveTo>
                    <a:pt x="30715" y="97602"/>
                  </a:moveTo>
                  <a:cubicBezTo>
                    <a:pt x="19038" y="68791"/>
                    <a:pt x="8758" y="39092"/>
                    <a:pt x="0" y="8758"/>
                  </a:cubicBezTo>
                  <a:lnTo>
                    <a:pt x="29954" y="0"/>
                  </a:lnTo>
                  <a:cubicBezTo>
                    <a:pt x="38381" y="28900"/>
                    <a:pt x="48255" y="57368"/>
                    <a:pt x="59526" y="85291"/>
                  </a:cubicBezTo>
                  <a:close/>
                </a:path>
              </a:pathLst>
            </a:custGeom>
            <a:solidFill>
              <a:srgbClr val="E5007E"/>
            </a:solidFill>
            <a:ln w="1268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7A4B998B-8183-34FB-CA75-7850CC74F1A8}"/>
                </a:ext>
              </a:extLst>
            </p:cNvPr>
            <p:cNvSpPr/>
            <p:nvPr/>
          </p:nvSpPr>
          <p:spPr>
            <a:xfrm>
              <a:off x="7948804" y="2092926"/>
              <a:ext cx="1530666" cy="1080097"/>
            </a:xfrm>
            <a:custGeom>
              <a:avLst/>
              <a:gdLst>
                <a:gd name="connsiteX0" fmla="*/ 1505789 w 1530666"/>
                <a:gd name="connsiteY0" fmla="*/ 97856 h 1080097"/>
                <a:gd name="connsiteX1" fmla="*/ 1476217 w 1530666"/>
                <a:gd name="connsiteY1" fmla="*/ 88083 h 1080097"/>
                <a:gd name="connsiteX2" fmla="*/ 1500205 w 1530666"/>
                <a:gd name="connsiteY2" fmla="*/ 0 h 1080097"/>
                <a:gd name="connsiteX3" fmla="*/ 1530666 w 1530666"/>
                <a:gd name="connsiteY3" fmla="*/ 6473 h 1080097"/>
                <a:gd name="connsiteX4" fmla="*/ 1505789 w 1530666"/>
                <a:gd name="connsiteY4" fmla="*/ 97856 h 1080097"/>
                <a:gd name="connsiteX5" fmla="*/ 1443345 w 1530666"/>
                <a:gd name="connsiteY5" fmla="*/ 242419 h 1080097"/>
                <a:gd name="connsiteX6" fmla="*/ 1415803 w 1530666"/>
                <a:gd name="connsiteY6" fmla="*/ 227823 h 1080097"/>
                <a:gd name="connsiteX7" fmla="*/ 1454641 w 1530666"/>
                <a:gd name="connsiteY7" fmla="*/ 145071 h 1080097"/>
                <a:gd name="connsiteX8" fmla="*/ 1483451 w 1530666"/>
                <a:gd name="connsiteY8" fmla="*/ 156747 h 1080097"/>
                <a:gd name="connsiteX9" fmla="*/ 1443345 w 1530666"/>
                <a:gd name="connsiteY9" fmla="*/ 242419 h 1080097"/>
                <a:gd name="connsiteX10" fmla="*/ 1359323 w 1530666"/>
                <a:gd name="connsiteY10" fmla="*/ 375432 h 1080097"/>
                <a:gd name="connsiteX11" fmla="*/ 1333939 w 1530666"/>
                <a:gd name="connsiteY11" fmla="*/ 356902 h 1080097"/>
                <a:gd name="connsiteX12" fmla="*/ 1384707 w 1530666"/>
                <a:gd name="connsiteY12" fmla="*/ 280749 h 1080097"/>
                <a:gd name="connsiteX13" fmla="*/ 1411233 w 1530666"/>
                <a:gd name="connsiteY13" fmla="*/ 296995 h 1080097"/>
                <a:gd name="connsiteX14" fmla="*/ 1359830 w 1530666"/>
                <a:gd name="connsiteY14" fmla="*/ 375432 h 1080097"/>
                <a:gd name="connsiteX15" fmla="*/ 1257786 w 1530666"/>
                <a:gd name="connsiteY15" fmla="*/ 495372 h 1080097"/>
                <a:gd name="connsiteX16" fmla="*/ 1235194 w 1530666"/>
                <a:gd name="connsiteY16" fmla="*/ 473796 h 1080097"/>
                <a:gd name="connsiteX17" fmla="*/ 1296370 w 1530666"/>
                <a:gd name="connsiteY17" fmla="*/ 405132 h 1080097"/>
                <a:gd name="connsiteX18" fmla="*/ 1320485 w 1530666"/>
                <a:gd name="connsiteY18" fmla="*/ 424931 h 1080097"/>
                <a:gd name="connsiteX19" fmla="*/ 1258548 w 1530666"/>
                <a:gd name="connsiteY19" fmla="*/ 495372 h 1080097"/>
                <a:gd name="connsiteX20" fmla="*/ 1143557 w 1530666"/>
                <a:gd name="connsiteY20" fmla="*/ 602367 h 1080097"/>
                <a:gd name="connsiteX21" fmla="*/ 1123504 w 1530666"/>
                <a:gd name="connsiteY21" fmla="*/ 578506 h 1080097"/>
                <a:gd name="connsiteX22" fmla="*/ 1192295 w 1530666"/>
                <a:gd name="connsiteY22" fmla="*/ 517076 h 1080097"/>
                <a:gd name="connsiteX23" fmla="*/ 1213871 w 1530666"/>
                <a:gd name="connsiteY23" fmla="*/ 539668 h 1080097"/>
                <a:gd name="connsiteX24" fmla="*/ 1143811 w 1530666"/>
                <a:gd name="connsiteY24" fmla="*/ 602367 h 1080097"/>
                <a:gd name="connsiteX25" fmla="*/ 1018921 w 1530666"/>
                <a:gd name="connsiteY25" fmla="*/ 697177 h 1080097"/>
                <a:gd name="connsiteX26" fmla="*/ 1001279 w 1530666"/>
                <a:gd name="connsiteY26" fmla="*/ 671793 h 1080097"/>
                <a:gd name="connsiteX27" fmla="*/ 1075781 w 1530666"/>
                <a:gd name="connsiteY27" fmla="*/ 617217 h 1080097"/>
                <a:gd name="connsiteX28" fmla="*/ 1094819 w 1530666"/>
                <a:gd name="connsiteY28" fmla="*/ 641839 h 1080097"/>
                <a:gd name="connsiteX29" fmla="*/ 1019175 w 1530666"/>
                <a:gd name="connsiteY29" fmla="*/ 697177 h 1080097"/>
                <a:gd name="connsiteX30" fmla="*/ 886797 w 1530666"/>
                <a:gd name="connsiteY30" fmla="*/ 780818 h 1080097"/>
                <a:gd name="connsiteX31" fmla="*/ 871185 w 1530666"/>
                <a:gd name="connsiteY31" fmla="*/ 753783 h 1080097"/>
                <a:gd name="connsiteX32" fmla="*/ 950130 w 1530666"/>
                <a:gd name="connsiteY32" fmla="*/ 705680 h 1080097"/>
                <a:gd name="connsiteX33" fmla="*/ 967010 w 1530666"/>
                <a:gd name="connsiteY33" fmla="*/ 731826 h 1080097"/>
                <a:gd name="connsiteX34" fmla="*/ 887050 w 1530666"/>
                <a:gd name="connsiteY34" fmla="*/ 780818 h 1080097"/>
                <a:gd name="connsiteX35" fmla="*/ 748452 w 1530666"/>
                <a:gd name="connsiteY35" fmla="*/ 854178 h 1080097"/>
                <a:gd name="connsiteX36" fmla="*/ 735126 w 1530666"/>
                <a:gd name="connsiteY36" fmla="*/ 826255 h 1080097"/>
                <a:gd name="connsiteX37" fmla="*/ 817497 w 1530666"/>
                <a:gd name="connsiteY37" fmla="*/ 783991 h 1080097"/>
                <a:gd name="connsiteX38" fmla="*/ 832347 w 1530666"/>
                <a:gd name="connsiteY38" fmla="*/ 811406 h 1080097"/>
                <a:gd name="connsiteX39" fmla="*/ 748707 w 1530666"/>
                <a:gd name="connsiteY39" fmla="*/ 854178 h 1080097"/>
                <a:gd name="connsiteX40" fmla="*/ 605793 w 1530666"/>
                <a:gd name="connsiteY40" fmla="*/ 917638 h 1080097"/>
                <a:gd name="connsiteX41" fmla="*/ 593990 w 1530666"/>
                <a:gd name="connsiteY41" fmla="*/ 888827 h 1080097"/>
                <a:gd name="connsiteX42" fmla="*/ 679027 w 1530666"/>
                <a:gd name="connsiteY42" fmla="*/ 852274 h 1080097"/>
                <a:gd name="connsiteX43" fmla="*/ 691719 w 1530666"/>
                <a:gd name="connsiteY43" fmla="*/ 880577 h 1080097"/>
                <a:gd name="connsiteX44" fmla="*/ 605666 w 1530666"/>
                <a:gd name="connsiteY44" fmla="*/ 917765 h 1080097"/>
                <a:gd name="connsiteX45" fmla="*/ 459580 w 1530666"/>
                <a:gd name="connsiteY45" fmla="*/ 971961 h 1080097"/>
                <a:gd name="connsiteX46" fmla="*/ 449554 w 1530666"/>
                <a:gd name="connsiteY46" fmla="*/ 942515 h 1080097"/>
                <a:gd name="connsiteX47" fmla="*/ 536748 w 1530666"/>
                <a:gd name="connsiteY47" fmla="*/ 911292 h 1080097"/>
                <a:gd name="connsiteX48" fmla="*/ 547790 w 1530666"/>
                <a:gd name="connsiteY48" fmla="*/ 940484 h 1080097"/>
                <a:gd name="connsiteX49" fmla="*/ 459834 w 1530666"/>
                <a:gd name="connsiteY49" fmla="*/ 972088 h 1080097"/>
                <a:gd name="connsiteX50" fmla="*/ 310068 w 1530666"/>
                <a:gd name="connsiteY50" fmla="*/ 1017271 h 1080097"/>
                <a:gd name="connsiteX51" fmla="*/ 301945 w 1530666"/>
                <a:gd name="connsiteY51" fmla="*/ 987191 h 1080097"/>
                <a:gd name="connsiteX52" fmla="*/ 390789 w 1530666"/>
                <a:gd name="connsiteY52" fmla="*/ 961807 h 1080097"/>
                <a:gd name="connsiteX53" fmla="*/ 400054 w 1530666"/>
                <a:gd name="connsiteY53" fmla="*/ 991633 h 1080097"/>
                <a:gd name="connsiteX54" fmla="*/ 310321 w 1530666"/>
                <a:gd name="connsiteY54" fmla="*/ 1017398 h 1080097"/>
                <a:gd name="connsiteX55" fmla="*/ 157763 w 1530666"/>
                <a:gd name="connsiteY55" fmla="*/ 1053317 h 1080097"/>
                <a:gd name="connsiteX56" fmla="*/ 151543 w 1530666"/>
                <a:gd name="connsiteY56" fmla="*/ 1022856 h 1080097"/>
                <a:gd name="connsiteX57" fmla="*/ 241911 w 1530666"/>
                <a:gd name="connsiteY57" fmla="*/ 1002549 h 1080097"/>
                <a:gd name="connsiteX58" fmla="*/ 249399 w 1530666"/>
                <a:gd name="connsiteY58" fmla="*/ 1032883 h 1080097"/>
                <a:gd name="connsiteX59" fmla="*/ 158270 w 1530666"/>
                <a:gd name="connsiteY59" fmla="*/ 1053444 h 1080097"/>
                <a:gd name="connsiteX60" fmla="*/ 4188 w 1530666"/>
                <a:gd name="connsiteY60" fmla="*/ 1080097 h 1080097"/>
                <a:gd name="connsiteX61" fmla="*/ 0 w 1530666"/>
                <a:gd name="connsiteY61" fmla="*/ 1049129 h 1080097"/>
                <a:gd name="connsiteX62" fmla="*/ 91510 w 1530666"/>
                <a:gd name="connsiteY62" fmla="*/ 1034913 h 1080097"/>
                <a:gd name="connsiteX63" fmla="*/ 96967 w 1530666"/>
                <a:gd name="connsiteY63" fmla="*/ 1065628 h 1080097"/>
                <a:gd name="connsiteX64" fmla="*/ 4188 w 1530666"/>
                <a:gd name="connsiteY64" fmla="*/ 1080097 h 10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530666" h="1080097">
                  <a:moveTo>
                    <a:pt x="1505789" y="97856"/>
                  </a:moveTo>
                  <a:lnTo>
                    <a:pt x="1476217" y="88083"/>
                  </a:lnTo>
                  <a:cubicBezTo>
                    <a:pt x="1485761" y="59171"/>
                    <a:pt x="1493771" y="29763"/>
                    <a:pt x="1500205" y="0"/>
                  </a:cubicBezTo>
                  <a:lnTo>
                    <a:pt x="1530666" y="6473"/>
                  </a:lnTo>
                  <a:cubicBezTo>
                    <a:pt x="1524016" y="37353"/>
                    <a:pt x="1515702" y="67865"/>
                    <a:pt x="1505789" y="97856"/>
                  </a:cubicBezTo>
                  <a:close/>
                  <a:moveTo>
                    <a:pt x="1443345" y="242419"/>
                  </a:moveTo>
                  <a:lnTo>
                    <a:pt x="1415803" y="227823"/>
                  </a:lnTo>
                  <a:cubicBezTo>
                    <a:pt x="1430145" y="200789"/>
                    <a:pt x="1443218" y="172866"/>
                    <a:pt x="1454641" y="145071"/>
                  </a:cubicBezTo>
                  <a:lnTo>
                    <a:pt x="1483451" y="156747"/>
                  </a:lnTo>
                  <a:cubicBezTo>
                    <a:pt x="1471534" y="185965"/>
                    <a:pt x="1458156" y="214560"/>
                    <a:pt x="1443345" y="242419"/>
                  </a:cubicBezTo>
                  <a:close/>
                  <a:moveTo>
                    <a:pt x="1359323" y="375432"/>
                  </a:moveTo>
                  <a:lnTo>
                    <a:pt x="1333939" y="356902"/>
                  </a:lnTo>
                  <a:cubicBezTo>
                    <a:pt x="1352215" y="331518"/>
                    <a:pt x="1369477" y="306133"/>
                    <a:pt x="1384707" y="280749"/>
                  </a:cubicBezTo>
                  <a:lnTo>
                    <a:pt x="1411233" y="296995"/>
                  </a:lnTo>
                  <a:cubicBezTo>
                    <a:pt x="1396511" y="323522"/>
                    <a:pt x="1378741" y="349921"/>
                    <a:pt x="1359830" y="375432"/>
                  </a:cubicBezTo>
                  <a:close/>
                  <a:moveTo>
                    <a:pt x="1257786" y="495372"/>
                  </a:moveTo>
                  <a:lnTo>
                    <a:pt x="1235194" y="473796"/>
                  </a:lnTo>
                  <a:cubicBezTo>
                    <a:pt x="1256771" y="451331"/>
                    <a:pt x="1277332" y="428231"/>
                    <a:pt x="1296370" y="405132"/>
                  </a:cubicBezTo>
                  <a:lnTo>
                    <a:pt x="1320485" y="424931"/>
                  </a:lnTo>
                  <a:cubicBezTo>
                    <a:pt x="1301701" y="448666"/>
                    <a:pt x="1280505" y="472400"/>
                    <a:pt x="1258548" y="495372"/>
                  </a:cubicBezTo>
                  <a:close/>
                  <a:moveTo>
                    <a:pt x="1143557" y="602367"/>
                  </a:moveTo>
                  <a:lnTo>
                    <a:pt x="1123504" y="578506"/>
                  </a:lnTo>
                  <a:cubicBezTo>
                    <a:pt x="1147492" y="558452"/>
                    <a:pt x="1170592" y="537764"/>
                    <a:pt x="1192295" y="517076"/>
                  </a:cubicBezTo>
                  <a:lnTo>
                    <a:pt x="1213871" y="539668"/>
                  </a:lnTo>
                  <a:cubicBezTo>
                    <a:pt x="1191914" y="560737"/>
                    <a:pt x="1168180" y="581933"/>
                    <a:pt x="1143811" y="602367"/>
                  </a:cubicBezTo>
                  <a:close/>
                  <a:moveTo>
                    <a:pt x="1018921" y="697177"/>
                  </a:moveTo>
                  <a:lnTo>
                    <a:pt x="1001279" y="671793"/>
                  </a:lnTo>
                  <a:cubicBezTo>
                    <a:pt x="1026663" y="654151"/>
                    <a:pt x="1052047" y="635747"/>
                    <a:pt x="1075781" y="617217"/>
                  </a:cubicBezTo>
                  <a:lnTo>
                    <a:pt x="1094819" y="641839"/>
                  </a:lnTo>
                  <a:cubicBezTo>
                    <a:pt x="1070832" y="660497"/>
                    <a:pt x="1045194" y="679154"/>
                    <a:pt x="1019175" y="697177"/>
                  </a:cubicBezTo>
                  <a:close/>
                  <a:moveTo>
                    <a:pt x="886797" y="780818"/>
                  </a:moveTo>
                  <a:lnTo>
                    <a:pt x="871185" y="753783"/>
                  </a:lnTo>
                  <a:cubicBezTo>
                    <a:pt x="898092" y="738172"/>
                    <a:pt x="924619" y="722053"/>
                    <a:pt x="950130" y="705680"/>
                  </a:cubicBezTo>
                  <a:lnTo>
                    <a:pt x="967010" y="731826"/>
                  </a:lnTo>
                  <a:cubicBezTo>
                    <a:pt x="941372" y="748453"/>
                    <a:pt x="914338" y="764953"/>
                    <a:pt x="887050" y="780818"/>
                  </a:cubicBezTo>
                  <a:close/>
                  <a:moveTo>
                    <a:pt x="748452" y="854178"/>
                  </a:moveTo>
                  <a:lnTo>
                    <a:pt x="735126" y="826255"/>
                  </a:lnTo>
                  <a:cubicBezTo>
                    <a:pt x="763049" y="812675"/>
                    <a:pt x="790844" y="798460"/>
                    <a:pt x="817497" y="783991"/>
                  </a:cubicBezTo>
                  <a:lnTo>
                    <a:pt x="832347" y="811406"/>
                  </a:lnTo>
                  <a:cubicBezTo>
                    <a:pt x="805186" y="826255"/>
                    <a:pt x="777137" y="840344"/>
                    <a:pt x="748707" y="854178"/>
                  </a:cubicBezTo>
                  <a:close/>
                  <a:moveTo>
                    <a:pt x="605793" y="917638"/>
                  </a:moveTo>
                  <a:lnTo>
                    <a:pt x="593990" y="888827"/>
                  </a:lnTo>
                  <a:cubicBezTo>
                    <a:pt x="622547" y="877151"/>
                    <a:pt x="651231" y="864839"/>
                    <a:pt x="679027" y="852274"/>
                  </a:cubicBezTo>
                  <a:lnTo>
                    <a:pt x="691719" y="880577"/>
                  </a:lnTo>
                  <a:cubicBezTo>
                    <a:pt x="663923" y="893523"/>
                    <a:pt x="634985" y="905962"/>
                    <a:pt x="605666" y="917765"/>
                  </a:cubicBezTo>
                  <a:close/>
                  <a:moveTo>
                    <a:pt x="459580" y="971961"/>
                  </a:moveTo>
                  <a:lnTo>
                    <a:pt x="449554" y="942515"/>
                  </a:lnTo>
                  <a:cubicBezTo>
                    <a:pt x="478745" y="932615"/>
                    <a:pt x="508064" y="922208"/>
                    <a:pt x="536748" y="911292"/>
                  </a:cubicBezTo>
                  <a:lnTo>
                    <a:pt x="547790" y="940484"/>
                  </a:lnTo>
                  <a:cubicBezTo>
                    <a:pt x="518979" y="951526"/>
                    <a:pt x="489407" y="962188"/>
                    <a:pt x="459834" y="972088"/>
                  </a:cubicBezTo>
                  <a:close/>
                  <a:moveTo>
                    <a:pt x="310068" y="1017271"/>
                  </a:moveTo>
                  <a:lnTo>
                    <a:pt x="301945" y="987191"/>
                  </a:lnTo>
                  <a:cubicBezTo>
                    <a:pt x="331517" y="979195"/>
                    <a:pt x="361471" y="970564"/>
                    <a:pt x="390789" y="961807"/>
                  </a:cubicBezTo>
                  <a:lnTo>
                    <a:pt x="400054" y="991633"/>
                  </a:lnTo>
                  <a:cubicBezTo>
                    <a:pt x="370609" y="1000518"/>
                    <a:pt x="340275" y="1009402"/>
                    <a:pt x="310321" y="1017398"/>
                  </a:cubicBezTo>
                  <a:close/>
                  <a:moveTo>
                    <a:pt x="157763" y="1053317"/>
                  </a:moveTo>
                  <a:lnTo>
                    <a:pt x="151543" y="1022856"/>
                  </a:lnTo>
                  <a:cubicBezTo>
                    <a:pt x="181497" y="1016764"/>
                    <a:pt x="211830" y="1010164"/>
                    <a:pt x="241911" y="1002549"/>
                  </a:cubicBezTo>
                  <a:lnTo>
                    <a:pt x="249399" y="1032883"/>
                  </a:lnTo>
                  <a:cubicBezTo>
                    <a:pt x="219446" y="1040371"/>
                    <a:pt x="188604" y="1047352"/>
                    <a:pt x="158270" y="1053444"/>
                  </a:cubicBezTo>
                  <a:close/>
                  <a:moveTo>
                    <a:pt x="4188" y="1080097"/>
                  </a:moveTo>
                  <a:lnTo>
                    <a:pt x="0" y="1049129"/>
                  </a:lnTo>
                  <a:cubicBezTo>
                    <a:pt x="30080" y="1045194"/>
                    <a:pt x="60795" y="1040371"/>
                    <a:pt x="91510" y="1034913"/>
                  </a:cubicBezTo>
                  <a:lnTo>
                    <a:pt x="96967" y="1065628"/>
                  </a:lnTo>
                  <a:cubicBezTo>
                    <a:pt x="65871" y="1070705"/>
                    <a:pt x="34522" y="1075528"/>
                    <a:pt x="4188" y="1080097"/>
                  </a:cubicBezTo>
                  <a:close/>
                </a:path>
              </a:pathLst>
            </a:custGeom>
            <a:solidFill>
              <a:srgbClr val="E5007E"/>
            </a:solidFill>
            <a:ln w="12684"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13FE66A6-B659-9FEF-8CCF-ED72CC8FD9CA}"/>
                </a:ext>
              </a:extLst>
            </p:cNvPr>
            <p:cNvSpPr/>
            <p:nvPr/>
          </p:nvSpPr>
          <p:spPr>
            <a:xfrm>
              <a:off x="8352159" y="1247505"/>
              <a:ext cx="1146222" cy="636762"/>
            </a:xfrm>
            <a:custGeom>
              <a:avLst/>
              <a:gdLst>
                <a:gd name="connsiteX0" fmla="*/ 1115127 w 1146222"/>
                <a:gd name="connsiteY0" fmla="*/ 636762 h 636762"/>
                <a:gd name="connsiteX1" fmla="*/ 1104847 w 1146222"/>
                <a:gd name="connsiteY1" fmla="*/ 548679 h 636762"/>
                <a:gd name="connsiteX2" fmla="*/ 1135562 w 1146222"/>
                <a:gd name="connsiteY2" fmla="*/ 542968 h 636762"/>
                <a:gd name="connsiteX3" fmla="*/ 1146223 w 1146222"/>
                <a:gd name="connsiteY3" fmla="*/ 635366 h 636762"/>
                <a:gd name="connsiteX4" fmla="*/ 1090759 w 1146222"/>
                <a:gd name="connsiteY4" fmla="*/ 492072 h 636762"/>
                <a:gd name="connsiteX5" fmla="*/ 1059028 w 1146222"/>
                <a:gd name="connsiteY5" fmla="*/ 409701 h 636762"/>
                <a:gd name="connsiteX6" fmla="*/ 1087078 w 1146222"/>
                <a:gd name="connsiteY6" fmla="*/ 396120 h 636762"/>
                <a:gd name="connsiteX7" fmla="*/ 1120712 w 1146222"/>
                <a:gd name="connsiteY7" fmla="*/ 483315 h 636762"/>
                <a:gd name="connsiteX8" fmla="*/ 1030852 w 1146222"/>
                <a:gd name="connsiteY8" fmla="*/ 358932 h 636762"/>
                <a:gd name="connsiteX9" fmla="*/ 977799 w 1146222"/>
                <a:gd name="connsiteY9" fmla="*/ 288364 h 636762"/>
                <a:gd name="connsiteX10" fmla="*/ 1001152 w 1146222"/>
                <a:gd name="connsiteY10" fmla="*/ 267676 h 636762"/>
                <a:gd name="connsiteX11" fmla="*/ 1057251 w 1146222"/>
                <a:gd name="connsiteY11" fmla="*/ 342306 h 636762"/>
                <a:gd name="connsiteX12" fmla="*/ 936930 w 1146222"/>
                <a:gd name="connsiteY12" fmla="*/ 246861 h 636762"/>
                <a:gd name="connsiteX13" fmla="*/ 867504 w 1146222"/>
                <a:gd name="connsiteY13" fmla="*/ 191651 h 636762"/>
                <a:gd name="connsiteX14" fmla="*/ 885147 w 1146222"/>
                <a:gd name="connsiteY14" fmla="*/ 166266 h 636762"/>
                <a:gd name="connsiteX15" fmla="*/ 958126 w 1146222"/>
                <a:gd name="connsiteY15" fmla="*/ 224269 h 636762"/>
                <a:gd name="connsiteX16" fmla="*/ 817879 w 1146222"/>
                <a:gd name="connsiteY16" fmla="*/ 160428 h 636762"/>
                <a:gd name="connsiteX17" fmla="*/ 738172 w 1146222"/>
                <a:gd name="connsiteY17" fmla="*/ 120321 h 636762"/>
                <a:gd name="connsiteX18" fmla="*/ 750864 w 1146222"/>
                <a:gd name="connsiteY18" fmla="*/ 91764 h 636762"/>
                <a:gd name="connsiteX19" fmla="*/ 833744 w 1146222"/>
                <a:gd name="connsiteY19" fmla="*/ 133394 h 636762"/>
                <a:gd name="connsiteX20" fmla="*/ 683343 w 1146222"/>
                <a:gd name="connsiteY20" fmla="*/ 98618 h 636762"/>
                <a:gd name="connsiteX21" fmla="*/ 597797 w 1146222"/>
                <a:gd name="connsiteY21" fmla="*/ 71964 h 636762"/>
                <a:gd name="connsiteX22" fmla="*/ 605667 w 1146222"/>
                <a:gd name="connsiteY22" fmla="*/ 41884 h 636762"/>
                <a:gd name="connsiteX23" fmla="*/ 694512 w 1146222"/>
                <a:gd name="connsiteY23" fmla="*/ 69299 h 636762"/>
                <a:gd name="connsiteX24" fmla="*/ 540303 w 1146222"/>
                <a:gd name="connsiteY24" fmla="*/ 58384 h 636762"/>
                <a:gd name="connsiteX25" fmla="*/ 451458 w 1146222"/>
                <a:gd name="connsiteY25" fmla="*/ 43153 h 636762"/>
                <a:gd name="connsiteX26" fmla="*/ 455519 w 1146222"/>
                <a:gd name="connsiteY26" fmla="*/ 12311 h 636762"/>
                <a:gd name="connsiteX27" fmla="*/ 546395 w 1146222"/>
                <a:gd name="connsiteY27" fmla="*/ 27923 h 636762"/>
                <a:gd name="connsiteX28" fmla="*/ 392820 w 1146222"/>
                <a:gd name="connsiteY28" fmla="*/ 36680 h 636762"/>
                <a:gd name="connsiteX29" fmla="*/ 302960 w 1146222"/>
                <a:gd name="connsiteY29" fmla="*/ 31476 h 636762"/>
                <a:gd name="connsiteX30" fmla="*/ 303722 w 1146222"/>
                <a:gd name="connsiteY30" fmla="*/ 254 h 636762"/>
                <a:gd name="connsiteX31" fmla="*/ 395612 w 1146222"/>
                <a:gd name="connsiteY31" fmla="*/ 5585 h 636762"/>
                <a:gd name="connsiteX32" fmla="*/ 243561 w 1146222"/>
                <a:gd name="connsiteY32" fmla="*/ 31096 h 636762"/>
                <a:gd name="connsiteX33" fmla="*/ 196727 w 1146222"/>
                <a:gd name="connsiteY33" fmla="*/ 32492 h 636762"/>
                <a:gd name="connsiteX34" fmla="*/ 153574 w 1146222"/>
                <a:gd name="connsiteY34" fmla="*/ 35157 h 636762"/>
                <a:gd name="connsiteX35" fmla="*/ 151544 w 1146222"/>
                <a:gd name="connsiteY35" fmla="*/ 4061 h 636762"/>
                <a:gd name="connsiteX36" fmla="*/ 195459 w 1146222"/>
                <a:gd name="connsiteY36" fmla="*/ 1396 h 636762"/>
                <a:gd name="connsiteX37" fmla="*/ 243434 w 1146222"/>
                <a:gd name="connsiteY37" fmla="*/ 0 h 636762"/>
                <a:gd name="connsiteX38" fmla="*/ 5458 w 1146222"/>
                <a:gd name="connsiteY38" fmla="*/ 53688 h 636762"/>
                <a:gd name="connsiteX39" fmla="*/ 0 w 1146222"/>
                <a:gd name="connsiteY39" fmla="*/ 22973 h 636762"/>
                <a:gd name="connsiteX40" fmla="*/ 91002 w 1146222"/>
                <a:gd name="connsiteY40" fmla="*/ 10281 h 636762"/>
                <a:gd name="connsiteX41" fmla="*/ 94556 w 1146222"/>
                <a:gd name="connsiteY41" fmla="*/ 41249 h 636762"/>
                <a:gd name="connsiteX42" fmla="*/ 5966 w 1146222"/>
                <a:gd name="connsiteY42" fmla="*/ 53688 h 63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6222" h="636762">
                  <a:moveTo>
                    <a:pt x="1115127" y="636762"/>
                  </a:moveTo>
                  <a:cubicBezTo>
                    <a:pt x="1113681" y="607202"/>
                    <a:pt x="1110254" y="577769"/>
                    <a:pt x="1104847" y="548679"/>
                  </a:cubicBezTo>
                  <a:lnTo>
                    <a:pt x="1135562" y="542968"/>
                  </a:lnTo>
                  <a:cubicBezTo>
                    <a:pt x="1141223" y="573492"/>
                    <a:pt x="1144789" y="604359"/>
                    <a:pt x="1146223" y="635366"/>
                  </a:cubicBezTo>
                  <a:close/>
                  <a:moveTo>
                    <a:pt x="1090759" y="492072"/>
                  </a:moveTo>
                  <a:cubicBezTo>
                    <a:pt x="1082445" y="463794"/>
                    <a:pt x="1071822" y="436253"/>
                    <a:pt x="1059028" y="409701"/>
                  </a:cubicBezTo>
                  <a:lnTo>
                    <a:pt x="1087078" y="396120"/>
                  </a:lnTo>
                  <a:cubicBezTo>
                    <a:pt x="1100646" y="424221"/>
                    <a:pt x="1111891" y="453387"/>
                    <a:pt x="1120712" y="483315"/>
                  </a:cubicBezTo>
                  <a:close/>
                  <a:moveTo>
                    <a:pt x="1030852" y="358932"/>
                  </a:moveTo>
                  <a:cubicBezTo>
                    <a:pt x="1015113" y="334005"/>
                    <a:pt x="997371" y="310411"/>
                    <a:pt x="977799" y="288364"/>
                  </a:cubicBezTo>
                  <a:lnTo>
                    <a:pt x="1001152" y="267676"/>
                  </a:lnTo>
                  <a:cubicBezTo>
                    <a:pt x="1021815" y="291017"/>
                    <a:pt x="1040574" y="315970"/>
                    <a:pt x="1057251" y="342306"/>
                  </a:cubicBezTo>
                  <a:close/>
                  <a:moveTo>
                    <a:pt x="936930" y="246861"/>
                  </a:moveTo>
                  <a:cubicBezTo>
                    <a:pt x="915113" y="226846"/>
                    <a:pt x="891924" y="208391"/>
                    <a:pt x="867504" y="191651"/>
                  </a:cubicBezTo>
                  <a:lnTo>
                    <a:pt x="885147" y="166266"/>
                  </a:lnTo>
                  <a:cubicBezTo>
                    <a:pt x="910772" y="183908"/>
                    <a:pt x="935153" y="203289"/>
                    <a:pt x="958126" y="224269"/>
                  </a:cubicBezTo>
                  <a:close/>
                  <a:moveTo>
                    <a:pt x="817879" y="160428"/>
                  </a:moveTo>
                  <a:cubicBezTo>
                    <a:pt x="792075" y="145591"/>
                    <a:pt x="765460" y="132214"/>
                    <a:pt x="738172" y="120321"/>
                  </a:cubicBezTo>
                  <a:lnTo>
                    <a:pt x="750864" y="91764"/>
                  </a:lnTo>
                  <a:cubicBezTo>
                    <a:pt x="779231" y="104113"/>
                    <a:pt x="806900" y="118011"/>
                    <a:pt x="833744" y="133394"/>
                  </a:cubicBezTo>
                  <a:close/>
                  <a:moveTo>
                    <a:pt x="683343" y="98618"/>
                  </a:moveTo>
                  <a:cubicBezTo>
                    <a:pt x="655927" y="88718"/>
                    <a:pt x="627116" y="79706"/>
                    <a:pt x="597797" y="71964"/>
                  </a:cubicBezTo>
                  <a:lnTo>
                    <a:pt x="605667" y="41884"/>
                  </a:lnTo>
                  <a:cubicBezTo>
                    <a:pt x="636001" y="49880"/>
                    <a:pt x="665701" y="59145"/>
                    <a:pt x="694512" y="69299"/>
                  </a:cubicBezTo>
                  <a:close/>
                  <a:moveTo>
                    <a:pt x="540303" y="58384"/>
                  </a:moveTo>
                  <a:cubicBezTo>
                    <a:pt x="511491" y="52291"/>
                    <a:pt x="481665" y="47215"/>
                    <a:pt x="451458" y="43153"/>
                  </a:cubicBezTo>
                  <a:lnTo>
                    <a:pt x="455519" y="12311"/>
                  </a:lnTo>
                  <a:cubicBezTo>
                    <a:pt x="486361" y="16500"/>
                    <a:pt x="516949" y="21703"/>
                    <a:pt x="546395" y="27923"/>
                  </a:cubicBezTo>
                  <a:close/>
                  <a:moveTo>
                    <a:pt x="392820" y="36680"/>
                  </a:moveTo>
                  <a:cubicBezTo>
                    <a:pt x="363375" y="34015"/>
                    <a:pt x="333040" y="32238"/>
                    <a:pt x="302960" y="31476"/>
                  </a:cubicBezTo>
                  <a:lnTo>
                    <a:pt x="303722" y="254"/>
                  </a:lnTo>
                  <a:cubicBezTo>
                    <a:pt x="334563" y="1015"/>
                    <a:pt x="365405" y="2792"/>
                    <a:pt x="395612" y="5585"/>
                  </a:cubicBezTo>
                  <a:close/>
                  <a:moveTo>
                    <a:pt x="243561" y="31096"/>
                  </a:moveTo>
                  <a:cubicBezTo>
                    <a:pt x="228077" y="31096"/>
                    <a:pt x="212338" y="31857"/>
                    <a:pt x="196727" y="32492"/>
                  </a:cubicBezTo>
                  <a:cubicBezTo>
                    <a:pt x="181116" y="33126"/>
                    <a:pt x="167916" y="34142"/>
                    <a:pt x="153574" y="35157"/>
                  </a:cubicBezTo>
                  <a:lnTo>
                    <a:pt x="151544" y="4061"/>
                  </a:lnTo>
                  <a:cubicBezTo>
                    <a:pt x="166140" y="2919"/>
                    <a:pt x="180989" y="2031"/>
                    <a:pt x="195459" y="1396"/>
                  </a:cubicBezTo>
                  <a:cubicBezTo>
                    <a:pt x="209927" y="761"/>
                    <a:pt x="227569" y="127"/>
                    <a:pt x="243434" y="0"/>
                  </a:cubicBezTo>
                  <a:close/>
                  <a:moveTo>
                    <a:pt x="5458" y="53688"/>
                  </a:moveTo>
                  <a:lnTo>
                    <a:pt x="0" y="22973"/>
                  </a:lnTo>
                  <a:cubicBezTo>
                    <a:pt x="29826" y="17769"/>
                    <a:pt x="60542" y="13200"/>
                    <a:pt x="91002" y="10281"/>
                  </a:cubicBezTo>
                  <a:lnTo>
                    <a:pt x="94556" y="41249"/>
                  </a:lnTo>
                  <a:cubicBezTo>
                    <a:pt x="65238" y="44168"/>
                    <a:pt x="35157" y="48484"/>
                    <a:pt x="5966" y="53688"/>
                  </a:cubicBezTo>
                  <a:close/>
                </a:path>
              </a:pathLst>
            </a:custGeom>
            <a:solidFill>
              <a:srgbClr val="E5007E"/>
            </a:solidFill>
            <a:ln w="12684"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A6E0074D-258F-FC3F-A513-56D64135A544}"/>
                </a:ext>
              </a:extLst>
            </p:cNvPr>
            <p:cNvSpPr/>
            <p:nvPr/>
          </p:nvSpPr>
          <p:spPr>
            <a:xfrm>
              <a:off x="6730111" y="1323277"/>
              <a:ext cx="1419355" cy="3401607"/>
            </a:xfrm>
            <a:custGeom>
              <a:avLst/>
              <a:gdLst>
                <a:gd name="connsiteX0" fmla="*/ 1330384 w 1419355"/>
                <a:gd name="connsiteY0" fmla="*/ 60160 h 3401607"/>
                <a:gd name="connsiteX1" fmla="*/ 1319595 w 1419355"/>
                <a:gd name="connsiteY1" fmla="*/ 30969 h 3401607"/>
                <a:gd name="connsiteX2" fmla="*/ 1409962 w 1419355"/>
                <a:gd name="connsiteY2" fmla="*/ 0 h 3401607"/>
                <a:gd name="connsiteX3" fmla="*/ 1419355 w 1419355"/>
                <a:gd name="connsiteY3" fmla="*/ 29699 h 3401607"/>
                <a:gd name="connsiteX4" fmla="*/ 1330384 w 1419355"/>
                <a:gd name="connsiteY4" fmla="*/ 60160 h 3401607"/>
                <a:gd name="connsiteX5" fmla="*/ 1185313 w 1419355"/>
                <a:gd name="connsiteY5" fmla="*/ 120448 h 3401607"/>
                <a:gd name="connsiteX6" fmla="*/ 1172621 w 1419355"/>
                <a:gd name="connsiteY6" fmla="*/ 92271 h 3401607"/>
                <a:gd name="connsiteX7" fmla="*/ 1260196 w 1419355"/>
                <a:gd name="connsiteY7" fmla="*/ 54195 h 3401607"/>
                <a:gd name="connsiteX8" fmla="*/ 1271999 w 1419355"/>
                <a:gd name="connsiteY8" fmla="*/ 83133 h 3401607"/>
                <a:gd name="connsiteX9" fmla="*/ 1185313 w 1419355"/>
                <a:gd name="connsiteY9" fmla="*/ 120956 h 3401607"/>
                <a:gd name="connsiteX10" fmla="*/ 1045700 w 1419355"/>
                <a:gd name="connsiteY10" fmla="*/ 192412 h 3401607"/>
                <a:gd name="connsiteX11" fmla="*/ 1030215 w 1419355"/>
                <a:gd name="connsiteY11" fmla="*/ 165251 h 3401607"/>
                <a:gd name="connsiteX12" fmla="*/ 1114491 w 1419355"/>
                <a:gd name="connsiteY12" fmla="*/ 120194 h 3401607"/>
                <a:gd name="connsiteX13" fmla="*/ 1128579 w 1419355"/>
                <a:gd name="connsiteY13" fmla="*/ 147990 h 3401607"/>
                <a:gd name="connsiteX14" fmla="*/ 1045700 w 1419355"/>
                <a:gd name="connsiteY14" fmla="*/ 192920 h 3401607"/>
                <a:gd name="connsiteX15" fmla="*/ 912306 w 1419355"/>
                <a:gd name="connsiteY15" fmla="*/ 275926 h 3401607"/>
                <a:gd name="connsiteX16" fmla="*/ 894791 w 1419355"/>
                <a:gd name="connsiteY16" fmla="*/ 250542 h 3401607"/>
                <a:gd name="connsiteX17" fmla="*/ 975005 w 1419355"/>
                <a:gd name="connsiteY17" fmla="*/ 198631 h 3401607"/>
                <a:gd name="connsiteX18" fmla="*/ 991250 w 1419355"/>
                <a:gd name="connsiteY18" fmla="*/ 225285 h 3401607"/>
                <a:gd name="connsiteX19" fmla="*/ 912306 w 1419355"/>
                <a:gd name="connsiteY19" fmla="*/ 275926 h 3401607"/>
                <a:gd name="connsiteX20" fmla="*/ 786019 w 1419355"/>
                <a:gd name="connsiteY20" fmla="*/ 369721 h 3401607"/>
                <a:gd name="connsiteX21" fmla="*/ 766474 w 1419355"/>
                <a:gd name="connsiteY21" fmla="*/ 345352 h 3401607"/>
                <a:gd name="connsiteX22" fmla="*/ 842626 w 1419355"/>
                <a:gd name="connsiteY22" fmla="*/ 287095 h 3401607"/>
                <a:gd name="connsiteX23" fmla="*/ 861029 w 1419355"/>
                <a:gd name="connsiteY23" fmla="*/ 312479 h 3401607"/>
                <a:gd name="connsiteX24" fmla="*/ 786019 w 1419355"/>
                <a:gd name="connsiteY24" fmla="*/ 369847 h 3401607"/>
                <a:gd name="connsiteX25" fmla="*/ 667602 w 1419355"/>
                <a:gd name="connsiteY25" fmla="*/ 473415 h 3401607"/>
                <a:gd name="connsiteX26" fmla="*/ 646152 w 1419355"/>
                <a:gd name="connsiteY26" fmla="*/ 450823 h 3401607"/>
                <a:gd name="connsiteX27" fmla="*/ 717101 w 1419355"/>
                <a:gd name="connsiteY27" fmla="*/ 386601 h 3401607"/>
                <a:gd name="connsiteX28" fmla="*/ 737408 w 1419355"/>
                <a:gd name="connsiteY28" fmla="*/ 410208 h 3401607"/>
                <a:gd name="connsiteX29" fmla="*/ 667602 w 1419355"/>
                <a:gd name="connsiteY29" fmla="*/ 473542 h 3401607"/>
                <a:gd name="connsiteX30" fmla="*/ 557816 w 1419355"/>
                <a:gd name="connsiteY30" fmla="*/ 586375 h 3401607"/>
                <a:gd name="connsiteX31" fmla="*/ 534716 w 1419355"/>
                <a:gd name="connsiteY31" fmla="*/ 565433 h 3401607"/>
                <a:gd name="connsiteX32" fmla="*/ 600207 w 1419355"/>
                <a:gd name="connsiteY32" fmla="*/ 495880 h 3401607"/>
                <a:gd name="connsiteX33" fmla="*/ 622418 w 1419355"/>
                <a:gd name="connsiteY33" fmla="*/ 517710 h 3401607"/>
                <a:gd name="connsiteX34" fmla="*/ 557816 w 1419355"/>
                <a:gd name="connsiteY34" fmla="*/ 586502 h 3401607"/>
                <a:gd name="connsiteX35" fmla="*/ 713928 w 1419355"/>
                <a:gd name="connsiteY35" fmla="*/ 3401608 h 3401607"/>
                <a:gd name="connsiteX36" fmla="*/ 638918 w 1419355"/>
                <a:gd name="connsiteY36" fmla="*/ 3342336 h 3401607"/>
                <a:gd name="connsiteX37" fmla="*/ 658844 w 1419355"/>
                <a:gd name="connsiteY37" fmla="*/ 3318348 h 3401607"/>
                <a:gd name="connsiteX38" fmla="*/ 732585 w 1419355"/>
                <a:gd name="connsiteY38" fmla="*/ 3376604 h 3401607"/>
                <a:gd name="connsiteX39" fmla="*/ 457421 w 1419355"/>
                <a:gd name="connsiteY39" fmla="*/ 707457 h 3401607"/>
                <a:gd name="connsiteX40" fmla="*/ 432671 w 1419355"/>
                <a:gd name="connsiteY40" fmla="*/ 688546 h 3401607"/>
                <a:gd name="connsiteX41" fmla="*/ 492451 w 1419355"/>
                <a:gd name="connsiteY41" fmla="*/ 613917 h 3401607"/>
                <a:gd name="connsiteX42" fmla="*/ 516312 w 1419355"/>
                <a:gd name="connsiteY42" fmla="*/ 634097 h 3401607"/>
                <a:gd name="connsiteX43" fmla="*/ 457421 w 1419355"/>
                <a:gd name="connsiteY43" fmla="*/ 707457 h 3401607"/>
                <a:gd name="connsiteX44" fmla="*/ 590180 w 1419355"/>
                <a:gd name="connsiteY44" fmla="*/ 3300452 h 3401607"/>
                <a:gd name="connsiteX45" fmla="*/ 520628 w 1419355"/>
                <a:gd name="connsiteY45" fmla="*/ 3234961 h 3401607"/>
                <a:gd name="connsiteX46" fmla="*/ 542585 w 1419355"/>
                <a:gd name="connsiteY46" fmla="*/ 3212876 h 3401607"/>
                <a:gd name="connsiteX47" fmla="*/ 610996 w 1419355"/>
                <a:gd name="connsiteY47" fmla="*/ 3277225 h 3401607"/>
                <a:gd name="connsiteX48" fmla="*/ 366546 w 1419355"/>
                <a:gd name="connsiteY48" fmla="*/ 836155 h 3401607"/>
                <a:gd name="connsiteX49" fmla="*/ 340400 w 1419355"/>
                <a:gd name="connsiteY49" fmla="*/ 819148 h 3401607"/>
                <a:gd name="connsiteX50" fmla="*/ 394342 w 1419355"/>
                <a:gd name="connsiteY50" fmla="*/ 740203 h 3401607"/>
                <a:gd name="connsiteX51" fmla="*/ 419726 w 1419355"/>
                <a:gd name="connsiteY51" fmla="*/ 758352 h 3401607"/>
                <a:gd name="connsiteX52" fmla="*/ 366546 w 1419355"/>
                <a:gd name="connsiteY52" fmla="*/ 836155 h 3401607"/>
                <a:gd name="connsiteX53" fmla="*/ 475825 w 1419355"/>
                <a:gd name="connsiteY53" fmla="*/ 3189015 h 3401607"/>
                <a:gd name="connsiteX54" fmla="*/ 412364 w 1419355"/>
                <a:gd name="connsiteY54" fmla="*/ 3117559 h 3401607"/>
                <a:gd name="connsiteX55" fmla="*/ 436225 w 1419355"/>
                <a:gd name="connsiteY55" fmla="*/ 3097505 h 3401607"/>
                <a:gd name="connsiteX56" fmla="*/ 498543 w 1419355"/>
                <a:gd name="connsiteY56" fmla="*/ 3167820 h 3401607"/>
                <a:gd name="connsiteX57" fmla="*/ 285443 w 1419355"/>
                <a:gd name="connsiteY57" fmla="*/ 971199 h 3401607"/>
                <a:gd name="connsiteX58" fmla="*/ 258155 w 1419355"/>
                <a:gd name="connsiteY58" fmla="*/ 956222 h 3401607"/>
                <a:gd name="connsiteX59" fmla="*/ 305877 w 1419355"/>
                <a:gd name="connsiteY59" fmla="*/ 873470 h 3401607"/>
                <a:gd name="connsiteX60" fmla="*/ 332531 w 1419355"/>
                <a:gd name="connsiteY60" fmla="*/ 889716 h 3401607"/>
                <a:gd name="connsiteX61" fmla="*/ 285824 w 1419355"/>
                <a:gd name="connsiteY61" fmla="*/ 971199 h 3401607"/>
                <a:gd name="connsiteX62" fmla="*/ 372003 w 1419355"/>
                <a:gd name="connsiteY62" fmla="*/ 3068187 h 3401607"/>
                <a:gd name="connsiteX63" fmla="*/ 315396 w 1419355"/>
                <a:gd name="connsiteY63" fmla="*/ 2991146 h 3401607"/>
                <a:gd name="connsiteX64" fmla="*/ 340781 w 1419355"/>
                <a:gd name="connsiteY64" fmla="*/ 2973377 h 3401607"/>
                <a:gd name="connsiteX65" fmla="*/ 396372 w 1419355"/>
                <a:gd name="connsiteY65" fmla="*/ 3049529 h 3401607"/>
                <a:gd name="connsiteX66" fmla="*/ 215637 w 1419355"/>
                <a:gd name="connsiteY66" fmla="*/ 1112081 h 3401607"/>
                <a:gd name="connsiteX67" fmla="*/ 187206 w 1419355"/>
                <a:gd name="connsiteY67" fmla="*/ 1099389 h 3401607"/>
                <a:gd name="connsiteX68" fmla="*/ 228583 w 1419355"/>
                <a:gd name="connsiteY68" fmla="*/ 1013210 h 3401607"/>
                <a:gd name="connsiteX69" fmla="*/ 256379 w 1419355"/>
                <a:gd name="connsiteY69" fmla="*/ 1027298 h 3401607"/>
                <a:gd name="connsiteX70" fmla="*/ 215637 w 1419355"/>
                <a:gd name="connsiteY70" fmla="*/ 1112081 h 3401607"/>
                <a:gd name="connsiteX71" fmla="*/ 279097 w 1419355"/>
                <a:gd name="connsiteY71" fmla="*/ 2937077 h 3401607"/>
                <a:gd name="connsiteX72" fmla="*/ 229852 w 1419355"/>
                <a:gd name="connsiteY72" fmla="*/ 2855086 h 3401607"/>
                <a:gd name="connsiteX73" fmla="*/ 257013 w 1419355"/>
                <a:gd name="connsiteY73" fmla="*/ 2839729 h 3401607"/>
                <a:gd name="connsiteX74" fmla="*/ 305370 w 1419355"/>
                <a:gd name="connsiteY74" fmla="*/ 2920324 h 3401607"/>
                <a:gd name="connsiteX75" fmla="*/ 155603 w 1419355"/>
                <a:gd name="connsiteY75" fmla="*/ 1257786 h 3401607"/>
                <a:gd name="connsiteX76" fmla="*/ 126285 w 1419355"/>
                <a:gd name="connsiteY76" fmla="*/ 1247125 h 3401607"/>
                <a:gd name="connsiteX77" fmla="*/ 161061 w 1419355"/>
                <a:gd name="connsiteY77" fmla="*/ 1158280 h 3401607"/>
                <a:gd name="connsiteX78" fmla="*/ 189745 w 1419355"/>
                <a:gd name="connsiteY78" fmla="*/ 1170211 h 3401607"/>
                <a:gd name="connsiteX79" fmla="*/ 156238 w 1419355"/>
                <a:gd name="connsiteY79" fmla="*/ 1257786 h 3401607"/>
                <a:gd name="connsiteX80" fmla="*/ 199772 w 1419355"/>
                <a:gd name="connsiteY80" fmla="*/ 2798607 h 3401607"/>
                <a:gd name="connsiteX81" fmla="*/ 158395 w 1419355"/>
                <a:gd name="connsiteY81" fmla="*/ 2712427 h 3401607"/>
                <a:gd name="connsiteX82" fmla="*/ 186825 w 1419355"/>
                <a:gd name="connsiteY82" fmla="*/ 2699735 h 3401607"/>
                <a:gd name="connsiteX83" fmla="*/ 227567 w 1419355"/>
                <a:gd name="connsiteY83" fmla="*/ 2784392 h 3401607"/>
                <a:gd name="connsiteX84" fmla="*/ 107627 w 1419355"/>
                <a:gd name="connsiteY84" fmla="*/ 1407553 h 3401607"/>
                <a:gd name="connsiteX85" fmla="*/ 77674 w 1419355"/>
                <a:gd name="connsiteY85" fmla="*/ 1399176 h 3401607"/>
                <a:gd name="connsiteX86" fmla="*/ 105596 w 1419355"/>
                <a:gd name="connsiteY86" fmla="*/ 1307793 h 3401607"/>
                <a:gd name="connsiteX87" fmla="*/ 135168 w 1419355"/>
                <a:gd name="connsiteY87" fmla="*/ 1317566 h 3401607"/>
                <a:gd name="connsiteX88" fmla="*/ 107881 w 1419355"/>
                <a:gd name="connsiteY88" fmla="*/ 1407553 h 3401607"/>
                <a:gd name="connsiteX89" fmla="*/ 133011 w 1419355"/>
                <a:gd name="connsiteY89" fmla="*/ 2653409 h 3401607"/>
                <a:gd name="connsiteX90" fmla="*/ 99631 w 1419355"/>
                <a:gd name="connsiteY90" fmla="*/ 2563803 h 3401607"/>
                <a:gd name="connsiteX91" fmla="*/ 129076 w 1419355"/>
                <a:gd name="connsiteY91" fmla="*/ 2553776 h 3401607"/>
                <a:gd name="connsiteX92" fmla="*/ 161949 w 1419355"/>
                <a:gd name="connsiteY92" fmla="*/ 2641732 h 3401607"/>
                <a:gd name="connsiteX93" fmla="*/ 70693 w 1419355"/>
                <a:gd name="connsiteY93" fmla="*/ 1560620 h 3401607"/>
                <a:gd name="connsiteX94" fmla="*/ 40105 w 1419355"/>
                <a:gd name="connsiteY94" fmla="*/ 1554528 h 3401607"/>
                <a:gd name="connsiteX95" fmla="*/ 61047 w 1419355"/>
                <a:gd name="connsiteY95" fmla="*/ 1461241 h 3401607"/>
                <a:gd name="connsiteX96" fmla="*/ 91381 w 1419355"/>
                <a:gd name="connsiteY96" fmla="*/ 1468729 h 3401607"/>
                <a:gd name="connsiteX97" fmla="*/ 71074 w 1419355"/>
                <a:gd name="connsiteY97" fmla="*/ 1560620 h 3401607"/>
                <a:gd name="connsiteX98" fmla="*/ 79831 w 1419355"/>
                <a:gd name="connsiteY98" fmla="*/ 2502754 h 3401607"/>
                <a:gd name="connsiteX99" fmla="*/ 54447 w 1419355"/>
                <a:gd name="connsiteY99" fmla="*/ 2410609 h 3401607"/>
                <a:gd name="connsiteX100" fmla="*/ 84654 w 1419355"/>
                <a:gd name="connsiteY100" fmla="*/ 2403121 h 3401607"/>
                <a:gd name="connsiteX101" fmla="*/ 110038 w 1419355"/>
                <a:gd name="connsiteY101" fmla="*/ 2493742 h 3401607"/>
                <a:gd name="connsiteX102" fmla="*/ 45689 w 1419355"/>
                <a:gd name="connsiteY102" fmla="*/ 1715844 h 3401607"/>
                <a:gd name="connsiteX103" fmla="*/ 14721 w 1419355"/>
                <a:gd name="connsiteY103" fmla="*/ 1712036 h 3401607"/>
                <a:gd name="connsiteX104" fmla="*/ 28428 w 1419355"/>
                <a:gd name="connsiteY104" fmla="*/ 1617480 h 3401607"/>
                <a:gd name="connsiteX105" fmla="*/ 59270 w 1419355"/>
                <a:gd name="connsiteY105" fmla="*/ 1622684 h 3401607"/>
                <a:gd name="connsiteX106" fmla="*/ 46070 w 1419355"/>
                <a:gd name="connsiteY106" fmla="*/ 1715971 h 3401607"/>
                <a:gd name="connsiteX107" fmla="*/ 40232 w 1419355"/>
                <a:gd name="connsiteY107" fmla="*/ 2347910 h 3401607"/>
                <a:gd name="connsiteX108" fmla="*/ 23098 w 1419355"/>
                <a:gd name="connsiteY108" fmla="*/ 2253862 h 3401607"/>
                <a:gd name="connsiteX109" fmla="*/ 53812 w 1419355"/>
                <a:gd name="connsiteY109" fmla="*/ 2249039 h 3401607"/>
                <a:gd name="connsiteX110" fmla="*/ 70820 w 1419355"/>
                <a:gd name="connsiteY110" fmla="*/ 2341437 h 3401607"/>
                <a:gd name="connsiteX111" fmla="*/ 32870 w 1419355"/>
                <a:gd name="connsiteY111" fmla="*/ 1872591 h 3401607"/>
                <a:gd name="connsiteX112" fmla="*/ 1775 w 1419355"/>
                <a:gd name="connsiteY112" fmla="*/ 1871322 h 3401607"/>
                <a:gd name="connsiteX113" fmla="*/ 7994 w 1419355"/>
                <a:gd name="connsiteY113" fmla="*/ 1775878 h 3401607"/>
                <a:gd name="connsiteX114" fmla="*/ 39090 w 1419355"/>
                <a:gd name="connsiteY114" fmla="*/ 1778670 h 3401607"/>
                <a:gd name="connsiteX115" fmla="*/ 33251 w 1419355"/>
                <a:gd name="connsiteY115" fmla="*/ 1872718 h 3401607"/>
                <a:gd name="connsiteX116" fmla="*/ 14213 w 1419355"/>
                <a:gd name="connsiteY116" fmla="*/ 2189894 h 3401607"/>
                <a:gd name="connsiteX117" fmla="*/ 4948 w 1419355"/>
                <a:gd name="connsiteY117" fmla="*/ 2094703 h 3401607"/>
                <a:gd name="connsiteX118" fmla="*/ 36043 w 1419355"/>
                <a:gd name="connsiteY118" fmla="*/ 2092545 h 3401607"/>
                <a:gd name="connsiteX119" fmla="*/ 45182 w 1419355"/>
                <a:gd name="connsiteY119" fmla="*/ 2186086 h 3401607"/>
                <a:gd name="connsiteX120" fmla="*/ 32617 w 1419355"/>
                <a:gd name="connsiteY120" fmla="*/ 2029466 h 3401607"/>
                <a:gd name="connsiteX121" fmla="*/ 1394 w 1419355"/>
                <a:gd name="connsiteY121" fmla="*/ 2030608 h 3401607"/>
                <a:gd name="connsiteX122" fmla="*/ 125 w 1419355"/>
                <a:gd name="connsiteY122" fmla="*/ 1935164 h 3401607"/>
                <a:gd name="connsiteX123" fmla="*/ 31220 w 1419355"/>
                <a:gd name="connsiteY123" fmla="*/ 1935164 h 3401607"/>
                <a:gd name="connsiteX124" fmla="*/ 32997 w 1419355"/>
                <a:gd name="connsiteY124" fmla="*/ 2029974 h 340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19355" h="3401607">
                  <a:moveTo>
                    <a:pt x="1330384" y="60160"/>
                  </a:moveTo>
                  <a:lnTo>
                    <a:pt x="1319595" y="30969"/>
                  </a:lnTo>
                  <a:cubicBezTo>
                    <a:pt x="1349295" y="19927"/>
                    <a:pt x="1379629" y="9646"/>
                    <a:pt x="1409962" y="0"/>
                  </a:cubicBezTo>
                  <a:lnTo>
                    <a:pt x="1419355" y="29699"/>
                  </a:lnTo>
                  <a:cubicBezTo>
                    <a:pt x="1389528" y="39726"/>
                    <a:pt x="1359575" y="49880"/>
                    <a:pt x="1330384" y="60160"/>
                  </a:cubicBezTo>
                  <a:close/>
                  <a:moveTo>
                    <a:pt x="1185313" y="120448"/>
                  </a:moveTo>
                  <a:lnTo>
                    <a:pt x="1172621" y="92271"/>
                  </a:lnTo>
                  <a:cubicBezTo>
                    <a:pt x="1201431" y="78818"/>
                    <a:pt x="1230877" y="65999"/>
                    <a:pt x="1260196" y="54195"/>
                  </a:cubicBezTo>
                  <a:lnTo>
                    <a:pt x="1271999" y="83133"/>
                  </a:lnTo>
                  <a:cubicBezTo>
                    <a:pt x="1242681" y="95191"/>
                    <a:pt x="1213616" y="107883"/>
                    <a:pt x="1185313" y="120956"/>
                  </a:cubicBezTo>
                  <a:close/>
                  <a:moveTo>
                    <a:pt x="1045700" y="192412"/>
                  </a:moveTo>
                  <a:lnTo>
                    <a:pt x="1030215" y="165251"/>
                  </a:lnTo>
                  <a:cubicBezTo>
                    <a:pt x="1057884" y="149640"/>
                    <a:pt x="1086188" y="134409"/>
                    <a:pt x="1114491" y="120194"/>
                  </a:cubicBezTo>
                  <a:lnTo>
                    <a:pt x="1128579" y="147990"/>
                  </a:lnTo>
                  <a:cubicBezTo>
                    <a:pt x="1100910" y="162586"/>
                    <a:pt x="1072860" y="177562"/>
                    <a:pt x="1045700" y="192920"/>
                  </a:cubicBezTo>
                  <a:close/>
                  <a:moveTo>
                    <a:pt x="912306" y="275926"/>
                  </a:moveTo>
                  <a:lnTo>
                    <a:pt x="894791" y="250542"/>
                  </a:lnTo>
                  <a:cubicBezTo>
                    <a:pt x="921063" y="232646"/>
                    <a:pt x="947971" y="215131"/>
                    <a:pt x="975005" y="198631"/>
                  </a:cubicBezTo>
                  <a:lnTo>
                    <a:pt x="991250" y="225285"/>
                  </a:lnTo>
                  <a:cubicBezTo>
                    <a:pt x="964724" y="241277"/>
                    <a:pt x="938197" y="258411"/>
                    <a:pt x="912306" y="275926"/>
                  </a:cubicBezTo>
                  <a:close/>
                  <a:moveTo>
                    <a:pt x="786019" y="369721"/>
                  </a:moveTo>
                  <a:lnTo>
                    <a:pt x="766474" y="345352"/>
                  </a:lnTo>
                  <a:cubicBezTo>
                    <a:pt x="791858" y="325425"/>
                    <a:pt x="817242" y="305753"/>
                    <a:pt x="842626" y="287095"/>
                  </a:cubicBezTo>
                  <a:lnTo>
                    <a:pt x="861029" y="312479"/>
                  </a:lnTo>
                  <a:cubicBezTo>
                    <a:pt x="835519" y="330756"/>
                    <a:pt x="810388" y="350048"/>
                    <a:pt x="786019" y="369847"/>
                  </a:cubicBezTo>
                  <a:close/>
                  <a:moveTo>
                    <a:pt x="667602" y="473415"/>
                  </a:moveTo>
                  <a:lnTo>
                    <a:pt x="646152" y="450823"/>
                  </a:lnTo>
                  <a:cubicBezTo>
                    <a:pt x="669125" y="428866"/>
                    <a:pt x="693113" y="407289"/>
                    <a:pt x="717101" y="386601"/>
                  </a:cubicBezTo>
                  <a:lnTo>
                    <a:pt x="737408" y="410208"/>
                  </a:lnTo>
                  <a:cubicBezTo>
                    <a:pt x="713801" y="430770"/>
                    <a:pt x="690321" y="451965"/>
                    <a:pt x="667602" y="473542"/>
                  </a:cubicBezTo>
                  <a:close/>
                  <a:moveTo>
                    <a:pt x="557816" y="586375"/>
                  </a:moveTo>
                  <a:lnTo>
                    <a:pt x="534716" y="565433"/>
                  </a:lnTo>
                  <a:cubicBezTo>
                    <a:pt x="555912" y="541825"/>
                    <a:pt x="577996" y="518472"/>
                    <a:pt x="600207" y="495880"/>
                  </a:cubicBezTo>
                  <a:lnTo>
                    <a:pt x="622418" y="517710"/>
                  </a:lnTo>
                  <a:cubicBezTo>
                    <a:pt x="600461" y="540049"/>
                    <a:pt x="578757" y="563148"/>
                    <a:pt x="557816" y="586502"/>
                  </a:cubicBezTo>
                  <a:close/>
                  <a:moveTo>
                    <a:pt x="713928" y="3401608"/>
                  </a:moveTo>
                  <a:cubicBezTo>
                    <a:pt x="688544" y="3382570"/>
                    <a:pt x="663160" y="3362643"/>
                    <a:pt x="638918" y="3342336"/>
                  </a:cubicBezTo>
                  <a:lnTo>
                    <a:pt x="658844" y="3318348"/>
                  </a:lnTo>
                  <a:cubicBezTo>
                    <a:pt x="682706" y="3338274"/>
                    <a:pt x="707582" y="3357947"/>
                    <a:pt x="732585" y="3376604"/>
                  </a:cubicBezTo>
                  <a:close/>
                  <a:moveTo>
                    <a:pt x="457421" y="707457"/>
                  </a:moveTo>
                  <a:lnTo>
                    <a:pt x="432671" y="688546"/>
                  </a:lnTo>
                  <a:cubicBezTo>
                    <a:pt x="451963" y="663162"/>
                    <a:pt x="472017" y="637778"/>
                    <a:pt x="492451" y="613917"/>
                  </a:cubicBezTo>
                  <a:lnTo>
                    <a:pt x="516312" y="634097"/>
                  </a:lnTo>
                  <a:cubicBezTo>
                    <a:pt x="496259" y="658085"/>
                    <a:pt x="476332" y="682708"/>
                    <a:pt x="457421" y="707457"/>
                  </a:cubicBezTo>
                  <a:close/>
                  <a:moveTo>
                    <a:pt x="590180" y="3300452"/>
                  </a:moveTo>
                  <a:cubicBezTo>
                    <a:pt x="566573" y="3279383"/>
                    <a:pt x="543093" y="3257299"/>
                    <a:pt x="520628" y="3234961"/>
                  </a:cubicBezTo>
                  <a:lnTo>
                    <a:pt x="542585" y="3212876"/>
                  </a:lnTo>
                  <a:cubicBezTo>
                    <a:pt x="564669" y="3234834"/>
                    <a:pt x="587769" y="3256537"/>
                    <a:pt x="610996" y="3277225"/>
                  </a:cubicBezTo>
                  <a:close/>
                  <a:moveTo>
                    <a:pt x="366546" y="836155"/>
                  </a:moveTo>
                  <a:lnTo>
                    <a:pt x="340400" y="819148"/>
                  </a:lnTo>
                  <a:cubicBezTo>
                    <a:pt x="357788" y="792494"/>
                    <a:pt x="375938" y="765968"/>
                    <a:pt x="394342" y="740203"/>
                  </a:cubicBezTo>
                  <a:lnTo>
                    <a:pt x="419726" y="758352"/>
                  </a:lnTo>
                  <a:cubicBezTo>
                    <a:pt x="401449" y="783610"/>
                    <a:pt x="383680" y="809883"/>
                    <a:pt x="366546" y="836155"/>
                  </a:cubicBezTo>
                  <a:close/>
                  <a:moveTo>
                    <a:pt x="475825" y="3189015"/>
                  </a:moveTo>
                  <a:cubicBezTo>
                    <a:pt x="454121" y="3165789"/>
                    <a:pt x="432671" y="3141801"/>
                    <a:pt x="412364" y="3117559"/>
                  </a:cubicBezTo>
                  <a:lnTo>
                    <a:pt x="436225" y="3097505"/>
                  </a:lnTo>
                  <a:cubicBezTo>
                    <a:pt x="456279" y="3121239"/>
                    <a:pt x="477221" y="3144974"/>
                    <a:pt x="498543" y="3167820"/>
                  </a:cubicBezTo>
                  <a:close/>
                  <a:moveTo>
                    <a:pt x="285443" y="971199"/>
                  </a:moveTo>
                  <a:lnTo>
                    <a:pt x="258155" y="956222"/>
                  </a:lnTo>
                  <a:cubicBezTo>
                    <a:pt x="273386" y="928427"/>
                    <a:pt x="289505" y="900504"/>
                    <a:pt x="305877" y="873470"/>
                  </a:cubicBezTo>
                  <a:lnTo>
                    <a:pt x="332531" y="889716"/>
                  </a:lnTo>
                  <a:cubicBezTo>
                    <a:pt x="316666" y="916242"/>
                    <a:pt x="301308" y="943784"/>
                    <a:pt x="285824" y="971199"/>
                  </a:cubicBezTo>
                  <a:close/>
                  <a:moveTo>
                    <a:pt x="372003" y="3068187"/>
                  </a:moveTo>
                  <a:cubicBezTo>
                    <a:pt x="352458" y="3042802"/>
                    <a:pt x="333927" y="3017418"/>
                    <a:pt x="315396" y="2991146"/>
                  </a:cubicBezTo>
                  <a:lnTo>
                    <a:pt x="340781" y="2973377"/>
                  </a:lnTo>
                  <a:cubicBezTo>
                    <a:pt x="358423" y="2998761"/>
                    <a:pt x="377080" y="3024145"/>
                    <a:pt x="396372" y="3049529"/>
                  </a:cubicBezTo>
                  <a:close/>
                  <a:moveTo>
                    <a:pt x="215637" y="1112081"/>
                  </a:moveTo>
                  <a:lnTo>
                    <a:pt x="187206" y="1099389"/>
                  </a:lnTo>
                  <a:cubicBezTo>
                    <a:pt x="199899" y="1070324"/>
                    <a:pt x="214241" y="1041386"/>
                    <a:pt x="228583" y="1013210"/>
                  </a:cubicBezTo>
                  <a:lnTo>
                    <a:pt x="256379" y="1027298"/>
                  </a:lnTo>
                  <a:cubicBezTo>
                    <a:pt x="242290" y="1054967"/>
                    <a:pt x="228583" y="1083524"/>
                    <a:pt x="215637" y="1112081"/>
                  </a:cubicBezTo>
                  <a:close/>
                  <a:moveTo>
                    <a:pt x="279097" y="2937077"/>
                  </a:moveTo>
                  <a:cubicBezTo>
                    <a:pt x="262089" y="2910297"/>
                    <a:pt x="245463" y="2882755"/>
                    <a:pt x="229852" y="2855086"/>
                  </a:cubicBezTo>
                  <a:lnTo>
                    <a:pt x="257013" y="2839729"/>
                  </a:lnTo>
                  <a:cubicBezTo>
                    <a:pt x="272370" y="2867017"/>
                    <a:pt x="288616" y="2894051"/>
                    <a:pt x="305370" y="2920324"/>
                  </a:cubicBezTo>
                  <a:close/>
                  <a:moveTo>
                    <a:pt x="155603" y="1257786"/>
                  </a:moveTo>
                  <a:lnTo>
                    <a:pt x="126285" y="1247125"/>
                  </a:lnTo>
                  <a:cubicBezTo>
                    <a:pt x="137073" y="1217425"/>
                    <a:pt x="148749" y="1187472"/>
                    <a:pt x="161061" y="1158280"/>
                  </a:cubicBezTo>
                  <a:lnTo>
                    <a:pt x="189745" y="1170211"/>
                  </a:lnTo>
                  <a:cubicBezTo>
                    <a:pt x="178322" y="1199022"/>
                    <a:pt x="166899" y="1228468"/>
                    <a:pt x="156238" y="1257786"/>
                  </a:cubicBezTo>
                  <a:close/>
                  <a:moveTo>
                    <a:pt x="199772" y="2798607"/>
                  </a:moveTo>
                  <a:cubicBezTo>
                    <a:pt x="185302" y="2770557"/>
                    <a:pt x="171341" y="2741492"/>
                    <a:pt x="158395" y="2712427"/>
                  </a:cubicBezTo>
                  <a:lnTo>
                    <a:pt x="186825" y="2699735"/>
                  </a:lnTo>
                  <a:cubicBezTo>
                    <a:pt x="199517" y="2728292"/>
                    <a:pt x="213225" y="2756723"/>
                    <a:pt x="227567" y="2784392"/>
                  </a:cubicBezTo>
                  <a:close/>
                  <a:moveTo>
                    <a:pt x="107627" y="1407553"/>
                  </a:moveTo>
                  <a:lnTo>
                    <a:pt x="77674" y="1399176"/>
                  </a:lnTo>
                  <a:cubicBezTo>
                    <a:pt x="86177" y="1368588"/>
                    <a:pt x="95569" y="1337874"/>
                    <a:pt x="105596" y="1307793"/>
                  </a:cubicBezTo>
                  <a:lnTo>
                    <a:pt x="135168" y="1317566"/>
                  </a:lnTo>
                  <a:cubicBezTo>
                    <a:pt x="125649" y="1347266"/>
                    <a:pt x="116384" y="1377473"/>
                    <a:pt x="107881" y="1407553"/>
                  </a:cubicBezTo>
                  <a:close/>
                  <a:moveTo>
                    <a:pt x="133011" y="2653409"/>
                  </a:moveTo>
                  <a:cubicBezTo>
                    <a:pt x="121207" y="2624090"/>
                    <a:pt x="109911" y="2594010"/>
                    <a:pt x="99631" y="2563803"/>
                  </a:cubicBezTo>
                  <a:lnTo>
                    <a:pt x="129076" y="2553776"/>
                  </a:lnTo>
                  <a:cubicBezTo>
                    <a:pt x="139230" y="2583349"/>
                    <a:pt x="150272" y="2612921"/>
                    <a:pt x="161949" y="2641732"/>
                  </a:cubicBezTo>
                  <a:close/>
                  <a:moveTo>
                    <a:pt x="70693" y="1560620"/>
                  </a:moveTo>
                  <a:lnTo>
                    <a:pt x="40105" y="1554528"/>
                  </a:lnTo>
                  <a:cubicBezTo>
                    <a:pt x="46324" y="1523432"/>
                    <a:pt x="52797" y="1492083"/>
                    <a:pt x="61047" y="1461241"/>
                  </a:cubicBezTo>
                  <a:lnTo>
                    <a:pt x="91381" y="1468729"/>
                  </a:lnTo>
                  <a:cubicBezTo>
                    <a:pt x="84147" y="1499190"/>
                    <a:pt x="77166" y="1530032"/>
                    <a:pt x="71074" y="1560620"/>
                  </a:cubicBezTo>
                  <a:close/>
                  <a:moveTo>
                    <a:pt x="79831" y="2502754"/>
                  </a:moveTo>
                  <a:cubicBezTo>
                    <a:pt x="70693" y="2472420"/>
                    <a:pt x="62189" y="2441451"/>
                    <a:pt x="54447" y="2410609"/>
                  </a:cubicBezTo>
                  <a:lnTo>
                    <a:pt x="84654" y="2403121"/>
                  </a:lnTo>
                  <a:cubicBezTo>
                    <a:pt x="92143" y="2433455"/>
                    <a:pt x="100519" y="2463916"/>
                    <a:pt x="110038" y="2493742"/>
                  </a:cubicBezTo>
                  <a:close/>
                  <a:moveTo>
                    <a:pt x="45689" y="1715844"/>
                  </a:moveTo>
                  <a:lnTo>
                    <a:pt x="14721" y="1712036"/>
                  </a:lnTo>
                  <a:cubicBezTo>
                    <a:pt x="18528" y="1680687"/>
                    <a:pt x="23225" y="1648576"/>
                    <a:pt x="28428" y="1617480"/>
                  </a:cubicBezTo>
                  <a:lnTo>
                    <a:pt x="59270" y="1622684"/>
                  </a:lnTo>
                  <a:cubicBezTo>
                    <a:pt x="54447" y="1653653"/>
                    <a:pt x="49878" y="1684748"/>
                    <a:pt x="46070" y="1715971"/>
                  </a:cubicBezTo>
                  <a:close/>
                  <a:moveTo>
                    <a:pt x="40232" y="2347910"/>
                  </a:moveTo>
                  <a:cubicBezTo>
                    <a:pt x="33759" y="2316942"/>
                    <a:pt x="27540" y="2285211"/>
                    <a:pt x="23098" y="2253862"/>
                  </a:cubicBezTo>
                  <a:lnTo>
                    <a:pt x="53812" y="2249039"/>
                  </a:lnTo>
                  <a:cubicBezTo>
                    <a:pt x="58636" y="2279881"/>
                    <a:pt x="64347" y="2310976"/>
                    <a:pt x="70820" y="2341437"/>
                  </a:cubicBezTo>
                  <a:close/>
                  <a:moveTo>
                    <a:pt x="32870" y="1872591"/>
                  </a:moveTo>
                  <a:lnTo>
                    <a:pt x="1775" y="1871322"/>
                  </a:lnTo>
                  <a:cubicBezTo>
                    <a:pt x="3044" y="1839719"/>
                    <a:pt x="5202" y="1807862"/>
                    <a:pt x="7994" y="1775878"/>
                  </a:cubicBezTo>
                  <a:lnTo>
                    <a:pt x="39090" y="1778670"/>
                  </a:lnTo>
                  <a:cubicBezTo>
                    <a:pt x="36678" y="1810019"/>
                    <a:pt x="34774" y="1841623"/>
                    <a:pt x="33251" y="1872718"/>
                  </a:cubicBezTo>
                  <a:close/>
                  <a:moveTo>
                    <a:pt x="14213" y="2189894"/>
                  </a:moveTo>
                  <a:cubicBezTo>
                    <a:pt x="10406" y="2158418"/>
                    <a:pt x="7233" y="2126433"/>
                    <a:pt x="4948" y="2094703"/>
                  </a:cubicBezTo>
                  <a:lnTo>
                    <a:pt x="36043" y="2092545"/>
                  </a:lnTo>
                  <a:cubicBezTo>
                    <a:pt x="38328" y="2123768"/>
                    <a:pt x="41374" y="2155244"/>
                    <a:pt x="45182" y="2186086"/>
                  </a:cubicBezTo>
                  <a:close/>
                  <a:moveTo>
                    <a:pt x="32617" y="2029466"/>
                  </a:moveTo>
                  <a:lnTo>
                    <a:pt x="1394" y="2030608"/>
                  </a:lnTo>
                  <a:cubicBezTo>
                    <a:pt x="252" y="1999005"/>
                    <a:pt x="-256" y="1967148"/>
                    <a:pt x="125" y="1935164"/>
                  </a:cubicBezTo>
                  <a:lnTo>
                    <a:pt x="31220" y="1935164"/>
                  </a:lnTo>
                  <a:cubicBezTo>
                    <a:pt x="31347" y="1967148"/>
                    <a:pt x="31728" y="1998751"/>
                    <a:pt x="32997" y="2029974"/>
                  </a:cubicBezTo>
                  <a:close/>
                </a:path>
              </a:pathLst>
            </a:custGeom>
            <a:solidFill>
              <a:srgbClr val="E5007E"/>
            </a:solidFill>
            <a:ln w="12684"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EF33B737-360B-23A8-7EBD-4E97870A63D9}"/>
                </a:ext>
              </a:extLst>
            </p:cNvPr>
            <p:cNvSpPr/>
            <p:nvPr/>
          </p:nvSpPr>
          <p:spPr>
            <a:xfrm>
              <a:off x="7627694" y="4820330"/>
              <a:ext cx="3769171" cy="349667"/>
            </a:xfrm>
            <a:custGeom>
              <a:avLst/>
              <a:gdLst>
                <a:gd name="connsiteX0" fmla="*/ 3757114 w 3769171"/>
                <a:gd name="connsiteY0" fmla="*/ 349667 h 349667"/>
                <a:gd name="connsiteX1" fmla="*/ 3670808 w 3769171"/>
                <a:gd name="connsiteY1" fmla="*/ 316160 h 349667"/>
                <a:gd name="connsiteX2" fmla="*/ 3681469 w 3769171"/>
                <a:gd name="connsiteY2" fmla="*/ 286841 h 349667"/>
                <a:gd name="connsiteX3" fmla="*/ 3769172 w 3769171"/>
                <a:gd name="connsiteY3" fmla="*/ 320983 h 349667"/>
                <a:gd name="connsiteX4" fmla="*/ 3612551 w 3769171"/>
                <a:gd name="connsiteY4" fmla="*/ 296106 h 349667"/>
                <a:gd name="connsiteX5" fmla="*/ 3523706 w 3769171"/>
                <a:gd name="connsiteY5" fmla="*/ 269580 h 349667"/>
                <a:gd name="connsiteX6" fmla="*/ 3531956 w 3769171"/>
                <a:gd name="connsiteY6" fmla="*/ 239500 h 349667"/>
                <a:gd name="connsiteX7" fmla="*/ 3622070 w 3769171"/>
                <a:gd name="connsiteY7" fmla="*/ 266407 h 349667"/>
                <a:gd name="connsiteX8" fmla="*/ 3464053 w 3769171"/>
                <a:gd name="connsiteY8" fmla="*/ 254096 h 349667"/>
                <a:gd name="connsiteX9" fmla="*/ 3373559 w 3769171"/>
                <a:gd name="connsiteY9" fmla="*/ 234296 h 349667"/>
                <a:gd name="connsiteX10" fmla="*/ 3379524 w 3769171"/>
                <a:gd name="connsiteY10" fmla="*/ 203708 h 349667"/>
                <a:gd name="connsiteX11" fmla="*/ 3471415 w 3769171"/>
                <a:gd name="connsiteY11" fmla="*/ 223888 h 349667"/>
                <a:gd name="connsiteX12" fmla="*/ 3312891 w 3769171"/>
                <a:gd name="connsiteY12" fmla="*/ 223254 h 349667"/>
                <a:gd name="connsiteX13" fmla="*/ 3221127 w 3769171"/>
                <a:gd name="connsiteY13" fmla="*/ 209800 h 349667"/>
                <a:gd name="connsiteX14" fmla="*/ 3225062 w 3769171"/>
                <a:gd name="connsiteY14" fmla="*/ 178832 h 349667"/>
                <a:gd name="connsiteX15" fmla="*/ 3317968 w 3769171"/>
                <a:gd name="connsiteY15" fmla="*/ 192539 h 349667"/>
                <a:gd name="connsiteX16" fmla="*/ 3159697 w 3769171"/>
                <a:gd name="connsiteY16" fmla="*/ 202566 h 349667"/>
                <a:gd name="connsiteX17" fmla="*/ 3067172 w 3769171"/>
                <a:gd name="connsiteY17" fmla="*/ 194570 h 349667"/>
                <a:gd name="connsiteX18" fmla="*/ 3069329 w 3769171"/>
                <a:gd name="connsiteY18" fmla="*/ 163474 h 349667"/>
                <a:gd name="connsiteX19" fmla="*/ 3162870 w 3769171"/>
                <a:gd name="connsiteY19" fmla="*/ 171597 h 349667"/>
                <a:gd name="connsiteX20" fmla="*/ 3005361 w 3769171"/>
                <a:gd name="connsiteY20" fmla="*/ 190889 h 349667"/>
                <a:gd name="connsiteX21" fmla="*/ 2912455 w 3769171"/>
                <a:gd name="connsiteY21" fmla="*/ 187716 h 349667"/>
                <a:gd name="connsiteX22" fmla="*/ 2913090 w 3769171"/>
                <a:gd name="connsiteY22" fmla="*/ 156493 h 349667"/>
                <a:gd name="connsiteX23" fmla="*/ 3006884 w 3769171"/>
                <a:gd name="connsiteY23" fmla="*/ 159793 h 349667"/>
                <a:gd name="connsiteX24" fmla="*/ 2850518 w 3769171"/>
                <a:gd name="connsiteY24" fmla="*/ 186954 h 349667"/>
                <a:gd name="connsiteX25" fmla="*/ 2757357 w 3769171"/>
                <a:gd name="connsiteY25" fmla="*/ 187589 h 349667"/>
                <a:gd name="connsiteX26" fmla="*/ 2757357 w 3769171"/>
                <a:gd name="connsiteY26" fmla="*/ 156493 h 349667"/>
                <a:gd name="connsiteX27" fmla="*/ 2851025 w 3769171"/>
                <a:gd name="connsiteY27" fmla="*/ 155732 h 349667"/>
                <a:gd name="connsiteX28" fmla="*/ 2695420 w 3769171"/>
                <a:gd name="connsiteY28" fmla="*/ 189239 h 349667"/>
                <a:gd name="connsiteX29" fmla="*/ 2631960 w 3769171"/>
                <a:gd name="connsiteY29" fmla="*/ 191777 h 349667"/>
                <a:gd name="connsiteX30" fmla="*/ 2602133 w 3769171"/>
                <a:gd name="connsiteY30" fmla="*/ 193047 h 349667"/>
                <a:gd name="connsiteX31" fmla="*/ 2600483 w 3769171"/>
                <a:gd name="connsiteY31" fmla="*/ 161951 h 349667"/>
                <a:gd name="connsiteX32" fmla="*/ 2629802 w 3769171"/>
                <a:gd name="connsiteY32" fmla="*/ 160555 h 349667"/>
                <a:gd name="connsiteX33" fmla="*/ 2694151 w 3769171"/>
                <a:gd name="connsiteY33" fmla="*/ 158016 h 349667"/>
                <a:gd name="connsiteX34" fmla="*/ 2447417 w 3769171"/>
                <a:gd name="connsiteY34" fmla="*/ 203200 h 349667"/>
                <a:gd name="connsiteX35" fmla="*/ 2445005 w 3769171"/>
                <a:gd name="connsiteY35" fmla="*/ 172105 h 349667"/>
                <a:gd name="connsiteX36" fmla="*/ 2538419 w 3769171"/>
                <a:gd name="connsiteY36" fmla="*/ 165632 h 349667"/>
                <a:gd name="connsiteX37" fmla="*/ 2540450 w 3769171"/>
                <a:gd name="connsiteY37" fmla="*/ 196727 h 349667"/>
                <a:gd name="connsiteX38" fmla="*/ 2447036 w 3769171"/>
                <a:gd name="connsiteY38" fmla="*/ 203200 h 349667"/>
                <a:gd name="connsiteX39" fmla="*/ 2292573 w 3769171"/>
                <a:gd name="connsiteY39" fmla="*/ 215892 h 349667"/>
                <a:gd name="connsiteX40" fmla="*/ 2289781 w 3769171"/>
                <a:gd name="connsiteY40" fmla="*/ 184924 h 349667"/>
                <a:gd name="connsiteX41" fmla="*/ 2382941 w 3769171"/>
                <a:gd name="connsiteY41" fmla="*/ 176674 h 349667"/>
                <a:gd name="connsiteX42" fmla="*/ 2385479 w 3769171"/>
                <a:gd name="connsiteY42" fmla="*/ 207770 h 349667"/>
                <a:gd name="connsiteX43" fmla="*/ 2292193 w 3769171"/>
                <a:gd name="connsiteY43" fmla="*/ 216273 h 349667"/>
                <a:gd name="connsiteX44" fmla="*/ 2137476 w 3769171"/>
                <a:gd name="connsiteY44" fmla="*/ 231123 h 349667"/>
                <a:gd name="connsiteX45" fmla="*/ 2134303 w 3769171"/>
                <a:gd name="connsiteY45" fmla="*/ 200154 h 349667"/>
                <a:gd name="connsiteX46" fmla="*/ 2227336 w 3769171"/>
                <a:gd name="connsiteY46" fmla="*/ 190762 h 349667"/>
                <a:gd name="connsiteX47" fmla="*/ 2230382 w 3769171"/>
                <a:gd name="connsiteY47" fmla="*/ 221858 h 349667"/>
                <a:gd name="connsiteX48" fmla="*/ 2137476 w 3769171"/>
                <a:gd name="connsiteY48" fmla="*/ 231123 h 349667"/>
                <a:gd name="connsiteX49" fmla="*/ 1982759 w 3769171"/>
                <a:gd name="connsiteY49" fmla="*/ 247622 h 349667"/>
                <a:gd name="connsiteX50" fmla="*/ 1979459 w 3769171"/>
                <a:gd name="connsiteY50" fmla="*/ 216654 h 349667"/>
                <a:gd name="connsiteX51" fmla="*/ 2072365 w 3769171"/>
                <a:gd name="connsiteY51" fmla="*/ 206881 h 349667"/>
                <a:gd name="connsiteX52" fmla="*/ 2075666 w 3769171"/>
                <a:gd name="connsiteY52" fmla="*/ 237850 h 349667"/>
                <a:gd name="connsiteX53" fmla="*/ 1827916 w 3769171"/>
                <a:gd name="connsiteY53" fmla="*/ 263615 h 349667"/>
                <a:gd name="connsiteX54" fmla="*/ 1824743 w 3769171"/>
                <a:gd name="connsiteY54" fmla="*/ 232646 h 349667"/>
                <a:gd name="connsiteX55" fmla="*/ 1917649 w 3769171"/>
                <a:gd name="connsiteY55" fmla="*/ 223127 h 349667"/>
                <a:gd name="connsiteX56" fmla="*/ 1920822 w 3769171"/>
                <a:gd name="connsiteY56" fmla="*/ 254096 h 349667"/>
                <a:gd name="connsiteX57" fmla="*/ 1672819 w 3769171"/>
                <a:gd name="connsiteY57" fmla="*/ 278338 h 349667"/>
                <a:gd name="connsiteX58" fmla="*/ 1670026 w 3769171"/>
                <a:gd name="connsiteY58" fmla="*/ 247369 h 349667"/>
                <a:gd name="connsiteX59" fmla="*/ 1762932 w 3769171"/>
                <a:gd name="connsiteY59" fmla="*/ 238738 h 349667"/>
                <a:gd name="connsiteX60" fmla="*/ 1765851 w 3769171"/>
                <a:gd name="connsiteY60" fmla="*/ 269707 h 349667"/>
                <a:gd name="connsiteX61" fmla="*/ 1672819 w 3769171"/>
                <a:gd name="connsiteY61" fmla="*/ 278338 h 349667"/>
                <a:gd name="connsiteX62" fmla="*/ 1517467 w 3769171"/>
                <a:gd name="connsiteY62" fmla="*/ 291030 h 349667"/>
                <a:gd name="connsiteX63" fmla="*/ 1515182 w 3769171"/>
                <a:gd name="connsiteY63" fmla="*/ 259934 h 349667"/>
                <a:gd name="connsiteX64" fmla="*/ 1608216 w 3769171"/>
                <a:gd name="connsiteY64" fmla="*/ 252826 h 349667"/>
                <a:gd name="connsiteX65" fmla="*/ 1610754 w 3769171"/>
                <a:gd name="connsiteY65" fmla="*/ 283922 h 349667"/>
                <a:gd name="connsiteX66" fmla="*/ 1517467 w 3769171"/>
                <a:gd name="connsiteY66" fmla="*/ 290776 h 349667"/>
                <a:gd name="connsiteX67" fmla="*/ 1372269 w 3769171"/>
                <a:gd name="connsiteY67" fmla="*/ 299660 h 349667"/>
                <a:gd name="connsiteX68" fmla="*/ 1361735 w 3769171"/>
                <a:gd name="connsiteY68" fmla="*/ 299660 h 349667"/>
                <a:gd name="connsiteX69" fmla="*/ 1360339 w 3769171"/>
                <a:gd name="connsiteY69" fmla="*/ 268565 h 349667"/>
                <a:gd name="connsiteX70" fmla="*/ 1370746 w 3769171"/>
                <a:gd name="connsiteY70" fmla="*/ 268565 h 349667"/>
                <a:gd name="connsiteX71" fmla="*/ 1453372 w 3769171"/>
                <a:gd name="connsiteY71" fmla="*/ 264122 h 349667"/>
                <a:gd name="connsiteX72" fmla="*/ 1455149 w 3769171"/>
                <a:gd name="connsiteY72" fmla="*/ 295345 h 349667"/>
                <a:gd name="connsiteX73" fmla="*/ 1372269 w 3769171"/>
                <a:gd name="connsiteY73" fmla="*/ 299406 h 349667"/>
                <a:gd name="connsiteX74" fmla="*/ 1299290 w 3769171"/>
                <a:gd name="connsiteY74" fmla="*/ 302452 h 349667"/>
                <a:gd name="connsiteX75" fmla="*/ 1205622 w 3769171"/>
                <a:gd name="connsiteY75" fmla="*/ 304356 h 349667"/>
                <a:gd name="connsiteX76" fmla="*/ 1205622 w 3769171"/>
                <a:gd name="connsiteY76" fmla="*/ 273261 h 349667"/>
                <a:gd name="connsiteX77" fmla="*/ 1298655 w 3769171"/>
                <a:gd name="connsiteY77" fmla="*/ 271230 h 349667"/>
                <a:gd name="connsiteX78" fmla="*/ 1143177 w 3769171"/>
                <a:gd name="connsiteY78" fmla="*/ 304610 h 349667"/>
                <a:gd name="connsiteX79" fmla="*/ 1049382 w 3769171"/>
                <a:gd name="connsiteY79" fmla="*/ 302833 h 349667"/>
                <a:gd name="connsiteX80" fmla="*/ 1050398 w 3769171"/>
                <a:gd name="connsiteY80" fmla="*/ 271611 h 349667"/>
                <a:gd name="connsiteX81" fmla="*/ 1143431 w 3769171"/>
                <a:gd name="connsiteY81" fmla="*/ 273387 h 349667"/>
                <a:gd name="connsiteX82" fmla="*/ 986937 w 3769171"/>
                <a:gd name="connsiteY82" fmla="*/ 300168 h 349667"/>
                <a:gd name="connsiteX83" fmla="*/ 893397 w 3769171"/>
                <a:gd name="connsiteY83" fmla="*/ 293949 h 349667"/>
                <a:gd name="connsiteX84" fmla="*/ 895935 w 3769171"/>
                <a:gd name="connsiteY84" fmla="*/ 262853 h 349667"/>
                <a:gd name="connsiteX85" fmla="*/ 988587 w 3769171"/>
                <a:gd name="connsiteY85" fmla="*/ 269072 h 349667"/>
                <a:gd name="connsiteX86" fmla="*/ 831079 w 3769171"/>
                <a:gd name="connsiteY86" fmla="*/ 288110 h 349667"/>
                <a:gd name="connsiteX87" fmla="*/ 737792 w 3769171"/>
                <a:gd name="connsiteY87" fmla="*/ 276560 h 349667"/>
                <a:gd name="connsiteX88" fmla="*/ 742234 w 3769171"/>
                <a:gd name="connsiteY88" fmla="*/ 245719 h 349667"/>
                <a:gd name="connsiteX89" fmla="*/ 834378 w 3769171"/>
                <a:gd name="connsiteY89" fmla="*/ 257142 h 349667"/>
                <a:gd name="connsiteX90" fmla="*/ 675981 w 3769171"/>
                <a:gd name="connsiteY90" fmla="*/ 266915 h 349667"/>
                <a:gd name="connsiteX91" fmla="*/ 583583 w 3769171"/>
                <a:gd name="connsiteY91" fmla="*/ 249400 h 349667"/>
                <a:gd name="connsiteX92" fmla="*/ 590055 w 3769171"/>
                <a:gd name="connsiteY92" fmla="*/ 218812 h 349667"/>
                <a:gd name="connsiteX93" fmla="*/ 681185 w 3769171"/>
                <a:gd name="connsiteY93" fmla="*/ 236200 h 349667"/>
                <a:gd name="connsiteX94" fmla="*/ 522534 w 3769171"/>
                <a:gd name="connsiteY94" fmla="*/ 235438 h 349667"/>
                <a:gd name="connsiteX95" fmla="*/ 431531 w 3769171"/>
                <a:gd name="connsiteY95" fmla="*/ 211196 h 349667"/>
                <a:gd name="connsiteX96" fmla="*/ 440289 w 3769171"/>
                <a:gd name="connsiteY96" fmla="*/ 181370 h 349667"/>
                <a:gd name="connsiteX97" fmla="*/ 529895 w 3769171"/>
                <a:gd name="connsiteY97" fmla="*/ 205104 h 349667"/>
                <a:gd name="connsiteX98" fmla="*/ 371625 w 3769171"/>
                <a:gd name="connsiteY98" fmla="*/ 193047 h 349667"/>
                <a:gd name="connsiteX99" fmla="*/ 282780 w 3769171"/>
                <a:gd name="connsiteY99" fmla="*/ 161824 h 349667"/>
                <a:gd name="connsiteX100" fmla="*/ 293822 w 3769171"/>
                <a:gd name="connsiteY100" fmla="*/ 132632 h 349667"/>
                <a:gd name="connsiteX101" fmla="*/ 381271 w 3769171"/>
                <a:gd name="connsiteY101" fmla="*/ 163474 h 349667"/>
                <a:gd name="connsiteX102" fmla="*/ 224523 w 3769171"/>
                <a:gd name="connsiteY102" fmla="*/ 138597 h 349667"/>
                <a:gd name="connsiteX103" fmla="*/ 138598 w 3769171"/>
                <a:gd name="connsiteY103" fmla="*/ 100521 h 349667"/>
                <a:gd name="connsiteX104" fmla="*/ 152052 w 3769171"/>
                <a:gd name="connsiteY104" fmla="*/ 72345 h 349667"/>
                <a:gd name="connsiteX105" fmla="*/ 236581 w 3769171"/>
                <a:gd name="connsiteY105" fmla="*/ 110421 h 349667"/>
                <a:gd name="connsiteX106" fmla="*/ 82499 w 3769171"/>
                <a:gd name="connsiteY106" fmla="*/ 72345 h 349667"/>
                <a:gd name="connsiteX107" fmla="*/ 0 w 3769171"/>
                <a:gd name="connsiteY107" fmla="*/ 26907 h 349667"/>
                <a:gd name="connsiteX108" fmla="*/ 15738 w 3769171"/>
                <a:gd name="connsiteY108" fmla="*/ 0 h 349667"/>
                <a:gd name="connsiteX109" fmla="*/ 96841 w 3769171"/>
                <a:gd name="connsiteY109" fmla="*/ 44676 h 34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769171" h="349667">
                  <a:moveTo>
                    <a:pt x="3757114" y="349667"/>
                  </a:moveTo>
                  <a:cubicBezTo>
                    <a:pt x="3728811" y="337863"/>
                    <a:pt x="3699872" y="326567"/>
                    <a:pt x="3670808" y="316160"/>
                  </a:cubicBezTo>
                  <a:lnTo>
                    <a:pt x="3681469" y="286841"/>
                  </a:lnTo>
                  <a:cubicBezTo>
                    <a:pt x="3710915" y="297503"/>
                    <a:pt x="3740487" y="308926"/>
                    <a:pt x="3769172" y="320983"/>
                  </a:cubicBezTo>
                  <a:close/>
                  <a:moveTo>
                    <a:pt x="3612551" y="296106"/>
                  </a:moveTo>
                  <a:cubicBezTo>
                    <a:pt x="3583486" y="286714"/>
                    <a:pt x="3553659" y="277703"/>
                    <a:pt x="3523706" y="269580"/>
                  </a:cubicBezTo>
                  <a:lnTo>
                    <a:pt x="3531956" y="239500"/>
                  </a:lnTo>
                  <a:cubicBezTo>
                    <a:pt x="3562291" y="247750"/>
                    <a:pt x="3592624" y="256888"/>
                    <a:pt x="3622070" y="266407"/>
                  </a:cubicBezTo>
                  <a:close/>
                  <a:moveTo>
                    <a:pt x="3464053" y="254096"/>
                  </a:moveTo>
                  <a:cubicBezTo>
                    <a:pt x="3434354" y="246988"/>
                    <a:pt x="3403893" y="240261"/>
                    <a:pt x="3373559" y="234296"/>
                  </a:cubicBezTo>
                  <a:lnTo>
                    <a:pt x="3379524" y="203708"/>
                  </a:lnTo>
                  <a:cubicBezTo>
                    <a:pt x="3410366" y="209800"/>
                    <a:pt x="3441208" y="216400"/>
                    <a:pt x="3471415" y="223888"/>
                  </a:cubicBezTo>
                  <a:close/>
                  <a:moveTo>
                    <a:pt x="3312891" y="223254"/>
                  </a:moveTo>
                  <a:cubicBezTo>
                    <a:pt x="3282810" y="218304"/>
                    <a:pt x="3251969" y="213735"/>
                    <a:pt x="3221127" y="209800"/>
                  </a:cubicBezTo>
                  <a:lnTo>
                    <a:pt x="3225062" y="178832"/>
                  </a:lnTo>
                  <a:cubicBezTo>
                    <a:pt x="3256284" y="182766"/>
                    <a:pt x="3287634" y="187462"/>
                    <a:pt x="3317968" y="192539"/>
                  </a:cubicBezTo>
                  <a:close/>
                  <a:moveTo>
                    <a:pt x="3159697" y="202566"/>
                  </a:moveTo>
                  <a:cubicBezTo>
                    <a:pt x="3129490" y="199520"/>
                    <a:pt x="3098394" y="196727"/>
                    <a:pt x="3067172" y="194570"/>
                  </a:cubicBezTo>
                  <a:lnTo>
                    <a:pt x="3069329" y="163474"/>
                  </a:lnTo>
                  <a:cubicBezTo>
                    <a:pt x="3100806" y="165759"/>
                    <a:pt x="3132790" y="168424"/>
                    <a:pt x="3162870" y="171597"/>
                  </a:cubicBezTo>
                  <a:close/>
                  <a:moveTo>
                    <a:pt x="3005361" y="190889"/>
                  </a:moveTo>
                  <a:cubicBezTo>
                    <a:pt x="2975154" y="189366"/>
                    <a:pt x="2943931" y="188351"/>
                    <a:pt x="2912455" y="187716"/>
                  </a:cubicBezTo>
                  <a:lnTo>
                    <a:pt x="2913090" y="156493"/>
                  </a:lnTo>
                  <a:cubicBezTo>
                    <a:pt x="2944947" y="157128"/>
                    <a:pt x="2976550" y="158270"/>
                    <a:pt x="3006884" y="159793"/>
                  </a:cubicBezTo>
                  <a:close/>
                  <a:moveTo>
                    <a:pt x="2850518" y="186954"/>
                  </a:moveTo>
                  <a:cubicBezTo>
                    <a:pt x="2820311" y="186954"/>
                    <a:pt x="2788961" y="186954"/>
                    <a:pt x="2757357" y="187589"/>
                  </a:cubicBezTo>
                  <a:lnTo>
                    <a:pt x="2757357" y="156493"/>
                  </a:lnTo>
                  <a:cubicBezTo>
                    <a:pt x="2789088" y="155859"/>
                    <a:pt x="2820818" y="155605"/>
                    <a:pt x="2851025" y="155732"/>
                  </a:cubicBezTo>
                  <a:close/>
                  <a:moveTo>
                    <a:pt x="2695420" y="189239"/>
                  </a:moveTo>
                  <a:cubicBezTo>
                    <a:pt x="2674097" y="190001"/>
                    <a:pt x="2652775" y="190762"/>
                    <a:pt x="2631960" y="191777"/>
                  </a:cubicBezTo>
                  <a:lnTo>
                    <a:pt x="2602133" y="193047"/>
                  </a:lnTo>
                  <a:lnTo>
                    <a:pt x="2600483" y="161951"/>
                  </a:lnTo>
                  <a:lnTo>
                    <a:pt x="2629802" y="160555"/>
                  </a:lnTo>
                  <a:cubicBezTo>
                    <a:pt x="2651252" y="159539"/>
                    <a:pt x="2672701" y="158651"/>
                    <a:pt x="2694151" y="158016"/>
                  </a:cubicBezTo>
                  <a:close/>
                  <a:moveTo>
                    <a:pt x="2447417" y="203200"/>
                  </a:moveTo>
                  <a:lnTo>
                    <a:pt x="2445005" y="172105"/>
                  </a:lnTo>
                  <a:cubicBezTo>
                    <a:pt x="2477117" y="169693"/>
                    <a:pt x="2508466" y="167535"/>
                    <a:pt x="2538419" y="165632"/>
                  </a:cubicBezTo>
                  <a:lnTo>
                    <a:pt x="2540450" y="196727"/>
                  </a:lnTo>
                  <a:cubicBezTo>
                    <a:pt x="2510243" y="198631"/>
                    <a:pt x="2479020" y="200789"/>
                    <a:pt x="2447036" y="203200"/>
                  </a:cubicBezTo>
                  <a:close/>
                  <a:moveTo>
                    <a:pt x="2292573" y="215892"/>
                  </a:moveTo>
                  <a:lnTo>
                    <a:pt x="2289781" y="184924"/>
                  </a:lnTo>
                  <a:cubicBezTo>
                    <a:pt x="2320877" y="182005"/>
                    <a:pt x="2351846" y="179212"/>
                    <a:pt x="2382941" y="176674"/>
                  </a:cubicBezTo>
                  <a:lnTo>
                    <a:pt x="2385479" y="207770"/>
                  </a:lnTo>
                  <a:cubicBezTo>
                    <a:pt x="2354130" y="210689"/>
                    <a:pt x="2322907" y="213481"/>
                    <a:pt x="2292193" y="216273"/>
                  </a:cubicBezTo>
                  <a:close/>
                  <a:moveTo>
                    <a:pt x="2137476" y="231123"/>
                  </a:moveTo>
                  <a:lnTo>
                    <a:pt x="2134303" y="200154"/>
                  </a:lnTo>
                  <a:lnTo>
                    <a:pt x="2227336" y="190762"/>
                  </a:lnTo>
                  <a:lnTo>
                    <a:pt x="2230382" y="221858"/>
                  </a:lnTo>
                  <a:cubicBezTo>
                    <a:pt x="2199414" y="225158"/>
                    <a:pt x="2168445" y="228331"/>
                    <a:pt x="2137476" y="231123"/>
                  </a:cubicBezTo>
                  <a:close/>
                  <a:moveTo>
                    <a:pt x="1982759" y="247622"/>
                  </a:moveTo>
                  <a:lnTo>
                    <a:pt x="1979459" y="216654"/>
                  </a:lnTo>
                  <a:lnTo>
                    <a:pt x="2072365" y="206881"/>
                  </a:lnTo>
                  <a:lnTo>
                    <a:pt x="2075666" y="237850"/>
                  </a:lnTo>
                  <a:close/>
                  <a:moveTo>
                    <a:pt x="1827916" y="263615"/>
                  </a:moveTo>
                  <a:lnTo>
                    <a:pt x="1824743" y="232646"/>
                  </a:lnTo>
                  <a:lnTo>
                    <a:pt x="1917649" y="223127"/>
                  </a:lnTo>
                  <a:lnTo>
                    <a:pt x="1920822" y="254096"/>
                  </a:lnTo>
                  <a:close/>
                  <a:moveTo>
                    <a:pt x="1672819" y="278338"/>
                  </a:moveTo>
                  <a:lnTo>
                    <a:pt x="1670026" y="247369"/>
                  </a:lnTo>
                  <a:lnTo>
                    <a:pt x="1762932" y="238738"/>
                  </a:lnTo>
                  <a:lnTo>
                    <a:pt x="1765851" y="269707"/>
                  </a:lnTo>
                  <a:cubicBezTo>
                    <a:pt x="1734882" y="272753"/>
                    <a:pt x="1703787" y="275672"/>
                    <a:pt x="1672819" y="278338"/>
                  </a:cubicBezTo>
                  <a:close/>
                  <a:moveTo>
                    <a:pt x="1517467" y="291030"/>
                  </a:moveTo>
                  <a:lnTo>
                    <a:pt x="1515182" y="259934"/>
                  </a:lnTo>
                  <a:cubicBezTo>
                    <a:pt x="1546151" y="257776"/>
                    <a:pt x="1577120" y="255492"/>
                    <a:pt x="1608216" y="252826"/>
                  </a:cubicBezTo>
                  <a:lnTo>
                    <a:pt x="1610754" y="283922"/>
                  </a:lnTo>
                  <a:cubicBezTo>
                    <a:pt x="1579531" y="286295"/>
                    <a:pt x="1548435" y="288580"/>
                    <a:pt x="1517467" y="290776"/>
                  </a:cubicBezTo>
                  <a:close/>
                  <a:moveTo>
                    <a:pt x="1372269" y="299660"/>
                  </a:moveTo>
                  <a:lnTo>
                    <a:pt x="1361735" y="299660"/>
                  </a:lnTo>
                  <a:lnTo>
                    <a:pt x="1360339" y="268565"/>
                  </a:lnTo>
                  <a:lnTo>
                    <a:pt x="1370746" y="268565"/>
                  </a:lnTo>
                  <a:cubicBezTo>
                    <a:pt x="1398289" y="267295"/>
                    <a:pt x="1425830" y="265899"/>
                    <a:pt x="1453372" y="264122"/>
                  </a:cubicBezTo>
                  <a:lnTo>
                    <a:pt x="1455149" y="295345"/>
                  </a:lnTo>
                  <a:cubicBezTo>
                    <a:pt x="1427480" y="296779"/>
                    <a:pt x="1399850" y="298137"/>
                    <a:pt x="1372269" y="299406"/>
                  </a:cubicBezTo>
                  <a:close/>
                  <a:moveTo>
                    <a:pt x="1299290" y="302452"/>
                  </a:moveTo>
                  <a:cubicBezTo>
                    <a:pt x="1267686" y="303468"/>
                    <a:pt x="1235829" y="304102"/>
                    <a:pt x="1205622" y="304356"/>
                  </a:cubicBezTo>
                  <a:lnTo>
                    <a:pt x="1205622" y="273261"/>
                  </a:lnTo>
                  <a:cubicBezTo>
                    <a:pt x="1235829" y="273261"/>
                    <a:pt x="1267179" y="272245"/>
                    <a:pt x="1298655" y="271230"/>
                  </a:cubicBezTo>
                  <a:close/>
                  <a:moveTo>
                    <a:pt x="1143177" y="304610"/>
                  </a:moveTo>
                  <a:cubicBezTo>
                    <a:pt x="1111574" y="304610"/>
                    <a:pt x="1079717" y="303722"/>
                    <a:pt x="1049382" y="302833"/>
                  </a:cubicBezTo>
                  <a:lnTo>
                    <a:pt x="1050398" y="271611"/>
                  </a:lnTo>
                  <a:cubicBezTo>
                    <a:pt x="1080732" y="272626"/>
                    <a:pt x="1112081" y="273134"/>
                    <a:pt x="1143431" y="273387"/>
                  </a:cubicBezTo>
                  <a:close/>
                  <a:moveTo>
                    <a:pt x="986937" y="300168"/>
                  </a:moveTo>
                  <a:cubicBezTo>
                    <a:pt x="955334" y="298518"/>
                    <a:pt x="923477" y="296487"/>
                    <a:pt x="893397" y="293949"/>
                  </a:cubicBezTo>
                  <a:lnTo>
                    <a:pt x="895935" y="262853"/>
                  </a:lnTo>
                  <a:cubicBezTo>
                    <a:pt x="926015" y="265392"/>
                    <a:pt x="957238" y="267422"/>
                    <a:pt x="988587" y="269072"/>
                  </a:cubicBezTo>
                  <a:close/>
                  <a:moveTo>
                    <a:pt x="831079" y="288110"/>
                  </a:moveTo>
                  <a:cubicBezTo>
                    <a:pt x="799602" y="284811"/>
                    <a:pt x="767618" y="280876"/>
                    <a:pt x="737792" y="276560"/>
                  </a:cubicBezTo>
                  <a:lnTo>
                    <a:pt x="742234" y="245719"/>
                  </a:lnTo>
                  <a:cubicBezTo>
                    <a:pt x="772187" y="249907"/>
                    <a:pt x="803283" y="253842"/>
                    <a:pt x="834378" y="257142"/>
                  </a:cubicBezTo>
                  <a:close/>
                  <a:moveTo>
                    <a:pt x="675981" y="266915"/>
                  </a:moveTo>
                  <a:cubicBezTo>
                    <a:pt x="644885" y="261584"/>
                    <a:pt x="613790" y="255746"/>
                    <a:pt x="583583" y="249400"/>
                  </a:cubicBezTo>
                  <a:lnTo>
                    <a:pt x="590055" y="218812"/>
                  </a:lnTo>
                  <a:cubicBezTo>
                    <a:pt x="619755" y="225158"/>
                    <a:pt x="650470" y="231504"/>
                    <a:pt x="681185" y="236200"/>
                  </a:cubicBezTo>
                  <a:close/>
                  <a:moveTo>
                    <a:pt x="522534" y="235438"/>
                  </a:moveTo>
                  <a:cubicBezTo>
                    <a:pt x="491819" y="228077"/>
                    <a:pt x="461231" y="219827"/>
                    <a:pt x="431531" y="211196"/>
                  </a:cubicBezTo>
                  <a:lnTo>
                    <a:pt x="440289" y="181370"/>
                  </a:lnTo>
                  <a:cubicBezTo>
                    <a:pt x="469480" y="189874"/>
                    <a:pt x="499688" y="197870"/>
                    <a:pt x="529895" y="205104"/>
                  </a:cubicBezTo>
                  <a:close/>
                  <a:moveTo>
                    <a:pt x="371625" y="193047"/>
                  </a:moveTo>
                  <a:cubicBezTo>
                    <a:pt x="341672" y="183274"/>
                    <a:pt x="311845" y="172866"/>
                    <a:pt x="282780" y="161824"/>
                  </a:cubicBezTo>
                  <a:lnTo>
                    <a:pt x="293822" y="132632"/>
                  </a:lnTo>
                  <a:cubicBezTo>
                    <a:pt x="322380" y="143548"/>
                    <a:pt x="351825" y="153828"/>
                    <a:pt x="381271" y="163474"/>
                  </a:cubicBezTo>
                  <a:close/>
                  <a:moveTo>
                    <a:pt x="224523" y="138597"/>
                  </a:moveTo>
                  <a:cubicBezTo>
                    <a:pt x="195713" y="126667"/>
                    <a:pt x="166901" y="113213"/>
                    <a:pt x="138598" y="100521"/>
                  </a:cubicBezTo>
                  <a:lnTo>
                    <a:pt x="152052" y="72345"/>
                  </a:lnTo>
                  <a:cubicBezTo>
                    <a:pt x="179848" y="85672"/>
                    <a:pt x="208278" y="98364"/>
                    <a:pt x="236581" y="110421"/>
                  </a:cubicBezTo>
                  <a:close/>
                  <a:moveTo>
                    <a:pt x="82499" y="72345"/>
                  </a:moveTo>
                  <a:cubicBezTo>
                    <a:pt x="54830" y="58003"/>
                    <a:pt x="27034" y="42645"/>
                    <a:pt x="0" y="26907"/>
                  </a:cubicBezTo>
                  <a:lnTo>
                    <a:pt x="15738" y="0"/>
                  </a:lnTo>
                  <a:cubicBezTo>
                    <a:pt x="42265" y="15484"/>
                    <a:pt x="69553" y="30588"/>
                    <a:pt x="96841" y="44676"/>
                  </a:cubicBezTo>
                  <a:close/>
                </a:path>
              </a:pathLst>
            </a:custGeom>
            <a:solidFill>
              <a:srgbClr val="E5007E"/>
            </a:solidFill>
            <a:ln w="12684"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7D5555F6-CADC-4889-AFEE-4BEC9FDDA339}"/>
                </a:ext>
              </a:extLst>
            </p:cNvPr>
            <p:cNvSpPr/>
            <p:nvPr/>
          </p:nvSpPr>
          <p:spPr>
            <a:xfrm>
              <a:off x="11579251" y="5238788"/>
              <a:ext cx="741481" cy="1646290"/>
            </a:xfrm>
            <a:custGeom>
              <a:avLst/>
              <a:gdLst>
                <a:gd name="connsiteX0" fmla="*/ 738426 w 741481"/>
                <a:gd name="connsiteY0" fmla="*/ 1083143 h 1646290"/>
                <a:gd name="connsiteX1" fmla="*/ 707457 w 741481"/>
                <a:gd name="connsiteY1" fmla="*/ 1080351 h 1646290"/>
                <a:gd name="connsiteX2" fmla="*/ 709869 w 741481"/>
                <a:gd name="connsiteY2" fmla="*/ 988079 h 1646290"/>
                <a:gd name="connsiteX3" fmla="*/ 740965 w 741481"/>
                <a:gd name="connsiteY3" fmla="*/ 986937 h 1646290"/>
                <a:gd name="connsiteX4" fmla="*/ 738426 w 741481"/>
                <a:gd name="connsiteY4" fmla="*/ 1083143 h 1646290"/>
                <a:gd name="connsiteX5" fmla="*/ 705046 w 741481"/>
                <a:gd name="connsiteY5" fmla="*/ 926396 h 1646290"/>
                <a:gd name="connsiteX6" fmla="*/ 688800 w 741481"/>
                <a:gd name="connsiteY6" fmla="*/ 835393 h 1646290"/>
                <a:gd name="connsiteX7" fmla="*/ 719388 w 741481"/>
                <a:gd name="connsiteY7" fmla="*/ 828032 h 1646290"/>
                <a:gd name="connsiteX8" fmla="*/ 736269 w 741481"/>
                <a:gd name="connsiteY8" fmla="*/ 922588 h 1646290"/>
                <a:gd name="connsiteX9" fmla="*/ 707838 w 741481"/>
                <a:gd name="connsiteY9" fmla="*/ 1240525 h 1646290"/>
                <a:gd name="connsiteX10" fmla="*/ 678011 w 741481"/>
                <a:gd name="connsiteY10" fmla="*/ 1231514 h 1646290"/>
                <a:gd name="connsiteX11" fmla="*/ 699334 w 741481"/>
                <a:gd name="connsiteY11" fmla="*/ 1141654 h 1646290"/>
                <a:gd name="connsiteX12" fmla="*/ 730050 w 741481"/>
                <a:gd name="connsiteY12" fmla="*/ 1146984 h 1646290"/>
                <a:gd name="connsiteX13" fmla="*/ 707838 w 741481"/>
                <a:gd name="connsiteY13" fmla="*/ 1240525 h 1646290"/>
                <a:gd name="connsiteX14" fmla="*/ 672174 w 741481"/>
                <a:gd name="connsiteY14" fmla="*/ 775614 h 1646290"/>
                <a:gd name="connsiteX15" fmla="*/ 639681 w 741481"/>
                <a:gd name="connsiteY15" fmla="*/ 688673 h 1646290"/>
                <a:gd name="connsiteX16" fmla="*/ 668365 w 741481"/>
                <a:gd name="connsiteY16" fmla="*/ 675981 h 1646290"/>
                <a:gd name="connsiteX17" fmla="*/ 702000 w 741481"/>
                <a:gd name="connsiteY17" fmla="*/ 765841 h 1646290"/>
                <a:gd name="connsiteX18" fmla="*/ 646789 w 741481"/>
                <a:gd name="connsiteY18" fmla="*/ 1388769 h 1646290"/>
                <a:gd name="connsiteX19" fmla="*/ 619120 w 741481"/>
                <a:gd name="connsiteY19" fmla="*/ 1374427 h 1646290"/>
                <a:gd name="connsiteX20" fmla="*/ 657196 w 741481"/>
                <a:gd name="connsiteY20" fmla="*/ 1290151 h 1646290"/>
                <a:gd name="connsiteX21" fmla="*/ 686135 w 741481"/>
                <a:gd name="connsiteY21" fmla="*/ 1301447 h 1646290"/>
                <a:gd name="connsiteX22" fmla="*/ 647170 w 741481"/>
                <a:gd name="connsiteY22" fmla="*/ 1388769 h 1646290"/>
                <a:gd name="connsiteX23" fmla="*/ 612901 w 741481"/>
                <a:gd name="connsiteY23" fmla="*/ 632447 h 1646290"/>
                <a:gd name="connsiteX24" fmla="*/ 567210 w 741481"/>
                <a:gd name="connsiteY24" fmla="*/ 551345 h 1646290"/>
                <a:gd name="connsiteX25" fmla="*/ 593736 w 741481"/>
                <a:gd name="connsiteY25" fmla="*/ 534972 h 1646290"/>
                <a:gd name="connsiteX26" fmla="*/ 640697 w 741481"/>
                <a:gd name="connsiteY26" fmla="*/ 618232 h 1646290"/>
                <a:gd name="connsiteX27" fmla="*/ 562133 w 741481"/>
                <a:gd name="connsiteY27" fmla="*/ 1524320 h 1646290"/>
                <a:gd name="connsiteX28" fmla="*/ 536748 w 741481"/>
                <a:gd name="connsiteY28" fmla="*/ 1505916 h 1646290"/>
                <a:gd name="connsiteX29" fmla="*/ 588532 w 741481"/>
                <a:gd name="connsiteY29" fmla="*/ 1428622 h 1646290"/>
                <a:gd name="connsiteX30" fmla="*/ 615185 w 741481"/>
                <a:gd name="connsiteY30" fmla="*/ 1444741 h 1646290"/>
                <a:gd name="connsiteX31" fmla="*/ 562514 w 741481"/>
                <a:gd name="connsiteY31" fmla="*/ 1524320 h 1646290"/>
                <a:gd name="connsiteX32" fmla="*/ 532941 w 741481"/>
                <a:gd name="connsiteY32" fmla="*/ 499180 h 1646290"/>
                <a:gd name="connsiteX33" fmla="*/ 477095 w 741481"/>
                <a:gd name="connsiteY33" fmla="*/ 424677 h 1646290"/>
                <a:gd name="connsiteX34" fmla="*/ 501338 w 741481"/>
                <a:gd name="connsiteY34" fmla="*/ 405005 h 1646290"/>
                <a:gd name="connsiteX35" fmla="*/ 558579 w 741481"/>
                <a:gd name="connsiteY35" fmla="*/ 481157 h 1646290"/>
                <a:gd name="connsiteX36" fmla="*/ 459707 w 741481"/>
                <a:gd name="connsiteY36" fmla="*/ 1646291 h 1646290"/>
                <a:gd name="connsiteX37" fmla="*/ 437116 w 741481"/>
                <a:gd name="connsiteY37" fmla="*/ 1624968 h 1646290"/>
                <a:gd name="connsiteX38" fmla="*/ 498799 w 741481"/>
                <a:gd name="connsiteY38" fmla="*/ 1555036 h 1646290"/>
                <a:gd name="connsiteX39" fmla="*/ 522914 w 741481"/>
                <a:gd name="connsiteY39" fmla="*/ 1574835 h 1646290"/>
                <a:gd name="connsiteX40" fmla="*/ 460088 w 741481"/>
                <a:gd name="connsiteY40" fmla="*/ 1646291 h 1646290"/>
                <a:gd name="connsiteX41" fmla="*/ 436735 w 741481"/>
                <a:gd name="connsiteY41" fmla="*/ 377082 h 1646290"/>
                <a:gd name="connsiteX42" fmla="*/ 373274 w 741481"/>
                <a:gd name="connsiteY42" fmla="*/ 308926 h 1646290"/>
                <a:gd name="connsiteX43" fmla="*/ 395358 w 741481"/>
                <a:gd name="connsiteY43" fmla="*/ 286968 h 1646290"/>
                <a:gd name="connsiteX44" fmla="*/ 460723 w 741481"/>
                <a:gd name="connsiteY44" fmla="*/ 356394 h 1646290"/>
                <a:gd name="connsiteX45" fmla="*/ 327583 w 741481"/>
                <a:gd name="connsiteY45" fmla="*/ 265518 h 1646290"/>
                <a:gd name="connsiteX46" fmla="*/ 257015 w 741481"/>
                <a:gd name="connsiteY46" fmla="*/ 204089 h 1646290"/>
                <a:gd name="connsiteX47" fmla="*/ 276942 w 741481"/>
                <a:gd name="connsiteY47" fmla="*/ 179974 h 1646290"/>
                <a:gd name="connsiteX48" fmla="*/ 348651 w 741481"/>
                <a:gd name="connsiteY48" fmla="*/ 242673 h 1646290"/>
                <a:gd name="connsiteX49" fmla="*/ 208024 w 741481"/>
                <a:gd name="connsiteY49" fmla="*/ 164997 h 1646290"/>
                <a:gd name="connsiteX50" fmla="*/ 131871 w 741481"/>
                <a:gd name="connsiteY50" fmla="*/ 110040 h 1646290"/>
                <a:gd name="connsiteX51" fmla="*/ 149512 w 741481"/>
                <a:gd name="connsiteY51" fmla="*/ 84656 h 1646290"/>
                <a:gd name="connsiteX52" fmla="*/ 226554 w 741481"/>
                <a:gd name="connsiteY52" fmla="*/ 140501 h 1646290"/>
                <a:gd name="connsiteX53" fmla="*/ 80087 w 741481"/>
                <a:gd name="connsiteY53" fmla="*/ 75391 h 1646290"/>
                <a:gd name="connsiteX54" fmla="*/ 0 w 741481"/>
                <a:gd name="connsiteY54" fmla="*/ 27161 h 1646290"/>
                <a:gd name="connsiteX55" fmla="*/ 15358 w 741481"/>
                <a:gd name="connsiteY55" fmla="*/ 0 h 1646290"/>
                <a:gd name="connsiteX56" fmla="*/ 96968 w 741481"/>
                <a:gd name="connsiteY56" fmla="*/ 49118 h 164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1481" h="1646290">
                  <a:moveTo>
                    <a:pt x="738426" y="1083143"/>
                  </a:moveTo>
                  <a:lnTo>
                    <a:pt x="707457" y="1080351"/>
                  </a:lnTo>
                  <a:cubicBezTo>
                    <a:pt x="710161" y="1049674"/>
                    <a:pt x="710973" y="1018858"/>
                    <a:pt x="709869" y="988079"/>
                  </a:cubicBezTo>
                  <a:lnTo>
                    <a:pt x="740965" y="986937"/>
                  </a:lnTo>
                  <a:cubicBezTo>
                    <a:pt x="742145" y="1019023"/>
                    <a:pt x="741307" y="1051159"/>
                    <a:pt x="738426" y="1083143"/>
                  </a:cubicBezTo>
                  <a:close/>
                  <a:moveTo>
                    <a:pt x="705046" y="926396"/>
                  </a:moveTo>
                  <a:cubicBezTo>
                    <a:pt x="701416" y="895770"/>
                    <a:pt x="695996" y="865385"/>
                    <a:pt x="688800" y="835393"/>
                  </a:cubicBezTo>
                  <a:lnTo>
                    <a:pt x="719388" y="828032"/>
                  </a:lnTo>
                  <a:cubicBezTo>
                    <a:pt x="726851" y="859191"/>
                    <a:pt x="732486" y="890769"/>
                    <a:pt x="736269" y="922588"/>
                  </a:cubicBezTo>
                  <a:close/>
                  <a:moveTo>
                    <a:pt x="707838" y="1240525"/>
                  </a:moveTo>
                  <a:lnTo>
                    <a:pt x="678011" y="1231514"/>
                  </a:lnTo>
                  <a:cubicBezTo>
                    <a:pt x="686972" y="1202030"/>
                    <a:pt x="694093" y="1172026"/>
                    <a:pt x="699334" y="1141654"/>
                  </a:cubicBezTo>
                  <a:lnTo>
                    <a:pt x="730050" y="1146984"/>
                  </a:lnTo>
                  <a:cubicBezTo>
                    <a:pt x="724503" y="1178575"/>
                    <a:pt x="717078" y="1209810"/>
                    <a:pt x="707838" y="1240525"/>
                  </a:cubicBezTo>
                  <a:close/>
                  <a:moveTo>
                    <a:pt x="672174" y="775614"/>
                  </a:moveTo>
                  <a:cubicBezTo>
                    <a:pt x="662820" y="746105"/>
                    <a:pt x="651980" y="717090"/>
                    <a:pt x="639681" y="688673"/>
                  </a:cubicBezTo>
                  <a:lnTo>
                    <a:pt x="668365" y="675981"/>
                  </a:lnTo>
                  <a:cubicBezTo>
                    <a:pt x="681057" y="705680"/>
                    <a:pt x="692481" y="735887"/>
                    <a:pt x="702000" y="765841"/>
                  </a:cubicBezTo>
                  <a:close/>
                  <a:moveTo>
                    <a:pt x="646789" y="1388769"/>
                  </a:moveTo>
                  <a:lnTo>
                    <a:pt x="619120" y="1374427"/>
                  </a:lnTo>
                  <a:cubicBezTo>
                    <a:pt x="633323" y="1347038"/>
                    <a:pt x="646027" y="1318912"/>
                    <a:pt x="657196" y="1290151"/>
                  </a:cubicBezTo>
                  <a:lnTo>
                    <a:pt x="686135" y="1301447"/>
                  </a:lnTo>
                  <a:cubicBezTo>
                    <a:pt x="674775" y="1331248"/>
                    <a:pt x="661766" y="1360402"/>
                    <a:pt x="647170" y="1388769"/>
                  </a:cubicBezTo>
                  <a:close/>
                  <a:moveTo>
                    <a:pt x="612901" y="632447"/>
                  </a:moveTo>
                  <a:cubicBezTo>
                    <a:pt x="599067" y="605286"/>
                    <a:pt x="583709" y="578125"/>
                    <a:pt x="567210" y="551345"/>
                  </a:cubicBezTo>
                  <a:lnTo>
                    <a:pt x="593736" y="534972"/>
                  </a:lnTo>
                  <a:cubicBezTo>
                    <a:pt x="610744" y="562387"/>
                    <a:pt x="626482" y="590436"/>
                    <a:pt x="640697" y="618232"/>
                  </a:cubicBezTo>
                  <a:close/>
                  <a:moveTo>
                    <a:pt x="562133" y="1524320"/>
                  </a:moveTo>
                  <a:lnTo>
                    <a:pt x="536748" y="1505916"/>
                  </a:lnTo>
                  <a:cubicBezTo>
                    <a:pt x="555406" y="1480532"/>
                    <a:pt x="572794" y="1454387"/>
                    <a:pt x="588532" y="1428622"/>
                  </a:cubicBezTo>
                  <a:lnTo>
                    <a:pt x="615185" y="1444741"/>
                  </a:lnTo>
                  <a:cubicBezTo>
                    <a:pt x="599701" y="1471394"/>
                    <a:pt x="581805" y="1498174"/>
                    <a:pt x="562514" y="1524320"/>
                  </a:cubicBezTo>
                  <a:close/>
                  <a:moveTo>
                    <a:pt x="532941" y="499180"/>
                  </a:moveTo>
                  <a:cubicBezTo>
                    <a:pt x="515553" y="473796"/>
                    <a:pt x="496769" y="449173"/>
                    <a:pt x="477095" y="424677"/>
                  </a:cubicBezTo>
                  <a:lnTo>
                    <a:pt x="501338" y="405005"/>
                  </a:lnTo>
                  <a:cubicBezTo>
                    <a:pt x="521518" y="430389"/>
                    <a:pt x="540810" y="455773"/>
                    <a:pt x="558579" y="481157"/>
                  </a:cubicBezTo>
                  <a:close/>
                  <a:moveTo>
                    <a:pt x="459707" y="1646291"/>
                  </a:moveTo>
                  <a:lnTo>
                    <a:pt x="437116" y="1624968"/>
                  </a:lnTo>
                  <a:cubicBezTo>
                    <a:pt x="458819" y="1601996"/>
                    <a:pt x="479634" y="1578516"/>
                    <a:pt x="498799" y="1555036"/>
                  </a:cubicBezTo>
                  <a:lnTo>
                    <a:pt x="522914" y="1574835"/>
                  </a:lnTo>
                  <a:cubicBezTo>
                    <a:pt x="503622" y="1598823"/>
                    <a:pt x="482427" y="1622811"/>
                    <a:pt x="460088" y="1646291"/>
                  </a:cubicBezTo>
                  <a:close/>
                  <a:moveTo>
                    <a:pt x="436735" y="377082"/>
                  </a:moveTo>
                  <a:cubicBezTo>
                    <a:pt x="416428" y="354109"/>
                    <a:pt x="394851" y="331137"/>
                    <a:pt x="373274" y="308926"/>
                  </a:cubicBezTo>
                  <a:lnTo>
                    <a:pt x="395358" y="286968"/>
                  </a:lnTo>
                  <a:cubicBezTo>
                    <a:pt x="418078" y="309560"/>
                    <a:pt x="440035" y="332913"/>
                    <a:pt x="460723" y="356394"/>
                  </a:cubicBezTo>
                  <a:close/>
                  <a:moveTo>
                    <a:pt x="327583" y="265518"/>
                  </a:moveTo>
                  <a:cubicBezTo>
                    <a:pt x="304991" y="244704"/>
                    <a:pt x="281256" y="224015"/>
                    <a:pt x="257015" y="204089"/>
                  </a:cubicBezTo>
                  <a:lnTo>
                    <a:pt x="276942" y="179974"/>
                  </a:lnTo>
                  <a:cubicBezTo>
                    <a:pt x="301564" y="200281"/>
                    <a:pt x="325679" y="221350"/>
                    <a:pt x="348651" y="242673"/>
                  </a:cubicBezTo>
                  <a:close/>
                  <a:moveTo>
                    <a:pt x="208024" y="164997"/>
                  </a:moveTo>
                  <a:cubicBezTo>
                    <a:pt x="183528" y="146213"/>
                    <a:pt x="158144" y="127682"/>
                    <a:pt x="131871" y="110040"/>
                  </a:cubicBezTo>
                  <a:lnTo>
                    <a:pt x="149512" y="84656"/>
                  </a:lnTo>
                  <a:cubicBezTo>
                    <a:pt x="175658" y="102552"/>
                    <a:pt x="201678" y="121463"/>
                    <a:pt x="226554" y="140501"/>
                  </a:cubicBezTo>
                  <a:close/>
                  <a:moveTo>
                    <a:pt x="80087" y="75391"/>
                  </a:moveTo>
                  <a:cubicBezTo>
                    <a:pt x="53941" y="58764"/>
                    <a:pt x="27034" y="42518"/>
                    <a:pt x="0" y="27161"/>
                  </a:cubicBezTo>
                  <a:lnTo>
                    <a:pt x="15358" y="0"/>
                  </a:lnTo>
                  <a:cubicBezTo>
                    <a:pt x="42899" y="15611"/>
                    <a:pt x="70314" y="32111"/>
                    <a:pt x="96968" y="49118"/>
                  </a:cubicBezTo>
                  <a:close/>
                </a:path>
              </a:pathLst>
            </a:custGeom>
            <a:solidFill>
              <a:srgbClr val="E5007E"/>
            </a:solidFill>
            <a:ln w="1268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36B972F4-4D8B-D6AA-0A65-0C987009A3FF}"/>
                </a:ext>
              </a:extLst>
            </p:cNvPr>
            <p:cNvSpPr/>
            <p:nvPr/>
          </p:nvSpPr>
          <p:spPr>
            <a:xfrm>
              <a:off x="6105531" y="1282662"/>
              <a:ext cx="5888751" cy="5680600"/>
            </a:xfrm>
            <a:custGeom>
              <a:avLst/>
              <a:gdLst>
                <a:gd name="connsiteX0" fmla="*/ 5854101 w 5888751"/>
                <a:gd name="connsiteY0" fmla="*/ 5680600 h 5680600"/>
                <a:gd name="connsiteX1" fmla="*/ 5833033 w 5888751"/>
                <a:gd name="connsiteY1" fmla="*/ 5657501 h 5680600"/>
                <a:gd name="connsiteX2" fmla="*/ 5867175 w 5888751"/>
                <a:gd name="connsiteY2" fmla="*/ 5625516 h 5680600"/>
                <a:gd name="connsiteX3" fmla="*/ 5888751 w 5888751"/>
                <a:gd name="connsiteY3" fmla="*/ 5647982 h 5680600"/>
                <a:gd name="connsiteX4" fmla="*/ 5854101 w 5888751"/>
                <a:gd name="connsiteY4" fmla="*/ 5680600 h 5680600"/>
                <a:gd name="connsiteX5" fmla="*/ 5418890 w 5888751"/>
                <a:gd name="connsiteY5" fmla="*/ 3953206 h 5680600"/>
                <a:gd name="connsiteX6" fmla="*/ 5377133 w 5888751"/>
                <a:gd name="connsiteY6" fmla="*/ 3932010 h 5680600"/>
                <a:gd name="connsiteX7" fmla="*/ 5335249 w 5888751"/>
                <a:gd name="connsiteY7" fmla="*/ 3912211 h 5680600"/>
                <a:gd name="connsiteX8" fmla="*/ 5347941 w 5888751"/>
                <a:gd name="connsiteY8" fmla="*/ 3883908 h 5680600"/>
                <a:gd name="connsiteX9" fmla="*/ 5390460 w 5888751"/>
                <a:gd name="connsiteY9" fmla="*/ 3904088 h 5680600"/>
                <a:gd name="connsiteX10" fmla="*/ 5432978 w 5888751"/>
                <a:gd name="connsiteY10" fmla="*/ 3925538 h 5680600"/>
                <a:gd name="connsiteX11" fmla="*/ 3390439 w 5888751"/>
                <a:gd name="connsiteY11" fmla="*/ 707584 h 5680600"/>
                <a:gd name="connsiteX12" fmla="*/ 3384982 w 5888751"/>
                <a:gd name="connsiteY12" fmla="*/ 754672 h 5680600"/>
                <a:gd name="connsiteX13" fmla="*/ 3354140 w 5888751"/>
                <a:gd name="connsiteY13" fmla="*/ 750357 h 5680600"/>
                <a:gd name="connsiteX14" fmla="*/ 3359343 w 5888751"/>
                <a:gd name="connsiteY14" fmla="*/ 704919 h 5680600"/>
                <a:gd name="connsiteX15" fmla="*/ 3362136 w 5888751"/>
                <a:gd name="connsiteY15" fmla="*/ 660243 h 5680600"/>
                <a:gd name="connsiteX16" fmla="*/ 3393232 w 5888751"/>
                <a:gd name="connsiteY16" fmla="*/ 661258 h 5680600"/>
                <a:gd name="connsiteX17" fmla="*/ 3390439 w 5888751"/>
                <a:gd name="connsiteY17" fmla="*/ 707584 h 5680600"/>
                <a:gd name="connsiteX18" fmla="*/ 2149914 w 5888751"/>
                <a:gd name="connsiteY18" fmla="*/ 40615 h 5680600"/>
                <a:gd name="connsiteX19" fmla="*/ 2104476 w 5888751"/>
                <a:gd name="connsiteY19" fmla="*/ 53307 h 5680600"/>
                <a:gd name="connsiteX20" fmla="*/ 2096100 w 5888751"/>
                <a:gd name="connsiteY20" fmla="*/ 23354 h 5680600"/>
                <a:gd name="connsiteX21" fmla="*/ 2142172 w 5888751"/>
                <a:gd name="connsiteY21" fmla="*/ 10661 h 5680600"/>
                <a:gd name="connsiteX22" fmla="*/ 2186975 w 5888751"/>
                <a:gd name="connsiteY22" fmla="*/ 0 h 5680600"/>
                <a:gd name="connsiteX23" fmla="*/ 2193702 w 5888751"/>
                <a:gd name="connsiteY23" fmla="*/ 30461 h 5680600"/>
                <a:gd name="connsiteX24" fmla="*/ 2149914 w 5888751"/>
                <a:gd name="connsiteY24" fmla="*/ 40615 h 5680600"/>
                <a:gd name="connsiteX25" fmla="*/ 1738182 w 5888751"/>
                <a:gd name="connsiteY25" fmla="*/ 1901402 h 5680600"/>
                <a:gd name="connsiteX26" fmla="*/ 1691856 w 5888751"/>
                <a:gd name="connsiteY26" fmla="*/ 1904575 h 5680600"/>
                <a:gd name="connsiteX27" fmla="*/ 1690080 w 5888751"/>
                <a:gd name="connsiteY27" fmla="*/ 1873480 h 5680600"/>
                <a:gd name="connsiteX28" fmla="*/ 1735644 w 5888751"/>
                <a:gd name="connsiteY28" fmla="*/ 1870434 h 5680600"/>
                <a:gd name="connsiteX29" fmla="*/ 1781716 w 5888751"/>
                <a:gd name="connsiteY29" fmla="*/ 1866118 h 5680600"/>
                <a:gd name="connsiteX30" fmla="*/ 1784889 w 5888751"/>
                <a:gd name="connsiteY30" fmla="*/ 1897214 h 5680600"/>
                <a:gd name="connsiteX31" fmla="*/ 1738182 w 5888751"/>
                <a:gd name="connsiteY31" fmla="*/ 1901402 h 5680600"/>
                <a:gd name="connsiteX32" fmla="*/ 1468475 w 5888751"/>
                <a:gd name="connsiteY32" fmla="*/ 3531575 h 5680600"/>
                <a:gd name="connsiteX33" fmla="*/ 1429003 w 5888751"/>
                <a:gd name="connsiteY33" fmla="*/ 3506191 h 5680600"/>
                <a:gd name="connsiteX34" fmla="*/ 1389404 w 5888751"/>
                <a:gd name="connsiteY34" fmla="*/ 3479284 h 5680600"/>
                <a:gd name="connsiteX35" fmla="*/ 1407299 w 5888751"/>
                <a:gd name="connsiteY35" fmla="*/ 3453899 h 5680600"/>
                <a:gd name="connsiteX36" fmla="*/ 1446137 w 5888751"/>
                <a:gd name="connsiteY36" fmla="*/ 3480299 h 5680600"/>
                <a:gd name="connsiteX37" fmla="*/ 1485102 w 5888751"/>
                <a:gd name="connsiteY37" fmla="*/ 3505683 h 5680600"/>
                <a:gd name="connsiteX38" fmla="*/ 16119 w 5888751"/>
                <a:gd name="connsiteY38" fmla="*/ 978053 h 5680600"/>
                <a:gd name="connsiteX39" fmla="*/ 7108 w 5888751"/>
                <a:gd name="connsiteY39" fmla="*/ 932107 h 5680600"/>
                <a:gd name="connsiteX40" fmla="*/ 0 w 5888751"/>
                <a:gd name="connsiteY40" fmla="*/ 886416 h 5680600"/>
                <a:gd name="connsiteX41" fmla="*/ 30842 w 5888751"/>
                <a:gd name="connsiteY41" fmla="*/ 882228 h 5680600"/>
                <a:gd name="connsiteX42" fmla="*/ 37823 w 5888751"/>
                <a:gd name="connsiteY42" fmla="*/ 926904 h 5680600"/>
                <a:gd name="connsiteX43" fmla="*/ 46453 w 5888751"/>
                <a:gd name="connsiteY43" fmla="*/ 971326 h 568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888751" h="5680600">
                  <a:moveTo>
                    <a:pt x="5854101" y="5680600"/>
                  </a:moveTo>
                  <a:lnTo>
                    <a:pt x="5833033" y="5657501"/>
                  </a:lnTo>
                  <a:cubicBezTo>
                    <a:pt x="5844582" y="5646966"/>
                    <a:pt x="5856006" y="5636305"/>
                    <a:pt x="5867175" y="5625516"/>
                  </a:cubicBezTo>
                  <a:lnTo>
                    <a:pt x="5888751" y="5647982"/>
                  </a:lnTo>
                  <a:cubicBezTo>
                    <a:pt x="5877455" y="5658897"/>
                    <a:pt x="5865779" y="5669812"/>
                    <a:pt x="5854101" y="5680600"/>
                  </a:cubicBezTo>
                  <a:close/>
                  <a:moveTo>
                    <a:pt x="5418890" y="3953206"/>
                  </a:moveTo>
                  <a:cubicBezTo>
                    <a:pt x="5405055" y="3945972"/>
                    <a:pt x="5391094" y="3938864"/>
                    <a:pt x="5377133" y="3932010"/>
                  </a:cubicBezTo>
                  <a:cubicBezTo>
                    <a:pt x="5363171" y="3925157"/>
                    <a:pt x="5349337" y="3918557"/>
                    <a:pt x="5335249" y="3912211"/>
                  </a:cubicBezTo>
                  <a:lnTo>
                    <a:pt x="5347941" y="3883908"/>
                  </a:lnTo>
                  <a:cubicBezTo>
                    <a:pt x="5362157" y="3890380"/>
                    <a:pt x="5376372" y="3896600"/>
                    <a:pt x="5390460" y="3904088"/>
                  </a:cubicBezTo>
                  <a:cubicBezTo>
                    <a:pt x="5404548" y="3911576"/>
                    <a:pt x="5418890" y="3918176"/>
                    <a:pt x="5432978" y="3925538"/>
                  </a:cubicBezTo>
                  <a:close/>
                  <a:moveTo>
                    <a:pt x="3390439" y="707584"/>
                  </a:moveTo>
                  <a:cubicBezTo>
                    <a:pt x="3389043" y="723195"/>
                    <a:pt x="3387266" y="739061"/>
                    <a:pt x="3384982" y="754672"/>
                  </a:cubicBezTo>
                  <a:lnTo>
                    <a:pt x="3354140" y="750357"/>
                  </a:lnTo>
                  <a:cubicBezTo>
                    <a:pt x="3356297" y="735253"/>
                    <a:pt x="3358074" y="720022"/>
                    <a:pt x="3359343" y="704919"/>
                  </a:cubicBezTo>
                  <a:cubicBezTo>
                    <a:pt x="3360613" y="689815"/>
                    <a:pt x="3361628" y="675092"/>
                    <a:pt x="3362136" y="660243"/>
                  </a:cubicBezTo>
                  <a:lnTo>
                    <a:pt x="3393232" y="661258"/>
                  </a:lnTo>
                  <a:cubicBezTo>
                    <a:pt x="3392724" y="676615"/>
                    <a:pt x="3391835" y="692227"/>
                    <a:pt x="3390439" y="707584"/>
                  </a:cubicBezTo>
                  <a:close/>
                  <a:moveTo>
                    <a:pt x="2149914" y="40615"/>
                  </a:moveTo>
                  <a:cubicBezTo>
                    <a:pt x="2134683" y="44549"/>
                    <a:pt x="2119580" y="48611"/>
                    <a:pt x="2104476" y="53307"/>
                  </a:cubicBezTo>
                  <a:lnTo>
                    <a:pt x="2096100" y="23354"/>
                  </a:lnTo>
                  <a:cubicBezTo>
                    <a:pt x="2111330" y="19038"/>
                    <a:pt x="2126687" y="14850"/>
                    <a:pt x="2142172" y="10661"/>
                  </a:cubicBezTo>
                  <a:cubicBezTo>
                    <a:pt x="2157656" y="6473"/>
                    <a:pt x="2171871" y="3427"/>
                    <a:pt x="2186975" y="0"/>
                  </a:cubicBezTo>
                  <a:lnTo>
                    <a:pt x="2193702" y="30461"/>
                  </a:lnTo>
                  <a:cubicBezTo>
                    <a:pt x="2178852" y="33507"/>
                    <a:pt x="2164129" y="37315"/>
                    <a:pt x="2149914" y="40615"/>
                  </a:cubicBezTo>
                  <a:close/>
                  <a:moveTo>
                    <a:pt x="1738182" y="1901402"/>
                  </a:moveTo>
                  <a:cubicBezTo>
                    <a:pt x="1722825" y="1902672"/>
                    <a:pt x="1707341" y="1903687"/>
                    <a:pt x="1691856" y="1904575"/>
                  </a:cubicBezTo>
                  <a:lnTo>
                    <a:pt x="1690080" y="1873480"/>
                  </a:lnTo>
                  <a:cubicBezTo>
                    <a:pt x="1705437" y="1872592"/>
                    <a:pt x="1720540" y="1871576"/>
                    <a:pt x="1735644" y="1870434"/>
                  </a:cubicBezTo>
                  <a:cubicBezTo>
                    <a:pt x="1750748" y="1869291"/>
                    <a:pt x="1766232" y="1867768"/>
                    <a:pt x="1781716" y="1866118"/>
                  </a:cubicBezTo>
                  <a:lnTo>
                    <a:pt x="1784889" y="1897214"/>
                  </a:lnTo>
                  <a:cubicBezTo>
                    <a:pt x="1769659" y="1898864"/>
                    <a:pt x="1754048" y="1900260"/>
                    <a:pt x="1738182" y="1901402"/>
                  </a:cubicBezTo>
                  <a:close/>
                  <a:moveTo>
                    <a:pt x="1468475" y="3531575"/>
                  </a:moveTo>
                  <a:cubicBezTo>
                    <a:pt x="1455783" y="3523325"/>
                    <a:pt x="1442076" y="3514821"/>
                    <a:pt x="1429003" y="3506191"/>
                  </a:cubicBezTo>
                  <a:cubicBezTo>
                    <a:pt x="1415930" y="3497560"/>
                    <a:pt x="1402476" y="3488422"/>
                    <a:pt x="1389404" y="3479284"/>
                  </a:cubicBezTo>
                  <a:lnTo>
                    <a:pt x="1407299" y="3453899"/>
                  </a:lnTo>
                  <a:cubicBezTo>
                    <a:pt x="1419992" y="3462784"/>
                    <a:pt x="1432684" y="3471668"/>
                    <a:pt x="1446137" y="3480299"/>
                  </a:cubicBezTo>
                  <a:cubicBezTo>
                    <a:pt x="1459591" y="3488930"/>
                    <a:pt x="1471521" y="3497306"/>
                    <a:pt x="1485102" y="3505683"/>
                  </a:cubicBezTo>
                  <a:close/>
                  <a:moveTo>
                    <a:pt x="16119" y="978053"/>
                  </a:moveTo>
                  <a:cubicBezTo>
                    <a:pt x="12692" y="962949"/>
                    <a:pt x="9646" y="947465"/>
                    <a:pt x="7108" y="932107"/>
                  </a:cubicBezTo>
                  <a:cubicBezTo>
                    <a:pt x="4569" y="916750"/>
                    <a:pt x="2158" y="901773"/>
                    <a:pt x="0" y="886416"/>
                  </a:cubicBezTo>
                  <a:lnTo>
                    <a:pt x="30842" y="882228"/>
                  </a:lnTo>
                  <a:cubicBezTo>
                    <a:pt x="33000" y="897204"/>
                    <a:pt x="35284" y="912181"/>
                    <a:pt x="37823" y="926904"/>
                  </a:cubicBezTo>
                  <a:cubicBezTo>
                    <a:pt x="40361" y="941626"/>
                    <a:pt x="43280" y="956730"/>
                    <a:pt x="46453" y="971326"/>
                  </a:cubicBezTo>
                  <a:close/>
                </a:path>
              </a:pathLst>
            </a:custGeom>
            <a:solidFill>
              <a:srgbClr val="E5007E"/>
            </a:solidFill>
            <a:ln w="12684" cap="flat">
              <a:noFill/>
              <a:prstDash val="solid"/>
              <a:miter/>
            </a:ln>
          </p:spPr>
          <p:txBody>
            <a:bodyPr rtlCol="0" anchor="ctr"/>
            <a:lstStyle/>
            <a:p>
              <a:endParaRPr lang="nl-NL"/>
            </a:p>
          </p:txBody>
        </p:sp>
      </p:grpSp>
      <p:grpSp>
        <p:nvGrpSpPr>
          <p:cNvPr id="3" name="Groep 2">
            <a:extLst>
              <a:ext uri="{FF2B5EF4-FFF2-40B4-BE49-F238E27FC236}">
                <a16:creationId xmlns:a16="http://schemas.microsoft.com/office/drawing/2014/main" id="{C7C5C10B-734A-0307-F296-DD33B092EB7D}"/>
              </a:ext>
            </a:extLst>
          </p:cNvPr>
          <p:cNvGrpSpPr/>
          <p:nvPr/>
        </p:nvGrpSpPr>
        <p:grpSpPr>
          <a:xfrm>
            <a:off x="9488802" y="6045696"/>
            <a:ext cx="2372199" cy="813829"/>
            <a:chOff x="9488802" y="6045696"/>
            <a:chExt cx="2372199" cy="813829"/>
          </a:xfrm>
        </p:grpSpPr>
        <p:sp>
          <p:nvSpPr>
            <p:cNvPr id="4" name="Vrije vorm: vorm 6">
              <a:extLst>
                <a:ext uri="{FF2B5EF4-FFF2-40B4-BE49-F238E27FC236}">
                  <a16:creationId xmlns:a16="http://schemas.microsoft.com/office/drawing/2014/main" id="{C9A1E235-4417-694A-7B74-144429C170EB}"/>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5" name="Groep 4">
              <a:extLst>
                <a:ext uri="{FF2B5EF4-FFF2-40B4-BE49-F238E27FC236}">
                  <a16:creationId xmlns:a16="http://schemas.microsoft.com/office/drawing/2014/main" id="{9D2E3899-E217-53BA-7FBE-71AAAE57EE12}"/>
                </a:ext>
              </a:extLst>
            </p:cNvPr>
            <p:cNvGrpSpPr/>
            <p:nvPr/>
          </p:nvGrpSpPr>
          <p:grpSpPr>
            <a:xfrm>
              <a:off x="10175349" y="6438915"/>
              <a:ext cx="998980" cy="273298"/>
              <a:chOff x="10175349" y="6438915"/>
              <a:chExt cx="998980" cy="273298"/>
            </a:xfrm>
          </p:grpSpPr>
          <p:sp>
            <p:nvSpPr>
              <p:cNvPr id="6" name="Vrije vorm: vorm 8">
                <a:extLst>
                  <a:ext uri="{FF2B5EF4-FFF2-40B4-BE49-F238E27FC236}">
                    <a16:creationId xmlns:a16="http://schemas.microsoft.com/office/drawing/2014/main" id="{1E6980EC-1CDC-F64A-BEF8-FA451481F24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7" name="Vrije vorm: vorm 9">
                <a:extLst>
                  <a:ext uri="{FF2B5EF4-FFF2-40B4-BE49-F238E27FC236}">
                    <a16:creationId xmlns:a16="http://schemas.microsoft.com/office/drawing/2014/main" id="{155B7EA8-362C-A355-4EE3-77863CD0B467}"/>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8" name="Vrije vorm: vorm 10">
                <a:extLst>
                  <a:ext uri="{FF2B5EF4-FFF2-40B4-BE49-F238E27FC236}">
                    <a16:creationId xmlns:a16="http://schemas.microsoft.com/office/drawing/2014/main" id="{7EFD8834-BA26-5647-CF5A-AF4553E916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9" name="Vrije vorm: vorm 11">
                <a:extLst>
                  <a:ext uri="{FF2B5EF4-FFF2-40B4-BE49-F238E27FC236}">
                    <a16:creationId xmlns:a16="http://schemas.microsoft.com/office/drawing/2014/main" id="{8F8956DC-90AD-E276-D8A5-38D02AAB77C0}"/>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0" name="Vrije vorm: vorm 12">
                <a:extLst>
                  <a:ext uri="{FF2B5EF4-FFF2-40B4-BE49-F238E27FC236}">
                    <a16:creationId xmlns:a16="http://schemas.microsoft.com/office/drawing/2014/main" id="{55A3D761-659F-C38E-9D5B-F6C2F59F94D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1" name="Vrije vorm: vorm 13">
                <a:extLst>
                  <a:ext uri="{FF2B5EF4-FFF2-40B4-BE49-F238E27FC236}">
                    <a16:creationId xmlns:a16="http://schemas.microsoft.com/office/drawing/2014/main" id="{89B0E4CC-4B47-A3F7-23FE-329156FE318D}"/>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2" name="Vrije vorm: vorm 14">
                <a:extLst>
                  <a:ext uri="{FF2B5EF4-FFF2-40B4-BE49-F238E27FC236}">
                    <a16:creationId xmlns:a16="http://schemas.microsoft.com/office/drawing/2014/main" id="{FA163618-C3EF-3641-FF9F-E5FE19C498FA}"/>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3" name="Vrije vorm: vorm 15">
                <a:extLst>
                  <a:ext uri="{FF2B5EF4-FFF2-40B4-BE49-F238E27FC236}">
                    <a16:creationId xmlns:a16="http://schemas.microsoft.com/office/drawing/2014/main" id="{B301E7F6-271C-3CAF-04F4-61D24EC5369F}"/>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4" name="Vrije vorm: vorm 16">
                <a:extLst>
                  <a:ext uri="{FF2B5EF4-FFF2-40B4-BE49-F238E27FC236}">
                    <a16:creationId xmlns:a16="http://schemas.microsoft.com/office/drawing/2014/main" id="{105E2EEC-BF4C-C34A-96AA-0F20324DEB13}"/>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5" name="Vrije vorm: vorm 17">
                <a:extLst>
                  <a:ext uri="{FF2B5EF4-FFF2-40B4-BE49-F238E27FC236}">
                    <a16:creationId xmlns:a16="http://schemas.microsoft.com/office/drawing/2014/main" id="{BF284D51-01B8-9493-ADC8-076F42DAC470}"/>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6" name="Vrije vorm: vorm 18">
                <a:extLst>
                  <a:ext uri="{FF2B5EF4-FFF2-40B4-BE49-F238E27FC236}">
                    <a16:creationId xmlns:a16="http://schemas.microsoft.com/office/drawing/2014/main" id="{6A5300BF-F42F-EF43-D1E2-7DA22B6D1B63}"/>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17" name="Vrije vorm: vorm 19">
                <a:extLst>
                  <a:ext uri="{FF2B5EF4-FFF2-40B4-BE49-F238E27FC236}">
                    <a16:creationId xmlns:a16="http://schemas.microsoft.com/office/drawing/2014/main" id="{C7CDA1C8-B2E4-074B-EFD5-E3C52750C4AB}"/>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18" name="Vrije vorm: vorm 20">
                <a:extLst>
                  <a:ext uri="{FF2B5EF4-FFF2-40B4-BE49-F238E27FC236}">
                    <a16:creationId xmlns:a16="http://schemas.microsoft.com/office/drawing/2014/main" id="{DE41E189-2D72-208D-352E-99A442EE33C8}"/>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128" name="Vrije vorm: vorm 127">
            <a:extLst>
              <a:ext uri="{FF2B5EF4-FFF2-40B4-BE49-F238E27FC236}">
                <a16:creationId xmlns:a16="http://schemas.microsoft.com/office/drawing/2014/main" id="{D6DF1A92-32CA-8AA0-2A0A-9467EEBD7327}"/>
              </a:ext>
            </a:extLst>
          </p:cNvPr>
          <p:cNvSpPr/>
          <p:nvPr/>
        </p:nvSpPr>
        <p:spPr>
          <a:xfrm rot="11341599">
            <a:off x="10795733" y="821548"/>
            <a:ext cx="874791" cy="780315"/>
          </a:xfrm>
          <a:custGeom>
            <a:avLst/>
            <a:gdLst>
              <a:gd name="connsiteX0" fmla="*/ 834046 w 874791"/>
              <a:gd name="connsiteY0" fmla="*/ 363775 h 780315"/>
              <a:gd name="connsiteX1" fmla="*/ 421586 w 874791"/>
              <a:gd name="connsiteY1" fmla="*/ 24643 h 780315"/>
              <a:gd name="connsiteX2" fmla="*/ 167388 w 874791"/>
              <a:gd name="connsiteY2" fmla="*/ 6933 h 780315"/>
              <a:gd name="connsiteX3" fmla="*/ 14854 w 874791"/>
              <a:gd name="connsiteY3" fmla="*/ 73252 h 780315"/>
              <a:gd name="connsiteX4" fmla="*/ 45904 w 874791"/>
              <a:gd name="connsiteY4" fmla="*/ 211920 h 780315"/>
              <a:gd name="connsiteX5" fmla="*/ 265284 w 874791"/>
              <a:gd name="connsiteY5" fmla="*/ 203027 h 780315"/>
              <a:gd name="connsiteX6" fmla="*/ 580300 w 874791"/>
              <a:gd name="connsiteY6" fmla="*/ 363700 h 780315"/>
              <a:gd name="connsiteX7" fmla="*/ 664706 w 874791"/>
              <a:gd name="connsiteY7" fmla="*/ 498072 h 780315"/>
              <a:gd name="connsiteX8" fmla="*/ 715425 w 874791"/>
              <a:gd name="connsiteY8" fmla="*/ 575469 h 780315"/>
              <a:gd name="connsiteX9" fmla="*/ 856203 w 874791"/>
              <a:gd name="connsiteY9" fmla="*/ 547585 h 780315"/>
              <a:gd name="connsiteX10" fmla="*/ 834046 w 874791"/>
              <a:gd name="connsiteY10" fmla="*/ 363775 h 780315"/>
              <a:gd name="connsiteX11" fmla="*/ 749263 w 874791"/>
              <a:gd name="connsiteY11" fmla="*/ 559718 h 780315"/>
              <a:gd name="connsiteX12" fmla="*/ 694776 w 874791"/>
              <a:gd name="connsiteY12" fmla="*/ 492796 h 780315"/>
              <a:gd name="connsiteX13" fmla="*/ 638254 w 874791"/>
              <a:gd name="connsiteY13" fmla="*/ 389926 h 780315"/>
              <a:gd name="connsiteX14" fmla="*/ 265284 w 874791"/>
              <a:gd name="connsiteY14" fmla="*/ 173334 h 780315"/>
              <a:gd name="connsiteX15" fmla="*/ 69793 w 874791"/>
              <a:gd name="connsiteY15" fmla="*/ 191195 h 780315"/>
              <a:gd name="connsiteX16" fmla="*/ 79214 w 874791"/>
              <a:gd name="connsiteY16" fmla="*/ 190818 h 780315"/>
              <a:gd name="connsiteX17" fmla="*/ 208536 w 874791"/>
              <a:gd name="connsiteY17" fmla="*/ 154116 h 780315"/>
              <a:gd name="connsiteX18" fmla="*/ 506445 w 874791"/>
              <a:gd name="connsiteY18" fmla="*/ 214406 h 780315"/>
              <a:gd name="connsiteX19" fmla="*/ 692138 w 874791"/>
              <a:gd name="connsiteY19" fmla="*/ 421428 h 780315"/>
              <a:gd name="connsiteX20" fmla="*/ 736677 w 874791"/>
              <a:gd name="connsiteY20" fmla="*/ 537863 h 780315"/>
              <a:gd name="connsiteX21" fmla="*/ 751750 w 874791"/>
              <a:gd name="connsiteY21" fmla="*/ 560472 h 780315"/>
              <a:gd name="connsiteX22" fmla="*/ 749263 w 874791"/>
              <a:gd name="connsiteY22" fmla="*/ 559492 h 780315"/>
              <a:gd name="connsiteX23" fmla="*/ 785739 w 874791"/>
              <a:gd name="connsiteY23" fmla="*/ 562582 h 780315"/>
              <a:gd name="connsiteX24" fmla="*/ 720550 w 874791"/>
              <a:gd name="connsiteY24" fmla="*/ 447503 h 780315"/>
              <a:gd name="connsiteX25" fmla="*/ 666816 w 874791"/>
              <a:gd name="connsiteY25" fmla="*/ 348100 h 780315"/>
              <a:gd name="connsiteX26" fmla="*/ 509308 w 874791"/>
              <a:gd name="connsiteY26" fmla="*/ 197902 h 780315"/>
              <a:gd name="connsiteX27" fmla="*/ 293093 w 874791"/>
              <a:gd name="connsiteY27" fmla="*/ 133618 h 780315"/>
              <a:gd name="connsiteX28" fmla="*/ 174472 w 874791"/>
              <a:gd name="connsiteY28" fmla="*/ 145751 h 780315"/>
              <a:gd name="connsiteX29" fmla="*/ 41457 w 874791"/>
              <a:gd name="connsiteY29" fmla="*/ 167531 h 780315"/>
              <a:gd name="connsiteX30" fmla="*/ 90367 w 874791"/>
              <a:gd name="connsiteY30" fmla="*/ 56597 h 780315"/>
              <a:gd name="connsiteX31" fmla="*/ 175603 w 874791"/>
              <a:gd name="connsiteY31" fmla="*/ 36249 h 780315"/>
              <a:gd name="connsiteX32" fmla="*/ 717158 w 874791"/>
              <a:gd name="connsiteY32" fmla="*/ 256308 h 780315"/>
              <a:gd name="connsiteX33" fmla="*/ 842637 w 874791"/>
              <a:gd name="connsiteY33" fmla="*/ 463555 h 780315"/>
              <a:gd name="connsiteX34" fmla="*/ 785739 w 874791"/>
              <a:gd name="connsiteY34" fmla="*/ 562356 h 780315"/>
              <a:gd name="connsiteX35" fmla="*/ 263325 w 874791"/>
              <a:gd name="connsiteY35" fmla="*/ 498750 h 780315"/>
              <a:gd name="connsiteX36" fmla="*/ 256617 w 874791"/>
              <a:gd name="connsiteY36" fmla="*/ 497619 h 780315"/>
              <a:gd name="connsiteX37" fmla="*/ 250061 w 874791"/>
              <a:gd name="connsiteY37" fmla="*/ 498298 h 780315"/>
              <a:gd name="connsiteX38" fmla="*/ 110565 w 874791"/>
              <a:gd name="connsiteY38" fmla="*/ 636889 h 780315"/>
              <a:gd name="connsiteX39" fmla="*/ 253754 w 874791"/>
              <a:gd name="connsiteY39" fmla="*/ 780078 h 780315"/>
              <a:gd name="connsiteX40" fmla="*/ 393627 w 874791"/>
              <a:gd name="connsiteY40" fmla="*/ 645782 h 780315"/>
              <a:gd name="connsiteX41" fmla="*/ 263325 w 874791"/>
              <a:gd name="connsiteY41" fmla="*/ 498524 h 780315"/>
              <a:gd name="connsiteX42" fmla="*/ 253754 w 874791"/>
              <a:gd name="connsiteY42" fmla="*/ 750009 h 780315"/>
              <a:gd name="connsiteX43" fmla="*/ 140710 w 874791"/>
              <a:gd name="connsiteY43" fmla="*/ 636965 h 780315"/>
              <a:gd name="connsiteX44" fmla="*/ 154953 w 874791"/>
              <a:gd name="connsiteY44" fmla="*/ 582402 h 780315"/>
              <a:gd name="connsiteX45" fmla="*/ 236571 w 874791"/>
              <a:gd name="connsiteY45" fmla="*/ 715342 h 780315"/>
              <a:gd name="connsiteX46" fmla="*/ 325574 w 874791"/>
              <a:gd name="connsiteY46" fmla="*/ 722878 h 780315"/>
              <a:gd name="connsiteX47" fmla="*/ 253754 w 874791"/>
              <a:gd name="connsiteY47" fmla="*/ 749783 h 780315"/>
              <a:gd name="connsiteX48" fmla="*/ 350293 w 874791"/>
              <a:gd name="connsiteY48" fmla="*/ 692733 h 780315"/>
              <a:gd name="connsiteX49" fmla="*/ 225116 w 874791"/>
              <a:gd name="connsiteY49" fmla="*/ 692733 h 780315"/>
              <a:gd name="connsiteX50" fmla="*/ 172362 w 874791"/>
              <a:gd name="connsiteY50" fmla="*/ 561301 h 780315"/>
              <a:gd name="connsiteX51" fmla="*/ 256542 w 874791"/>
              <a:gd name="connsiteY51" fmla="*/ 527915 h 780315"/>
              <a:gd name="connsiteX52" fmla="*/ 363783 w 874791"/>
              <a:gd name="connsiteY52" fmla="*/ 639452 h 780315"/>
              <a:gd name="connsiteX53" fmla="*/ 350293 w 874791"/>
              <a:gd name="connsiteY53" fmla="*/ 692733 h 780315"/>
              <a:gd name="connsiteX54" fmla="*/ 288194 w 874791"/>
              <a:gd name="connsiteY54" fmla="*/ 279143 h 780315"/>
              <a:gd name="connsiteX55" fmla="*/ 89011 w 874791"/>
              <a:gd name="connsiteY55" fmla="*/ 322702 h 780315"/>
              <a:gd name="connsiteX56" fmla="*/ 91649 w 874791"/>
              <a:gd name="connsiteY56" fmla="*/ 443961 h 780315"/>
              <a:gd name="connsiteX57" fmla="*/ 257446 w 874791"/>
              <a:gd name="connsiteY57" fmla="*/ 438912 h 780315"/>
              <a:gd name="connsiteX58" fmla="*/ 431609 w 874791"/>
              <a:gd name="connsiteY58" fmla="*/ 566350 h 780315"/>
              <a:gd name="connsiteX59" fmla="*/ 464468 w 874791"/>
              <a:gd name="connsiteY59" fmla="*/ 637266 h 780315"/>
              <a:gd name="connsiteX60" fmla="*/ 576607 w 874791"/>
              <a:gd name="connsiteY60" fmla="*/ 648872 h 780315"/>
              <a:gd name="connsiteX61" fmla="*/ 517598 w 874791"/>
              <a:gd name="connsiteY61" fmla="*/ 397085 h 780315"/>
              <a:gd name="connsiteX62" fmla="*/ 287968 w 874791"/>
              <a:gd name="connsiteY62" fmla="*/ 278917 h 780315"/>
              <a:gd name="connsiteX63" fmla="*/ 450752 w 874791"/>
              <a:gd name="connsiteY63" fmla="*/ 533416 h 780315"/>
              <a:gd name="connsiteX64" fmla="*/ 263852 w 874791"/>
              <a:gd name="connsiteY64" fmla="*/ 409370 h 780315"/>
              <a:gd name="connsiteX65" fmla="*/ 257597 w 874791"/>
              <a:gd name="connsiteY65" fmla="*/ 408767 h 780315"/>
              <a:gd name="connsiteX66" fmla="*/ 251116 w 874791"/>
              <a:gd name="connsiteY66" fmla="*/ 409822 h 780315"/>
              <a:gd name="connsiteX67" fmla="*/ 141765 w 874791"/>
              <a:gd name="connsiteY67" fmla="*/ 435219 h 780315"/>
              <a:gd name="connsiteX68" fmla="*/ 128652 w 874791"/>
              <a:gd name="connsiteY68" fmla="*/ 428060 h 780315"/>
              <a:gd name="connsiteX69" fmla="*/ 261667 w 874791"/>
              <a:gd name="connsiteY69" fmla="*/ 392413 h 780315"/>
              <a:gd name="connsiteX70" fmla="*/ 425430 w 874791"/>
              <a:gd name="connsiteY70" fmla="*/ 458506 h 780315"/>
              <a:gd name="connsiteX71" fmla="*/ 499511 w 874791"/>
              <a:gd name="connsiteY71" fmla="*/ 604182 h 780315"/>
              <a:gd name="connsiteX72" fmla="*/ 516995 w 874791"/>
              <a:gd name="connsiteY72" fmla="*/ 633423 h 780315"/>
              <a:gd name="connsiteX73" fmla="*/ 450526 w 874791"/>
              <a:gd name="connsiteY73" fmla="*/ 533190 h 780315"/>
              <a:gd name="connsiteX74" fmla="*/ 549401 w 874791"/>
              <a:gd name="connsiteY74" fmla="*/ 627544 h 780315"/>
              <a:gd name="connsiteX75" fmla="*/ 539453 w 874791"/>
              <a:gd name="connsiteY75" fmla="*/ 631087 h 780315"/>
              <a:gd name="connsiteX76" fmla="*/ 490091 w 874791"/>
              <a:gd name="connsiteY76" fmla="*/ 526634 h 780315"/>
              <a:gd name="connsiteX77" fmla="*/ 392119 w 874791"/>
              <a:gd name="connsiteY77" fmla="*/ 415399 h 780315"/>
              <a:gd name="connsiteX78" fmla="*/ 272368 w 874791"/>
              <a:gd name="connsiteY78" fmla="*/ 377340 h 780315"/>
              <a:gd name="connsiteX79" fmla="*/ 106194 w 874791"/>
              <a:gd name="connsiteY79" fmla="*/ 406355 h 780315"/>
              <a:gd name="connsiteX80" fmla="*/ 110414 w 874791"/>
              <a:gd name="connsiteY80" fmla="*/ 344030 h 780315"/>
              <a:gd name="connsiteX81" fmla="*/ 172136 w 874791"/>
              <a:gd name="connsiteY81" fmla="*/ 317201 h 780315"/>
              <a:gd name="connsiteX82" fmla="*/ 261516 w 874791"/>
              <a:gd name="connsiteY82" fmla="*/ 307328 h 780315"/>
              <a:gd name="connsiteX83" fmla="*/ 549853 w 874791"/>
              <a:gd name="connsiteY83" fmla="*/ 490535 h 780315"/>
              <a:gd name="connsiteX84" fmla="*/ 549175 w 874791"/>
              <a:gd name="connsiteY84" fmla="*/ 627318 h 78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74791" h="780315">
                <a:moveTo>
                  <a:pt x="834046" y="363775"/>
                </a:moveTo>
                <a:cubicBezTo>
                  <a:pt x="744591" y="208679"/>
                  <a:pt x="592886" y="77849"/>
                  <a:pt x="421586" y="24643"/>
                </a:cubicBezTo>
                <a:cubicBezTo>
                  <a:pt x="339343" y="-746"/>
                  <a:pt x="252352" y="-6806"/>
                  <a:pt x="167388" y="6933"/>
                </a:cubicBezTo>
                <a:cubicBezTo>
                  <a:pt x="116066" y="14846"/>
                  <a:pt x="46808" y="26150"/>
                  <a:pt x="14854" y="73252"/>
                </a:cubicBezTo>
                <a:cubicBezTo>
                  <a:pt x="-14387" y="116736"/>
                  <a:pt x="1063" y="184714"/>
                  <a:pt x="45904" y="211920"/>
                </a:cubicBezTo>
                <a:cubicBezTo>
                  <a:pt x="109886" y="250806"/>
                  <a:pt x="198362" y="208076"/>
                  <a:pt x="265284" y="203027"/>
                </a:cubicBezTo>
                <a:cubicBezTo>
                  <a:pt x="390386" y="203404"/>
                  <a:pt x="500114" y="270853"/>
                  <a:pt x="580300" y="363700"/>
                </a:cubicBezTo>
                <a:cubicBezTo>
                  <a:pt x="614756" y="404200"/>
                  <a:pt x="643183" y="449455"/>
                  <a:pt x="664706" y="498072"/>
                </a:cubicBezTo>
                <a:cubicBezTo>
                  <a:pt x="677744" y="526785"/>
                  <a:pt x="688445" y="556854"/>
                  <a:pt x="715425" y="575469"/>
                </a:cubicBezTo>
                <a:cubicBezTo>
                  <a:pt x="760643" y="606594"/>
                  <a:pt x="825379" y="591973"/>
                  <a:pt x="856203" y="547585"/>
                </a:cubicBezTo>
                <a:cubicBezTo>
                  <a:pt x="895542" y="491213"/>
                  <a:pt x="864492" y="416604"/>
                  <a:pt x="834046" y="363775"/>
                </a:cubicBezTo>
                <a:close/>
                <a:moveTo>
                  <a:pt x="749263" y="559718"/>
                </a:moveTo>
                <a:cubicBezTo>
                  <a:pt x="722359" y="550825"/>
                  <a:pt x="705477" y="516158"/>
                  <a:pt x="694776" y="492796"/>
                </a:cubicBezTo>
                <a:cubicBezTo>
                  <a:pt x="679153" y="456833"/>
                  <a:pt x="660230" y="422400"/>
                  <a:pt x="638254" y="389926"/>
                </a:cubicBezTo>
                <a:cubicBezTo>
                  <a:pt x="552039" y="267537"/>
                  <a:pt x="418873" y="173861"/>
                  <a:pt x="265284" y="173334"/>
                </a:cubicBezTo>
                <a:cubicBezTo>
                  <a:pt x="210345" y="177479"/>
                  <a:pt x="123376" y="217120"/>
                  <a:pt x="69793" y="191195"/>
                </a:cubicBezTo>
                <a:cubicBezTo>
                  <a:pt x="72883" y="191195"/>
                  <a:pt x="75973" y="191195"/>
                  <a:pt x="79214" y="190818"/>
                </a:cubicBezTo>
                <a:cubicBezTo>
                  <a:pt x="123075" y="186673"/>
                  <a:pt x="164449" y="161577"/>
                  <a:pt x="208536" y="154116"/>
                </a:cubicBezTo>
                <a:cubicBezTo>
                  <a:pt x="311851" y="137928"/>
                  <a:pt x="417554" y="159316"/>
                  <a:pt x="506445" y="214406"/>
                </a:cubicBezTo>
                <a:cubicBezTo>
                  <a:pt x="586291" y="264914"/>
                  <a:pt x="650568" y="336577"/>
                  <a:pt x="692138" y="421428"/>
                </a:cubicBezTo>
                <a:cubicBezTo>
                  <a:pt x="710979" y="459109"/>
                  <a:pt x="719419" y="499956"/>
                  <a:pt x="736677" y="537863"/>
                </a:cubicBezTo>
                <a:cubicBezTo>
                  <a:pt x="740423" y="546175"/>
                  <a:pt x="745517" y="553817"/>
                  <a:pt x="751750" y="560472"/>
                </a:cubicBezTo>
                <a:cubicBezTo>
                  <a:pt x="750770" y="559869"/>
                  <a:pt x="749715" y="559793"/>
                  <a:pt x="749263" y="559492"/>
                </a:cubicBezTo>
                <a:close/>
                <a:moveTo>
                  <a:pt x="785739" y="562582"/>
                </a:moveTo>
                <a:cubicBezTo>
                  <a:pt x="744817" y="556779"/>
                  <a:pt x="733663" y="478628"/>
                  <a:pt x="720550" y="447503"/>
                </a:cubicBezTo>
                <a:cubicBezTo>
                  <a:pt x="706043" y="412640"/>
                  <a:pt x="688038" y="379338"/>
                  <a:pt x="666816" y="348100"/>
                </a:cubicBezTo>
                <a:cubicBezTo>
                  <a:pt x="625721" y="287290"/>
                  <a:pt x="571995" y="236066"/>
                  <a:pt x="509308" y="197902"/>
                </a:cubicBezTo>
                <a:cubicBezTo>
                  <a:pt x="443728" y="158766"/>
                  <a:pt x="369398" y="136662"/>
                  <a:pt x="293093" y="133618"/>
                </a:cubicBezTo>
                <a:cubicBezTo>
                  <a:pt x="253181" y="132065"/>
                  <a:pt x="213246" y="136150"/>
                  <a:pt x="174472" y="145751"/>
                </a:cubicBezTo>
                <a:cubicBezTo>
                  <a:pt x="139052" y="154644"/>
                  <a:pt x="75747" y="192325"/>
                  <a:pt x="41457" y="167531"/>
                </a:cubicBezTo>
                <a:cubicBezTo>
                  <a:pt x="11312" y="126986"/>
                  <a:pt x="46130" y="75287"/>
                  <a:pt x="90367" y="56597"/>
                </a:cubicBezTo>
                <a:cubicBezTo>
                  <a:pt x="117819" y="46287"/>
                  <a:pt x="146452" y="39452"/>
                  <a:pt x="175603" y="36249"/>
                </a:cubicBezTo>
                <a:cubicBezTo>
                  <a:pt x="383754" y="4898"/>
                  <a:pt x="580677" y="102418"/>
                  <a:pt x="717158" y="256308"/>
                </a:cubicBezTo>
                <a:cubicBezTo>
                  <a:pt x="766898" y="312378"/>
                  <a:pt x="831031" y="386761"/>
                  <a:pt x="842637" y="463555"/>
                </a:cubicBezTo>
                <a:cubicBezTo>
                  <a:pt x="848666" y="504326"/>
                  <a:pt x="827188" y="554141"/>
                  <a:pt x="785739" y="562356"/>
                </a:cubicBezTo>
                <a:close/>
                <a:moveTo>
                  <a:pt x="263325" y="498750"/>
                </a:moveTo>
                <a:cubicBezTo>
                  <a:pt x="261215" y="497838"/>
                  <a:pt x="258908" y="497446"/>
                  <a:pt x="256617" y="497619"/>
                </a:cubicBezTo>
                <a:cubicBezTo>
                  <a:pt x="254409" y="497318"/>
                  <a:pt x="252163" y="497551"/>
                  <a:pt x="250061" y="498298"/>
                </a:cubicBezTo>
                <a:cubicBezTo>
                  <a:pt x="174698" y="505834"/>
                  <a:pt x="110112" y="554820"/>
                  <a:pt x="110565" y="636889"/>
                </a:cubicBezTo>
                <a:cubicBezTo>
                  <a:pt x="111776" y="715462"/>
                  <a:pt x="175181" y="778865"/>
                  <a:pt x="253754" y="780078"/>
                </a:cubicBezTo>
                <a:cubicBezTo>
                  <a:pt x="328672" y="779641"/>
                  <a:pt x="390137" y="720625"/>
                  <a:pt x="393627" y="645782"/>
                </a:cubicBezTo>
                <a:cubicBezTo>
                  <a:pt x="397018" y="569666"/>
                  <a:pt x="334769" y="510129"/>
                  <a:pt x="263325" y="498524"/>
                </a:cubicBezTo>
                <a:close/>
                <a:moveTo>
                  <a:pt x="253754" y="750009"/>
                </a:moveTo>
                <a:cubicBezTo>
                  <a:pt x="191662" y="749195"/>
                  <a:pt x="141524" y="699056"/>
                  <a:pt x="140710" y="636965"/>
                </a:cubicBezTo>
                <a:cubicBezTo>
                  <a:pt x="140227" y="617800"/>
                  <a:pt x="145164" y="598884"/>
                  <a:pt x="154953" y="582402"/>
                </a:cubicBezTo>
                <a:cubicBezTo>
                  <a:pt x="151969" y="639354"/>
                  <a:pt x="184435" y="692236"/>
                  <a:pt x="236571" y="715342"/>
                </a:cubicBezTo>
                <a:cubicBezTo>
                  <a:pt x="264704" y="727174"/>
                  <a:pt x="295851" y="729819"/>
                  <a:pt x="325574" y="722878"/>
                </a:cubicBezTo>
                <a:cubicBezTo>
                  <a:pt x="305761" y="740377"/>
                  <a:pt x="280191" y="749956"/>
                  <a:pt x="253754" y="749783"/>
                </a:cubicBezTo>
                <a:close/>
                <a:moveTo>
                  <a:pt x="350293" y="692733"/>
                </a:moveTo>
                <a:cubicBezTo>
                  <a:pt x="322560" y="724612"/>
                  <a:pt x="256316" y="712101"/>
                  <a:pt x="225116" y="692733"/>
                </a:cubicBezTo>
                <a:cubicBezTo>
                  <a:pt x="180577" y="664924"/>
                  <a:pt x="162866" y="611191"/>
                  <a:pt x="172362" y="561301"/>
                </a:cubicBezTo>
                <a:cubicBezTo>
                  <a:pt x="195875" y="541036"/>
                  <a:pt x="225530" y="529272"/>
                  <a:pt x="256542" y="527915"/>
                </a:cubicBezTo>
                <a:cubicBezTo>
                  <a:pt x="311858" y="534547"/>
                  <a:pt x="363557" y="581347"/>
                  <a:pt x="363783" y="639452"/>
                </a:cubicBezTo>
                <a:cubicBezTo>
                  <a:pt x="363889" y="658074"/>
                  <a:pt x="359246" y="676410"/>
                  <a:pt x="350293" y="692733"/>
                </a:cubicBezTo>
                <a:close/>
                <a:moveTo>
                  <a:pt x="288194" y="279143"/>
                </a:moveTo>
                <a:cubicBezTo>
                  <a:pt x="228733" y="272812"/>
                  <a:pt x="134304" y="276430"/>
                  <a:pt x="89011" y="322702"/>
                </a:cubicBezTo>
                <a:cubicBezTo>
                  <a:pt x="58866" y="353903"/>
                  <a:pt x="61654" y="412384"/>
                  <a:pt x="91649" y="443961"/>
                </a:cubicBezTo>
                <a:cubicBezTo>
                  <a:pt x="136866" y="491213"/>
                  <a:pt x="205974" y="445092"/>
                  <a:pt x="257446" y="438912"/>
                </a:cubicBezTo>
                <a:cubicBezTo>
                  <a:pt x="337255" y="443208"/>
                  <a:pt x="402369" y="494454"/>
                  <a:pt x="431609" y="566350"/>
                </a:cubicBezTo>
                <a:cubicBezTo>
                  <a:pt x="441181" y="589938"/>
                  <a:pt x="447737" y="617295"/>
                  <a:pt x="464468" y="637266"/>
                </a:cubicBezTo>
                <a:cubicBezTo>
                  <a:pt x="492653" y="670953"/>
                  <a:pt x="539830" y="672687"/>
                  <a:pt x="576607" y="648872"/>
                </a:cubicBezTo>
                <a:cubicBezTo>
                  <a:pt x="667495" y="590089"/>
                  <a:pt x="566961" y="449312"/>
                  <a:pt x="517598" y="397085"/>
                </a:cubicBezTo>
                <a:cubicBezTo>
                  <a:pt x="457082" y="332876"/>
                  <a:pt x="375916" y="288262"/>
                  <a:pt x="287968" y="278917"/>
                </a:cubicBezTo>
                <a:close/>
                <a:moveTo>
                  <a:pt x="450752" y="533416"/>
                </a:moveTo>
                <a:cubicBezTo>
                  <a:pt x="416462" y="462500"/>
                  <a:pt x="341325" y="415700"/>
                  <a:pt x="263852" y="409370"/>
                </a:cubicBezTo>
                <a:cubicBezTo>
                  <a:pt x="261840" y="408691"/>
                  <a:pt x="259700" y="408488"/>
                  <a:pt x="257597" y="408767"/>
                </a:cubicBezTo>
                <a:cubicBezTo>
                  <a:pt x="255389" y="408654"/>
                  <a:pt x="253173" y="409015"/>
                  <a:pt x="251116" y="409822"/>
                </a:cubicBezTo>
                <a:cubicBezTo>
                  <a:pt x="217730" y="416454"/>
                  <a:pt x="171910" y="442680"/>
                  <a:pt x="141765" y="435219"/>
                </a:cubicBezTo>
                <a:cubicBezTo>
                  <a:pt x="137263" y="433079"/>
                  <a:pt x="132885" y="430690"/>
                  <a:pt x="128652" y="428060"/>
                </a:cubicBezTo>
                <a:cubicBezTo>
                  <a:pt x="173266" y="430999"/>
                  <a:pt x="216977" y="395578"/>
                  <a:pt x="261667" y="392413"/>
                </a:cubicBezTo>
                <a:cubicBezTo>
                  <a:pt x="319319" y="388419"/>
                  <a:pt x="384056" y="420749"/>
                  <a:pt x="425430" y="458506"/>
                </a:cubicBezTo>
                <a:cubicBezTo>
                  <a:pt x="471024" y="500182"/>
                  <a:pt x="476526" y="551278"/>
                  <a:pt x="499511" y="604182"/>
                </a:cubicBezTo>
                <a:cubicBezTo>
                  <a:pt x="503875" y="614733"/>
                  <a:pt x="509768" y="624583"/>
                  <a:pt x="516995" y="633423"/>
                </a:cubicBezTo>
                <a:cubicBezTo>
                  <a:pt x="476526" y="627469"/>
                  <a:pt x="465899" y="564617"/>
                  <a:pt x="450526" y="533190"/>
                </a:cubicBezTo>
                <a:close/>
                <a:moveTo>
                  <a:pt x="549401" y="627544"/>
                </a:moveTo>
                <a:cubicBezTo>
                  <a:pt x="546176" y="628954"/>
                  <a:pt x="542845" y="630137"/>
                  <a:pt x="539453" y="631087"/>
                </a:cubicBezTo>
                <a:cubicBezTo>
                  <a:pt x="513679" y="624078"/>
                  <a:pt x="497326" y="545701"/>
                  <a:pt x="490091" y="526634"/>
                </a:cubicBezTo>
                <a:cubicBezTo>
                  <a:pt x="471069" y="479472"/>
                  <a:pt x="436500" y="440223"/>
                  <a:pt x="392119" y="415399"/>
                </a:cubicBezTo>
                <a:cubicBezTo>
                  <a:pt x="355953" y="393023"/>
                  <a:pt x="314812" y="379948"/>
                  <a:pt x="272368" y="377340"/>
                </a:cubicBezTo>
                <a:cubicBezTo>
                  <a:pt x="218183" y="375758"/>
                  <a:pt x="158043" y="433486"/>
                  <a:pt x="106194" y="406355"/>
                </a:cubicBezTo>
                <a:cubicBezTo>
                  <a:pt x="95869" y="389323"/>
                  <a:pt x="97150" y="368674"/>
                  <a:pt x="110414" y="344030"/>
                </a:cubicBezTo>
                <a:cubicBezTo>
                  <a:pt x="128922" y="330932"/>
                  <a:pt x="149934" y="321798"/>
                  <a:pt x="172136" y="317201"/>
                </a:cubicBezTo>
                <a:cubicBezTo>
                  <a:pt x="201249" y="309371"/>
                  <a:pt x="231394" y="306040"/>
                  <a:pt x="261516" y="307328"/>
                </a:cubicBezTo>
                <a:cubicBezTo>
                  <a:pt x="382096" y="310871"/>
                  <a:pt x="490769" y="387665"/>
                  <a:pt x="549853" y="490535"/>
                </a:cubicBezTo>
                <a:cubicBezTo>
                  <a:pt x="571859" y="529045"/>
                  <a:pt x="608335" y="601092"/>
                  <a:pt x="549175" y="627318"/>
                </a:cubicBezTo>
                <a:close/>
              </a:path>
            </a:pathLst>
          </a:custGeom>
          <a:solidFill>
            <a:srgbClr val="000000"/>
          </a:solidFill>
          <a:ln w="7532"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CBE4E97D-C94E-7A6C-1385-D667DFE66344}"/>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19" name="Vrije vorm: vorm 18">
            <a:hlinkClick r:id="" action="ppaction://noaction"/>
            <a:extLst>
              <a:ext uri="{FF2B5EF4-FFF2-40B4-BE49-F238E27FC236}">
                <a16:creationId xmlns:a16="http://schemas.microsoft.com/office/drawing/2014/main" id="{3841E060-8A6F-E84A-D5A6-D0CD380230A6}"/>
              </a:ext>
            </a:extLst>
          </p:cNvPr>
          <p:cNvSpPr/>
          <p:nvPr/>
        </p:nvSpPr>
        <p:spPr>
          <a:xfrm>
            <a:off x="476757" y="201930"/>
            <a:ext cx="2044987"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b="1" i="0" u="none" strike="noStrike" kern="1200" cap="none" spc="0" normalizeH="0" baseline="0" noProof="0" dirty="0">
                <a:ln>
                  <a:noFill/>
                </a:ln>
                <a:solidFill>
                  <a:prstClr val="white"/>
                </a:solidFill>
                <a:effectLst/>
                <a:uLnTx/>
                <a:uFillTx/>
                <a:latin typeface="Calibri" panose="020F0502020204030204"/>
                <a:ea typeface="+mn-ea"/>
                <a:cs typeface="+mn-cs"/>
              </a:rPr>
              <a:t>Uniek </a:t>
            </a:r>
          </a:p>
        </p:txBody>
      </p:sp>
      <p:sp>
        <p:nvSpPr>
          <p:cNvPr id="2" name="Rechthoek 1">
            <a:extLst>
              <a:ext uri="{FF2B5EF4-FFF2-40B4-BE49-F238E27FC236}">
                <a16:creationId xmlns:a16="http://schemas.microsoft.com/office/drawing/2014/main" id="{5930C8C0-2DC6-5DF6-B748-9708752CCA03}"/>
              </a:ext>
            </a:extLst>
          </p:cNvPr>
          <p:cNvSpPr/>
          <p:nvPr/>
        </p:nvSpPr>
        <p:spPr>
          <a:xfrm>
            <a:off x="8977310" y="2238375"/>
            <a:ext cx="2178844" cy="3250406"/>
          </a:xfrm>
          <a:prstGeom prst="rect">
            <a:avLst/>
          </a:prstGeom>
          <a:solidFill>
            <a:schemeClr val="bg1"/>
          </a:solidFill>
          <a:ln w="28575">
            <a:solidFill>
              <a:srgbClr val="E82C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0" name="Rechthoek 19">
            <a:extLst>
              <a:ext uri="{FF2B5EF4-FFF2-40B4-BE49-F238E27FC236}">
                <a16:creationId xmlns:a16="http://schemas.microsoft.com/office/drawing/2014/main" id="{BDB10F62-DFB8-CD1E-B59A-62E5ADFE0B84}"/>
              </a:ext>
            </a:extLst>
          </p:cNvPr>
          <p:cNvSpPr/>
          <p:nvPr/>
        </p:nvSpPr>
        <p:spPr>
          <a:xfrm>
            <a:off x="6346030" y="2238375"/>
            <a:ext cx="2416969" cy="3250406"/>
          </a:xfrm>
          <a:prstGeom prst="rect">
            <a:avLst/>
          </a:prstGeom>
          <a:solidFill>
            <a:schemeClr val="bg1"/>
          </a:solidFill>
          <a:ln w="28575">
            <a:solidFill>
              <a:srgbClr val="E82C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2" name="Rechthoek 21">
            <a:extLst>
              <a:ext uri="{FF2B5EF4-FFF2-40B4-BE49-F238E27FC236}">
                <a16:creationId xmlns:a16="http://schemas.microsoft.com/office/drawing/2014/main" id="{1FE584FF-D2DC-C8FA-1A81-CE5D203CBC5C}"/>
              </a:ext>
            </a:extLst>
          </p:cNvPr>
          <p:cNvSpPr/>
          <p:nvPr/>
        </p:nvSpPr>
        <p:spPr>
          <a:xfrm>
            <a:off x="3345653" y="2238375"/>
            <a:ext cx="2821781" cy="3250406"/>
          </a:xfrm>
          <a:prstGeom prst="rect">
            <a:avLst/>
          </a:prstGeom>
          <a:solidFill>
            <a:schemeClr val="bg1"/>
          </a:solidFill>
          <a:ln w="28575">
            <a:solidFill>
              <a:srgbClr val="E82C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4" name="Rechthoek 23">
            <a:extLst>
              <a:ext uri="{FF2B5EF4-FFF2-40B4-BE49-F238E27FC236}">
                <a16:creationId xmlns:a16="http://schemas.microsoft.com/office/drawing/2014/main" id="{4217F397-3CA3-2DEF-C8C5-029A9ECEC162}"/>
              </a:ext>
            </a:extLst>
          </p:cNvPr>
          <p:cNvSpPr/>
          <p:nvPr/>
        </p:nvSpPr>
        <p:spPr>
          <a:xfrm>
            <a:off x="761998" y="2238375"/>
            <a:ext cx="2416970" cy="3250406"/>
          </a:xfrm>
          <a:prstGeom prst="rect">
            <a:avLst/>
          </a:prstGeom>
          <a:solidFill>
            <a:schemeClr val="bg1"/>
          </a:solidFill>
          <a:ln w="28575">
            <a:solidFill>
              <a:srgbClr val="E82C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5" name="Afbeelding 24" descr="Afbeelding met tekst, amfibisch, Echte kikker, groen&#10;&#10;Automatisch gegenereerde beschrijving">
            <a:extLst>
              <a:ext uri="{FF2B5EF4-FFF2-40B4-BE49-F238E27FC236}">
                <a16:creationId xmlns:a16="http://schemas.microsoft.com/office/drawing/2014/main" id="{BF1FE209-BE2C-8C74-0A60-64718B74164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055893" y="2288381"/>
            <a:ext cx="1831182" cy="2393157"/>
          </a:xfrm>
          <a:prstGeom prst="rect">
            <a:avLst/>
          </a:prstGeom>
        </p:spPr>
      </p:pic>
      <p:pic>
        <p:nvPicPr>
          <p:cNvPr id="26" name="Afbeelding 25" descr="Afbeelding met tekst, schermopname, Lettertype&#10;&#10;Automatisch gegenereerde beschrijving">
            <a:extLst>
              <a:ext uri="{FF2B5EF4-FFF2-40B4-BE49-F238E27FC236}">
                <a16:creationId xmlns:a16="http://schemas.microsoft.com/office/drawing/2014/main" id="{60393EE9-2DBC-FE7F-86D3-229985760C0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633" t="671" r="6564" b="2013"/>
          <a:stretch/>
        </p:blipFill>
        <p:spPr>
          <a:xfrm>
            <a:off x="3381372" y="2345531"/>
            <a:ext cx="2732096" cy="1719459"/>
          </a:xfrm>
          <a:prstGeom prst="rect">
            <a:avLst/>
          </a:prstGeom>
        </p:spPr>
      </p:pic>
      <p:pic>
        <p:nvPicPr>
          <p:cNvPr id="27" name="Afbeelding 26" descr="Afbeelding met Modeaccessoire, Sieraden, Sieraden maken, Kraal&#10;&#10;Automatisch gegenereerde beschrijving">
            <a:extLst>
              <a:ext uri="{FF2B5EF4-FFF2-40B4-BE49-F238E27FC236}">
                <a16:creationId xmlns:a16="http://schemas.microsoft.com/office/drawing/2014/main" id="{C8679C84-3467-08AE-66F0-F1232BE97CE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381750" y="2369345"/>
            <a:ext cx="2326482" cy="2116890"/>
          </a:xfrm>
          <a:prstGeom prst="rect">
            <a:avLst/>
          </a:prstGeom>
        </p:spPr>
      </p:pic>
      <p:pic>
        <p:nvPicPr>
          <p:cNvPr id="28" name="Afbeelding 27" descr="Afbeelding met Modeaccessoire, Sieraden, Kraal, Sieraden maken&#10;&#10;Automatisch gegenereerde beschrijving">
            <a:extLst>
              <a:ext uri="{FF2B5EF4-FFF2-40B4-BE49-F238E27FC236}">
                <a16:creationId xmlns:a16="http://schemas.microsoft.com/office/drawing/2014/main" id="{80FF071B-C9B9-FF81-1B7F-1F9F3582A5F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09624" y="2345531"/>
            <a:ext cx="2326483" cy="2559845"/>
          </a:xfrm>
          <a:prstGeom prst="rect">
            <a:avLst/>
          </a:prstGeom>
        </p:spPr>
      </p:pic>
      <p:sp>
        <p:nvSpPr>
          <p:cNvPr id="29" name="Rechthoek: afgeronde hoeken 28">
            <a:extLst>
              <a:ext uri="{FF2B5EF4-FFF2-40B4-BE49-F238E27FC236}">
                <a16:creationId xmlns:a16="http://schemas.microsoft.com/office/drawing/2014/main" id="{709E54B1-044B-415C-EBF8-ECA9C06BEE11}"/>
              </a:ext>
            </a:extLst>
          </p:cNvPr>
          <p:cNvSpPr/>
          <p:nvPr/>
        </p:nvSpPr>
        <p:spPr>
          <a:xfrm>
            <a:off x="1126084" y="1266143"/>
            <a:ext cx="8701684" cy="698028"/>
          </a:xfrm>
          <a:prstGeom prst="roundRect">
            <a:avLst/>
          </a:prstGeom>
          <a:solidFill>
            <a:srgbClr val="E5007E"/>
          </a:solidFill>
          <a:ln w="6350">
            <a:solidFill>
              <a:srgbClr val="E5007E"/>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Twee woorden na elkaar fout?</a:t>
            </a:r>
            <a:r>
              <a:rPr kumimoji="0" lang="nl-NL" sz="1800" b="0" i="0" u="none" strike="noStrike" kern="1200" cap="none" spc="0" normalizeH="0" baseline="0" noProof="0" dirty="0">
                <a:ln>
                  <a:noFill/>
                </a:ln>
                <a:solidFill>
                  <a:prstClr val="white"/>
                </a:solidFill>
                <a:effectLst/>
                <a:uLnTx/>
                <a:uFillTx/>
                <a:latin typeface="Calibri"/>
                <a:ea typeface="+mn-ea"/>
                <a:cs typeface="Calibri"/>
              </a:rPr>
              <a:t> </a:t>
            </a:r>
            <a:r>
              <a:rPr kumimoji="0" lang="nl-NL" sz="1600" b="0" i="0" u="none" strike="noStrike" kern="1200" cap="none" spc="0" normalizeH="0" baseline="0" noProof="0" dirty="0">
                <a:ln>
                  <a:noFill/>
                </a:ln>
                <a:solidFill>
                  <a:prstClr val="white"/>
                </a:solidFill>
                <a:effectLst/>
                <a:uLnTx/>
                <a:uFillTx/>
                <a:latin typeface="Wingdings"/>
                <a:ea typeface="+mn-ea"/>
                <a:cs typeface="+mn-cs"/>
                <a:sym typeface="Wingdings"/>
              </a:rPr>
              <a:t>à</a:t>
            </a:r>
            <a:r>
              <a:rPr kumimoji="0" lang="nl-NL" sz="1800" b="0" i="0" u="none" strike="noStrike" kern="1200" cap="none" spc="0" normalizeH="0" baseline="0" noProof="0" dirty="0">
                <a:ln>
                  <a:noFill/>
                </a:ln>
                <a:solidFill>
                  <a:prstClr val="white"/>
                </a:solidFill>
                <a:effectLst/>
                <a:uLnTx/>
                <a:uFillTx/>
                <a:latin typeface="Calibri"/>
                <a:ea typeface="+mn-ea"/>
                <a:cs typeface="Calibri"/>
              </a:rPr>
              <a:t>  procesgerichte</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Daarna automatisch terug naar de oefensessie.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660071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259E85C-DFCE-47BF-B2D5-5B7EDF8F21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
            <a:ext cx="12192000" cy="5469566"/>
          </a:xfrm>
          <a:prstGeom prst="rect">
            <a:avLst/>
          </a:prstGeom>
        </p:spPr>
      </p:pic>
      <p:grpSp>
        <p:nvGrpSpPr>
          <p:cNvPr id="5" name="Groep 4">
            <a:extLst>
              <a:ext uri="{FF2B5EF4-FFF2-40B4-BE49-F238E27FC236}">
                <a16:creationId xmlns:a16="http://schemas.microsoft.com/office/drawing/2014/main" id="{924EA600-C82B-4187-9203-ED8C6A7E7E21}"/>
              </a:ext>
            </a:extLst>
          </p:cNvPr>
          <p:cNvGrpSpPr/>
          <p:nvPr/>
        </p:nvGrpSpPr>
        <p:grpSpPr>
          <a:xfrm>
            <a:off x="0" y="5469383"/>
            <a:ext cx="12192001" cy="1388617"/>
            <a:chOff x="0" y="5469383"/>
            <a:chExt cx="12192001" cy="1388617"/>
          </a:xfrm>
        </p:grpSpPr>
        <p:sp>
          <p:nvSpPr>
            <p:cNvPr id="67" name="Vrije vorm: vorm 66">
              <a:extLst>
                <a:ext uri="{FF2B5EF4-FFF2-40B4-BE49-F238E27FC236}">
                  <a16:creationId xmlns:a16="http://schemas.microsoft.com/office/drawing/2014/main" id="{B024FA29-B1C6-430A-8B14-D798E27CE92E}"/>
                </a:ext>
              </a:extLst>
            </p:cNvPr>
            <p:cNvSpPr/>
            <p:nvPr/>
          </p:nvSpPr>
          <p:spPr>
            <a:xfrm>
              <a:off x="1" y="5469383"/>
              <a:ext cx="12192000" cy="1388617"/>
            </a:xfrm>
            <a:custGeom>
              <a:avLst/>
              <a:gdLst>
                <a:gd name="connsiteX0" fmla="*/ 0 w 12202287"/>
                <a:gd name="connsiteY0" fmla="*/ 0 h 1396746"/>
                <a:gd name="connsiteX1" fmla="*/ 12202287 w 12202287"/>
                <a:gd name="connsiteY1" fmla="*/ 0 h 1396746"/>
                <a:gd name="connsiteX2" fmla="*/ 12202287 w 12202287"/>
                <a:gd name="connsiteY2" fmla="*/ 1396746 h 1396746"/>
                <a:gd name="connsiteX3" fmla="*/ 0 w 12202287"/>
                <a:gd name="connsiteY3" fmla="*/ 1396746 h 1396746"/>
              </a:gdLst>
              <a:ahLst/>
              <a:cxnLst>
                <a:cxn ang="0">
                  <a:pos x="connsiteX0" y="connsiteY0"/>
                </a:cxn>
                <a:cxn ang="0">
                  <a:pos x="connsiteX1" y="connsiteY1"/>
                </a:cxn>
                <a:cxn ang="0">
                  <a:pos x="connsiteX2" y="connsiteY2"/>
                </a:cxn>
                <a:cxn ang="0">
                  <a:pos x="connsiteX3" y="connsiteY3"/>
                </a:cxn>
              </a:cxnLst>
              <a:rect l="l" t="t" r="r" b="b"/>
              <a:pathLst>
                <a:path w="12202287" h="1396746">
                  <a:moveTo>
                    <a:pt x="0" y="0"/>
                  </a:moveTo>
                  <a:lnTo>
                    <a:pt x="12202287" y="0"/>
                  </a:lnTo>
                  <a:lnTo>
                    <a:pt x="12202287" y="1396746"/>
                  </a:lnTo>
                  <a:lnTo>
                    <a:pt x="0" y="1396746"/>
                  </a:lnTo>
                  <a:close/>
                </a:path>
              </a:pathLst>
            </a:custGeom>
            <a:solidFill>
              <a:srgbClr val="0062AE">
                <a:alpha val="15000"/>
              </a:srgbClr>
            </a:solidFill>
            <a:ln w="12697"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49F0CF9B-0628-48C6-BEFF-FE348B5E6621}"/>
                </a:ext>
              </a:extLst>
            </p:cNvPr>
            <p:cNvSpPr/>
            <p:nvPr/>
          </p:nvSpPr>
          <p:spPr>
            <a:xfrm>
              <a:off x="0" y="5471091"/>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grpSp>
        <p:nvGrpSpPr>
          <p:cNvPr id="43" name="!!Vergrootglas">
            <a:extLst>
              <a:ext uri="{FF2B5EF4-FFF2-40B4-BE49-F238E27FC236}">
                <a16:creationId xmlns:a16="http://schemas.microsoft.com/office/drawing/2014/main" id="{66BBFB44-576A-4C47-84C8-510FC57AECB9}"/>
              </a:ext>
            </a:extLst>
          </p:cNvPr>
          <p:cNvGrpSpPr/>
          <p:nvPr/>
        </p:nvGrpSpPr>
        <p:grpSpPr>
          <a:xfrm>
            <a:off x="8678736" y="1969997"/>
            <a:ext cx="1368552" cy="1404592"/>
            <a:chOff x="8678736" y="1969997"/>
            <a:chExt cx="1368552" cy="1404592"/>
          </a:xfrm>
        </p:grpSpPr>
        <p:sp>
          <p:nvSpPr>
            <p:cNvPr id="28" name="Vrije vorm: vorm 27">
              <a:extLst>
                <a:ext uri="{FF2B5EF4-FFF2-40B4-BE49-F238E27FC236}">
                  <a16:creationId xmlns:a16="http://schemas.microsoft.com/office/drawing/2014/main" id="{17F14CE8-AF75-4518-B116-41664D62B95B}"/>
                </a:ext>
              </a:extLst>
            </p:cNvPr>
            <p:cNvSpPr/>
            <p:nvPr/>
          </p:nvSpPr>
          <p:spPr>
            <a:xfrm>
              <a:off x="8678736" y="1969997"/>
              <a:ext cx="1368552" cy="1404592"/>
            </a:xfrm>
            <a:custGeom>
              <a:avLst/>
              <a:gdLst>
                <a:gd name="connsiteX0" fmla="*/ 1137473 w 1368552"/>
                <a:gd name="connsiteY0" fmla="*/ 519836 h 1404592"/>
                <a:gd name="connsiteX1" fmla="*/ 787207 w 1368552"/>
                <a:gd name="connsiteY1" fmla="*/ 794029 h 1404592"/>
                <a:gd name="connsiteX2" fmla="*/ 595945 w 1368552"/>
                <a:gd name="connsiteY2" fmla="*/ 693699 h 1404592"/>
                <a:gd name="connsiteX3" fmla="*/ 595183 w 1368552"/>
                <a:gd name="connsiteY3" fmla="*/ 685698 h 1404592"/>
                <a:gd name="connsiteX4" fmla="*/ 699831 w 1368552"/>
                <a:gd name="connsiteY4" fmla="*/ 260375 h 1404592"/>
                <a:gd name="connsiteX5" fmla="*/ 704149 w 1368552"/>
                <a:gd name="connsiteY5" fmla="*/ 256692 h 1404592"/>
                <a:gd name="connsiteX6" fmla="*/ 888299 w 1368552"/>
                <a:gd name="connsiteY6" fmla="*/ 161950 h 1404592"/>
                <a:gd name="connsiteX7" fmla="*/ 1137473 w 1368552"/>
                <a:gd name="connsiteY7" fmla="*/ 519836 h 1404592"/>
                <a:gd name="connsiteX8" fmla="*/ 547685 w 1368552"/>
                <a:gd name="connsiteY8" fmla="*/ 390931 h 1404592"/>
                <a:gd name="connsiteX9" fmla="*/ 572069 w 1368552"/>
                <a:gd name="connsiteY9" fmla="*/ 337337 h 1404592"/>
                <a:gd name="connsiteX10" fmla="*/ 588960 w 1368552"/>
                <a:gd name="connsiteY10" fmla="*/ 348767 h 1404592"/>
                <a:gd name="connsiteX11" fmla="*/ 564322 w 1368552"/>
                <a:gd name="connsiteY11" fmla="*/ 401218 h 1404592"/>
                <a:gd name="connsiteX12" fmla="*/ 547685 w 1368552"/>
                <a:gd name="connsiteY12" fmla="*/ 390931 h 1404592"/>
                <a:gd name="connsiteX13" fmla="*/ 543748 w 1368552"/>
                <a:gd name="connsiteY13" fmla="*/ 473735 h 1404592"/>
                <a:gd name="connsiteX14" fmla="*/ 531048 w 1368552"/>
                <a:gd name="connsiteY14" fmla="*/ 466623 h 1404592"/>
                <a:gd name="connsiteX15" fmla="*/ 531937 w 1368552"/>
                <a:gd name="connsiteY15" fmla="*/ 456336 h 1404592"/>
                <a:gd name="connsiteX16" fmla="*/ 543367 w 1368552"/>
                <a:gd name="connsiteY16" fmla="*/ 407060 h 1404592"/>
                <a:gd name="connsiteX17" fmla="*/ 559242 w 1368552"/>
                <a:gd name="connsiteY17" fmla="*/ 417093 h 1404592"/>
                <a:gd name="connsiteX18" fmla="*/ 544383 w 1368552"/>
                <a:gd name="connsiteY18" fmla="*/ 473735 h 1404592"/>
                <a:gd name="connsiteX19" fmla="*/ 538160 w 1368552"/>
                <a:gd name="connsiteY19" fmla="*/ 577621 h 1404592"/>
                <a:gd name="connsiteX20" fmla="*/ 529270 w 1368552"/>
                <a:gd name="connsiteY20" fmla="*/ 484276 h 1404592"/>
                <a:gd name="connsiteX21" fmla="*/ 541970 w 1368552"/>
                <a:gd name="connsiteY21" fmla="*/ 491642 h 1404592"/>
                <a:gd name="connsiteX22" fmla="*/ 538795 w 1368552"/>
                <a:gd name="connsiteY22" fmla="*/ 577621 h 1404592"/>
                <a:gd name="connsiteX23" fmla="*/ 614869 w 1368552"/>
                <a:gd name="connsiteY23" fmla="*/ 277901 h 1404592"/>
                <a:gd name="connsiteX24" fmla="*/ 628838 w 1368552"/>
                <a:gd name="connsiteY24" fmla="*/ 289077 h 1404592"/>
                <a:gd name="connsiteX25" fmla="*/ 597215 w 1368552"/>
                <a:gd name="connsiteY25" fmla="*/ 334797 h 1404592"/>
                <a:gd name="connsiteX26" fmla="*/ 580705 w 1368552"/>
                <a:gd name="connsiteY26" fmla="*/ 323748 h 1404592"/>
                <a:gd name="connsiteX27" fmla="*/ 614869 w 1368552"/>
                <a:gd name="connsiteY27" fmla="*/ 277901 h 1404592"/>
                <a:gd name="connsiteX28" fmla="*/ 665669 w 1368552"/>
                <a:gd name="connsiteY28" fmla="*/ 231165 h 1404592"/>
                <a:gd name="connsiteX29" fmla="*/ 675066 w 1368552"/>
                <a:gd name="connsiteY29" fmla="*/ 239039 h 1404592"/>
                <a:gd name="connsiteX30" fmla="*/ 639252 w 1368552"/>
                <a:gd name="connsiteY30" fmla="*/ 276377 h 1404592"/>
                <a:gd name="connsiteX31" fmla="*/ 626552 w 1368552"/>
                <a:gd name="connsiteY31" fmla="*/ 265836 h 1404592"/>
                <a:gd name="connsiteX32" fmla="*/ 666176 w 1368552"/>
                <a:gd name="connsiteY32" fmla="*/ 231165 h 1404592"/>
                <a:gd name="connsiteX33" fmla="*/ 743773 w 1368552"/>
                <a:gd name="connsiteY33" fmla="*/ 186969 h 1404592"/>
                <a:gd name="connsiteX34" fmla="*/ 687894 w 1368552"/>
                <a:gd name="connsiteY34" fmla="*/ 227990 h 1404592"/>
                <a:gd name="connsiteX35" fmla="*/ 680146 w 1368552"/>
                <a:gd name="connsiteY35" fmla="*/ 220878 h 1404592"/>
                <a:gd name="connsiteX36" fmla="*/ 743646 w 1368552"/>
                <a:gd name="connsiteY36" fmla="*/ 186969 h 1404592"/>
                <a:gd name="connsiteX37" fmla="*/ 884362 w 1368552"/>
                <a:gd name="connsiteY37" fmla="*/ 128549 h 1404592"/>
                <a:gd name="connsiteX38" fmla="*/ 497774 w 1368552"/>
                <a:gd name="connsiteY38" fmla="*/ 454050 h 1404592"/>
                <a:gd name="connsiteX39" fmla="*/ 786826 w 1368552"/>
                <a:gd name="connsiteY39" fmla="*/ 826922 h 1404592"/>
                <a:gd name="connsiteX40" fmla="*/ 1173414 w 1368552"/>
                <a:gd name="connsiteY40" fmla="*/ 501421 h 1404592"/>
                <a:gd name="connsiteX41" fmla="*/ 905317 w 1368552"/>
                <a:gd name="connsiteY41" fmla="*/ 131203 h 1404592"/>
                <a:gd name="connsiteX42" fmla="*/ 884362 w 1368552"/>
                <a:gd name="connsiteY42" fmla="*/ 128549 h 1404592"/>
                <a:gd name="connsiteX43" fmla="*/ 1022538 w 1368552"/>
                <a:gd name="connsiteY43" fmla="*/ 454939 h 1404592"/>
                <a:gd name="connsiteX44" fmla="*/ 1007539 w 1368552"/>
                <a:gd name="connsiteY44" fmla="*/ 472833 h 1404592"/>
                <a:gd name="connsiteX45" fmla="*/ 1022538 w 1368552"/>
                <a:gd name="connsiteY45" fmla="*/ 487832 h 1404592"/>
                <a:gd name="connsiteX46" fmla="*/ 1037536 w 1368552"/>
                <a:gd name="connsiteY46" fmla="*/ 469938 h 1404592"/>
                <a:gd name="connsiteX47" fmla="*/ 1022538 w 1368552"/>
                <a:gd name="connsiteY47" fmla="*/ 454939 h 1404592"/>
                <a:gd name="connsiteX48" fmla="*/ 1003488 w 1368552"/>
                <a:gd name="connsiteY48" fmla="*/ 539775 h 1404592"/>
                <a:gd name="connsiteX49" fmla="*/ 818322 w 1368552"/>
                <a:gd name="connsiteY49" fmla="*/ 705637 h 1404592"/>
                <a:gd name="connsiteX50" fmla="*/ 827085 w 1368552"/>
                <a:gd name="connsiteY50" fmla="*/ 737260 h 1404592"/>
                <a:gd name="connsiteX51" fmla="*/ 1035111 w 1368552"/>
                <a:gd name="connsiteY51" fmla="*/ 548538 h 1404592"/>
                <a:gd name="connsiteX52" fmla="*/ 1023681 w 1368552"/>
                <a:gd name="connsiteY52" fmla="*/ 528345 h 1404592"/>
                <a:gd name="connsiteX53" fmla="*/ 1003488 w 1368552"/>
                <a:gd name="connsiteY53" fmla="*/ 539775 h 1404592"/>
                <a:gd name="connsiteX54" fmla="*/ 1330640 w 1368552"/>
                <a:gd name="connsiteY54" fmla="*/ 561746 h 1404592"/>
                <a:gd name="connsiteX55" fmla="*/ 1295461 w 1368552"/>
                <a:gd name="connsiteY55" fmla="*/ 515264 h 1404592"/>
                <a:gd name="connsiteX56" fmla="*/ 1300668 w 1368552"/>
                <a:gd name="connsiteY56" fmla="*/ 469036 h 1404592"/>
                <a:gd name="connsiteX57" fmla="*/ 1324925 w 1368552"/>
                <a:gd name="connsiteY57" fmla="*/ 502691 h 1404592"/>
                <a:gd name="connsiteX58" fmla="*/ 1334069 w 1368552"/>
                <a:gd name="connsiteY58" fmla="*/ 505866 h 1404592"/>
                <a:gd name="connsiteX59" fmla="*/ 1330640 w 1368552"/>
                <a:gd name="connsiteY59" fmla="*/ 561746 h 1404592"/>
                <a:gd name="connsiteX60" fmla="*/ 1312479 w 1368552"/>
                <a:gd name="connsiteY60" fmla="*/ 636549 h 1404592"/>
                <a:gd name="connsiteX61" fmla="*/ 1278697 w 1368552"/>
                <a:gd name="connsiteY61" fmla="*/ 584352 h 1404592"/>
                <a:gd name="connsiteX62" fmla="*/ 1291397 w 1368552"/>
                <a:gd name="connsiteY62" fmla="*/ 539140 h 1404592"/>
                <a:gd name="connsiteX63" fmla="*/ 1327973 w 1368552"/>
                <a:gd name="connsiteY63" fmla="*/ 581558 h 1404592"/>
                <a:gd name="connsiteX64" fmla="*/ 1312987 w 1368552"/>
                <a:gd name="connsiteY64" fmla="*/ 636549 h 1404592"/>
                <a:gd name="connsiteX65" fmla="*/ 1280475 w 1368552"/>
                <a:gd name="connsiteY65" fmla="*/ 711733 h 1404592"/>
                <a:gd name="connsiteX66" fmla="*/ 1247455 w 1368552"/>
                <a:gd name="connsiteY66" fmla="*/ 660933 h 1404592"/>
                <a:gd name="connsiteX67" fmla="*/ 1272855 w 1368552"/>
                <a:gd name="connsiteY67" fmla="*/ 603910 h 1404592"/>
                <a:gd name="connsiteX68" fmla="*/ 1300668 w 1368552"/>
                <a:gd name="connsiteY68" fmla="*/ 646963 h 1404592"/>
                <a:gd name="connsiteX69" fmla="*/ 1308669 w 1368552"/>
                <a:gd name="connsiteY69" fmla="*/ 650646 h 1404592"/>
                <a:gd name="connsiteX70" fmla="*/ 1280856 w 1368552"/>
                <a:gd name="connsiteY70" fmla="*/ 711606 h 1404592"/>
                <a:gd name="connsiteX71" fmla="*/ 1244280 w 1368552"/>
                <a:gd name="connsiteY71" fmla="*/ 769645 h 1404592"/>
                <a:gd name="connsiteX72" fmla="*/ 1214689 w 1368552"/>
                <a:gd name="connsiteY72" fmla="*/ 718083 h 1404592"/>
                <a:gd name="connsiteX73" fmla="*/ 1214689 w 1368552"/>
                <a:gd name="connsiteY73" fmla="*/ 718083 h 1404592"/>
                <a:gd name="connsiteX74" fmla="*/ 1239454 w 1368552"/>
                <a:gd name="connsiteY74" fmla="*/ 678078 h 1404592"/>
                <a:gd name="connsiteX75" fmla="*/ 1270315 w 1368552"/>
                <a:gd name="connsiteY75" fmla="*/ 725322 h 1404592"/>
                <a:gd name="connsiteX76" fmla="*/ 1272855 w 1368552"/>
                <a:gd name="connsiteY76" fmla="*/ 727862 h 1404592"/>
                <a:gd name="connsiteX77" fmla="*/ 1244661 w 1368552"/>
                <a:gd name="connsiteY77" fmla="*/ 770280 h 1404592"/>
                <a:gd name="connsiteX78" fmla="*/ 1200973 w 1368552"/>
                <a:gd name="connsiteY78" fmla="*/ 822604 h 1404592"/>
                <a:gd name="connsiteX79" fmla="*/ 1173287 w 1368552"/>
                <a:gd name="connsiteY79" fmla="*/ 771804 h 1404592"/>
                <a:gd name="connsiteX80" fmla="*/ 1203767 w 1368552"/>
                <a:gd name="connsiteY80" fmla="*/ 733704 h 1404592"/>
                <a:gd name="connsiteX81" fmla="*/ 1234501 w 1368552"/>
                <a:gd name="connsiteY81" fmla="*/ 783615 h 1404592"/>
                <a:gd name="connsiteX82" fmla="*/ 1200973 w 1368552"/>
                <a:gd name="connsiteY82" fmla="*/ 822604 h 1404592"/>
                <a:gd name="connsiteX83" fmla="*/ 1151062 w 1368552"/>
                <a:gd name="connsiteY83" fmla="*/ 867054 h 1404592"/>
                <a:gd name="connsiteX84" fmla="*/ 1123757 w 1368552"/>
                <a:gd name="connsiteY84" fmla="*/ 821334 h 1404592"/>
                <a:gd name="connsiteX85" fmla="*/ 1160587 w 1368552"/>
                <a:gd name="connsiteY85" fmla="*/ 785012 h 1404592"/>
                <a:gd name="connsiteX86" fmla="*/ 1188654 w 1368552"/>
                <a:gd name="connsiteY86" fmla="*/ 833526 h 1404592"/>
                <a:gd name="connsiteX87" fmla="*/ 1150554 w 1368552"/>
                <a:gd name="connsiteY87" fmla="*/ 867054 h 1404592"/>
                <a:gd name="connsiteX88" fmla="*/ 1093531 w 1368552"/>
                <a:gd name="connsiteY88" fmla="*/ 907186 h 1404592"/>
                <a:gd name="connsiteX89" fmla="*/ 1070163 w 1368552"/>
                <a:gd name="connsiteY89" fmla="*/ 863498 h 1404592"/>
                <a:gd name="connsiteX90" fmla="*/ 1110676 w 1368552"/>
                <a:gd name="connsiteY90" fmla="*/ 832256 h 1404592"/>
                <a:gd name="connsiteX91" fmla="*/ 1137600 w 1368552"/>
                <a:gd name="connsiteY91" fmla="*/ 877468 h 1404592"/>
                <a:gd name="connsiteX92" fmla="*/ 1093531 w 1368552"/>
                <a:gd name="connsiteY92" fmla="*/ 907186 h 1404592"/>
                <a:gd name="connsiteX93" fmla="*/ 1031174 w 1368552"/>
                <a:gd name="connsiteY93" fmla="*/ 940206 h 1404592"/>
                <a:gd name="connsiteX94" fmla="*/ 1012505 w 1368552"/>
                <a:gd name="connsiteY94" fmla="*/ 899058 h 1404592"/>
                <a:gd name="connsiteX95" fmla="*/ 1056828 w 1368552"/>
                <a:gd name="connsiteY95" fmla="*/ 872642 h 1404592"/>
                <a:gd name="connsiteX96" fmla="*/ 1079307 w 1368552"/>
                <a:gd name="connsiteY96" fmla="*/ 915822 h 1404592"/>
                <a:gd name="connsiteX97" fmla="*/ 1031174 w 1368552"/>
                <a:gd name="connsiteY97" fmla="*/ 940206 h 1404592"/>
                <a:gd name="connsiteX98" fmla="*/ 978215 w 1368552"/>
                <a:gd name="connsiteY98" fmla="*/ 960145 h 1404592"/>
                <a:gd name="connsiteX99" fmla="*/ 961578 w 1368552"/>
                <a:gd name="connsiteY99" fmla="*/ 922807 h 1404592"/>
                <a:gd name="connsiteX100" fmla="*/ 997900 w 1368552"/>
                <a:gd name="connsiteY100" fmla="*/ 906551 h 1404592"/>
                <a:gd name="connsiteX101" fmla="*/ 1016061 w 1368552"/>
                <a:gd name="connsiteY101" fmla="*/ 946429 h 1404592"/>
                <a:gd name="connsiteX102" fmla="*/ 977961 w 1368552"/>
                <a:gd name="connsiteY102" fmla="*/ 960145 h 1404592"/>
                <a:gd name="connsiteX103" fmla="*/ 913445 w 1368552"/>
                <a:gd name="connsiteY103" fmla="*/ 976401 h 1404592"/>
                <a:gd name="connsiteX104" fmla="*/ 897062 w 1368552"/>
                <a:gd name="connsiteY104" fmla="*/ 944016 h 1404592"/>
                <a:gd name="connsiteX105" fmla="*/ 947100 w 1368552"/>
                <a:gd name="connsiteY105" fmla="*/ 928649 h 1404592"/>
                <a:gd name="connsiteX106" fmla="*/ 963356 w 1368552"/>
                <a:gd name="connsiteY106" fmla="*/ 965098 h 1404592"/>
                <a:gd name="connsiteX107" fmla="*/ 914080 w 1368552"/>
                <a:gd name="connsiteY107" fmla="*/ 976147 h 1404592"/>
                <a:gd name="connsiteX108" fmla="*/ 885632 w 1368552"/>
                <a:gd name="connsiteY108" fmla="*/ 980719 h 1404592"/>
                <a:gd name="connsiteX109" fmla="*/ 852739 w 1368552"/>
                <a:gd name="connsiteY109" fmla="*/ 983513 h 1404592"/>
                <a:gd name="connsiteX110" fmla="*/ 858226 w 1368552"/>
                <a:gd name="connsiteY110" fmla="*/ 974445 h 1404592"/>
                <a:gd name="connsiteX111" fmla="*/ 857184 w 1368552"/>
                <a:gd name="connsiteY111" fmla="*/ 972083 h 1404592"/>
                <a:gd name="connsiteX112" fmla="*/ 845373 w 1368552"/>
                <a:gd name="connsiteY112" fmla="*/ 953795 h 1404592"/>
                <a:gd name="connsiteX113" fmla="*/ 880425 w 1368552"/>
                <a:gd name="connsiteY113" fmla="*/ 947826 h 1404592"/>
                <a:gd name="connsiteX114" fmla="*/ 896935 w 1368552"/>
                <a:gd name="connsiteY114" fmla="*/ 978941 h 1404592"/>
                <a:gd name="connsiteX115" fmla="*/ 885632 w 1368552"/>
                <a:gd name="connsiteY115" fmla="*/ 980719 h 1404592"/>
                <a:gd name="connsiteX116" fmla="*/ 802193 w 1368552"/>
                <a:gd name="connsiteY116" fmla="*/ 983894 h 1404592"/>
                <a:gd name="connsiteX117" fmla="*/ 791652 w 1368552"/>
                <a:gd name="connsiteY117" fmla="*/ 957224 h 1404592"/>
                <a:gd name="connsiteX118" fmla="*/ 827085 w 1368552"/>
                <a:gd name="connsiteY118" fmla="*/ 955700 h 1404592"/>
                <a:gd name="connsiteX119" fmla="*/ 843087 w 1368552"/>
                <a:gd name="connsiteY119" fmla="*/ 980338 h 1404592"/>
                <a:gd name="connsiteX120" fmla="*/ 847659 w 1368552"/>
                <a:gd name="connsiteY120" fmla="*/ 983640 h 1404592"/>
                <a:gd name="connsiteX121" fmla="*/ 802193 w 1368552"/>
                <a:gd name="connsiteY121" fmla="*/ 983640 h 1404592"/>
                <a:gd name="connsiteX122" fmla="*/ 769173 w 1368552"/>
                <a:gd name="connsiteY122" fmla="*/ 921283 h 1404592"/>
                <a:gd name="connsiteX123" fmla="*/ 411669 w 1368552"/>
                <a:gd name="connsiteY123" fmla="*/ 425983 h 1404592"/>
                <a:gd name="connsiteX124" fmla="*/ 904047 w 1368552"/>
                <a:gd name="connsiteY124" fmla="*/ 33426 h 1404592"/>
                <a:gd name="connsiteX125" fmla="*/ 1261552 w 1368552"/>
                <a:gd name="connsiteY125" fmla="*/ 528726 h 1404592"/>
                <a:gd name="connsiteX126" fmla="*/ 769173 w 1368552"/>
                <a:gd name="connsiteY126" fmla="*/ 921156 h 1404592"/>
                <a:gd name="connsiteX127" fmla="*/ 739074 w 1368552"/>
                <a:gd name="connsiteY127" fmla="*/ 976401 h 1404592"/>
                <a:gd name="connsiteX128" fmla="*/ 739074 w 1368552"/>
                <a:gd name="connsiteY128" fmla="*/ 973353 h 1404592"/>
                <a:gd name="connsiteX129" fmla="*/ 731327 w 1368552"/>
                <a:gd name="connsiteY129" fmla="*/ 952652 h 1404592"/>
                <a:gd name="connsiteX130" fmla="*/ 773745 w 1368552"/>
                <a:gd name="connsiteY130" fmla="*/ 956716 h 1404592"/>
                <a:gd name="connsiteX131" fmla="*/ 783905 w 1368552"/>
                <a:gd name="connsiteY131" fmla="*/ 982116 h 1404592"/>
                <a:gd name="connsiteX132" fmla="*/ 739455 w 1368552"/>
                <a:gd name="connsiteY132" fmla="*/ 976020 h 1404592"/>
                <a:gd name="connsiteX133" fmla="*/ 670748 w 1368552"/>
                <a:gd name="connsiteY133" fmla="*/ 956462 h 1404592"/>
                <a:gd name="connsiteX134" fmla="*/ 664017 w 1368552"/>
                <a:gd name="connsiteY134" fmla="*/ 936269 h 1404592"/>
                <a:gd name="connsiteX135" fmla="*/ 712658 w 1368552"/>
                <a:gd name="connsiteY135" fmla="*/ 948969 h 1404592"/>
                <a:gd name="connsiteX136" fmla="*/ 721294 w 1368552"/>
                <a:gd name="connsiteY136" fmla="*/ 972083 h 1404592"/>
                <a:gd name="connsiteX137" fmla="*/ 670494 w 1368552"/>
                <a:gd name="connsiteY137" fmla="*/ 956335 h 1404592"/>
                <a:gd name="connsiteX138" fmla="*/ 546034 w 1368552"/>
                <a:gd name="connsiteY138" fmla="*/ 874801 h 1404592"/>
                <a:gd name="connsiteX139" fmla="*/ 644078 w 1368552"/>
                <a:gd name="connsiteY139" fmla="*/ 930300 h 1404592"/>
                <a:gd name="connsiteX140" fmla="*/ 650301 w 1368552"/>
                <a:gd name="connsiteY140" fmla="*/ 949096 h 1404592"/>
                <a:gd name="connsiteX141" fmla="*/ 546034 w 1368552"/>
                <a:gd name="connsiteY141" fmla="*/ 874801 h 1404592"/>
                <a:gd name="connsiteX142" fmla="*/ 498155 w 1368552"/>
                <a:gd name="connsiteY142" fmla="*/ 989101 h 1404592"/>
                <a:gd name="connsiteX143" fmla="*/ 494599 w 1368552"/>
                <a:gd name="connsiteY143" fmla="*/ 988212 h 1404592"/>
                <a:gd name="connsiteX144" fmla="*/ 376997 w 1368552"/>
                <a:gd name="connsiteY144" fmla="*/ 866927 h 1404592"/>
                <a:gd name="connsiteX145" fmla="*/ 375473 w 1368552"/>
                <a:gd name="connsiteY145" fmla="*/ 859815 h 1404592"/>
                <a:gd name="connsiteX146" fmla="*/ 446466 w 1368552"/>
                <a:gd name="connsiteY146" fmla="*/ 785520 h 1404592"/>
                <a:gd name="connsiteX147" fmla="*/ 517967 w 1368552"/>
                <a:gd name="connsiteY147" fmla="*/ 893089 h 1404592"/>
                <a:gd name="connsiteX148" fmla="*/ 517967 w 1368552"/>
                <a:gd name="connsiteY148" fmla="*/ 893089 h 1404592"/>
                <a:gd name="connsiteX149" fmla="*/ 473644 w 1368552"/>
                <a:gd name="connsiteY149" fmla="*/ 945921 h 1404592"/>
                <a:gd name="connsiteX150" fmla="*/ 485328 w 1368552"/>
                <a:gd name="connsiteY150" fmla="*/ 957605 h 1404592"/>
                <a:gd name="connsiteX151" fmla="*/ 529524 w 1368552"/>
                <a:gd name="connsiteY151" fmla="*/ 904646 h 1404592"/>
                <a:gd name="connsiteX152" fmla="*/ 529524 w 1368552"/>
                <a:gd name="connsiteY152" fmla="*/ 904646 h 1404592"/>
                <a:gd name="connsiteX153" fmla="*/ 551369 w 1368552"/>
                <a:gd name="connsiteY153" fmla="*/ 924839 h 1404592"/>
                <a:gd name="connsiteX154" fmla="*/ 498409 w 1368552"/>
                <a:gd name="connsiteY154" fmla="*/ 988339 h 1404592"/>
                <a:gd name="connsiteX155" fmla="*/ 363662 w 1368552"/>
                <a:gd name="connsiteY155" fmla="*/ 1151026 h 1404592"/>
                <a:gd name="connsiteX156" fmla="*/ 267396 w 1368552"/>
                <a:gd name="connsiteY156" fmla="*/ 1275105 h 1404592"/>
                <a:gd name="connsiteX157" fmla="*/ 264729 w 1368552"/>
                <a:gd name="connsiteY157" fmla="*/ 1273708 h 1404592"/>
                <a:gd name="connsiteX158" fmla="*/ 133665 w 1368552"/>
                <a:gd name="connsiteY158" fmla="*/ 1112418 h 1404592"/>
                <a:gd name="connsiteX159" fmla="*/ 133665 w 1368552"/>
                <a:gd name="connsiteY159" fmla="*/ 1112418 h 1404592"/>
                <a:gd name="connsiteX160" fmla="*/ 346644 w 1368552"/>
                <a:gd name="connsiteY160" fmla="*/ 889914 h 1404592"/>
                <a:gd name="connsiteX161" fmla="*/ 429067 w 1368552"/>
                <a:gd name="connsiteY161" fmla="*/ 1004214 h 1404592"/>
                <a:gd name="connsiteX162" fmla="*/ 228788 w 1368552"/>
                <a:gd name="connsiteY162" fmla="*/ 1239037 h 1404592"/>
                <a:gd name="connsiteX163" fmla="*/ 240345 w 1368552"/>
                <a:gd name="connsiteY163" fmla="*/ 1250721 h 1404592"/>
                <a:gd name="connsiteX164" fmla="*/ 444434 w 1368552"/>
                <a:gd name="connsiteY164" fmla="*/ 1010945 h 1404592"/>
                <a:gd name="connsiteX165" fmla="*/ 473898 w 1368552"/>
                <a:gd name="connsiteY165" fmla="*/ 1018692 h 1404592"/>
                <a:gd name="connsiteX166" fmla="*/ 363662 w 1368552"/>
                <a:gd name="connsiteY166" fmla="*/ 1151026 h 1404592"/>
                <a:gd name="connsiteX167" fmla="*/ 175829 w 1368552"/>
                <a:gd name="connsiteY167" fmla="*/ 1370101 h 1404592"/>
                <a:gd name="connsiteX168" fmla="*/ 33589 w 1368552"/>
                <a:gd name="connsiteY168" fmla="*/ 1216050 h 1404592"/>
                <a:gd name="connsiteX169" fmla="*/ 105090 w 1368552"/>
                <a:gd name="connsiteY169" fmla="*/ 1141374 h 1404592"/>
                <a:gd name="connsiteX170" fmla="*/ 197800 w 1368552"/>
                <a:gd name="connsiteY170" fmla="*/ 1277772 h 1404592"/>
                <a:gd name="connsiteX171" fmla="*/ 143063 w 1368552"/>
                <a:gd name="connsiteY171" fmla="*/ 1325016 h 1404592"/>
                <a:gd name="connsiteX172" fmla="*/ 154620 w 1368552"/>
                <a:gd name="connsiteY172" fmla="*/ 1336573 h 1404592"/>
                <a:gd name="connsiteX173" fmla="*/ 212532 w 1368552"/>
                <a:gd name="connsiteY173" fmla="*/ 1286662 h 1404592"/>
                <a:gd name="connsiteX174" fmla="*/ 245171 w 1368552"/>
                <a:gd name="connsiteY174" fmla="*/ 1301140 h 1404592"/>
                <a:gd name="connsiteX175" fmla="*/ 175829 w 1368552"/>
                <a:gd name="connsiteY175" fmla="*/ 1370101 h 1404592"/>
                <a:gd name="connsiteX176" fmla="*/ 1333307 w 1368552"/>
                <a:gd name="connsiteY176" fmla="*/ 485292 h 1404592"/>
                <a:gd name="connsiteX177" fmla="*/ 1302954 w 1368552"/>
                <a:gd name="connsiteY177" fmla="*/ 443128 h 1404592"/>
                <a:gd name="connsiteX178" fmla="*/ 1301938 w 1368552"/>
                <a:gd name="connsiteY178" fmla="*/ 442239 h 1404592"/>
                <a:gd name="connsiteX179" fmla="*/ 1300922 w 1368552"/>
                <a:gd name="connsiteY179" fmla="*/ 408330 h 1404592"/>
                <a:gd name="connsiteX180" fmla="*/ 1288222 w 1368552"/>
                <a:gd name="connsiteY180" fmla="*/ 327939 h 1404592"/>
                <a:gd name="connsiteX181" fmla="*/ 1333307 w 1368552"/>
                <a:gd name="connsiteY181" fmla="*/ 485292 h 1404592"/>
                <a:gd name="connsiteX182" fmla="*/ 1121217 w 1368552"/>
                <a:gd name="connsiteY182" fmla="*/ 78130 h 1404592"/>
                <a:gd name="connsiteX183" fmla="*/ 1111184 w 1368552"/>
                <a:gd name="connsiteY183" fmla="*/ 75082 h 1404592"/>
                <a:gd name="connsiteX184" fmla="*/ 903412 w 1368552"/>
                <a:gd name="connsiteY184" fmla="*/ 533 h 1404592"/>
                <a:gd name="connsiteX185" fmla="*/ 424369 w 1368552"/>
                <a:gd name="connsiteY185" fmla="*/ 736117 h 1404592"/>
                <a:gd name="connsiteX186" fmla="*/ 431607 w 1368552"/>
                <a:gd name="connsiteY186" fmla="*/ 753008 h 1404592"/>
                <a:gd name="connsiteX187" fmla="*/ 4506 w 1368552"/>
                <a:gd name="connsiteY187" fmla="*/ 1199540 h 1404592"/>
                <a:gd name="connsiteX188" fmla="*/ 315 w 1368552"/>
                <a:gd name="connsiteY188" fmla="*/ 1213510 h 1404592"/>
                <a:gd name="connsiteX189" fmla="*/ 315 w 1368552"/>
                <a:gd name="connsiteY189" fmla="*/ 1215542 h 1404592"/>
                <a:gd name="connsiteX190" fmla="*/ 187259 w 1368552"/>
                <a:gd name="connsiteY190" fmla="*/ 1401978 h 1404592"/>
                <a:gd name="connsiteX191" fmla="*/ 196149 w 1368552"/>
                <a:gd name="connsiteY191" fmla="*/ 1396390 h 1404592"/>
                <a:gd name="connsiteX192" fmla="*/ 386649 w 1368552"/>
                <a:gd name="connsiteY192" fmla="*/ 1174267 h 1404592"/>
                <a:gd name="connsiteX193" fmla="*/ 577149 w 1368552"/>
                <a:gd name="connsiteY193" fmla="*/ 945667 h 1404592"/>
                <a:gd name="connsiteX194" fmla="*/ 979993 w 1368552"/>
                <a:gd name="connsiteY194" fmla="*/ 995578 h 1404592"/>
                <a:gd name="connsiteX195" fmla="*/ 1366835 w 1368552"/>
                <a:gd name="connsiteY195" fmla="*/ 543458 h 1404592"/>
                <a:gd name="connsiteX196" fmla="*/ 1121471 w 1368552"/>
                <a:gd name="connsiteY196" fmla="*/ 79146 h 140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368552" h="1404592">
                  <a:moveTo>
                    <a:pt x="1137473" y="519836"/>
                  </a:moveTo>
                  <a:cubicBezTo>
                    <a:pt x="1103691" y="679348"/>
                    <a:pt x="953450" y="806729"/>
                    <a:pt x="787207" y="794029"/>
                  </a:cubicBezTo>
                  <a:cubicBezTo>
                    <a:pt x="712290" y="788606"/>
                    <a:pt x="642999" y="752259"/>
                    <a:pt x="595945" y="693699"/>
                  </a:cubicBezTo>
                  <a:cubicBezTo>
                    <a:pt x="596428" y="691007"/>
                    <a:pt x="596161" y="688251"/>
                    <a:pt x="595183" y="685698"/>
                  </a:cubicBezTo>
                  <a:cubicBezTo>
                    <a:pt x="534985" y="527202"/>
                    <a:pt x="586166" y="364134"/>
                    <a:pt x="699831" y="260375"/>
                  </a:cubicBezTo>
                  <a:cubicBezTo>
                    <a:pt x="701660" y="259702"/>
                    <a:pt x="703184" y="258394"/>
                    <a:pt x="704149" y="256692"/>
                  </a:cubicBezTo>
                  <a:cubicBezTo>
                    <a:pt x="756626" y="210172"/>
                    <a:pt x="819947" y="177597"/>
                    <a:pt x="888299" y="161950"/>
                  </a:cubicBezTo>
                  <a:cubicBezTo>
                    <a:pt x="1063940" y="183286"/>
                    <a:pt x="1174049" y="347243"/>
                    <a:pt x="1137473" y="519836"/>
                  </a:cubicBezTo>
                  <a:moveTo>
                    <a:pt x="547685" y="390931"/>
                  </a:moveTo>
                  <a:cubicBezTo>
                    <a:pt x="554327" y="372427"/>
                    <a:pt x="562481" y="354507"/>
                    <a:pt x="572069" y="337337"/>
                  </a:cubicBezTo>
                  <a:lnTo>
                    <a:pt x="588960" y="348767"/>
                  </a:lnTo>
                  <a:cubicBezTo>
                    <a:pt x="579575" y="365671"/>
                    <a:pt x="571346" y="383197"/>
                    <a:pt x="564322" y="401218"/>
                  </a:cubicBezTo>
                  <a:lnTo>
                    <a:pt x="547685" y="390931"/>
                  </a:lnTo>
                  <a:moveTo>
                    <a:pt x="543748" y="473735"/>
                  </a:moveTo>
                  <a:cubicBezTo>
                    <a:pt x="539646" y="471131"/>
                    <a:pt x="535404" y="468757"/>
                    <a:pt x="531048" y="466623"/>
                  </a:cubicBezTo>
                  <a:cubicBezTo>
                    <a:pt x="531048" y="463194"/>
                    <a:pt x="531048" y="459765"/>
                    <a:pt x="531937" y="456336"/>
                  </a:cubicBezTo>
                  <a:cubicBezTo>
                    <a:pt x="534553" y="439661"/>
                    <a:pt x="538376" y="423189"/>
                    <a:pt x="543367" y="407060"/>
                  </a:cubicBezTo>
                  <a:cubicBezTo>
                    <a:pt x="548701" y="410362"/>
                    <a:pt x="554035" y="413664"/>
                    <a:pt x="559242" y="417093"/>
                  </a:cubicBezTo>
                  <a:cubicBezTo>
                    <a:pt x="552994" y="435610"/>
                    <a:pt x="548028" y="454533"/>
                    <a:pt x="544383" y="473735"/>
                  </a:cubicBezTo>
                  <a:moveTo>
                    <a:pt x="538160" y="577621"/>
                  </a:moveTo>
                  <a:cubicBezTo>
                    <a:pt x="530527" y="547128"/>
                    <a:pt x="527530" y="515658"/>
                    <a:pt x="529270" y="484276"/>
                  </a:cubicBezTo>
                  <a:cubicBezTo>
                    <a:pt x="533639" y="486486"/>
                    <a:pt x="537881" y="488950"/>
                    <a:pt x="541970" y="491642"/>
                  </a:cubicBezTo>
                  <a:cubicBezTo>
                    <a:pt x="537855" y="520103"/>
                    <a:pt x="536789" y="548932"/>
                    <a:pt x="538795" y="577621"/>
                  </a:cubicBezTo>
                  <a:moveTo>
                    <a:pt x="614869" y="277901"/>
                  </a:moveTo>
                  <a:cubicBezTo>
                    <a:pt x="619694" y="281457"/>
                    <a:pt x="624394" y="285140"/>
                    <a:pt x="628838" y="289077"/>
                  </a:cubicBezTo>
                  <a:cubicBezTo>
                    <a:pt x="617294" y="303593"/>
                    <a:pt x="606727" y="318871"/>
                    <a:pt x="597215" y="334797"/>
                  </a:cubicBezTo>
                  <a:lnTo>
                    <a:pt x="580705" y="323748"/>
                  </a:lnTo>
                  <a:cubicBezTo>
                    <a:pt x="590840" y="307568"/>
                    <a:pt x="602270" y="292239"/>
                    <a:pt x="614869" y="277901"/>
                  </a:cubicBezTo>
                  <a:moveTo>
                    <a:pt x="665669" y="231165"/>
                  </a:moveTo>
                  <a:cubicBezTo>
                    <a:pt x="668970" y="233578"/>
                    <a:pt x="672107" y="236207"/>
                    <a:pt x="675066" y="239039"/>
                  </a:cubicBezTo>
                  <a:cubicBezTo>
                    <a:pt x="662430" y="250787"/>
                    <a:pt x="650466" y="263258"/>
                    <a:pt x="639252" y="276377"/>
                  </a:cubicBezTo>
                  <a:cubicBezTo>
                    <a:pt x="635061" y="272694"/>
                    <a:pt x="630616" y="269138"/>
                    <a:pt x="626552" y="265836"/>
                  </a:cubicBezTo>
                  <a:cubicBezTo>
                    <a:pt x="638821" y="253250"/>
                    <a:pt x="652066" y="241655"/>
                    <a:pt x="666176" y="231165"/>
                  </a:cubicBezTo>
                  <a:moveTo>
                    <a:pt x="743773" y="186969"/>
                  </a:moveTo>
                  <a:cubicBezTo>
                    <a:pt x="724152" y="199237"/>
                    <a:pt x="705482" y="212953"/>
                    <a:pt x="687894" y="227990"/>
                  </a:cubicBezTo>
                  <a:cubicBezTo>
                    <a:pt x="685480" y="225577"/>
                    <a:pt x="682813" y="223164"/>
                    <a:pt x="680146" y="220878"/>
                  </a:cubicBezTo>
                  <a:cubicBezTo>
                    <a:pt x="700047" y="207353"/>
                    <a:pt x="721333" y="195986"/>
                    <a:pt x="743646" y="186969"/>
                  </a:cubicBezTo>
                  <a:moveTo>
                    <a:pt x="884362" y="128549"/>
                  </a:moveTo>
                  <a:cubicBezTo>
                    <a:pt x="691449" y="122860"/>
                    <a:pt x="525028" y="262979"/>
                    <a:pt x="497774" y="454050"/>
                  </a:cubicBezTo>
                  <a:cubicBezTo>
                    <a:pt x="472374" y="637311"/>
                    <a:pt x="597850" y="813587"/>
                    <a:pt x="786826" y="826922"/>
                  </a:cubicBezTo>
                  <a:cubicBezTo>
                    <a:pt x="975802" y="840257"/>
                    <a:pt x="1147506" y="687222"/>
                    <a:pt x="1173414" y="501421"/>
                  </a:cubicBezTo>
                  <a:cubicBezTo>
                    <a:pt x="1201621" y="325158"/>
                    <a:pt x="1081580" y="159410"/>
                    <a:pt x="905317" y="131203"/>
                  </a:cubicBezTo>
                  <a:cubicBezTo>
                    <a:pt x="898371" y="130086"/>
                    <a:pt x="891373" y="129210"/>
                    <a:pt x="884362" y="128549"/>
                  </a:cubicBezTo>
                  <a:moveTo>
                    <a:pt x="1022538" y="454939"/>
                  </a:moveTo>
                  <a:cubicBezTo>
                    <a:pt x="1013457" y="455739"/>
                    <a:pt x="1006739" y="463753"/>
                    <a:pt x="1007539" y="472833"/>
                  </a:cubicBezTo>
                  <a:cubicBezTo>
                    <a:pt x="1008238" y="480809"/>
                    <a:pt x="1014563" y="487134"/>
                    <a:pt x="1022538" y="487832"/>
                  </a:cubicBezTo>
                  <a:cubicBezTo>
                    <a:pt x="1031618" y="487032"/>
                    <a:pt x="1038337" y="479018"/>
                    <a:pt x="1037536" y="469938"/>
                  </a:cubicBezTo>
                  <a:cubicBezTo>
                    <a:pt x="1036838" y="461962"/>
                    <a:pt x="1030514" y="455637"/>
                    <a:pt x="1022538" y="454939"/>
                  </a:cubicBezTo>
                  <a:moveTo>
                    <a:pt x="1003488" y="539775"/>
                  </a:moveTo>
                  <a:cubicBezTo>
                    <a:pt x="979853" y="626719"/>
                    <a:pt x="907337" y="691680"/>
                    <a:pt x="818322" y="705637"/>
                  </a:cubicBezTo>
                  <a:cubicBezTo>
                    <a:pt x="797494" y="709066"/>
                    <a:pt x="806384" y="740562"/>
                    <a:pt x="827085" y="737260"/>
                  </a:cubicBezTo>
                  <a:cubicBezTo>
                    <a:pt x="927326" y="720356"/>
                    <a:pt x="1008555" y="646658"/>
                    <a:pt x="1035111" y="548538"/>
                  </a:cubicBezTo>
                  <a:cubicBezTo>
                    <a:pt x="1037536" y="539800"/>
                    <a:pt x="1032419" y="530771"/>
                    <a:pt x="1023681" y="528345"/>
                  </a:cubicBezTo>
                  <a:cubicBezTo>
                    <a:pt x="1014943" y="525919"/>
                    <a:pt x="1005901" y="531038"/>
                    <a:pt x="1003488" y="539775"/>
                  </a:cubicBezTo>
                  <a:moveTo>
                    <a:pt x="1330640" y="561746"/>
                  </a:moveTo>
                  <a:cubicBezTo>
                    <a:pt x="1316898" y="547890"/>
                    <a:pt x="1305075" y="532257"/>
                    <a:pt x="1295461" y="515264"/>
                  </a:cubicBezTo>
                  <a:cubicBezTo>
                    <a:pt x="1297874" y="500024"/>
                    <a:pt x="1299652" y="484530"/>
                    <a:pt x="1300668" y="469036"/>
                  </a:cubicBezTo>
                  <a:lnTo>
                    <a:pt x="1324925" y="502691"/>
                  </a:lnTo>
                  <a:cubicBezTo>
                    <a:pt x="1326970" y="505612"/>
                    <a:pt x="1330653" y="506895"/>
                    <a:pt x="1334069" y="505866"/>
                  </a:cubicBezTo>
                  <a:cubicBezTo>
                    <a:pt x="1334514" y="524560"/>
                    <a:pt x="1333358" y="543255"/>
                    <a:pt x="1330640" y="561746"/>
                  </a:cubicBezTo>
                  <a:moveTo>
                    <a:pt x="1312479" y="636549"/>
                  </a:moveTo>
                  <a:cubicBezTo>
                    <a:pt x="1301303" y="619112"/>
                    <a:pt x="1290038" y="601713"/>
                    <a:pt x="1278697" y="584352"/>
                  </a:cubicBezTo>
                  <a:cubicBezTo>
                    <a:pt x="1283396" y="569493"/>
                    <a:pt x="1287587" y="554507"/>
                    <a:pt x="1291397" y="539140"/>
                  </a:cubicBezTo>
                  <a:cubicBezTo>
                    <a:pt x="1301913" y="554647"/>
                    <a:pt x="1314181" y="568883"/>
                    <a:pt x="1327973" y="581558"/>
                  </a:cubicBezTo>
                  <a:cubicBezTo>
                    <a:pt x="1324163" y="600189"/>
                    <a:pt x="1319160" y="618553"/>
                    <a:pt x="1312987" y="636549"/>
                  </a:cubicBezTo>
                  <a:moveTo>
                    <a:pt x="1280475" y="711733"/>
                  </a:moveTo>
                  <a:lnTo>
                    <a:pt x="1247455" y="660933"/>
                  </a:lnTo>
                  <a:cubicBezTo>
                    <a:pt x="1257031" y="642442"/>
                    <a:pt x="1265515" y="623405"/>
                    <a:pt x="1272855" y="603910"/>
                  </a:cubicBezTo>
                  <a:lnTo>
                    <a:pt x="1300668" y="646963"/>
                  </a:lnTo>
                  <a:cubicBezTo>
                    <a:pt x="1302332" y="649706"/>
                    <a:pt x="1305507" y="651167"/>
                    <a:pt x="1308669" y="650646"/>
                  </a:cubicBezTo>
                  <a:cubicBezTo>
                    <a:pt x="1300884" y="671614"/>
                    <a:pt x="1291588" y="691984"/>
                    <a:pt x="1280856" y="711606"/>
                  </a:cubicBezTo>
                  <a:moveTo>
                    <a:pt x="1244280" y="769645"/>
                  </a:moveTo>
                  <a:cubicBezTo>
                    <a:pt x="1231784" y="754113"/>
                    <a:pt x="1221788" y="736714"/>
                    <a:pt x="1214689" y="718083"/>
                  </a:cubicBezTo>
                  <a:lnTo>
                    <a:pt x="1214689" y="718083"/>
                  </a:lnTo>
                  <a:cubicBezTo>
                    <a:pt x="1223579" y="705383"/>
                    <a:pt x="1231707" y="691794"/>
                    <a:pt x="1239454" y="678078"/>
                  </a:cubicBezTo>
                  <a:lnTo>
                    <a:pt x="1270315" y="725322"/>
                  </a:lnTo>
                  <a:cubicBezTo>
                    <a:pt x="1270887" y="726402"/>
                    <a:pt x="1271776" y="727290"/>
                    <a:pt x="1272855" y="727862"/>
                  </a:cubicBezTo>
                  <a:cubicBezTo>
                    <a:pt x="1264219" y="742594"/>
                    <a:pt x="1254567" y="756564"/>
                    <a:pt x="1244661" y="770280"/>
                  </a:cubicBezTo>
                  <a:moveTo>
                    <a:pt x="1200973" y="822604"/>
                  </a:moveTo>
                  <a:cubicBezTo>
                    <a:pt x="1189912" y="806742"/>
                    <a:pt x="1180628" y="789698"/>
                    <a:pt x="1173287" y="771804"/>
                  </a:cubicBezTo>
                  <a:cubicBezTo>
                    <a:pt x="1183955" y="759104"/>
                    <a:pt x="1194115" y="746404"/>
                    <a:pt x="1203767" y="733704"/>
                  </a:cubicBezTo>
                  <a:cubicBezTo>
                    <a:pt x="1211641" y="751687"/>
                    <a:pt x="1221979" y="768489"/>
                    <a:pt x="1234501" y="783615"/>
                  </a:cubicBezTo>
                  <a:cubicBezTo>
                    <a:pt x="1223833" y="797077"/>
                    <a:pt x="1212911" y="810285"/>
                    <a:pt x="1200973" y="822604"/>
                  </a:cubicBezTo>
                  <a:moveTo>
                    <a:pt x="1151062" y="867054"/>
                  </a:moveTo>
                  <a:lnTo>
                    <a:pt x="1123757" y="821334"/>
                  </a:lnTo>
                  <a:cubicBezTo>
                    <a:pt x="1136457" y="809777"/>
                    <a:pt x="1149157" y="797585"/>
                    <a:pt x="1160587" y="785012"/>
                  </a:cubicBezTo>
                  <a:cubicBezTo>
                    <a:pt x="1168296" y="802081"/>
                    <a:pt x="1177694" y="818337"/>
                    <a:pt x="1188654" y="833526"/>
                  </a:cubicBezTo>
                  <a:cubicBezTo>
                    <a:pt x="1176589" y="845337"/>
                    <a:pt x="1164143" y="856513"/>
                    <a:pt x="1150554" y="867054"/>
                  </a:cubicBezTo>
                  <a:moveTo>
                    <a:pt x="1093531" y="907186"/>
                  </a:moveTo>
                  <a:cubicBezTo>
                    <a:pt x="1087448" y="891781"/>
                    <a:pt x="1079599" y="877112"/>
                    <a:pt x="1070163" y="863498"/>
                  </a:cubicBezTo>
                  <a:cubicBezTo>
                    <a:pt x="1084133" y="853719"/>
                    <a:pt x="1097595" y="843305"/>
                    <a:pt x="1110676" y="832256"/>
                  </a:cubicBezTo>
                  <a:lnTo>
                    <a:pt x="1137600" y="877468"/>
                  </a:lnTo>
                  <a:cubicBezTo>
                    <a:pt x="1123376" y="888136"/>
                    <a:pt x="1108644" y="898042"/>
                    <a:pt x="1093531" y="907186"/>
                  </a:cubicBezTo>
                  <a:moveTo>
                    <a:pt x="1031174" y="940206"/>
                  </a:moveTo>
                  <a:lnTo>
                    <a:pt x="1012505" y="899058"/>
                  </a:lnTo>
                  <a:cubicBezTo>
                    <a:pt x="1027618" y="891057"/>
                    <a:pt x="1042477" y="882167"/>
                    <a:pt x="1056828" y="872642"/>
                  </a:cubicBezTo>
                  <a:cubicBezTo>
                    <a:pt x="1066099" y="886040"/>
                    <a:pt x="1073656" y="900544"/>
                    <a:pt x="1079307" y="915822"/>
                  </a:cubicBezTo>
                  <a:cubicBezTo>
                    <a:pt x="1063686" y="924712"/>
                    <a:pt x="1047557" y="932840"/>
                    <a:pt x="1031174" y="940206"/>
                  </a:cubicBezTo>
                  <a:moveTo>
                    <a:pt x="978215" y="960145"/>
                  </a:moveTo>
                  <a:lnTo>
                    <a:pt x="961578" y="922807"/>
                  </a:lnTo>
                  <a:cubicBezTo>
                    <a:pt x="974278" y="917854"/>
                    <a:pt x="985962" y="912393"/>
                    <a:pt x="997900" y="906551"/>
                  </a:cubicBezTo>
                  <a:cubicBezTo>
                    <a:pt x="1003996" y="919251"/>
                    <a:pt x="1009965" y="933094"/>
                    <a:pt x="1016061" y="946429"/>
                  </a:cubicBezTo>
                  <a:cubicBezTo>
                    <a:pt x="1003361" y="951509"/>
                    <a:pt x="990661" y="955954"/>
                    <a:pt x="977961" y="960145"/>
                  </a:cubicBezTo>
                  <a:moveTo>
                    <a:pt x="913445" y="976401"/>
                  </a:moveTo>
                  <a:lnTo>
                    <a:pt x="897062" y="944016"/>
                  </a:lnTo>
                  <a:cubicBezTo>
                    <a:pt x="914017" y="939825"/>
                    <a:pt x="930717" y="934694"/>
                    <a:pt x="947100" y="928649"/>
                  </a:cubicBezTo>
                  <a:lnTo>
                    <a:pt x="963356" y="965098"/>
                  </a:lnTo>
                  <a:cubicBezTo>
                    <a:pt x="947126" y="969619"/>
                    <a:pt x="930679" y="973302"/>
                    <a:pt x="914080" y="976147"/>
                  </a:cubicBezTo>
                  <a:moveTo>
                    <a:pt x="885632" y="980719"/>
                  </a:moveTo>
                  <a:cubicBezTo>
                    <a:pt x="874583" y="981989"/>
                    <a:pt x="863661" y="982878"/>
                    <a:pt x="852739" y="983513"/>
                  </a:cubicBezTo>
                  <a:cubicBezTo>
                    <a:pt x="856752" y="982522"/>
                    <a:pt x="859216" y="978458"/>
                    <a:pt x="858226" y="974445"/>
                  </a:cubicBezTo>
                  <a:cubicBezTo>
                    <a:pt x="858023" y="973607"/>
                    <a:pt x="857667" y="972807"/>
                    <a:pt x="857184" y="972083"/>
                  </a:cubicBezTo>
                  <a:lnTo>
                    <a:pt x="845373" y="953795"/>
                  </a:lnTo>
                  <a:cubicBezTo>
                    <a:pt x="857184" y="952271"/>
                    <a:pt x="868868" y="950239"/>
                    <a:pt x="880425" y="947826"/>
                  </a:cubicBezTo>
                  <a:lnTo>
                    <a:pt x="896935" y="978941"/>
                  </a:lnTo>
                  <a:cubicBezTo>
                    <a:pt x="893125" y="978941"/>
                    <a:pt x="889442" y="980338"/>
                    <a:pt x="885632" y="980719"/>
                  </a:cubicBezTo>
                  <a:moveTo>
                    <a:pt x="802193" y="983894"/>
                  </a:moveTo>
                  <a:lnTo>
                    <a:pt x="791652" y="957224"/>
                  </a:lnTo>
                  <a:cubicBezTo>
                    <a:pt x="803501" y="957224"/>
                    <a:pt x="815312" y="956716"/>
                    <a:pt x="827085" y="955700"/>
                  </a:cubicBezTo>
                  <a:lnTo>
                    <a:pt x="843087" y="980338"/>
                  </a:lnTo>
                  <a:cubicBezTo>
                    <a:pt x="844128" y="981989"/>
                    <a:pt x="845767" y="983183"/>
                    <a:pt x="847659" y="983640"/>
                  </a:cubicBezTo>
                  <a:cubicBezTo>
                    <a:pt x="832419" y="984402"/>
                    <a:pt x="817179" y="984529"/>
                    <a:pt x="802193" y="983640"/>
                  </a:cubicBezTo>
                  <a:moveTo>
                    <a:pt x="769173" y="921283"/>
                  </a:moveTo>
                  <a:cubicBezTo>
                    <a:pt x="521142" y="902487"/>
                    <a:pt x="366075" y="662711"/>
                    <a:pt x="411669" y="425983"/>
                  </a:cubicBezTo>
                  <a:cubicBezTo>
                    <a:pt x="456499" y="193700"/>
                    <a:pt x="667319" y="21996"/>
                    <a:pt x="904047" y="33426"/>
                  </a:cubicBezTo>
                  <a:cubicBezTo>
                    <a:pt x="1151189" y="57937"/>
                    <a:pt x="1307907" y="287426"/>
                    <a:pt x="1261552" y="528726"/>
                  </a:cubicBezTo>
                  <a:cubicBezTo>
                    <a:pt x="1217737" y="755929"/>
                    <a:pt x="1004885" y="939190"/>
                    <a:pt x="769173" y="921156"/>
                  </a:cubicBezTo>
                  <a:moveTo>
                    <a:pt x="739074" y="976401"/>
                  </a:moveTo>
                  <a:cubicBezTo>
                    <a:pt x="739303" y="975398"/>
                    <a:pt x="739303" y="974356"/>
                    <a:pt x="739074" y="973353"/>
                  </a:cubicBezTo>
                  <a:cubicBezTo>
                    <a:pt x="736407" y="966495"/>
                    <a:pt x="733867" y="959637"/>
                    <a:pt x="731327" y="952652"/>
                  </a:cubicBezTo>
                  <a:cubicBezTo>
                    <a:pt x="745386" y="954773"/>
                    <a:pt x="759546" y="956119"/>
                    <a:pt x="773745" y="956716"/>
                  </a:cubicBezTo>
                  <a:cubicBezTo>
                    <a:pt x="777174" y="965225"/>
                    <a:pt x="780476" y="973861"/>
                    <a:pt x="783905" y="982116"/>
                  </a:cubicBezTo>
                  <a:cubicBezTo>
                    <a:pt x="768996" y="980859"/>
                    <a:pt x="754162" y="978827"/>
                    <a:pt x="739455" y="976020"/>
                  </a:cubicBezTo>
                  <a:moveTo>
                    <a:pt x="670748" y="956462"/>
                  </a:moveTo>
                  <a:cubicBezTo>
                    <a:pt x="668589" y="949731"/>
                    <a:pt x="666303" y="943000"/>
                    <a:pt x="664017" y="936269"/>
                  </a:cubicBezTo>
                  <a:cubicBezTo>
                    <a:pt x="679943" y="941527"/>
                    <a:pt x="696199" y="945769"/>
                    <a:pt x="712658" y="948969"/>
                  </a:cubicBezTo>
                  <a:lnTo>
                    <a:pt x="721294" y="972083"/>
                  </a:lnTo>
                  <a:cubicBezTo>
                    <a:pt x="704035" y="967956"/>
                    <a:pt x="687055" y="962698"/>
                    <a:pt x="670494" y="956335"/>
                  </a:cubicBezTo>
                  <a:moveTo>
                    <a:pt x="546034" y="874801"/>
                  </a:moveTo>
                  <a:cubicBezTo>
                    <a:pt x="576006" y="897724"/>
                    <a:pt x="609001" y="916393"/>
                    <a:pt x="644078" y="930300"/>
                  </a:cubicBezTo>
                  <a:lnTo>
                    <a:pt x="650301" y="949096"/>
                  </a:lnTo>
                  <a:cubicBezTo>
                    <a:pt x="611159" y="931164"/>
                    <a:pt x="575765" y="905941"/>
                    <a:pt x="546034" y="874801"/>
                  </a:cubicBezTo>
                  <a:moveTo>
                    <a:pt x="498155" y="989101"/>
                  </a:moveTo>
                  <a:cubicBezTo>
                    <a:pt x="497000" y="988720"/>
                    <a:pt x="495806" y="988415"/>
                    <a:pt x="494599" y="988212"/>
                  </a:cubicBezTo>
                  <a:cubicBezTo>
                    <a:pt x="428851" y="986688"/>
                    <a:pt x="376489" y="932688"/>
                    <a:pt x="376997" y="866927"/>
                  </a:cubicBezTo>
                  <a:cubicBezTo>
                    <a:pt x="376997" y="864476"/>
                    <a:pt x="376476" y="862050"/>
                    <a:pt x="375473" y="859815"/>
                  </a:cubicBezTo>
                  <a:lnTo>
                    <a:pt x="446466" y="785520"/>
                  </a:lnTo>
                  <a:cubicBezTo>
                    <a:pt x="465211" y="824509"/>
                    <a:pt x="489278" y="860717"/>
                    <a:pt x="517967" y="893089"/>
                  </a:cubicBezTo>
                  <a:lnTo>
                    <a:pt x="517967" y="893089"/>
                  </a:lnTo>
                  <a:cubicBezTo>
                    <a:pt x="503235" y="910780"/>
                    <a:pt x="488465" y="928395"/>
                    <a:pt x="473644" y="945921"/>
                  </a:cubicBezTo>
                  <a:cubicBezTo>
                    <a:pt x="466913" y="954049"/>
                    <a:pt x="478470" y="965733"/>
                    <a:pt x="485328" y="957605"/>
                  </a:cubicBezTo>
                  <a:lnTo>
                    <a:pt x="529524" y="904646"/>
                  </a:lnTo>
                  <a:lnTo>
                    <a:pt x="529524" y="904646"/>
                  </a:lnTo>
                  <a:cubicBezTo>
                    <a:pt x="536636" y="911758"/>
                    <a:pt x="543875" y="918489"/>
                    <a:pt x="551369" y="924839"/>
                  </a:cubicBezTo>
                  <a:lnTo>
                    <a:pt x="498409" y="988339"/>
                  </a:lnTo>
                  <a:moveTo>
                    <a:pt x="363662" y="1151026"/>
                  </a:moveTo>
                  <a:cubicBezTo>
                    <a:pt x="332039" y="1189126"/>
                    <a:pt x="300162" y="1233449"/>
                    <a:pt x="267396" y="1275105"/>
                  </a:cubicBezTo>
                  <a:cubicBezTo>
                    <a:pt x="266381" y="1275105"/>
                    <a:pt x="265745" y="1273962"/>
                    <a:pt x="264729" y="1273708"/>
                  </a:cubicBezTo>
                  <a:cubicBezTo>
                    <a:pt x="191729" y="1252474"/>
                    <a:pt x="139520" y="1188224"/>
                    <a:pt x="133665" y="1112418"/>
                  </a:cubicBezTo>
                  <a:lnTo>
                    <a:pt x="133665" y="1112418"/>
                  </a:lnTo>
                  <a:lnTo>
                    <a:pt x="346644" y="889914"/>
                  </a:lnTo>
                  <a:cubicBezTo>
                    <a:pt x="353795" y="939190"/>
                    <a:pt x="384566" y="981862"/>
                    <a:pt x="429067" y="1004214"/>
                  </a:cubicBezTo>
                  <a:cubicBezTo>
                    <a:pt x="366495" y="1085964"/>
                    <a:pt x="299641" y="1164348"/>
                    <a:pt x="228788" y="1239037"/>
                  </a:cubicBezTo>
                  <a:cubicBezTo>
                    <a:pt x="221549" y="1246657"/>
                    <a:pt x="233106" y="1258341"/>
                    <a:pt x="240345" y="1250721"/>
                  </a:cubicBezTo>
                  <a:cubicBezTo>
                    <a:pt x="312583" y="1174483"/>
                    <a:pt x="380705" y="1094435"/>
                    <a:pt x="444434" y="1010945"/>
                  </a:cubicBezTo>
                  <a:cubicBezTo>
                    <a:pt x="453985" y="1014450"/>
                    <a:pt x="463852" y="1017041"/>
                    <a:pt x="473898" y="1018692"/>
                  </a:cubicBezTo>
                  <a:lnTo>
                    <a:pt x="363662" y="1151026"/>
                  </a:lnTo>
                  <a:moveTo>
                    <a:pt x="175829" y="1370101"/>
                  </a:moveTo>
                  <a:cubicBezTo>
                    <a:pt x="91882" y="1384579"/>
                    <a:pt x="45781" y="1284503"/>
                    <a:pt x="33589" y="1216050"/>
                  </a:cubicBezTo>
                  <a:lnTo>
                    <a:pt x="105090" y="1141374"/>
                  </a:lnTo>
                  <a:cubicBezTo>
                    <a:pt x="116508" y="1197406"/>
                    <a:pt x="149896" y="1246543"/>
                    <a:pt x="197800" y="1277772"/>
                  </a:cubicBezTo>
                  <a:lnTo>
                    <a:pt x="143063" y="1325016"/>
                  </a:lnTo>
                  <a:cubicBezTo>
                    <a:pt x="135062" y="1331874"/>
                    <a:pt x="146746" y="1343431"/>
                    <a:pt x="154620" y="1336573"/>
                  </a:cubicBezTo>
                  <a:lnTo>
                    <a:pt x="212532" y="1286662"/>
                  </a:lnTo>
                  <a:cubicBezTo>
                    <a:pt x="223023" y="1292326"/>
                    <a:pt x="233931" y="1297178"/>
                    <a:pt x="245171" y="1301140"/>
                  </a:cubicBezTo>
                  <a:cubicBezTo>
                    <a:pt x="224229" y="1326210"/>
                    <a:pt x="201013" y="1349298"/>
                    <a:pt x="175829" y="1370101"/>
                  </a:cubicBezTo>
                  <a:moveTo>
                    <a:pt x="1333307" y="485292"/>
                  </a:moveTo>
                  <a:cubicBezTo>
                    <a:pt x="1323147" y="471195"/>
                    <a:pt x="1312987" y="457225"/>
                    <a:pt x="1302954" y="443128"/>
                  </a:cubicBezTo>
                  <a:lnTo>
                    <a:pt x="1301938" y="442239"/>
                  </a:lnTo>
                  <a:cubicBezTo>
                    <a:pt x="1301938" y="430936"/>
                    <a:pt x="1301938" y="419633"/>
                    <a:pt x="1300922" y="408330"/>
                  </a:cubicBezTo>
                  <a:cubicBezTo>
                    <a:pt x="1299068" y="381215"/>
                    <a:pt x="1294813" y="354304"/>
                    <a:pt x="1288222" y="327939"/>
                  </a:cubicBezTo>
                  <a:cubicBezTo>
                    <a:pt x="1312949" y="377113"/>
                    <a:pt x="1328240" y="430479"/>
                    <a:pt x="1333307" y="485292"/>
                  </a:cubicBezTo>
                  <a:moveTo>
                    <a:pt x="1121217" y="78130"/>
                  </a:moveTo>
                  <a:cubicBezTo>
                    <a:pt x="1118385" y="75857"/>
                    <a:pt x="1114791" y="74765"/>
                    <a:pt x="1111184" y="75082"/>
                  </a:cubicBezTo>
                  <a:cubicBezTo>
                    <a:pt x="1049195" y="33363"/>
                    <a:pt x="977784" y="7747"/>
                    <a:pt x="903412" y="533"/>
                  </a:cubicBezTo>
                  <a:cubicBezTo>
                    <a:pt x="528762" y="-17374"/>
                    <a:pt x="243012" y="419633"/>
                    <a:pt x="424369" y="736117"/>
                  </a:cubicBezTo>
                  <a:cubicBezTo>
                    <a:pt x="426654" y="741705"/>
                    <a:pt x="429067" y="747420"/>
                    <a:pt x="431607" y="753008"/>
                  </a:cubicBezTo>
                  <a:cubicBezTo>
                    <a:pt x="289113" y="901941"/>
                    <a:pt x="146746" y="1050785"/>
                    <a:pt x="4506" y="1199540"/>
                  </a:cubicBezTo>
                  <a:cubicBezTo>
                    <a:pt x="849" y="1203198"/>
                    <a:pt x="-726" y="1208443"/>
                    <a:pt x="315" y="1213510"/>
                  </a:cubicBezTo>
                  <a:cubicBezTo>
                    <a:pt x="315" y="1214145"/>
                    <a:pt x="315" y="1214780"/>
                    <a:pt x="315" y="1215542"/>
                  </a:cubicBezTo>
                  <a:cubicBezTo>
                    <a:pt x="13015" y="1305585"/>
                    <a:pt x="78801" y="1423695"/>
                    <a:pt x="187259" y="1401978"/>
                  </a:cubicBezTo>
                  <a:cubicBezTo>
                    <a:pt x="190828" y="1401330"/>
                    <a:pt x="194016" y="1399324"/>
                    <a:pt x="196149" y="1396390"/>
                  </a:cubicBezTo>
                  <a:cubicBezTo>
                    <a:pt x="269428" y="1338859"/>
                    <a:pt x="327467" y="1245768"/>
                    <a:pt x="386649" y="1174267"/>
                  </a:cubicBezTo>
                  <a:cubicBezTo>
                    <a:pt x="450060" y="1098067"/>
                    <a:pt x="513560" y="1021867"/>
                    <a:pt x="577149" y="945667"/>
                  </a:cubicBezTo>
                  <a:cubicBezTo>
                    <a:pt x="691449" y="1026947"/>
                    <a:pt x="845754" y="1035583"/>
                    <a:pt x="979993" y="995578"/>
                  </a:cubicBezTo>
                  <a:cubicBezTo>
                    <a:pt x="1181923" y="935507"/>
                    <a:pt x="1345499" y="755675"/>
                    <a:pt x="1366835" y="543458"/>
                  </a:cubicBezTo>
                  <a:cubicBezTo>
                    <a:pt x="1384869" y="365658"/>
                    <a:pt x="1257996" y="183159"/>
                    <a:pt x="1121471" y="79146"/>
                  </a:cubicBezTo>
                </a:path>
              </a:pathLst>
            </a:custGeom>
            <a:solidFill>
              <a:srgbClr val="000000"/>
            </a:solidFill>
            <a:ln w="12690"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B02D2273-AF01-4CF8-9FC7-B691D9F129D8}"/>
                </a:ext>
              </a:extLst>
            </p:cNvPr>
            <p:cNvSpPr/>
            <p:nvPr/>
          </p:nvSpPr>
          <p:spPr>
            <a:xfrm>
              <a:off x="8812401" y="2859911"/>
              <a:ext cx="340232" cy="385190"/>
            </a:xfrm>
            <a:custGeom>
              <a:avLst/>
              <a:gdLst>
                <a:gd name="connsiteX0" fmla="*/ 229997 w 340232"/>
                <a:gd name="connsiteY0" fmla="*/ 261112 h 385190"/>
                <a:gd name="connsiteX1" fmla="*/ 133731 w 340232"/>
                <a:gd name="connsiteY1" fmla="*/ 385191 h 385190"/>
                <a:gd name="connsiteX2" fmla="*/ 131064 w 340232"/>
                <a:gd name="connsiteY2" fmla="*/ 383794 h 385190"/>
                <a:gd name="connsiteX3" fmla="*/ 0 w 340232"/>
                <a:gd name="connsiteY3" fmla="*/ 222504 h 385190"/>
                <a:gd name="connsiteX4" fmla="*/ 0 w 340232"/>
                <a:gd name="connsiteY4" fmla="*/ 222504 h 385190"/>
                <a:gd name="connsiteX5" fmla="*/ 212978 w 340232"/>
                <a:gd name="connsiteY5" fmla="*/ 0 h 385190"/>
                <a:gd name="connsiteX6" fmla="*/ 295402 w 340232"/>
                <a:gd name="connsiteY6" fmla="*/ 114300 h 385190"/>
                <a:gd name="connsiteX7" fmla="*/ 95123 w 340232"/>
                <a:gd name="connsiteY7" fmla="*/ 349123 h 385190"/>
                <a:gd name="connsiteX8" fmla="*/ 106680 w 340232"/>
                <a:gd name="connsiteY8" fmla="*/ 360807 h 385190"/>
                <a:gd name="connsiteX9" fmla="*/ 310769 w 340232"/>
                <a:gd name="connsiteY9" fmla="*/ 121031 h 385190"/>
                <a:gd name="connsiteX10" fmla="*/ 340233 w 340232"/>
                <a:gd name="connsiteY10" fmla="*/ 128778 h 385190"/>
                <a:gd name="connsiteX11" fmla="*/ 229997 w 340232"/>
                <a:gd name="connsiteY11" fmla="*/ 261112 h 3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0232" h="385190">
                  <a:moveTo>
                    <a:pt x="229997" y="261112"/>
                  </a:moveTo>
                  <a:cubicBezTo>
                    <a:pt x="198374" y="299212"/>
                    <a:pt x="166497" y="343535"/>
                    <a:pt x="133731" y="385191"/>
                  </a:cubicBezTo>
                  <a:cubicBezTo>
                    <a:pt x="132715" y="385191"/>
                    <a:pt x="132080" y="384048"/>
                    <a:pt x="131064" y="383794"/>
                  </a:cubicBezTo>
                  <a:cubicBezTo>
                    <a:pt x="58064" y="362560"/>
                    <a:pt x="5855" y="298310"/>
                    <a:pt x="0" y="222504"/>
                  </a:cubicBezTo>
                  <a:lnTo>
                    <a:pt x="0" y="222504"/>
                  </a:lnTo>
                  <a:lnTo>
                    <a:pt x="212978" y="0"/>
                  </a:lnTo>
                  <a:cubicBezTo>
                    <a:pt x="220129" y="49276"/>
                    <a:pt x="250901" y="91948"/>
                    <a:pt x="295402" y="114300"/>
                  </a:cubicBezTo>
                  <a:cubicBezTo>
                    <a:pt x="232829" y="196050"/>
                    <a:pt x="165976" y="274434"/>
                    <a:pt x="95123" y="349123"/>
                  </a:cubicBezTo>
                  <a:cubicBezTo>
                    <a:pt x="87884" y="356743"/>
                    <a:pt x="99440" y="368427"/>
                    <a:pt x="106680" y="360807"/>
                  </a:cubicBezTo>
                  <a:cubicBezTo>
                    <a:pt x="178918" y="284569"/>
                    <a:pt x="247040" y="204521"/>
                    <a:pt x="310769" y="121031"/>
                  </a:cubicBezTo>
                  <a:cubicBezTo>
                    <a:pt x="320319" y="124536"/>
                    <a:pt x="330187" y="127127"/>
                    <a:pt x="340233" y="128778"/>
                  </a:cubicBezTo>
                  <a:lnTo>
                    <a:pt x="229997" y="261112"/>
                  </a:lnTo>
                </a:path>
              </a:pathLst>
            </a:custGeom>
            <a:solidFill>
              <a:srgbClr val="E30F17"/>
            </a:solidFill>
            <a:ln w="12690"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47D630CA-019F-43BC-B6D5-0917F604204C}"/>
                </a:ext>
              </a:extLst>
            </p:cNvPr>
            <p:cNvSpPr/>
            <p:nvPr/>
          </p:nvSpPr>
          <p:spPr>
            <a:xfrm>
              <a:off x="9081834" y="2003392"/>
              <a:ext cx="865950" cy="889622"/>
            </a:xfrm>
            <a:custGeom>
              <a:avLst/>
              <a:gdLst>
                <a:gd name="connsiteX0" fmla="*/ 500314 w 865950"/>
                <a:gd name="connsiteY0" fmla="*/ 539 h 889622"/>
                <a:gd name="connsiteX1" fmla="*/ 7935 w 865950"/>
                <a:gd name="connsiteY1" fmla="*/ 393096 h 889622"/>
                <a:gd name="connsiteX2" fmla="*/ 365440 w 865950"/>
                <a:gd name="connsiteY2" fmla="*/ 888396 h 889622"/>
                <a:gd name="connsiteX3" fmla="*/ 857820 w 865950"/>
                <a:gd name="connsiteY3" fmla="*/ 495966 h 889622"/>
                <a:gd name="connsiteX4" fmla="*/ 500314 w 865950"/>
                <a:gd name="connsiteY4" fmla="*/ 539 h 889622"/>
                <a:gd name="connsiteX5" fmla="*/ 770697 w 865950"/>
                <a:gd name="connsiteY5" fmla="*/ 468026 h 889622"/>
                <a:gd name="connsiteX6" fmla="*/ 384109 w 865950"/>
                <a:gd name="connsiteY6" fmla="*/ 793527 h 889622"/>
                <a:gd name="connsiteX7" fmla="*/ 95058 w 865950"/>
                <a:gd name="connsiteY7" fmla="*/ 420655 h 889622"/>
                <a:gd name="connsiteX8" fmla="*/ 481264 w 865950"/>
                <a:gd name="connsiteY8" fmla="*/ 95154 h 889622"/>
                <a:gd name="connsiteX9" fmla="*/ 773377 w 865950"/>
                <a:gd name="connsiteY9" fmla="*/ 446728 h 889622"/>
                <a:gd name="connsiteX10" fmla="*/ 770697 w 865950"/>
                <a:gd name="connsiteY10" fmla="*/ 468026 h 88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950" h="889622">
                  <a:moveTo>
                    <a:pt x="500314" y="539"/>
                  </a:moveTo>
                  <a:cubicBezTo>
                    <a:pt x="263586" y="-10891"/>
                    <a:pt x="52766" y="160813"/>
                    <a:pt x="7935" y="393096"/>
                  </a:cubicBezTo>
                  <a:cubicBezTo>
                    <a:pt x="-37658" y="629570"/>
                    <a:pt x="117409" y="869346"/>
                    <a:pt x="365440" y="888396"/>
                  </a:cubicBezTo>
                  <a:cubicBezTo>
                    <a:pt x="601152" y="906430"/>
                    <a:pt x="814004" y="723296"/>
                    <a:pt x="857820" y="495966"/>
                  </a:cubicBezTo>
                  <a:cubicBezTo>
                    <a:pt x="904174" y="254793"/>
                    <a:pt x="747964" y="25050"/>
                    <a:pt x="500314" y="539"/>
                  </a:cubicBezTo>
                  <a:close/>
                  <a:moveTo>
                    <a:pt x="770697" y="468026"/>
                  </a:moveTo>
                  <a:cubicBezTo>
                    <a:pt x="745297" y="653573"/>
                    <a:pt x="574863" y="806989"/>
                    <a:pt x="384109" y="793527"/>
                  </a:cubicBezTo>
                  <a:cubicBezTo>
                    <a:pt x="193355" y="780065"/>
                    <a:pt x="69403" y="603916"/>
                    <a:pt x="95058" y="420655"/>
                  </a:cubicBezTo>
                  <a:cubicBezTo>
                    <a:pt x="122299" y="229736"/>
                    <a:pt x="288491" y="89667"/>
                    <a:pt x="481264" y="95154"/>
                  </a:cubicBezTo>
                  <a:cubicBezTo>
                    <a:pt x="659013" y="111575"/>
                    <a:pt x="789798" y="268979"/>
                    <a:pt x="773377" y="446728"/>
                  </a:cubicBezTo>
                  <a:cubicBezTo>
                    <a:pt x="772716" y="453853"/>
                    <a:pt x="771828" y="460952"/>
                    <a:pt x="770697" y="468026"/>
                  </a:cubicBezTo>
                  <a:close/>
                </a:path>
              </a:pathLst>
            </a:custGeom>
            <a:solidFill>
              <a:srgbClr val="E30F17"/>
            </a:solidFill>
            <a:ln w="12690" cap="flat">
              <a:noFill/>
              <a:prstDash val="solid"/>
              <a:miter/>
            </a:ln>
          </p:spPr>
          <p:txBody>
            <a:bodyPr rtlCol="0" anchor="ctr"/>
            <a:lstStyle/>
            <a:p>
              <a:endParaRPr lang="nl-NL"/>
            </a:p>
          </p:txBody>
        </p:sp>
      </p:grpSp>
      <p:grpSp>
        <p:nvGrpSpPr>
          <p:cNvPr id="53" name="!!2">
            <a:extLst>
              <a:ext uri="{FF2B5EF4-FFF2-40B4-BE49-F238E27FC236}">
                <a16:creationId xmlns:a16="http://schemas.microsoft.com/office/drawing/2014/main" id="{8C15559E-A0E9-4DF6-9302-7DEF1FD14958}"/>
              </a:ext>
            </a:extLst>
          </p:cNvPr>
          <p:cNvGrpSpPr/>
          <p:nvPr/>
        </p:nvGrpSpPr>
        <p:grpSpPr>
          <a:xfrm rot="18516469">
            <a:off x="517827" y="-1119748"/>
            <a:ext cx="7920127" cy="6880581"/>
            <a:chOff x="-94596" y="-211798"/>
            <a:chExt cx="7920127" cy="6880581"/>
          </a:xfrm>
        </p:grpSpPr>
        <p:sp>
          <p:nvSpPr>
            <p:cNvPr id="54" name="Vrije vorm: vorm 53">
              <a:extLst>
                <a:ext uri="{FF2B5EF4-FFF2-40B4-BE49-F238E27FC236}">
                  <a16:creationId xmlns:a16="http://schemas.microsoft.com/office/drawing/2014/main" id="{CEC5DD52-FE5B-47FE-9751-2EE505FF8717}"/>
                </a:ext>
              </a:extLst>
            </p:cNvPr>
            <p:cNvSpPr/>
            <p:nvPr/>
          </p:nvSpPr>
          <p:spPr>
            <a:xfrm>
              <a:off x="-21986" y="-211798"/>
              <a:ext cx="1892163" cy="982195"/>
            </a:xfrm>
            <a:custGeom>
              <a:avLst/>
              <a:gdLst>
                <a:gd name="connsiteX0" fmla="*/ 27983 w 1892163"/>
                <a:gd name="connsiteY0" fmla="*/ 982212 h 982195"/>
                <a:gd name="connsiteX1" fmla="*/ 7 w 1892163"/>
                <a:gd name="connsiteY1" fmla="*/ 960340 h 982195"/>
                <a:gd name="connsiteX2" fmla="*/ 66640 w 1892163"/>
                <a:gd name="connsiteY2" fmla="*/ 878575 h 982195"/>
                <a:gd name="connsiteX3" fmla="*/ 93725 w 1892163"/>
                <a:gd name="connsiteY3" fmla="*/ 901718 h 982195"/>
                <a:gd name="connsiteX4" fmla="*/ 27983 w 1892163"/>
                <a:gd name="connsiteY4" fmla="*/ 982212 h 982195"/>
                <a:gd name="connsiteX5" fmla="*/ 138740 w 1892163"/>
                <a:gd name="connsiteY5" fmla="*/ 850981 h 982195"/>
                <a:gd name="connsiteX6" fmla="*/ 112418 w 1892163"/>
                <a:gd name="connsiteY6" fmla="*/ 827710 h 982195"/>
                <a:gd name="connsiteX7" fmla="*/ 184391 w 1892163"/>
                <a:gd name="connsiteY7" fmla="*/ 751414 h 982195"/>
                <a:gd name="connsiteX8" fmla="*/ 209824 w 1892163"/>
                <a:gd name="connsiteY8" fmla="*/ 776846 h 982195"/>
                <a:gd name="connsiteX9" fmla="*/ 138740 w 1892163"/>
                <a:gd name="connsiteY9" fmla="*/ 850981 h 982195"/>
                <a:gd name="connsiteX10" fmla="*/ 258272 w 1892163"/>
                <a:gd name="connsiteY10" fmla="*/ 727507 h 982195"/>
                <a:gd name="connsiteX11" fmla="*/ 233603 w 1892163"/>
                <a:gd name="connsiteY11" fmla="*/ 702075 h 982195"/>
                <a:gd name="connsiteX12" fmla="*/ 309900 w 1892163"/>
                <a:gd name="connsiteY12" fmla="*/ 630483 h 982195"/>
                <a:gd name="connsiteX13" fmla="*/ 333679 w 1892163"/>
                <a:gd name="connsiteY13" fmla="*/ 657060 h 982195"/>
                <a:gd name="connsiteX14" fmla="*/ 258272 w 1892163"/>
                <a:gd name="connsiteY14" fmla="*/ 727507 h 982195"/>
                <a:gd name="connsiteX15" fmla="*/ 385434 w 1892163"/>
                <a:gd name="connsiteY15" fmla="*/ 612045 h 982195"/>
                <a:gd name="connsiteX16" fmla="*/ 362163 w 1892163"/>
                <a:gd name="connsiteY16" fmla="*/ 584959 h 982195"/>
                <a:gd name="connsiteX17" fmla="*/ 443547 w 1892163"/>
                <a:gd name="connsiteY17" fmla="*/ 518454 h 982195"/>
                <a:gd name="connsiteX18" fmla="*/ 465546 w 1892163"/>
                <a:gd name="connsiteY18" fmla="*/ 546429 h 982195"/>
                <a:gd name="connsiteX19" fmla="*/ 385688 w 1892163"/>
                <a:gd name="connsiteY19" fmla="*/ 611536 h 982195"/>
                <a:gd name="connsiteX20" fmla="*/ 519716 w 1892163"/>
                <a:gd name="connsiteY20" fmla="*/ 504975 h 982195"/>
                <a:gd name="connsiteX21" fmla="*/ 498353 w 1892163"/>
                <a:gd name="connsiteY21" fmla="*/ 476363 h 982195"/>
                <a:gd name="connsiteX22" fmla="*/ 583679 w 1892163"/>
                <a:gd name="connsiteY22" fmla="*/ 415198 h 982195"/>
                <a:gd name="connsiteX23" fmla="*/ 603770 w 1892163"/>
                <a:gd name="connsiteY23" fmla="*/ 444573 h 982195"/>
                <a:gd name="connsiteX24" fmla="*/ 519971 w 1892163"/>
                <a:gd name="connsiteY24" fmla="*/ 504975 h 982195"/>
                <a:gd name="connsiteX25" fmla="*/ 660484 w 1892163"/>
                <a:gd name="connsiteY25" fmla="*/ 406679 h 982195"/>
                <a:gd name="connsiteX26" fmla="*/ 641919 w 1892163"/>
                <a:gd name="connsiteY26" fmla="*/ 376796 h 982195"/>
                <a:gd name="connsiteX27" fmla="*/ 730932 w 1892163"/>
                <a:gd name="connsiteY27" fmla="*/ 321226 h 982195"/>
                <a:gd name="connsiteX28" fmla="*/ 749116 w 1892163"/>
                <a:gd name="connsiteY28" fmla="*/ 351745 h 982195"/>
                <a:gd name="connsiteX29" fmla="*/ 660738 w 1892163"/>
                <a:gd name="connsiteY29" fmla="*/ 406679 h 982195"/>
                <a:gd name="connsiteX30" fmla="*/ 807228 w 1892163"/>
                <a:gd name="connsiteY30" fmla="*/ 317666 h 982195"/>
                <a:gd name="connsiteX31" fmla="*/ 790316 w 1892163"/>
                <a:gd name="connsiteY31" fmla="*/ 286638 h 982195"/>
                <a:gd name="connsiteX32" fmla="*/ 883525 w 1892163"/>
                <a:gd name="connsiteY32" fmla="*/ 237045 h 982195"/>
                <a:gd name="connsiteX33" fmla="*/ 899675 w 1892163"/>
                <a:gd name="connsiteY33" fmla="*/ 268836 h 982195"/>
                <a:gd name="connsiteX34" fmla="*/ 807228 w 1892163"/>
                <a:gd name="connsiteY34" fmla="*/ 317666 h 982195"/>
                <a:gd name="connsiteX35" fmla="*/ 959822 w 1892163"/>
                <a:gd name="connsiteY35" fmla="*/ 238698 h 982195"/>
                <a:gd name="connsiteX36" fmla="*/ 945072 w 1892163"/>
                <a:gd name="connsiteY36" fmla="*/ 206654 h 982195"/>
                <a:gd name="connsiteX37" fmla="*/ 1041078 w 1892163"/>
                <a:gd name="connsiteY37" fmla="*/ 163673 h 982195"/>
                <a:gd name="connsiteX38" fmla="*/ 1054812 w 1892163"/>
                <a:gd name="connsiteY38" fmla="*/ 196481 h 982195"/>
                <a:gd name="connsiteX39" fmla="*/ 959822 w 1892163"/>
                <a:gd name="connsiteY39" fmla="*/ 238698 h 982195"/>
                <a:gd name="connsiteX40" fmla="*/ 1118138 w 1892163"/>
                <a:gd name="connsiteY40" fmla="*/ 170921 h 982195"/>
                <a:gd name="connsiteX41" fmla="*/ 1105422 w 1892163"/>
                <a:gd name="connsiteY41" fmla="*/ 137732 h 982195"/>
                <a:gd name="connsiteX42" fmla="*/ 1204354 w 1892163"/>
                <a:gd name="connsiteY42" fmla="*/ 102127 h 982195"/>
                <a:gd name="connsiteX43" fmla="*/ 1215671 w 1892163"/>
                <a:gd name="connsiteY43" fmla="*/ 135952 h 982195"/>
                <a:gd name="connsiteX44" fmla="*/ 1118138 w 1892163"/>
                <a:gd name="connsiteY44" fmla="*/ 170921 h 982195"/>
                <a:gd name="connsiteX45" fmla="*/ 1280524 w 1892163"/>
                <a:gd name="connsiteY45" fmla="*/ 115606 h 982195"/>
                <a:gd name="connsiteX46" fmla="*/ 1270351 w 1892163"/>
                <a:gd name="connsiteY46" fmla="*/ 81527 h 982195"/>
                <a:gd name="connsiteX47" fmla="*/ 1372080 w 1892163"/>
                <a:gd name="connsiteY47" fmla="*/ 53933 h 982195"/>
                <a:gd name="connsiteX48" fmla="*/ 1380473 w 1892163"/>
                <a:gd name="connsiteY48" fmla="*/ 88521 h 982195"/>
                <a:gd name="connsiteX49" fmla="*/ 1280524 w 1892163"/>
                <a:gd name="connsiteY49" fmla="*/ 115606 h 982195"/>
                <a:gd name="connsiteX50" fmla="*/ 1446851 w 1892163"/>
                <a:gd name="connsiteY50" fmla="*/ 73515 h 982195"/>
                <a:gd name="connsiteX51" fmla="*/ 1439603 w 1892163"/>
                <a:gd name="connsiteY51" fmla="*/ 38673 h 982195"/>
                <a:gd name="connsiteX52" fmla="*/ 1543239 w 1892163"/>
                <a:gd name="connsiteY52" fmla="*/ 20108 h 982195"/>
                <a:gd name="connsiteX53" fmla="*/ 1548453 w 1892163"/>
                <a:gd name="connsiteY53" fmla="*/ 55331 h 982195"/>
                <a:gd name="connsiteX54" fmla="*/ 1446851 w 1892163"/>
                <a:gd name="connsiteY54" fmla="*/ 73388 h 982195"/>
                <a:gd name="connsiteX55" fmla="*/ 1615976 w 1892163"/>
                <a:gd name="connsiteY55" fmla="*/ 46430 h 982195"/>
                <a:gd name="connsiteX56" fmla="*/ 1612034 w 1892163"/>
                <a:gd name="connsiteY56" fmla="*/ 11079 h 982195"/>
                <a:gd name="connsiteX57" fmla="*/ 1716942 w 1892163"/>
                <a:gd name="connsiteY57" fmla="*/ 2305 h 982195"/>
                <a:gd name="connsiteX58" fmla="*/ 1718849 w 1892163"/>
                <a:gd name="connsiteY58" fmla="*/ 37783 h 982195"/>
                <a:gd name="connsiteX59" fmla="*/ 1615976 w 1892163"/>
                <a:gd name="connsiteY59" fmla="*/ 46303 h 982195"/>
                <a:gd name="connsiteX60" fmla="*/ 1889882 w 1892163"/>
                <a:gd name="connsiteY60" fmla="*/ 37402 h 982195"/>
                <a:gd name="connsiteX61" fmla="*/ 1786754 w 1892163"/>
                <a:gd name="connsiteY61" fmla="*/ 35494 h 982195"/>
                <a:gd name="connsiteX62" fmla="*/ 1786754 w 1892163"/>
                <a:gd name="connsiteY62" fmla="*/ 16 h 982195"/>
                <a:gd name="connsiteX63" fmla="*/ 1892171 w 1892163"/>
                <a:gd name="connsiteY63" fmla="*/ 1796 h 98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892163" h="982195">
                  <a:moveTo>
                    <a:pt x="27983" y="982212"/>
                  </a:moveTo>
                  <a:lnTo>
                    <a:pt x="7" y="960340"/>
                  </a:lnTo>
                  <a:cubicBezTo>
                    <a:pt x="21370" y="933000"/>
                    <a:pt x="44259" y="905660"/>
                    <a:pt x="66640" y="878575"/>
                  </a:cubicBezTo>
                  <a:lnTo>
                    <a:pt x="93725" y="901718"/>
                  </a:lnTo>
                  <a:cubicBezTo>
                    <a:pt x="71090" y="928422"/>
                    <a:pt x="49092" y="954872"/>
                    <a:pt x="27983" y="982212"/>
                  </a:cubicBezTo>
                  <a:close/>
                  <a:moveTo>
                    <a:pt x="138740" y="850981"/>
                  </a:moveTo>
                  <a:lnTo>
                    <a:pt x="112418" y="827710"/>
                  </a:lnTo>
                  <a:cubicBezTo>
                    <a:pt x="135689" y="802278"/>
                    <a:pt x="159976" y="776210"/>
                    <a:pt x="184391" y="751414"/>
                  </a:cubicBezTo>
                  <a:lnTo>
                    <a:pt x="209824" y="776846"/>
                  </a:lnTo>
                  <a:cubicBezTo>
                    <a:pt x="185663" y="800116"/>
                    <a:pt x="161757" y="825549"/>
                    <a:pt x="138740" y="850981"/>
                  </a:cubicBezTo>
                  <a:close/>
                  <a:moveTo>
                    <a:pt x="258272" y="727507"/>
                  </a:moveTo>
                  <a:lnTo>
                    <a:pt x="233603" y="702075"/>
                  </a:lnTo>
                  <a:cubicBezTo>
                    <a:pt x="259035" y="677914"/>
                    <a:pt x="284467" y="653753"/>
                    <a:pt x="309900" y="630483"/>
                  </a:cubicBezTo>
                  <a:lnTo>
                    <a:pt x="333679" y="657060"/>
                  </a:lnTo>
                  <a:cubicBezTo>
                    <a:pt x="308501" y="679822"/>
                    <a:pt x="282942" y="703601"/>
                    <a:pt x="258272" y="727507"/>
                  </a:cubicBezTo>
                  <a:close/>
                  <a:moveTo>
                    <a:pt x="385434" y="612045"/>
                  </a:moveTo>
                  <a:lnTo>
                    <a:pt x="362163" y="584959"/>
                  </a:lnTo>
                  <a:cubicBezTo>
                    <a:pt x="388740" y="562324"/>
                    <a:pt x="416080" y="539944"/>
                    <a:pt x="443547" y="518454"/>
                  </a:cubicBezTo>
                  <a:lnTo>
                    <a:pt x="465546" y="546429"/>
                  </a:lnTo>
                  <a:cubicBezTo>
                    <a:pt x="438460" y="567665"/>
                    <a:pt x="411756" y="589791"/>
                    <a:pt x="385688" y="611536"/>
                  </a:cubicBezTo>
                  <a:close/>
                  <a:moveTo>
                    <a:pt x="519716" y="504975"/>
                  </a:moveTo>
                  <a:lnTo>
                    <a:pt x="498353" y="476363"/>
                  </a:lnTo>
                  <a:cubicBezTo>
                    <a:pt x="526202" y="455636"/>
                    <a:pt x="554940" y="435036"/>
                    <a:pt x="583679" y="415198"/>
                  </a:cubicBezTo>
                  <a:lnTo>
                    <a:pt x="603770" y="444573"/>
                  </a:lnTo>
                  <a:cubicBezTo>
                    <a:pt x="575667" y="464156"/>
                    <a:pt x="547438" y="484374"/>
                    <a:pt x="519971" y="504975"/>
                  </a:cubicBezTo>
                  <a:close/>
                  <a:moveTo>
                    <a:pt x="660484" y="406679"/>
                  </a:moveTo>
                  <a:lnTo>
                    <a:pt x="641919" y="376796"/>
                  </a:lnTo>
                  <a:cubicBezTo>
                    <a:pt x="671039" y="357721"/>
                    <a:pt x="701049" y="338647"/>
                    <a:pt x="730932" y="321226"/>
                  </a:cubicBezTo>
                  <a:lnTo>
                    <a:pt x="749116" y="351745"/>
                  </a:lnTo>
                  <a:cubicBezTo>
                    <a:pt x="719233" y="369929"/>
                    <a:pt x="689604" y="387859"/>
                    <a:pt x="660738" y="406679"/>
                  </a:cubicBezTo>
                  <a:close/>
                  <a:moveTo>
                    <a:pt x="807228" y="317666"/>
                  </a:moveTo>
                  <a:lnTo>
                    <a:pt x="790316" y="286638"/>
                  </a:lnTo>
                  <a:cubicBezTo>
                    <a:pt x="820708" y="269471"/>
                    <a:pt x="851862" y="252813"/>
                    <a:pt x="883525" y="237045"/>
                  </a:cubicBezTo>
                  <a:lnTo>
                    <a:pt x="899675" y="268836"/>
                  </a:lnTo>
                  <a:cubicBezTo>
                    <a:pt x="868520" y="284349"/>
                    <a:pt x="837747" y="300753"/>
                    <a:pt x="807228" y="317666"/>
                  </a:cubicBezTo>
                  <a:close/>
                  <a:moveTo>
                    <a:pt x="959822" y="238698"/>
                  </a:moveTo>
                  <a:lnTo>
                    <a:pt x="945072" y="206654"/>
                  </a:lnTo>
                  <a:cubicBezTo>
                    <a:pt x="976862" y="191521"/>
                    <a:pt x="1008652" y="177152"/>
                    <a:pt x="1041078" y="163673"/>
                  </a:cubicBezTo>
                  <a:lnTo>
                    <a:pt x="1054812" y="196481"/>
                  </a:lnTo>
                  <a:cubicBezTo>
                    <a:pt x="1023403" y="209705"/>
                    <a:pt x="991613" y="223948"/>
                    <a:pt x="959822" y="238698"/>
                  </a:cubicBezTo>
                  <a:close/>
                  <a:moveTo>
                    <a:pt x="1118138" y="170921"/>
                  </a:moveTo>
                  <a:lnTo>
                    <a:pt x="1105422" y="137732"/>
                  </a:lnTo>
                  <a:cubicBezTo>
                    <a:pt x="1138103" y="125016"/>
                    <a:pt x="1171292" y="113190"/>
                    <a:pt x="1204354" y="102127"/>
                  </a:cubicBezTo>
                  <a:lnTo>
                    <a:pt x="1215671" y="135952"/>
                  </a:lnTo>
                  <a:cubicBezTo>
                    <a:pt x="1182991" y="146761"/>
                    <a:pt x="1150565" y="158587"/>
                    <a:pt x="1118138" y="170921"/>
                  </a:cubicBezTo>
                  <a:close/>
                  <a:moveTo>
                    <a:pt x="1280524" y="115606"/>
                  </a:moveTo>
                  <a:lnTo>
                    <a:pt x="1270351" y="81527"/>
                  </a:lnTo>
                  <a:cubicBezTo>
                    <a:pt x="1304049" y="71354"/>
                    <a:pt x="1338255" y="62198"/>
                    <a:pt x="1372080" y="53933"/>
                  </a:cubicBezTo>
                  <a:lnTo>
                    <a:pt x="1380473" y="88521"/>
                  </a:lnTo>
                  <a:cubicBezTo>
                    <a:pt x="1347283" y="96405"/>
                    <a:pt x="1313713" y="105560"/>
                    <a:pt x="1280524" y="115606"/>
                  </a:cubicBezTo>
                  <a:close/>
                  <a:moveTo>
                    <a:pt x="1446851" y="73515"/>
                  </a:moveTo>
                  <a:lnTo>
                    <a:pt x="1439603" y="38673"/>
                  </a:lnTo>
                  <a:cubicBezTo>
                    <a:pt x="1474191" y="31552"/>
                    <a:pt x="1509033" y="25957"/>
                    <a:pt x="1543239" y="20108"/>
                  </a:cubicBezTo>
                  <a:lnTo>
                    <a:pt x="1548453" y="55331"/>
                  </a:lnTo>
                  <a:cubicBezTo>
                    <a:pt x="1515010" y="60291"/>
                    <a:pt x="1481185" y="66394"/>
                    <a:pt x="1446851" y="73388"/>
                  </a:cubicBezTo>
                  <a:close/>
                  <a:moveTo>
                    <a:pt x="1615976" y="46430"/>
                  </a:moveTo>
                  <a:lnTo>
                    <a:pt x="1612034" y="11079"/>
                  </a:lnTo>
                  <a:cubicBezTo>
                    <a:pt x="1646876" y="7137"/>
                    <a:pt x="1682227" y="4212"/>
                    <a:pt x="1716942" y="2305"/>
                  </a:cubicBezTo>
                  <a:lnTo>
                    <a:pt x="1718849" y="37783"/>
                  </a:lnTo>
                  <a:cubicBezTo>
                    <a:pt x="1684643" y="39309"/>
                    <a:pt x="1650182" y="42488"/>
                    <a:pt x="1615976" y="46303"/>
                  </a:cubicBezTo>
                  <a:close/>
                  <a:moveTo>
                    <a:pt x="1889882" y="37402"/>
                  </a:moveTo>
                  <a:cubicBezTo>
                    <a:pt x="1855802" y="35621"/>
                    <a:pt x="1821087" y="35113"/>
                    <a:pt x="1786754" y="35494"/>
                  </a:cubicBezTo>
                  <a:lnTo>
                    <a:pt x="1786754" y="16"/>
                  </a:lnTo>
                  <a:cubicBezTo>
                    <a:pt x="1821850" y="16"/>
                    <a:pt x="1857328" y="16"/>
                    <a:pt x="1892171" y="1796"/>
                  </a:cubicBezTo>
                  <a:close/>
                </a:path>
              </a:pathLst>
            </a:custGeom>
            <a:solidFill>
              <a:srgbClr val="FFFFFF"/>
            </a:solidFill>
            <a:ln w="12707" cap="flat">
              <a:no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383348A5-580D-4747-8AB5-0E2F5685484D}"/>
                </a:ext>
              </a:extLst>
            </p:cNvPr>
            <p:cNvSpPr/>
            <p:nvPr/>
          </p:nvSpPr>
          <p:spPr>
            <a:xfrm>
              <a:off x="2104916" y="-177337"/>
              <a:ext cx="1083288" cy="1778735"/>
            </a:xfrm>
            <a:custGeom>
              <a:avLst/>
              <a:gdLst>
                <a:gd name="connsiteX0" fmla="*/ 1047818 w 1083288"/>
                <a:gd name="connsiteY0" fmla="*/ 1778751 h 1778735"/>
                <a:gd name="connsiteX1" fmla="*/ 1043367 w 1083288"/>
                <a:gd name="connsiteY1" fmla="*/ 1674352 h 1778735"/>
                <a:gd name="connsiteX2" fmla="*/ 1078973 w 1083288"/>
                <a:gd name="connsiteY2" fmla="*/ 1672190 h 1778735"/>
                <a:gd name="connsiteX3" fmla="*/ 1083296 w 1083288"/>
                <a:gd name="connsiteY3" fmla="*/ 1777988 h 1778735"/>
                <a:gd name="connsiteX4" fmla="*/ 1038154 w 1083288"/>
                <a:gd name="connsiteY4" fmla="*/ 1605430 h 1778735"/>
                <a:gd name="connsiteX5" fmla="*/ 1026709 w 1083288"/>
                <a:gd name="connsiteY5" fmla="*/ 1501666 h 1778735"/>
                <a:gd name="connsiteX6" fmla="*/ 1061933 w 1083288"/>
                <a:gd name="connsiteY6" fmla="*/ 1496961 h 1778735"/>
                <a:gd name="connsiteX7" fmla="*/ 1073632 w 1083288"/>
                <a:gd name="connsiteY7" fmla="*/ 1602251 h 1778735"/>
                <a:gd name="connsiteX8" fmla="*/ 1016791 w 1083288"/>
                <a:gd name="connsiteY8" fmla="*/ 1433254 h 1778735"/>
                <a:gd name="connsiteX9" fmla="*/ 998352 w 1083288"/>
                <a:gd name="connsiteY9" fmla="*/ 1330380 h 1778735"/>
                <a:gd name="connsiteX10" fmla="*/ 1033322 w 1083288"/>
                <a:gd name="connsiteY10" fmla="*/ 1323386 h 1778735"/>
                <a:gd name="connsiteX11" fmla="*/ 1051887 w 1083288"/>
                <a:gd name="connsiteY11" fmla="*/ 1427658 h 1778735"/>
                <a:gd name="connsiteX12" fmla="*/ 983983 w 1083288"/>
                <a:gd name="connsiteY12" fmla="*/ 1262603 h 1778735"/>
                <a:gd name="connsiteX13" fmla="*/ 958551 w 1083288"/>
                <a:gd name="connsiteY13" fmla="*/ 1160874 h 1778735"/>
                <a:gd name="connsiteX14" fmla="*/ 992884 w 1083288"/>
                <a:gd name="connsiteY14" fmla="*/ 1151591 h 1778735"/>
                <a:gd name="connsiteX15" fmla="*/ 1018317 w 1083288"/>
                <a:gd name="connsiteY15" fmla="*/ 1254464 h 1778735"/>
                <a:gd name="connsiteX16" fmla="*/ 939731 w 1083288"/>
                <a:gd name="connsiteY16" fmla="*/ 1094750 h 1778735"/>
                <a:gd name="connsiteX17" fmla="*/ 907432 w 1083288"/>
                <a:gd name="connsiteY17" fmla="*/ 995436 h 1778735"/>
                <a:gd name="connsiteX18" fmla="*/ 941002 w 1083288"/>
                <a:gd name="connsiteY18" fmla="*/ 983738 h 1778735"/>
                <a:gd name="connsiteX19" fmla="*/ 973810 w 1083288"/>
                <a:gd name="connsiteY19" fmla="*/ 1084450 h 1778735"/>
                <a:gd name="connsiteX20" fmla="*/ 883653 w 1083288"/>
                <a:gd name="connsiteY20" fmla="*/ 930711 h 1778735"/>
                <a:gd name="connsiteX21" fmla="*/ 844105 w 1083288"/>
                <a:gd name="connsiteY21" fmla="*/ 834323 h 1778735"/>
                <a:gd name="connsiteX22" fmla="*/ 876659 w 1083288"/>
                <a:gd name="connsiteY22" fmla="*/ 819954 h 1778735"/>
                <a:gd name="connsiteX23" fmla="*/ 916969 w 1083288"/>
                <a:gd name="connsiteY23" fmla="*/ 917995 h 1778735"/>
                <a:gd name="connsiteX24" fmla="*/ 815367 w 1083288"/>
                <a:gd name="connsiteY24" fmla="*/ 771759 h 1778735"/>
                <a:gd name="connsiteX25" fmla="*/ 767681 w 1083288"/>
                <a:gd name="connsiteY25" fmla="*/ 679059 h 1778735"/>
                <a:gd name="connsiteX26" fmla="*/ 798963 w 1083288"/>
                <a:gd name="connsiteY26" fmla="*/ 662019 h 1778735"/>
                <a:gd name="connsiteX27" fmla="*/ 847412 w 1083288"/>
                <a:gd name="connsiteY27" fmla="*/ 756373 h 1778735"/>
                <a:gd name="connsiteX28" fmla="*/ 733475 w 1083288"/>
                <a:gd name="connsiteY28" fmla="*/ 619166 h 1778735"/>
                <a:gd name="connsiteX29" fmla="*/ 676761 w 1083288"/>
                <a:gd name="connsiteY29" fmla="*/ 531806 h 1778735"/>
                <a:gd name="connsiteX30" fmla="*/ 706135 w 1083288"/>
                <a:gd name="connsiteY30" fmla="*/ 511587 h 1778735"/>
                <a:gd name="connsiteX31" fmla="*/ 763485 w 1083288"/>
                <a:gd name="connsiteY31" fmla="*/ 600600 h 1778735"/>
                <a:gd name="connsiteX32" fmla="*/ 637086 w 1083288"/>
                <a:gd name="connsiteY32" fmla="*/ 475346 h 1778735"/>
                <a:gd name="connsiteX33" fmla="*/ 571853 w 1083288"/>
                <a:gd name="connsiteY33" fmla="*/ 394725 h 1778735"/>
                <a:gd name="connsiteX34" fmla="*/ 598684 w 1083288"/>
                <a:gd name="connsiteY34" fmla="*/ 371328 h 1778735"/>
                <a:gd name="connsiteX35" fmla="*/ 665571 w 1083288"/>
                <a:gd name="connsiteY35" fmla="*/ 453983 h 1778735"/>
                <a:gd name="connsiteX36" fmla="*/ 525439 w 1083288"/>
                <a:gd name="connsiteY36" fmla="*/ 344624 h 1778735"/>
                <a:gd name="connsiteX37" fmla="*/ 450541 w 1083288"/>
                <a:gd name="connsiteY37" fmla="*/ 273032 h 1778735"/>
                <a:gd name="connsiteX38" fmla="*/ 474065 w 1083288"/>
                <a:gd name="connsiteY38" fmla="*/ 246455 h 1778735"/>
                <a:gd name="connsiteX39" fmla="*/ 551125 w 1083288"/>
                <a:gd name="connsiteY39" fmla="*/ 320082 h 1778735"/>
                <a:gd name="connsiteX40" fmla="*/ 398277 w 1083288"/>
                <a:gd name="connsiteY40" fmla="*/ 229288 h 1778735"/>
                <a:gd name="connsiteX41" fmla="*/ 313715 w 1083288"/>
                <a:gd name="connsiteY41" fmla="*/ 170158 h 1778735"/>
                <a:gd name="connsiteX42" fmla="*/ 333425 w 1083288"/>
                <a:gd name="connsiteY42" fmla="*/ 139512 h 1778735"/>
                <a:gd name="connsiteX43" fmla="*/ 420276 w 1083288"/>
                <a:gd name="connsiteY43" fmla="*/ 201313 h 1778735"/>
                <a:gd name="connsiteX44" fmla="*/ 255093 w 1083288"/>
                <a:gd name="connsiteY44" fmla="*/ 134426 h 1778735"/>
                <a:gd name="connsiteX45" fmla="*/ 162520 w 1083288"/>
                <a:gd name="connsiteY45" fmla="*/ 88775 h 1778735"/>
                <a:gd name="connsiteX46" fmla="*/ 176507 w 1083288"/>
                <a:gd name="connsiteY46" fmla="*/ 55713 h 1778735"/>
                <a:gd name="connsiteX47" fmla="*/ 272387 w 1083288"/>
                <a:gd name="connsiteY47" fmla="*/ 102890 h 1778735"/>
                <a:gd name="connsiteX48" fmla="*/ 98939 w 1083288"/>
                <a:gd name="connsiteY48" fmla="*/ 63978 h 1778735"/>
                <a:gd name="connsiteX49" fmla="*/ 7 w 1083288"/>
                <a:gd name="connsiteY49" fmla="*/ 34604 h 1778735"/>
                <a:gd name="connsiteX50" fmla="*/ 8400 w 1083288"/>
                <a:gd name="connsiteY50" fmla="*/ 16 h 1778735"/>
                <a:gd name="connsiteX51" fmla="*/ 110765 w 1083288"/>
                <a:gd name="connsiteY51" fmla="*/ 30281 h 177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3288" h="1778735">
                  <a:moveTo>
                    <a:pt x="1047818" y="1778751"/>
                  </a:moveTo>
                  <a:cubicBezTo>
                    <a:pt x="1047055" y="1744418"/>
                    <a:pt x="1045656" y="1709321"/>
                    <a:pt x="1043367" y="1674352"/>
                  </a:cubicBezTo>
                  <a:lnTo>
                    <a:pt x="1078973" y="1672190"/>
                  </a:lnTo>
                  <a:cubicBezTo>
                    <a:pt x="1081134" y="1707541"/>
                    <a:pt x="1082660" y="1743146"/>
                    <a:pt x="1083296" y="1777988"/>
                  </a:cubicBezTo>
                  <a:close/>
                  <a:moveTo>
                    <a:pt x="1038154" y="1605430"/>
                  </a:moveTo>
                  <a:cubicBezTo>
                    <a:pt x="1034975" y="1570970"/>
                    <a:pt x="1031160" y="1536127"/>
                    <a:pt x="1026709" y="1501666"/>
                  </a:cubicBezTo>
                  <a:lnTo>
                    <a:pt x="1061933" y="1496961"/>
                  </a:lnTo>
                  <a:cubicBezTo>
                    <a:pt x="1066511" y="1531931"/>
                    <a:pt x="1070453" y="1567282"/>
                    <a:pt x="1073632" y="1602251"/>
                  </a:cubicBezTo>
                  <a:close/>
                  <a:moveTo>
                    <a:pt x="1016791" y="1433254"/>
                  </a:moveTo>
                  <a:cubicBezTo>
                    <a:pt x="1011323" y="1398920"/>
                    <a:pt x="1005092" y="1364332"/>
                    <a:pt x="998352" y="1330380"/>
                  </a:cubicBezTo>
                  <a:lnTo>
                    <a:pt x="1033322" y="1323386"/>
                  </a:lnTo>
                  <a:cubicBezTo>
                    <a:pt x="1040188" y="1357847"/>
                    <a:pt x="1046038" y="1392816"/>
                    <a:pt x="1051887" y="1427658"/>
                  </a:cubicBezTo>
                  <a:close/>
                  <a:moveTo>
                    <a:pt x="983983" y="1262603"/>
                  </a:moveTo>
                  <a:cubicBezTo>
                    <a:pt x="976226" y="1228651"/>
                    <a:pt x="967706" y="1194444"/>
                    <a:pt x="958551" y="1160874"/>
                  </a:cubicBezTo>
                  <a:lnTo>
                    <a:pt x="992884" y="1151591"/>
                  </a:lnTo>
                  <a:cubicBezTo>
                    <a:pt x="1002040" y="1185416"/>
                    <a:pt x="1010687" y="1220004"/>
                    <a:pt x="1018317" y="1254464"/>
                  </a:cubicBezTo>
                  <a:close/>
                  <a:moveTo>
                    <a:pt x="939731" y="1094750"/>
                  </a:moveTo>
                  <a:cubicBezTo>
                    <a:pt x="929685" y="1061306"/>
                    <a:pt x="918749" y="1027863"/>
                    <a:pt x="907432" y="995436"/>
                  </a:cubicBezTo>
                  <a:lnTo>
                    <a:pt x="941002" y="983738"/>
                  </a:lnTo>
                  <a:cubicBezTo>
                    <a:pt x="952574" y="1016672"/>
                    <a:pt x="963510" y="1050497"/>
                    <a:pt x="973810" y="1084450"/>
                  </a:cubicBezTo>
                  <a:close/>
                  <a:moveTo>
                    <a:pt x="883653" y="930711"/>
                  </a:moveTo>
                  <a:cubicBezTo>
                    <a:pt x="870936" y="898031"/>
                    <a:pt x="858220" y="865605"/>
                    <a:pt x="844105" y="834323"/>
                  </a:cubicBezTo>
                  <a:lnTo>
                    <a:pt x="876659" y="819954"/>
                  </a:lnTo>
                  <a:cubicBezTo>
                    <a:pt x="890647" y="851744"/>
                    <a:pt x="904126" y="884806"/>
                    <a:pt x="916969" y="917995"/>
                  </a:cubicBezTo>
                  <a:close/>
                  <a:moveTo>
                    <a:pt x="815367" y="771759"/>
                  </a:moveTo>
                  <a:cubicBezTo>
                    <a:pt x="800107" y="740223"/>
                    <a:pt x="784085" y="709069"/>
                    <a:pt x="767681" y="679059"/>
                  </a:cubicBezTo>
                  <a:lnTo>
                    <a:pt x="798963" y="662019"/>
                  </a:lnTo>
                  <a:cubicBezTo>
                    <a:pt x="815621" y="692538"/>
                    <a:pt x="831898" y="724328"/>
                    <a:pt x="847412" y="756373"/>
                  </a:cubicBezTo>
                  <a:close/>
                  <a:moveTo>
                    <a:pt x="733475" y="619166"/>
                  </a:moveTo>
                  <a:cubicBezTo>
                    <a:pt x="714909" y="589791"/>
                    <a:pt x="696598" y="559908"/>
                    <a:pt x="676761" y="531806"/>
                  </a:cubicBezTo>
                  <a:lnTo>
                    <a:pt x="706135" y="511587"/>
                  </a:lnTo>
                  <a:cubicBezTo>
                    <a:pt x="725845" y="540325"/>
                    <a:pt x="745174" y="570463"/>
                    <a:pt x="763485" y="600600"/>
                  </a:cubicBezTo>
                  <a:close/>
                  <a:moveTo>
                    <a:pt x="637086" y="475346"/>
                  </a:moveTo>
                  <a:cubicBezTo>
                    <a:pt x="616105" y="447497"/>
                    <a:pt x="594106" y="420285"/>
                    <a:pt x="571853" y="394725"/>
                  </a:cubicBezTo>
                  <a:lnTo>
                    <a:pt x="598684" y="371328"/>
                  </a:lnTo>
                  <a:cubicBezTo>
                    <a:pt x="621573" y="397523"/>
                    <a:pt x="644080" y="425371"/>
                    <a:pt x="665571" y="453983"/>
                  </a:cubicBezTo>
                  <a:close/>
                  <a:moveTo>
                    <a:pt x="525439" y="344624"/>
                  </a:moveTo>
                  <a:cubicBezTo>
                    <a:pt x="501278" y="319192"/>
                    <a:pt x="476100" y="295412"/>
                    <a:pt x="450541" y="273032"/>
                  </a:cubicBezTo>
                  <a:lnTo>
                    <a:pt x="474065" y="246455"/>
                  </a:lnTo>
                  <a:cubicBezTo>
                    <a:pt x="500261" y="269471"/>
                    <a:pt x="526202" y="294268"/>
                    <a:pt x="551125" y="320082"/>
                  </a:cubicBezTo>
                  <a:close/>
                  <a:moveTo>
                    <a:pt x="398277" y="229288"/>
                  </a:moveTo>
                  <a:cubicBezTo>
                    <a:pt x="370683" y="208307"/>
                    <a:pt x="342326" y="187834"/>
                    <a:pt x="313715" y="170158"/>
                  </a:cubicBezTo>
                  <a:lnTo>
                    <a:pt x="333425" y="139512"/>
                  </a:lnTo>
                  <a:cubicBezTo>
                    <a:pt x="362799" y="158459"/>
                    <a:pt x="392046" y="179187"/>
                    <a:pt x="420276" y="201313"/>
                  </a:cubicBezTo>
                  <a:close/>
                  <a:moveTo>
                    <a:pt x="255093" y="134426"/>
                  </a:moveTo>
                  <a:cubicBezTo>
                    <a:pt x="225020" y="117662"/>
                    <a:pt x="194119" y="102425"/>
                    <a:pt x="162520" y="88775"/>
                  </a:cubicBezTo>
                  <a:lnTo>
                    <a:pt x="176507" y="55713"/>
                  </a:lnTo>
                  <a:cubicBezTo>
                    <a:pt x="208934" y="69701"/>
                    <a:pt x="241106" y="85596"/>
                    <a:pt x="272387" y="102890"/>
                  </a:cubicBezTo>
                  <a:close/>
                  <a:moveTo>
                    <a:pt x="98939" y="63978"/>
                  </a:moveTo>
                  <a:cubicBezTo>
                    <a:pt x="66475" y="52518"/>
                    <a:pt x="33463" y="42714"/>
                    <a:pt x="7" y="34604"/>
                  </a:cubicBezTo>
                  <a:lnTo>
                    <a:pt x="8400" y="16"/>
                  </a:lnTo>
                  <a:cubicBezTo>
                    <a:pt x="43013" y="8364"/>
                    <a:pt x="77182" y="18466"/>
                    <a:pt x="110765" y="30281"/>
                  </a:cubicBezTo>
                  <a:close/>
                </a:path>
              </a:pathLst>
            </a:custGeom>
            <a:solidFill>
              <a:srgbClr val="FFFFFF"/>
            </a:solidFill>
            <a:ln w="12707"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4EA9934F-D2A4-4EB3-8569-FDDD4B659905}"/>
                </a:ext>
              </a:extLst>
            </p:cNvPr>
            <p:cNvSpPr/>
            <p:nvPr/>
          </p:nvSpPr>
          <p:spPr>
            <a:xfrm>
              <a:off x="2027475" y="1845293"/>
              <a:ext cx="1152464" cy="1800479"/>
            </a:xfrm>
            <a:custGeom>
              <a:avLst/>
              <a:gdLst>
                <a:gd name="connsiteX0" fmla="*/ 9036 w 1152464"/>
                <a:gd name="connsiteY0" fmla="*/ 1800496 h 1800479"/>
                <a:gd name="connsiteX1" fmla="*/ 7 w 1152464"/>
                <a:gd name="connsiteY1" fmla="*/ 1766035 h 1800479"/>
                <a:gd name="connsiteX2" fmla="*/ 99193 w 1152464"/>
                <a:gd name="connsiteY2" fmla="*/ 1733991 h 1800479"/>
                <a:gd name="connsiteX3" fmla="*/ 111909 w 1152464"/>
                <a:gd name="connsiteY3" fmla="*/ 1767307 h 1800479"/>
                <a:gd name="connsiteX4" fmla="*/ 9036 w 1152464"/>
                <a:gd name="connsiteY4" fmla="*/ 1800496 h 1800479"/>
                <a:gd name="connsiteX5" fmla="*/ 178033 w 1152464"/>
                <a:gd name="connsiteY5" fmla="*/ 1739331 h 1800479"/>
                <a:gd name="connsiteX6" fmla="*/ 163028 w 1152464"/>
                <a:gd name="connsiteY6" fmla="*/ 1707033 h 1800479"/>
                <a:gd name="connsiteX7" fmla="*/ 255475 w 1152464"/>
                <a:gd name="connsiteY7" fmla="*/ 1658457 h 1800479"/>
                <a:gd name="connsiteX8" fmla="*/ 273532 w 1152464"/>
                <a:gd name="connsiteY8" fmla="*/ 1689103 h 1800479"/>
                <a:gd name="connsiteX9" fmla="*/ 178033 w 1152464"/>
                <a:gd name="connsiteY9" fmla="*/ 1739331 h 1800479"/>
                <a:gd name="connsiteX10" fmla="*/ 334315 w 1152464"/>
                <a:gd name="connsiteY10" fmla="*/ 1650318 h 1800479"/>
                <a:gd name="connsiteX11" fmla="*/ 314350 w 1152464"/>
                <a:gd name="connsiteY11" fmla="*/ 1620944 h 1800479"/>
                <a:gd name="connsiteX12" fmla="*/ 398404 w 1152464"/>
                <a:gd name="connsiteY12" fmla="*/ 1558381 h 1800479"/>
                <a:gd name="connsiteX13" fmla="*/ 420785 w 1152464"/>
                <a:gd name="connsiteY13" fmla="*/ 1585975 h 1800479"/>
                <a:gd name="connsiteX14" fmla="*/ 334569 w 1152464"/>
                <a:gd name="connsiteY14" fmla="*/ 1650573 h 1800479"/>
                <a:gd name="connsiteX15" fmla="*/ 475210 w 1152464"/>
                <a:gd name="connsiteY15" fmla="*/ 1539307 h 1800479"/>
                <a:gd name="connsiteX16" fmla="*/ 451303 w 1152464"/>
                <a:gd name="connsiteY16" fmla="*/ 1512984 h 1800479"/>
                <a:gd name="connsiteX17" fmla="*/ 526456 w 1152464"/>
                <a:gd name="connsiteY17" fmla="*/ 1439612 h 1800479"/>
                <a:gd name="connsiteX18" fmla="*/ 551888 w 1152464"/>
                <a:gd name="connsiteY18" fmla="*/ 1464154 h 1800479"/>
                <a:gd name="connsiteX19" fmla="*/ 475210 w 1152464"/>
                <a:gd name="connsiteY19" fmla="*/ 1539561 h 1800479"/>
                <a:gd name="connsiteX20" fmla="*/ 600337 w 1152464"/>
                <a:gd name="connsiteY20" fmla="*/ 1411127 h 1800479"/>
                <a:gd name="connsiteX21" fmla="*/ 573506 w 1152464"/>
                <a:gd name="connsiteY21" fmla="*/ 1387857 h 1800479"/>
                <a:gd name="connsiteX22" fmla="*/ 639884 w 1152464"/>
                <a:gd name="connsiteY22" fmla="*/ 1306219 h 1800479"/>
                <a:gd name="connsiteX23" fmla="*/ 668114 w 1152464"/>
                <a:gd name="connsiteY23" fmla="*/ 1327837 h 1800479"/>
                <a:gd name="connsiteX24" fmla="*/ 600337 w 1152464"/>
                <a:gd name="connsiteY24" fmla="*/ 1411382 h 1800479"/>
                <a:gd name="connsiteX25" fmla="*/ 710331 w 1152464"/>
                <a:gd name="connsiteY25" fmla="*/ 1270105 h 1800479"/>
                <a:gd name="connsiteX26" fmla="*/ 681339 w 1152464"/>
                <a:gd name="connsiteY26" fmla="*/ 1250268 h 1800479"/>
                <a:gd name="connsiteX27" fmla="*/ 739579 w 1152464"/>
                <a:gd name="connsiteY27" fmla="*/ 1162527 h 1800479"/>
                <a:gd name="connsiteX28" fmla="*/ 769716 w 1152464"/>
                <a:gd name="connsiteY28" fmla="*/ 1181347 h 1800479"/>
                <a:gd name="connsiteX29" fmla="*/ 710331 w 1152464"/>
                <a:gd name="connsiteY29" fmla="*/ 1270360 h 1800479"/>
                <a:gd name="connsiteX30" fmla="*/ 806593 w 1152464"/>
                <a:gd name="connsiteY30" fmla="*/ 1119546 h 1800479"/>
                <a:gd name="connsiteX31" fmla="*/ 775820 w 1152464"/>
                <a:gd name="connsiteY31" fmla="*/ 1101744 h 1800479"/>
                <a:gd name="connsiteX32" fmla="*/ 826684 w 1152464"/>
                <a:gd name="connsiteY32" fmla="*/ 1009170 h 1800479"/>
                <a:gd name="connsiteX33" fmla="*/ 858220 w 1152464"/>
                <a:gd name="connsiteY33" fmla="*/ 1025574 h 1800479"/>
                <a:gd name="connsiteX34" fmla="*/ 806593 w 1152464"/>
                <a:gd name="connsiteY34" fmla="*/ 1119801 h 1800479"/>
                <a:gd name="connsiteX35" fmla="*/ 890138 w 1152464"/>
                <a:gd name="connsiteY35" fmla="*/ 961612 h 1800479"/>
                <a:gd name="connsiteX36" fmla="*/ 858093 w 1152464"/>
                <a:gd name="connsiteY36" fmla="*/ 946225 h 1800479"/>
                <a:gd name="connsiteX37" fmla="*/ 901837 w 1152464"/>
                <a:gd name="connsiteY37" fmla="*/ 849964 h 1800479"/>
                <a:gd name="connsiteX38" fmla="*/ 934517 w 1152464"/>
                <a:gd name="connsiteY38" fmla="*/ 864079 h 1800479"/>
                <a:gd name="connsiteX39" fmla="*/ 890138 w 1152464"/>
                <a:gd name="connsiteY39" fmla="*/ 961866 h 1800479"/>
                <a:gd name="connsiteX40" fmla="*/ 961857 w 1152464"/>
                <a:gd name="connsiteY40" fmla="*/ 798209 h 1800479"/>
                <a:gd name="connsiteX41" fmla="*/ 928795 w 1152464"/>
                <a:gd name="connsiteY41" fmla="*/ 785493 h 1800479"/>
                <a:gd name="connsiteX42" fmla="*/ 966053 w 1152464"/>
                <a:gd name="connsiteY42" fmla="*/ 686561 h 1800479"/>
                <a:gd name="connsiteX43" fmla="*/ 999624 w 1152464"/>
                <a:gd name="connsiteY43" fmla="*/ 698387 h 1800479"/>
                <a:gd name="connsiteX44" fmla="*/ 961857 w 1152464"/>
                <a:gd name="connsiteY44" fmla="*/ 798463 h 1800479"/>
                <a:gd name="connsiteX45" fmla="*/ 1022640 w 1152464"/>
                <a:gd name="connsiteY45" fmla="*/ 630610 h 1800479"/>
                <a:gd name="connsiteX46" fmla="*/ 988815 w 1152464"/>
                <a:gd name="connsiteY46" fmla="*/ 619547 h 1800479"/>
                <a:gd name="connsiteX47" fmla="*/ 1019715 w 1152464"/>
                <a:gd name="connsiteY47" fmla="*/ 518581 h 1800479"/>
                <a:gd name="connsiteX48" fmla="*/ 1053922 w 1152464"/>
                <a:gd name="connsiteY48" fmla="*/ 528372 h 1800479"/>
                <a:gd name="connsiteX49" fmla="*/ 1022640 w 1152464"/>
                <a:gd name="connsiteY49" fmla="*/ 630864 h 1800479"/>
                <a:gd name="connsiteX50" fmla="*/ 1072742 w 1152464"/>
                <a:gd name="connsiteY50" fmla="*/ 459578 h 1800479"/>
                <a:gd name="connsiteX51" fmla="*/ 1038281 w 1152464"/>
                <a:gd name="connsiteY51" fmla="*/ 450677 h 1800479"/>
                <a:gd name="connsiteX52" fmla="*/ 1062950 w 1152464"/>
                <a:gd name="connsiteY52" fmla="*/ 347803 h 1800479"/>
                <a:gd name="connsiteX53" fmla="*/ 1097793 w 1152464"/>
                <a:gd name="connsiteY53" fmla="*/ 355560 h 1800479"/>
                <a:gd name="connsiteX54" fmla="*/ 1072742 w 1152464"/>
                <a:gd name="connsiteY54" fmla="*/ 459832 h 1800479"/>
                <a:gd name="connsiteX55" fmla="*/ 1112289 w 1152464"/>
                <a:gd name="connsiteY55" fmla="*/ 285748 h 1800479"/>
                <a:gd name="connsiteX56" fmla="*/ 1077320 w 1152464"/>
                <a:gd name="connsiteY56" fmla="*/ 278881 h 1800479"/>
                <a:gd name="connsiteX57" fmla="*/ 1095758 w 1152464"/>
                <a:gd name="connsiteY57" fmla="*/ 174736 h 1800479"/>
                <a:gd name="connsiteX58" fmla="*/ 1130854 w 1152464"/>
                <a:gd name="connsiteY58" fmla="*/ 180331 h 1800479"/>
                <a:gd name="connsiteX59" fmla="*/ 1112289 w 1152464"/>
                <a:gd name="connsiteY59" fmla="*/ 286002 h 1800479"/>
                <a:gd name="connsiteX60" fmla="*/ 1140900 w 1152464"/>
                <a:gd name="connsiteY60" fmla="*/ 109757 h 1800479"/>
                <a:gd name="connsiteX61" fmla="*/ 1105677 w 1152464"/>
                <a:gd name="connsiteY61" fmla="*/ 105179 h 1800479"/>
                <a:gd name="connsiteX62" fmla="*/ 1116994 w 1152464"/>
                <a:gd name="connsiteY62" fmla="*/ 16 h 1800479"/>
                <a:gd name="connsiteX63" fmla="*/ 1152472 w 1152464"/>
                <a:gd name="connsiteY63" fmla="*/ 3195 h 1800479"/>
                <a:gd name="connsiteX64" fmla="*/ 1140900 w 1152464"/>
                <a:gd name="connsiteY64" fmla="*/ 110011 h 180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52464" h="1800479">
                  <a:moveTo>
                    <a:pt x="9036" y="1800496"/>
                  </a:moveTo>
                  <a:lnTo>
                    <a:pt x="7" y="1766035"/>
                  </a:lnTo>
                  <a:cubicBezTo>
                    <a:pt x="33629" y="1757159"/>
                    <a:pt x="66742" y="1746465"/>
                    <a:pt x="99193" y="1733991"/>
                  </a:cubicBezTo>
                  <a:lnTo>
                    <a:pt x="111909" y="1767307"/>
                  </a:lnTo>
                  <a:cubicBezTo>
                    <a:pt x="78224" y="1780176"/>
                    <a:pt x="43891" y="1791264"/>
                    <a:pt x="9036" y="1800496"/>
                  </a:cubicBezTo>
                  <a:close/>
                  <a:moveTo>
                    <a:pt x="178033" y="1739331"/>
                  </a:moveTo>
                  <a:lnTo>
                    <a:pt x="163028" y="1707033"/>
                  </a:lnTo>
                  <a:cubicBezTo>
                    <a:pt x="194183" y="1692663"/>
                    <a:pt x="225210" y="1676259"/>
                    <a:pt x="255475" y="1658457"/>
                  </a:cubicBezTo>
                  <a:lnTo>
                    <a:pt x="273532" y="1689103"/>
                  </a:lnTo>
                  <a:cubicBezTo>
                    <a:pt x="242568" y="1707439"/>
                    <a:pt x="210688" y="1724199"/>
                    <a:pt x="178033" y="1739331"/>
                  </a:cubicBezTo>
                  <a:close/>
                  <a:moveTo>
                    <a:pt x="334315" y="1650318"/>
                  </a:moveTo>
                  <a:lnTo>
                    <a:pt x="314350" y="1620944"/>
                  </a:lnTo>
                  <a:cubicBezTo>
                    <a:pt x="342707" y="1601616"/>
                    <a:pt x="370937" y="1580634"/>
                    <a:pt x="398404" y="1558381"/>
                  </a:cubicBezTo>
                  <a:lnTo>
                    <a:pt x="420785" y="1585975"/>
                  </a:lnTo>
                  <a:cubicBezTo>
                    <a:pt x="392682" y="1609118"/>
                    <a:pt x="363562" y="1630863"/>
                    <a:pt x="334569" y="1650573"/>
                  </a:cubicBezTo>
                  <a:close/>
                  <a:moveTo>
                    <a:pt x="475210" y="1539307"/>
                  </a:moveTo>
                  <a:lnTo>
                    <a:pt x="451303" y="1512984"/>
                  </a:lnTo>
                  <a:cubicBezTo>
                    <a:pt x="476736" y="1489968"/>
                    <a:pt x="502168" y="1465298"/>
                    <a:pt x="526456" y="1439612"/>
                  </a:cubicBezTo>
                  <a:lnTo>
                    <a:pt x="551888" y="1464154"/>
                  </a:lnTo>
                  <a:cubicBezTo>
                    <a:pt x="527092" y="1490731"/>
                    <a:pt x="501278" y="1516036"/>
                    <a:pt x="475210" y="1539561"/>
                  </a:cubicBezTo>
                  <a:close/>
                  <a:moveTo>
                    <a:pt x="600337" y="1411127"/>
                  </a:moveTo>
                  <a:lnTo>
                    <a:pt x="573506" y="1387857"/>
                  </a:lnTo>
                  <a:cubicBezTo>
                    <a:pt x="595886" y="1362425"/>
                    <a:pt x="618266" y="1334449"/>
                    <a:pt x="639884" y="1306219"/>
                  </a:cubicBezTo>
                  <a:lnTo>
                    <a:pt x="668114" y="1327837"/>
                  </a:lnTo>
                  <a:cubicBezTo>
                    <a:pt x="646115" y="1356957"/>
                    <a:pt x="623353" y="1384932"/>
                    <a:pt x="600337" y="1411382"/>
                  </a:cubicBezTo>
                  <a:close/>
                  <a:moveTo>
                    <a:pt x="710331" y="1270105"/>
                  </a:moveTo>
                  <a:lnTo>
                    <a:pt x="681339" y="1250268"/>
                  </a:lnTo>
                  <a:cubicBezTo>
                    <a:pt x="701176" y="1222038"/>
                    <a:pt x="720759" y="1192537"/>
                    <a:pt x="739579" y="1162527"/>
                  </a:cubicBezTo>
                  <a:lnTo>
                    <a:pt x="769716" y="1181347"/>
                  </a:lnTo>
                  <a:cubicBezTo>
                    <a:pt x="750642" y="1212120"/>
                    <a:pt x="730677" y="1241621"/>
                    <a:pt x="710331" y="1270360"/>
                  </a:cubicBezTo>
                  <a:close/>
                  <a:moveTo>
                    <a:pt x="806593" y="1119546"/>
                  </a:moveTo>
                  <a:lnTo>
                    <a:pt x="775820" y="1101744"/>
                  </a:lnTo>
                  <a:cubicBezTo>
                    <a:pt x="793113" y="1071861"/>
                    <a:pt x="810153" y="1040706"/>
                    <a:pt x="826684" y="1009170"/>
                  </a:cubicBezTo>
                  <a:lnTo>
                    <a:pt x="858220" y="1025574"/>
                  </a:lnTo>
                  <a:cubicBezTo>
                    <a:pt x="841562" y="1057873"/>
                    <a:pt x="824141" y="1089536"/>
                    <a:pt x="806593" y="1119801"/>
                  </a:cubicBezTo>
                  <a:close/>
                  <a:moveTo>
                    <a:pt x="890138" y="961612"/>
                  </a:moveTo>
                  <a:lnTo>
                    <a:pt x="858093" y="946225"/>
                  </a:lnTo>
                  <a:cubicBezTo>
                    <a:pt x="873098" y="914943"/>
                    <a:pt x="887849" y="882644"/>
                    <a:pt x="901837" y="849964"/>
                  </a:cubicBezTo>
                  <a:lnTo>
                    <a:pt x="934517" y="864079"/>
                  </a:lnTo>
                  <a:cubicBezTo>
                    <a:pt x="920402" y="897395"/>
                    <a:pt x="905397" y="930203"/>
                    <a:pt x="890138" y="961866"/>
                  </a:cubicBezTo>
                  <a:close/>
                  <a:moveTo>
                    <a:pt x="961857" y="798209"/>
                  </a:moveTo>
                  <a:lnTo>
                    <a:pt x="928795" y="785493"/>
                  </a:lnTo>
                  <a:cubicBezTo>
                    <a:pt x="941511" y="753067"/>
                    <a:pt x="954227" y="719750"/>
                    <a:pt x="966053" y="686561"/>
                  </a:cubicBezTo>
                  <a:lnTo>
                    <a:pt x="999624" y="698387"/>
                  </a:lnTo>
                  <a:cubicBezTo>
                    <a:pt x="987671" y="731831"/>
                    <a:pt x="974954" y="765529"/>
                    <a:pt x="961857" y="798463"/>
                  </a:cubicBezTo>
                  <a:close/>
                  <a:moveTo>
                    <a:pt x="1022640" y="630610"/>
                  </a:moveTo>
                  <a:lnTo>
                    <a:pt x="988815" y="619547"/>
                  </a:lnTo>
                  <a:cubicBezTo>
                    <a:pt x="999624" y="586358"/>
                    <a:pt x="1010051" y="552406"/>
                    <a:pt x="1019715" y="518581"/>
                  </a:cubicBezTo>
                  <a:lnTo>
                    <a:pt x="1053922" y="528372"/>
                  </a:lnTo>
                  <a:cubicBezTo>
                    <a:pt x="1044130" y="562833"/>
                    <a:pt x="1033957" y="597167"/>
                    <a:pt x="1022640" y="630864"/>
                  </a:cubicBezTo>
                  <a:close/>
                  <a:moveTo>
                    <a:pt x="1072742" y="459578"/>
                  </a:moveTo>
                  <a:lnTo>
                    <a:pt x="1038281" y="450677"/>
                  </a:lnTo>
                  <a:cubicBezTo>
                    <a:pt x="1047055" y="416597"/>
                    <a:pt x="1055448" y="382009"/>
                    <a:pt x="1062950" y="347803"/>
                  </a:cubicBezTo>
                  <a:lnTo>
                    <a:pt x="1097793" y="355560"/>
                  </a:lnTo>
                  <a:cubicBezTo>
                    <a:pt x="1090036" y="390402"/>
                    <a:pt x="1081643" y="425372"/>
                    <a:pt x="1072742" y="459832"/>
                  </a:cubicBezTo>
                  <a:close/>
                  <a:moveTo>
                    <a:pt x="1112289" y="285748"/>
                  </a:moveTo>
                  <a:lnTo>
                    <a:pt x="1077320" y="278881"/>
                  </a:lnTo>
                  <a:cubicBezTo>
                    <a:pt x="1084186" y="244293"/>
                    <a:pt x="1090036" y="209197"/>
                    <a:pt x="1095758" y="174736"/>
                  </a:cubicBezTo>
                  <a:lnTo>
                    <a:pt x="1130854" y="180331"/>
                  </a:lnTo>
                  <a:cubicBezTo>
                    <a:pt x="1125387" y="215428"/>
                    <a:pt x="1119156" y="250906"/>
                    <a:pt x="1112289" y="286002"/>
                  </a:cubicBezTo>
                  <a:close/>
                  <a:moveTo>
                    <a:pt x="1140900" y="109757"/>
                  </a:moveTo>
                  <a:lnTo>
                    <a:pt x="1105677" y="105179"/>
                  </a:lnTo>
                  <a:cubicBezTo>
                    <a:pt x="1110254" y="69828"/>
                    <a:pt x="1114069" y="34477"/>
                    <a:pt x="1116994" y="16"/>
                  </a:cubicBezTo>
                  <a:lnTo>
                    <a:pt x="1152472" y="3195"/>
                  </a:lnTo>
                  <a:cubicBezTo>
                    <a:pt x="1149420" y="38419"/>
                    <a:pt x="1145605" y="74151"/>
                    <a:pt x="1140900" y="110011"/>
                  </a:cubicBezTo>
                  <a:close/>
                </a:path>
              </a:pathLst>
            </a:custGeom>
            <a:solidFill>
              <a:srgbClr val="FFFFFF"/>
            </a:solidFill>
            <a:ln w="12707" cap="flat">
              <a:noFill/>
              <a:prstDash val="solid"/>
              <a:miter/>
            </a:ln>
          </p:spPr>
          <p:txBody>
            <a:bodyPr rtlCol="0" anchor="ctr"/>
            <a:lstStyle/>
            <a:p>
              <a:endParaRPr lang="nl-NL"/>
            </a:p>
          </p:txBody>
        </p:sp>
        <p:sp>
          <p:nvSpPr>
            <p:cNvPr id="57" name="Vrije vorm: vorm 56">
              <a:extLst>
                <a:ext uri="{FF2B5EF4-FFF2-40B4-BE49-F238E27FC236}">
                  <a16:creationId xmlns:a16="http://schemas.microsoft.com/office/drawing/2014/main" id="{F829AC0A-63F4-4890-8AD3-2B37A1352133}"/>
                </a:ext>
              </a:extLst>
            </p:cNvPr>
            <p:cNvSpPr/>
            <p:nvPr/>
          </p:nvSpPr>
          <p:spPr>
            <a:xfrm>
              <a:off x="1018194" y="2404803"/>
              <a:ext cx="772378" cy="1273777"/>
            </a:xfrm>
            <a:custGeom>
              <a:avLst/>
              <a:gdLst>
                <a:gd name="connsiteX0" fmla="*/ 772386 w 772378"/>
                <a:gd name="connsiteY0" fmla="*/ 1273793 h 1273777"/>
                <a:gd name="connsiteX1" fmla="*/ 666461 w 772378"/>
                <a:gd name="connsiteY1" fmla="*/ 1266545 h 1273777"/>
                <a:gd name="connsiteX2" fmla="*/ 671420 w 772378"/>
                <a:gd name="connsiteY2" fmla="*/ 1231194 h 1273777"/>
                <a:gd name="connsiteX3" fmla="*/ 772386 w 772378"/>
                <a:gd name="connsiteY3" fmla="*/ 1238188 h 1273777"/>
                <a:gd name="connsiteX4" fmla="*/ 597666 w 772378"/>
                <a:gd name="connsiteY4" fmla="*/ 1253320 h 1273777"/>
                <a:gd name="connsiteX5" fmla="*/ 495937 w 772378"/>
                <a:gd name="connsiteY5" fmla="*/ 1219495 h 1273777"/>
                <a:gd name="connsiteX6" fmla="*/ 510052 w 772378"/>
                <a:gd name="connsiteY6" fmla="*/ 1186815 h 1273777"/>
                <a:gd name="connsiteX7" fmla="*/ 605677 w 772378"/>
                <a:gd name="connsiteY7" fmla="*/ 1218732 h 1273777"/>
                <a:gd name="connsiteX8" fmla="*/ 433628 w 772378"/>
                <a:gd name="connsiteY8" fmla="*/ 1188341 h 1273777"/>
                <a:gd name="connsiteX9" fmla="*/ 345505 w 772378"/>
                <a:gd name="connsiteY9" fmla="*/ 1128193 h 1273777"/>
                <a:gd name="connsiteX10" fmla="*/ 367885 w 772378"/>
                <a:gd name="connsiteY10" fmla="*/ 1100599 h 1273777"/>
                <a:gd name="connsiteX11" fmla="*/ 451176 w 772378"/>
                <a:gd name="connsiteY11" fmla="*/ 1157313 h 1273777"/>
                <a:gd name="connsiteX12" fmla="*/ 293750 w 772378"/>
                <a:gd name="connsiteY12" fmla="*/ 1081525 h 1273777"/>
                <a:gd name="connsiteX13" fmla="*/ 223811 w 772378"/>
                <a:gd name="connsiteY13" fmla="*/ 1001413 h 1273777"/>
                <a:gd name="connsiteX14" fmla="*/ 252168 w 772378"/>
                <a:gd name="connsiteY14" fmla="*/ 979923 h 1273777"/>
                <a:gd name="connsiteX15" fmla="*/ 318801 w 772378"/>
                <a:gd name="connsiteY15" fmla="*/ 1056220 h 1273777"/>
                <a:gd name="connsiteX16" fmla="*/ 183883 w 772378"/>
                <a:gd name="connsiteY16" fmla="*/ 944190 h 1273777"/>
                <a:gd name="connsiteX17" fmla="*/ 132128 w 772378"/>
                <a:gd name="connsiteY17" fmla="*/ 851744 h 1273777"/>
                <a:gd name="connsiteX18" fmla="*/ 164046 w 772378"/>
                <a:gd name="connsiteY18" fmla="*/ 836103 h 1273777"/>
                <a:gd name="connsiteX19" fmla="*/ 213893 w 772378"/>
                <a:gd name="connsiteY19" fmla="*/ 925116 h 1273777"/>
                <a:gd name="connsiteX20" fmla="*/ 103517 w 772378"/>
                <a:gd name="connsiteY20" fmla="*/ 788418 h 1273777"/>
                <a:gd name="connsiteX21" fmla="*/ 67657 w 772378"/>
                <a:gd name="connsiteY21" fmla="*/ 689232 h 1273777"/>
                <a:gd name="connsiteX22" fmla="*/ 101609 w 772378"/>
                <a:gd name="connsiteY22" fmla="*/ 678550 h 1273777"/>
                <a:gd name="connsiteX23" fmla="*/ 136452 w 772378"/>
                <a:gd name="connsiteY23" fmla="*/ 774811 h 1273777"/>
                <a:gd name="connsiteX24" fmla="*/ 48583 w 772378"/>
                <a:gd name="connsiteY24" fmla="*/ 623108 h 1273777"/>
                <a:gd name="connsiteX25" fmla="*/ 26075 w 772378"/>
                <a:gd name="connsiteY25" fmla="*/ 520361 h 1273777"/>
                <a:gd name="connsiteX26" fmla="*/ 61045 w 772378"/>
                <a:gd name="connsiteY26" fmla="*/ 514003 h 1273777"/>
                <a:gd name="connsiteX27" fmla="*/ 83044 w 772378"/>
                <a:gd name="connsiteY27" fmla="*/ 614206 h 1273777"/>
                <a:gd name="connsiteX28" fmla="*/ 15267 w 772378"/>
                <a:gd name="connsiteY28" fmla="*/ 452075 h 1273777"/>
                <a:gd name="connsiteX29" fmla="*/ 4331 w 772378"/>
                <a:gd name="connsiteY29" fmla="*/ 347549 h 1273777"/>
                <a:gd name="connsiteX30" fmla="*/ 39809 w 772378"/>
                <a:gd name="connsiteY30" fmla="*/ 345005 h 1273777"/>
                <a:gd name="connsiteX31" fmla="*/ 50490 w 772378"/>
                <a:gd name="connsiteY31" fmla="*/ 446735 h 1273777"/>
                <a:gd name="connsiteX32" fmla="*/ 770 w 772378"/>
                <a:gd name="connsiteY32" fmla="*/ 278500 h 1273777"/>
                <a:gd name="connsiteX33" fmla="*/ 7 w 772378"/>
                <a:gd name="connsiteY33" fmla="*/ 223820 h 1273777"/>
                <a:gd name="connsiteX34" fmla="*/ 7 w 772378"/>
                <a:gd name="connsiteY34" fmla="*/ 172956 h 1273777"/>
                <a:gd name="connsiteX35" fmla="*/ 35612 w 772378"/>
                <a:gd name="connsiteY35" fmla="*/ 173846 h 1273777"/>
                <a:gd name="connsiteX36" fmla="*/ 34849 w 772378"/>
                <a:gd name="connsiteY36" fmla="*/ 223185 h 1273777"/>
                <a:gd name="connsiteX37" fmla="*/ 35740 w 772378"/>
                <a:gd name="connsiteY37" fmla="*/ 276847 h 1273777"/>
                <a:gd name="connsiteX38" fmla="*/ 39554 w 772378"/>
                <a:gd name="connsiteY38" fmla="*/ 106959 h 1273777"/>
                <a:gd name="connsiteX39" fmla="*/ 3949 w 772378"/>
                <a:gd name="connsiteY39" fmla="*/ 104543 h 1273777"/>
                <a:gd name="connsiteX40" fmla="*/ 14376 w 772378"/>
                <a:gd name="connsiteY40" fmla="*/ 16 h 1273777"/>
                <a:gd name="connsiteX41" fmla="*/ 49600 w 772378"/>
                <a:gd name="connsiteY41" fmla="*/ 4594 h 1273777"/>
                <a:gd name="connsiteX42" fmla="*/ 39173 w 772378"/>
                <a:gd name="connsiteY42" fmla="*/ 106450 h 127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2378" h="1273777">
                  <a:moveTo>
                    <a:pt x="772386" y="1273793"/>
                  </a:moveTo>
                  <a:cubicBezTo>
                    <a:pt x="736959" y="1273793"/>
                    <a:pt x="701557" y="1271364"/>
                    <a:pt x="666461" y="1266545"/>
                  </a:cubicBezTo>
                  <a:lnTo>
                    <a:pt x="671420" y="1231194"/>
                  </a:lnTo>
                  <a:cubicBezTo>
                    <a:pt x="704863" y="1235925"/>
                    <a:pt x="738612" y="1238264"/>
                    <a:pt x="772386" y="1238188"/>
                  </a:cubicBezTo>
                  <a:close/>
                  <a:moveTo>
                    <a:pt x="597666" y="1253320"/>
                  </a:moveTo>
                  <a:cubicBezTo>
                    <a:pt x="562900" y="1244800"/>
                    <a:pt x="528885" y="1233483"/>
                    <a:pt x="495937" y="1219495"/>
                  </a:cubicBezTo>
                  <a:lnTo>
                    <a:pt x="510052" y="1186815"/>
                  </a:lnTo>
                  <a:cubicBezTo>
                    <a:pt x="541003" y="1200027"/>
                    <a:pt x="572984" y="1210708"/>
                    <a:pt x="605677" y="1218732"/>
                  </a:cubicBezTo>
                  <a:close/>
                  <a:moveTo>
                    <a:pt x="433628" y="1188341"/>
                  </a:moveTo>
                  <a:cubicBezTo>
                    <a:pt x="402677" y="1170716"/>
                    <a:pt x="373201" y="1150599"/>
                    <a:pt x="345505" y="1128193"/>
                  </a:cubicBezTo>
                  <a:lnTo>
                    <a:pt x="367885" y="1100599"/>
                  </a:lnTo>
                  <a:cubicBezTo>
                    <a:pt x="394055" y="1121746"/>
                    <a:pt x="421916" y="1140706"/>
                    <a:pt x="451176" y="1157313"/>
                  </a:cubicBezTo>
                  <a:close/>
                  <a:moveTo>
                    <a:pt x="293750" y="1081525"/>
                  </a:moveTo>
                  <a:cubicBezTo>
                    <a:pt x="268636" y="1056449"/>
                    <a:pt x="245269" y="1029681"/>
                    <a:pt x="223811" y="1001413"/>
                  </a:cubicBezTo>
                  <a:lnTo>
                    <a:pt x="252168" y="979923"/>
                  </a:lnTo>
                  <a:cubicBezTo>
                    <a:pt x="272629" y="1006830"/>
                    <a:pt x="294882" y="1032326"/>
                    <a:pt x="318801" y="1056220"/>
                  </a:cubicBezTo>
                  <a:close/>
                  <a:moveTo>
                    <a:pt x="183883" y="944190"/>
                  </a:moveTo>
                  <a:cubicBezTo>
                    <a:pt x="164945" y="914346"/>
                    <a:pt x="147666" y="883484"/>
                    <a:pt x="132128" y="851744"/>
                  </a:cubicBezTo>
                  <a:lnTo>
                    <a:pt x="164046" y="836103"/>
                  </a:lnTo>
                  <a:cubicBezTo>
                    <a:pt x="179070" y="866635"/>
                    <a:pt x="195709" y="896352"/>
                    <a:pt x="213893" y="925116"/>
                  </a:cubicBezTo>
                  <a:close/>
                  <a:moveTo>
                    <a:pt x="103517" y="788418"/>
                  </a:moveTo>
                  <a:cubicBezTo>
                    <a:pt x="90801" y="756754"/>
                    <a:pt x="78084" y="723438"/>
                    <a:pt x="67657" y="689232"/>
                  </a:cubicBezTo>
                  <a:lnTo>
                    <a:pt x="101609" y="678550"/>
                  </a:lnTo>
                  <a:cubicBezTo>
                    <a:pt x="111909" y="711739"/>
                    <a:pt x="123735" y="744165"/>
                    <a:pt x="136452" y="774811"/>
                  </a:cubicBezTo>
                  <a:close/>
                  <a:moveTo>
                    <a:pt x="48583" y="623108"/>
                  </a:moveTo>
                  <a:cubicBezTo>
                    <a:pt x="39936" y="589791"/>
                    <a:pt x="32433" y="555203"/>
                    <a:pt x="26075" y="520361"/>
                  </a:cubicBezTo>
                  <a:lnTo>
                    <a:pt x="61045" y="514003"/>
                  </a:lnTo>
                  <a:cubicBezTo>
                    <a:pt x="67276" y="548082"/>
                    <a:pt x="74651" y="581780"/>
                    <a:pt x="83044" y="614206"/>
                  </a:cubicBezTo>
                  <a:close/>
                  <a:moveTo>
                    <a:pt x="15267" y="452075"/>
                  </a:moveTo>
                  <a:cubicBezTo>
                    <a:pt x="10562" y="417869"/>
                    <a:pt x="6874" y="382645"/>
                    <a:pt x="4331" y="347549"/>
                  </a:cubicBezTo>
                  <a:lnTo>
                    <a:pt x="39809" y="345005"/>
                  </a:lnTo>
                  <a:cubicBezTo>
                    <a:pt x="42352" y="379339"/>
                    <a:pt x="45913" y="413800"/>
                    <a:pt x="50490" y="446735"/>
                  </a:cubicBezTo>
                  <a:close/>
                  <a:moveTo>
                    <a:pt x="770" y="278500"/>
                  </a:moveTo>
                  <a:cubicBezTo>
                    <a:pt x="770" y="260443"/>
                    <a:pt x="7" y="242132"/>
                    <a:pt x="7" y="223820"/>
                  </a:cubicBezTo>
                  <a:cubicBezTo>
                    <a:pt x="7" y="205509"/>
                    <a:pt x="7" y="190250"/>
                    <a:pt x="7" y="172956"/>
                  </a:cubicBezTo>
                  <a:lnTo>
                    <a:pt x="35612" y="173846"/>
                  </a:lnTo>
                  <a:cubicBezTo>
                    <a:pt x="35612" y="190377"/>
                    <a:pt x="34849" y="206908"/>
                    <a:pt x="34849" y="223185"/>
                  </a:cubicBezTo>
                  <a:cubicBezTo>
                    <a:pt x="34849" y="239461"/>
                    <a:pt x="34849" y="259044"/>
                    <a:pt x="35740" y="276847"/>
                  </a:cubicBezTo>
                  <a:close/>
                  <a:moveTo>
                    <a:pt x="39554" y="106959"/>
                  </a:moveTo>
                  <a:lnTo>
                    <a:pt x="3949" y="104543"/>
                  </a:lnTo>
                  <a:cubicBezTo>
                    <a:pt x="6365" y="69573"/>
                    <a:pt x="9799" y="34350"/>
                    <a:pt x="14376" y="16"/>
                  </a:cubicBezTo>
                  <a:lnTo>
                    <a:pt x="49600" y="4594"/>
                  </a:lnTo>
                  <a:cubicBezTo>
                    <a:pt x="44895" y="37783"/>
                    <a:pt x="41462" y="72117"/>
                    <a:pt x="39173" y="106450"/>
                  </a:cubicBezTo>
                  <a:close/>
                </a:path>
              </a:pathLst>
            </a:custGeom>
            <a:solidFill>
              <a:srgbClr val="FFFFFF"/>
            </a:solidFill>
            <a:ln w="12707" cap="flat">
              <a:noFill/>
              <a:prstDash val="solid"/>
              <a:miter/>
            </a:ln>
          </p:spPr>
          <p:txBody>
            <a:bodyPr rtlCol="0" anchor="ctr"/>
            <a:lstStyle/>
            <a:p>
              <a:endParaRPr lang="nl-NL"/>
            </a:p>
          </p:txBody>
        </p:sp>
        <p:sp>
          <p:nvSpPr>
            <p:cNvPr id="58" name="Vrije vorm: vorm 57">
              <a:extLst>
                <a:ext uri="{FF2B5EF4-FFF2-40B4-BE49-F238E27FC236}">
                  <a16:creationId xmlns:a16="http://schemas.microsoft.com/office/drawing/2014/main" id="{A551AF12-5AF2-4134-BCA7-5E39A061734A}"/>
                </a:ext>
              </a:extLst>
            </p:cNvPr>
            <p:cNvSpPr/>
            <p:nvPr/>
          </p:nvSpPr>
          <p:spPr>
            <a:xfrm>
              <a:off x="1081520" y="447152"/>
              <a:ext cx="3841930" cy="1721131"/>
            </a:xfrm>
            <a:custGeom>
              <a:avLst/>
              <a:gdLst>
                <a:gd name="connsiteX0" fmla="*/ 34341 w 3841930"/>
                <a:gd name="connsiteY0" fmla="*/ 1721147 h 1721131"/>
                <a:gd name="connsiteX1" fmla="*/ 7 w 3841930"/>
                <a:gd name="connsiteY1" fmla="*/ 1711992 h 1721131"/>
                <a:gd name="connsiteX2" fmla="*/ 30526 w 3841930"/>
                <a:gd name="connsiteY2" fmla="*/ 1607338 h 1721131"/>
                <a:gd name="connsiteX3" fmla="*/ 64351 w 3841930"/>
                <a:gd name="connsiteY3" fmla="*/ 1618146 h 1721131"/>
                <a:gd name="connsiteX4" fmla="*/ 34341 w 3841930"/>
                <a:gd name="connsiteY4" fmla="*/ 1721147 h 1721131"/>
                <a:gd name="connsiteX5" fmla="*/ 87367 w 3841930"/>
                <a:gd name="connsiteY5" fmla="*/ 1549861 h 1721131"/>
                <a:gd name="connsiteX6" fmla="*/ 53796 w 3841930"/>
                <a:gd name="connsiteY6" fmla="*/ 1537907 h 1721131"/>
                <a:gd name="connsiteX7" fmla="*/ 91945 w 3841930"/>
                <a:gd name="connsiteY7" fmla="*/ 1436178 h 1721131"/>
                <a:gd name="connsiteX8" fmla="*/ 124880 w 3841930"/>
                <a:gd name="connsiteY8" fmla="*/ 1449657 h 1721131"/>
                <a:gd name="connsiteX9" fmla="*/ 87621 w 3841930"/>
                <a:gd name="connsiteY9" fmla="*/ 1549861 h 1721131"/>
                <a:gd name="connsiteX10" fmla="*/ 154000 w 3841930"/>
                <a:gd name="connsiteY10" fmla="*/ 1383279 h 1721131"/>
                <a:gd name="connsiteX11" fmla="*/ 121446 w 3841930"/>
                <a:gd name="connsiteY11" fmla="*/ 1368783 h 1721131"/>
                <a:gd name="connsiteX12" fmla="*/ 168496 w 3841930"/>
                <a:gd name="connsiteY12" fmla="*/ 1270360 h 1721131"/>
                <a:gd name="connsiteX13" fmla="*/ 200287 w 3841930"/>
                <a:gd name="connsiteY13" fmla="*/ 1286509 h 1721131"/>
                <a:gd name="connsiteX14" fmla="*/ 154254 w 3841930"/>
                <a:gd name="connsiteY14" fmla="*/ 1383279 h 1721131"/>
                <a:gd name="connsiteX15" fmla="*/ 233984 w 3841930"/>
                <a:gd name="connsiteY15" fmla="*/ 1222801 h 1721131"/>
                <a:gd name="connsiteX16" fmla="*/ 202703 w 3841930"/>
                <a:gd name="connsiteY16" fmla="*/ 1205634 h 1721131"/>
                <a:gd name="connsiteX17" fmla="*/ 257636 w 3841930"/>
                <a:gd name="connsiteY17" fmla="*/ 1111408 h 1721131"/>
                <a:gd name="connsiteX18" fmla="*/ 288664 w 3841930"/>
                <a:gd name="connsiteY18" fmla="*/ 1130101 h 1721131"/>
                <a:gd name="connsiteX19" fmla="*/ 234239 w 3841930"/>
                <a:gd name="connsiteY19" fmla="*/ 1222801 h 1721131"/>
                <a:gd name="connsiteX20" fmla="*/ 326812 w 3841930"/>
                <a:gd name="connsiteY20" fmla="*/ 1069317 h 1721131"/>
                <a:gd name="connsiteX21" fmla="*/ 297184 w 3841930"/>
                <a:gd name="connsiteY21" fmla="*/ 1049734 h 1721131"/>
                <a:gd name="connsiteX22" fmla="*/ 359747 w 3841930"/>
                <a:gd name="connsiteY22" fmla="*/ 959958 h 1721131"/>
                <a:gd name="connsiteX23" fmla="*/ 388358 w 3841930"/>
                <a:gd name="connsiteY23" fmla="*/ 981067 h 1721131"/>
                <a:gd name="connsiteX24" fmla="*/ 326812 w 3841930"/>
                <a:gd name="connsiteY24" fmla="*/ 1069317 h 1721131"/>
                <a:gd name="connsiteX25" fmla="*/ 432102 w 3841930"/>
                <a:gd name="connsiteY25" fmla="*/ 923590 h 1721131"/>
                <a:gd name="connsiteX26" fmla="*/ 404126 w 3841930"/>
                <a:gd name="connsiteY26" fmla="*/ 901591 h 1721131"/>
                <a:gd name="connsiteX27" fmla="*/ 473684 w 3841930"/>
                <a:gd name="connsiteY27" fmla="*/ 817283 h 1721131"/>
                <a:gd name="connsiteX28" fmla="*/ 500515 w 3841930"/>
                <a:gd name="connsiteY28" fmla="*/ 840554 h 1721131"/>
                <a:gd name="connsiteX29" fmla="*/ 432229 w 3841930"/>
                <a:gd name="connsiteY29" fmla="*/ 923590 h 1721131"/>
                <a:gd name="connsiteX30" fmla="*/ 548709 w 3841930"/>
                <a:gd name="connsiteY30" fmla="*/ 786764 h 1721131"/>
                <a:gd name="connsiteX31" fmla="*/ 522514 w 3841930"/>
                <a:gd name="connsiteY31" fmla="*/ 762604 h 1721131"/>
                <a:gd name="connsiteX32" fmla="*/ 598811 w 3841930"/>
                <a:gd name="connsiteY32" fmla="*/ 684145 h 1721131"/>
                <a:gd name="connsiteX33" fmla="*/ 624243 w 3841930"/>
                <a:gd name="connsiteY33" fmla="*/ 709577 h 1721131"/>
                <a:gd name="connsiteX34" fmla="*/ 548836 w 3841930"/>
                <a:gd name="connsiteY34" fmla="*/ 786764 h 1721131"/>
                <a:gd name="connsiteX35" fmla="*/ 3814471 w 3841930"/>
                <a:gd name="connsiteY35" fmla="*/ 762349 h 1721131"/>
                <a:gd name="connsiteX36" fmla="*/ 3744151 w 3841930"/>
                <a:gd name="connsiteY36" fmla="*/ 681220 h 1721131"/>
                <a:gd name="connsiteX37" fmla="*/ 3770473 w 3841930"/>
                <a:gd name="connsiteY37" fmla="*/ 657187 h 1721131"/>
                <a:gd name="connsiteX38" fmla="*/ 3841938 w 3841930"/>
                <a:gd name="connsiteY38" fmla="*/ 739715 h 1721131"/>
                <a:gd name="connsiteX39" fmla="*/ 675871 w 3841930"/>
                <a:gd name="connsiteY39" fmla="*/ 659730 h 1721131"/>
                <a:gd name="connsiteX40" fmla="*/ 651710 w 3841930"/>
                <a:gd name="connsiteY40" fmla="*/ 633535 h 1721131"/>
                <a:gd name="connsiteX41" fmla="*/ 733602 w 3841930"/>
                <a:gd name="connsiteY41" fmla="*/ 561434 h 1721131"/>
                <a:gd name="connsiteX42" fmla="*/ 756491 w 3841930"/>
                <a:gd name="connsiteY42" fmla="*/ 588647 h 1721131"/>
                <a:gd name="connsiteX43" fmla="*/ 675871 w 3841930"/>
                <a:gd name="connsiteY43" fmla="*/ 659730 h 1721131"/>
                <a:gd name="connsiteX44" fmla="*/ 3694812 w 3841930"/>
                <a:gd name="connsiteY44" fmla="*/ 628830 h 1721131"/>
                <a:gd name="connsiteX45" fmla="*/ 3617879 w 3841930"/>
                <a:gd name="connsiteY45" fmla="*/ 554186 h 1721131"/>
                <a:gd name="connsiteX46" fmla="*/ 3641913 w 3841930"/>
                <a:gd name="connsiteY46" fmla="*/ 527991 h 1721131"/>
                <a:gd name="connsiteX47" fmla="*/ 3720244 w 3841930"/>
                <a:gd name="connsiteY47" fmla="*/ 604288 h 1721131"/>
                <a:gd name="connsiteX48" fmla="*/ 812442 w 3841930"/>
                <a:gd name="connsiteY48" fmla="*/ 542996 h 1721131"/>
                <a:gd name="connsiteX49" fmla="*/ 790316 w 3841930"/>
                <a:gd name="connsiteY49" fmla="*/ 515020 h 1721131"/>
                <a:gd name="connsiteX50" fmla="*/ 877549 w 3841930"/>
                <a:gd name="connsiteY50" fmla="*/ 449405 h 1721131"/>
                <a:gd name="connsiteX51" fmla="*/ 898276 w 3841930"/>
                <a:gd name="connsiteY51" fmla="*/ 478271 h 1721131"/>
                <a:gd name="connsiteX52" fmla="*/ 812442 w 3841930"/>
                <a:gd name="connsiteY52" fmla="*/ 542996 h 1721131"/>
                <a:gd name="connsiteX53" fmla="*/ 3563963 w 3841930"/>
                <a:gd name="connsiteY53" fmla="*/ 506500 h 1721131"/>
                <a:gd name="connsiteX54" fmla="*/ 3480545 w 3841930"/>
                <a:gd name="connsiteY54" fmla="*/ 439105 h 1721131"/>
                <a:gd name="connsiteX55" fmla="*/ 3502162 w 3841930"/>
                <a:gd name="connsiteY55" fmla="*/ 410748 h 1721131"/>
                <a:gd name="connsiteX56" fmla="*/ 3587106 w 3841930"/>
                <a:gd name="connsiteY56" fmla="*/ 479415 h 1721131"/>
                <a:gd name="connsiteX57" fmla="*/ 957152 w 3841930"/>
                <a:gd name="connsiteY57" fmla="*/ 437070 h 1721131"/>
                <a:gd name="connsiteX58" fmla="*/ 937188 w 3841930"/>
                <a:gd name="connsiteY58" fmla="*/ 407569 h 1721131"/>
                <a:gd name="connsiteX59" fmla="*/ 1029125 w 3841930"/>
                <a:gd name="connsiteY59" fmla="*/ 348820 h 1721131"/>
                <a:gd name="connsiteX60" fmla="*/ 1047564 w 3841930"/>
                <a:gd name="connsiteY60" fmla="*/ 379212 h 1721131"/>
                <a:gd name="connsiteX61" fmla="*/ 957533 w 3841930"/>
                <a:gd name="connsiteY61" fmla="*/ 437070 h 1721131"/>
                <a:gd name="connsiteX62" fmla="*/ 3422178 w 3841930"/>
                <a:gd name="connsiteY62" fmla="*/ 396379 h 1721131"/>
                <a:gd name="connsiteX63" fmla="*/ 3333165 w 3841930"/>
                <a:gd name="connsiteY63" fmla="*/ 336994 h 1721131"/>
                <a:gd name="connsiteX64" fmla="*/ 3352112 w 3841930"/>
                <a:gd name="connsiteY64" fmla="*/ 306857 h 1721131"/>
                <a:gd name="connsiteX65" fmla="*/ 3443032 w 3841930"/>
                <a:gd name="connsiteY65" fmla="*/ 367386 h 1721131"/>
                <a:gd name="connsiteX66" fmla="*/ 1110381 w 3841930"/>
                <a:gd name="connsiteY66" fmla="*/ 342589 h 1721131"/>
                <a:gd name="connsiteX67" fmla="*/ 1092833 w 3841930"/>
                <a:gd name="connsiteY67" fmla="*/ 311689 h 1721131"/>
                <a:gd name="connsiteX68" fmla="*/ 1188840 w 3841930"/>
                <a:gd name="connsiteY68" fmla="*/ 259934 h 1721131"/>
                <a:gd name="connsiteX69" fmla="*/ 1204990 w 3841930"/>
                <a:gd name="connsiteY69" fmla="*/ 291725 h 1721131"/>
                <a:gd name="connsiteX70" fmla="*/ 1110381 w 3841930"/>
                <a:gd name="connsiteY70" fmla="*/ 342589 h 1721131"/>
                <a:gd name="connsiteX71" fmla="*/ 3272127 w 3841930"/>
                <a:gd name="connsiteY71" fmla="*/ 299863 h 1721131"/>
                <a:gd name="connsiteX72" fmla="*/ 3177774 w 3841930"/>
                <a:gd name="connsiteY72" fmla="*/ 248998 h 1721131"/>
                <a:gd name="connsiteX73" fmla="*/ 3193796 w 3841930"/>
                <a:gd name="connsiteY73" fmla="*/ 217208 h 1721131"/>
                <a:gd name="connsiteX74" fmla="*/ 3289930 w 3841930"/>
                <a:gd name="connsiteY74" fmla="*/ 269090 h 1721131"/>
                <a:gd name="connsiteX75" fmla="*/ 1269842 w 3841930"/>
                <a:gd name="connsiteY75" fmla="*/ 259934 h 1721131"/>
                <a:gd name="connsiteX76" fmla="*/ 1255091 w 3841930"/>
                <a:gd name="connsiteY76" fmla="*/ 227762 h 1721131"/>
                <a:gd name="connsiteX77" fmla="*/ 1354786 w 3841930"/>
                <a:gd name="connsiteY77" fmla="*/ 183383 h 1721131"/>
                <a:gd name="connsiteX78" fmla="*/ 1368519 w 3841930"/>
                <a:gd name="connsiteY78" fmla="*/ 216318 h 1721131"/>
                <a:gd name="connsiteX79" fmla="*/ 1269842 w 3841930"/>
                <a:gd name="connsiteY79" fmla="*/ 259934 h 1721131"/>
                <a:gd name="connsiteX80" fmla="*/ 3112540 w 3841930"/>
                <a:gd name="connsiteY80" fmla="*/ 217717 h 1721131"/>
                <a:gd name="connsiteX81" fmla="*/ 3013862 w 3841930"/>
                <a:gd name="connsiteY81" fmla="*/ 175753 h 1721131"/>
                <a:gd name="connsiteX82" fmla="*/ 3026578 w 3841930"/>
                <a:gd name="connsiteY82" fmla="*/ 142691 h 1721131"/>
                <a:gd name="connsiteX83" fmla="*/ 3127036 w 3841930"/>
                <a:gd name="connsiteY83" fmla="*/ 185418 h 1721131"/>
                <a:gd name="connsiteX84" fmla="*/ 1435152 w 3841930"/>
                <a:gd name="connsiteY84" fmla="*/ 189487 h 1721131"/>
                <a:gd name="connsiteX85" fmla="*/ 1422436 w 3841930"/>
                <a:gd name="connsiteY85" fmla="*/ 156170 h 1721131"/>
                <a:gd name="connsiteX86" fmla="*/ 1525182 w 3841930"/>
                <a:gd name="connsiteY86" fmla="*/ 119548 h 1721131"/>
                <a:gd name="connsiteX87" fmla="*/ 1536373 w 3841930"/>
                <a:gd name="connsiteY87" fmla="*/ 153373 h 1721131"/>
                <a:gd name="connsiteX88" fmla="*/ 1435152 w 3841930"/>
                <a:gd name="connsiteY88" fmla="*/ 189487 h 1721131"/>
                <a:gd name="connsiteX89" fmla="*/ 2946339 w 3841930"/>
                <a:gd name="connsiteY89" fmla="*/ 150575 h 1721131"/>
                <a:gd name="connsiteX90" fmla="*/ 2844610 w 3841930"/>
                <a:gd name="connsiteY90" fmla="*/ 117768 h 1721131"/>
                <a:gd name="connsiteX91" fmla="*/ 2854656 w 3841930"/>
                <a:gd name="connsiteY91" fmla="*/ 83561 h 1721131"/>
                <a:gd name="connsiteX92" fmla="*/ 2958547 w 3841930"/>
                <a:gd name="connsiteY92" fmla="*/ 117005 h 1721131"/>
                <a:gd name="connsiteX93" fmla="*/ 1605167 w 3841930"/>
                <a:gd name="connsiteY93" fmla="*/ 131628 h 1721131"/>
                <a:gd name="connsiteX94" fmla="*/ 1594994 w 3841930"/>
                <a:gd name="connsiteY94" fmla="*/ 97549 h 1721131"/>
                <a:gd name="connsiteX95" fmla="*/ 1700284 w 3841930"/>
                <a:gd name="connsiteY95" fmla="*/ 68810 h 1721131"/>
                <a:gd name="connsiteX96" fmla="*/ 1708931 w 3841930"/>
                <a:gd name="connsiteY96" fmla="*/ 103398 h 1721131"/>
                <a:gd name="connsiteX97" fmla="*/ 1605167 w 3841930"/>
                <a:gd name="connsiteY97" fmla="*/ 131628 h 1721131"/>
                <a:gd name="connsiteX98" fmla="*/ 2775053 w 3841930"/>
                <a:gd name="connsiteY98" fmla="*/ 98821 h 1721131"/>
                <a:gd name="connsiteX99" fmla="*/ 2670399 w 3841930"/>
                <a:gd name="connsiteY99" fmla="*/ 75169 h 1721131"/>
                <a:gd name="connsiteX100" fmla="*/ 2677393 w 3841930"/>
                <a:gd name="connsiteY100" fmla="*/ 40326 h 1721131"/>
                <a:gd name="connsiteX101" fmla="*/ 2783827 w 3841930"/>
                <a:gd name="connsiteY101" fmla="*/ 64360 h 1721131"/>
                <a:gd name="connsiteX102" fmla="*/ 1779378 w 3841930"/>
                <a:gd name="connsiteY102" fmla="*/ 86995 h 1721131"/>
                <a:gd name="connsiteX103" fmla="*/ 1771749 w 3841930"/>
                <a:gd name="connsiteY103" fmla="*/ 52152 h 1721131"/>
                <a:gd name="connsiteX104" fmla="*/ 1878946 w 3841930"/>
                <a:gd name="connsiteY104" fmla="*/ 31552 h 1721131"/>
                <a:gd name="connsiteX105" fmla="*/ 1884795 w 3841930"/>
                <a:gd name="connsiteY105" fmla="*/ 66649 h 1721131"/>
                <a:gd name="connsiteX106" fmla="*/ 1779251 w 3841930"/>
                <a:gd name="connsiteY106" fmla="*/ 86995 h 1721131"/>
                <a:gd name="connsiteX107" fmla="*/ 2599570 w 3841930"/>
                <a:gd name="connsiteY107" fmla="*/ 62452 h 1721131"/>
                <a:gd name="connsiteX108" fmla="*/ 2493263 w 3841930"/>
                <a:gd name="connsiteY108" fmla="*/ 47956 h 1721131"/>
                <a:gd name="connsiteX109" fmla="*/ 2497078 w 3841930"/>
                <a:gd name="connsiteY109" fmla="*/ 12605 h 1721131"/>
                <a:gd name="connsiteX110" fmla="*/ 2605292 w 3841930"/>
                <a:gd name="connsiteY110" fmla="*/ 27356 h 1721131"/>
                <a:gd name="connsiteX111" fmla="*/ 1956133 w 3841930"/>
                <a:gd name="connsiteY111" fmla="*/ 55840 h 1721131"/>
                <a:gd name="connsiteX112" fmla="*/ 1951428 w 3841930"/>
                <a:gd name="connsiteY112" fmla="*/ 20616 h 1721131"/>
                <a:gd name="connsiteX113" fmla="*/ 2059896 w 3841930"/>
                <a:gd name="connsiteY113" fmla="*/ 7900 h 1721131"/>
                <a:gd name="connsiteX114" fmla="*/ 2062948 w 3841930"/>
                <a:gd name="connsiteY114" fmla="*/ 43378 h 1721131"/>
                <a:gd name="connsiteX115" fmla="*/ 1956005 w 3841930"/>
                <a:gd name="connsiteY115" fmla="*/ 55840 h 1721131"/>
                <a:gd name="connsiteX116" fmla="*/ 2421417 w 3841930"/>
                <a:gd name="connsiteY116" fmla="*/ 41598 h 1721131"/>
                <a:gd name="connsiteX117" fmla="*/ 2314220 w 3841930"/>
                <a:gd name="connsiteY117" fmla="*/ 36130 h 1721131"/>
                <a:gd name="connsiteX118" fmla="*/ 2315110 w 3841930"/>
                <a:gd name="connsiteY118" fmla="*/ 525 h 1721131"/>
                <a:gd name="connsiteX119" fmla="*/ 2424087 w 3841930"/>
                <a:gd name="connsiteY119" fmla="*/ 6120 h 1721131"/>
                <a:gd name="connsiteX120" fmla="*/ 2134795 w 3841930"/>
                <a:gd name="connsiteY120" fmla="*/ 38928 h 1721131"/>
                <a:gd name="connsiteX121" fmla="*/ 2132506 w 3841930"/>
                <a:gd name="connsiteY121" fmla="*/ 3449 h 1721131"/>
                <a:gd name="connsiteX122" fmla="*/ 2241610 w 3841930"/>
                <a:gd name="connsiteY122" fmla="*/ 16 h 1721131"/>
                <a:gd name="connsiteX123" fmla="*/ 2241610 w 3841930"/>
                <a:gd name="connsiteY123" fmla="*/ 35621 h 1721131"/>
                <a:gd name="connsiteX124" fmla="*/ 2134795 w 3841930"/>
                <a:gd name="connsiteY124" fmla="*/ 38673 h 172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841930" h="1721131">
                  <a:moveTo>
                    <a:pt x="34341" y="1721147"/>
                  </a:moveTo>
                  <a:lnTo>
                    <a:pt x="7" y="1711992"/>
                  </a:lnTo>
                  <a:cubicBezTo>
                    <a:pt x="9290" y="1676895"/>
                    <a:pt x="19590" y="1641671"/>
                    <a:pt x="30526" y="1607338"/>
                  </a:cubicBezTo>
                  <a:lnTo>
                    <a:pt x="64351" y="1618146"/>
                  </a:lnTo>
                  <a:cubicBezTo>
                    <a:pt x="53924" y="1651971"/>
                    <a:pt x="43751" y="1686686"/>
                    <a:pt x="34341" y="1721147"/>
                  </a:cubicBezTo>
                  <a:close/>
                  <a:moveTo>
                    <a:pt x="87367" y="1549861"/>
                  </a:moveTo>
                  <a:lnTo>
                    <a:pt x="53796" y="1537907"/>
                  </a:lnTo>
                  <a:cubicBezTo>
                    <a:pt x="66513" y="1503828"/>
                    <a:pt x="79229" y="1469495"/>
                    <a:pt x="91945" y="1436178"/>
                  </a:cubicBezTo>
                  <a:lnTo>
                    <a:pt x="124880" y="1449657"/>
                  </a:lnTo>
                  <a:cubicBezTo>
                    <a:pt x="112291" y="1482465"/>
                    <a:pt x="99447" y="1516672"/>
                    <a:pt x="87621" y="1549861"/>
                  </a:cubicBezTo>
                  <a:close/>
                  <a:moveTo>
                    <a:pt x="154000" y="1383279"/>
                  </a:moveTo>
                  <a:lnTo>
                    <a:pt x="121446" y="1368783"/>
                  </a:lnTo>
                  <a:cubicBezTo>
                    <a:pt x="136324" y="1335721"/>
                    <a:pt x="152092" y="1302659"/>
                    <a:pt x="168496" y="1270360"/>
                  </a:cubicBezTo>
                  <a:lnTo>
                    <a:pt x="200287" y="1286509"/>
                  </a:lnTo>
                  <a:cubicBezTo>
                    <a:pt x="184391" y="1318299"/>
                    <a:pt x="168750" y="1351362"/>
                    <a:pt x="154254" y="1383279"/>
                  </a:cubicBezTo>
                  <a:close/>
                  <a:moveTo>
                    <a:pt x="233984" y="1222801"/>
                  </a:moveTo>
                  <a:lnTo>
                    <a:pt x="202703" y="1205634"/>
                  </a:lnTo>
                  <a:cubicBezTo>
                    <a:pt x="220124" y="1173971"/>
                    <a:pt x="238689" y="1142054"/>
                    <a:pt x="257636" y="1111408"/>
                  </a:cubicBezTo>
                  <a:lnTo>
                    <a:pt x="288664" y="1130101"/>
                  </a:lnTo>
                  <a:cubicBezTo>
                    <a:pt x="269462" y="1160619"/>
                    <a:pt x="251278" y="1191647"/>
                    <a:pt x="234239" y="1222801"/>
                  </a:cubicBezTo>
                  <a:close/>
                  <a:moveTo>
                    <a:pt x="326812" y="1069317"/>
                  </a:moveTo>
                  <a:lnTo>
                    <a:pt x="297184" y="1049734"/>
                  </a:lnTo>
                  <a:cubicBezTo>
                    <a:pt x="317148" y="1019470"/>
                    <a:pt x="338257" y="989333"/>
                    <a:pt x="359747" y="959958"/>
                  </a:cubicBezTo>
                  <a:lnTo>
                    <a:pt x="388358" y="981067"/>
                  </a:lnTo>
                  <a:cubicBezTo>
                    <a:pt x="367377" y="1009933"/>
                    <a:pt x="346649" y="1039562"/>
                    <a:pt x="326812" y="1069317"/>
                  </a:cubicBezTo>
                  <a:close/>
                  <a:moveTo>
                    <a:pt x="432102" y="923590"/>
                  </a:moveTo>
                  <a:lnTo>
                    <a:pt x="404126" y="901591"/>
                  </a:lnTo>
                  <a:cubicBezTo>
                    <a:pt x="426507" y="873107"/>
                    <a:pt x="449905" y="844750"/>
                    <a:pt x="473684" y="817283"/>
                  </a:cubicBezTo>
                  <a:lnTo>
                    <a:pt x="500515" y="840554"/>
                  </a:lnTo>
                  <a:cubicBezTo>
                    <a:pt x="477244" y="868148"/>
                    <a:pt x="453974" y="895488"/>
                    <a:pt x="432229" y="923590"/>
                  </a:cubicBezTo>
                  <a:close/>
                  <a:moveTo>
                    <a:pt x="548709" y="786764"/>
                  </a:moveTo>
                  <a:lnTo>
                    <a:pt x="522514" y="762604"/>
                  </a:lnTo>
                  <a:cubicBezTo>
                    <a:pt x="547056" y="736027"/>
                    <a:pt x="572615" y="709705"/>
                    <a:pt x="598811" y="684145"/>
                  </a:cubicBezTo>
                  <a:lnTo>
                    <a:pt x="624243" y="709577"/>
                  </a:lnTo>
                  <a:cubicBezTo>
                    <a:pt x="598175" y="734628"/>
                    <a:pt x="572997" y="760569"/>
                    <a:pt x="548836" y="786764"/>
                  </a:cubicBezTo>
                  <a:close/>
                  <a:moveTo>
                    <a:pt x="3814471" y="762349"/>
                  </a:moveTo>
                  <a:cubicBezTo>
                    <a:pt x="3791709" y="734755"/>
                    <a:pt x="3768057" y="707416"/>
                    <a:pt x="3744151" y="681220"/>
                  </a:cubicBezTo>
                  <a:lnTo>
                    <a:pt x="3770473" y="657187"/>
                  </a:lnTo>
                  <a:cubicBezTo>
                    <a:pt x="3794761" y="683891"/>
                    <a:pt x="3818794" y="711612"/>
                    <a:pt x="3841938" y="739715"/>
                  </a:cubicBezTo>
                  <a:close/>
                  <a:moveTo>
                    <a:pt x="675871" y="659730"/>
                  </a:moveTo>
                  <a:lnTo>
                    <a:pt x="651710" y="633535"/>
                  </a:lnTo>
                  <a:cubicBezTo>
                    <a:pt x="678287" y="608993"/>
                    <a:pt x="705754" y="584705"/>
                    <a:pt x="733602" y="561434"/>
                  </a:cubicBezTo>
                  <a:lnTo>
                    <a:pt x="756491" y="588647"/>
                  </a:lnTo>
                  <a:cubicBezTo>
                    <a:pt x="729151" y="611536"/>
                    <a:pt x="702066" y="635569"/>
                    <a:pt x="675871" y="659730"/>
                  </a:cubicBezTo>
                  <a:close/>
                  <a:moveTo>
                    <a:pt x="3694812" y="628830"/>
                  </a:moveTo>
                  <a:cubicBezTo>
                    <a:pt x="3669380" y="603398"/>
                    <a:pt x="3643947" y="577965"/>
                    <a:pt x="3617879" y="554186"/>
                  </a:cubicBezTo>
                  <a:lnTo>
                    <a:pt x="3641913" y="527991"/>
                  </a:lnTo>
                  <a:cubicBezTo>
                    <a:pt x="3668617" y="552533"/>
                    <a:pt x="3694939" y="578092"/>
                    <a:pt x="3720244" y="604288"/>
                  </a:cubicBezTo>
                  <a:close/>
                  <a:moveTo>
                    <a:pt x="812442" y="542996"/>
                  </a:moveTo>
                  <a:lnTo>
                    <a:pt x="790316" y="515020"/>
                  </a:lnTo>
                  <a:cubicBezTo>
                    <a:pt x="818673" y="492640"/>
                    <a:pt x="848047" y="470514"/>
                    <a:pt x="877549" y="449405"/>
                  </a:cubicBezTo>
                  <a:lnTo>
                    <a:pt x="898276" y="478271"/>
                  </a:lnTo>
                  <a:cubicBezTo>
                    <a:pt x="869283" y="499379"/>
                    <a:pt x="840291" y="520870"/>
                    <a:pt x="812442" y="542996"/>
                  </a:cubicBezTo>
                  <a:close/>
                  <a:moveTo>
                    <a:pt x="3563963" y="506500"/>
                  </a:moveTo>
                  <a:cubicBezTo>
                    <a:pt x="3536750" y="483230"/>
                    <a:pt x="3508775" y="460595"/>
                    <a:pt x="3480545" y="439105"/>
                  </a:cubicBezTo>
                  <a:lnTo>
                    <a:pt x="3502162" y="410748"/>
                  </a:lnTo>
                  <a:cubicBezTo>
                    <a:pt x="3530901" y="432747"/>
                    <a:pt x="3559385" y="455763"/>
                    <a:pt x="3587106" y="479415"/>
                  </a:cubicBezTo>
                  <a:close/>
                  <a:moveTo>
                    <a:pt x="957152" y="437070"/>
                  </a:moveTo>
                  <a:lnTo>
                    <a:pt x="937188" y="407569"/>
                  </a:lnTo>
                  <a:cubicBezTo>
                    <a:pt x="967198" y="387477"/>
                    <a:pt x="998098" y="367640"/>
                    <a:pt x="1029125" y="348820"/>
                  </a:cubicBezTo>
                  <a:lnTo>
                    <a:pt x="1047564" y="379212"/>
                  </a:lnTo>
                  <a:cubicBezTo>
                    <a:pt x="1017554" y="397650"/>
                    <a:pt x="987035" y="417233"/>
                    <a:pt x="957533" y="437070"/>
                  </a:cubicBezTo>
                  <a:close/>
                  <a:moveTo>
                    <a:pt x="3422178" y="396379"/>
                  </a:moveTo>
                  <a:cubicBezTo>
                    <a:pt x="3392931" y="375778"/>
                    <a:pt x="3362921" y="355814"/>
                    <a:pt x="3333165" y="336994"/>
                  </a:cubicBezTo>
                  <a:lnTo>
                    <a:pt x="3352112" y="306857"/>
                  </a:lnTo>
                  <a:cubicBezTo>
                    <a:pt x="3382631" y="325931"/>
                    <a:pt x="3413277" y="346404"/>
                    <a:pt x="3443032" y="367386"/>
                  </a:cubicBezTo>
                  <a:close/>
                  <a:moveTo>
                    <a:pt x="1110381" y="342589"/>
                  </a:moveTo>
                  <a:lnTo>
                    <a:pt x="1092833" y="311689"/>
                  </a:lnTo>
                  <a:cubicBezTo>
                    <a:pt x="1124115" y="293886"/>
                    <a:pt x="1156414" y="276465"/>
                    <a:pt x="1188840" y="259934"/>
                  </a:cubicBezTo>
                  <a:lnTo>
                    <a:pt x="1204990" y="291725"/>
                  </a:lnTo>
                  <a:cubicBezTo>
                    <a:pt x="1173072" y="307874"/>
                    <a:pt x="1141282" y="325041"/>
                    <a:pt x="1110381" y="342589"/>
                  </a:cubicBezTo>
                  <a:close/>
                  <a:moveTo>
                    <a:pt x="3272127" y="299863"/>
                  </a:moveTo>
                  <a:cubicBezTo>
                    <a:pt x="3241354" y="282188"/>
                    <a:pt x="3209691" y="265021"/>
                    <a:pt x="3177774" y="248998"/>
                  </a:cubicBezTo>
                  <a:lnTo>
                    <a:pt x="3193796" y="217208"/>
                  </a:lnTo>
                  <a:cubicBezTo>
                    <a:pt x="3226222" y="233485"/>
                    <a:pt x="3258521" y="251033"/>
                    <a:pt x="3289930" y="269090"/>
                  </a:cubicBezTo>
                  <a:close/>
                  <a:moveTo>
                    <a:pt x="1269842" y="259934"/>
                  </a:moveTo>
                  <a:lnTo>
                    <a:pt x="1255091" y="227762"/>
                  </a:lnTo>
                  <a:cubicBezTo>
                    <a:pt x="1287899" y="212249"/>
                    <a:pt x="1321470" y="197371"/>
                    <a:pt x="1354786" y="183383"/>
                  </a:cubicBezTo>
                  <a:lnTo>
                    <a:pt x="1368519" y="216318"/>
                  </a:lnTo>
                  <a:cubicBezTo>
                    <a:pt x="1335203" y="230051"/>
                    <a:pt x="1302141" y="245056"/>
                    <a:pt x="1269842" y="259934"/>
                  </a:cubicBezTo>
                  <a:close/>
                  <a:moveTo>
                    <a:pt x="3112540" y="217717"/>
                  </a:moveTo>
                  <a:cubicBezTo>
                    <a:pt x="3080241" y="202966"/>
                    <a:pt x="3047052" y="188851"/>
                    <a:pt x="3013862" y="175753"/>
                  </a:cubicBezTo>
                  <a:lnTo>
                    <a:pt x="3026578" y="142691"/>
                  </a:lnTo>
                  <a:cubicBezTo>
                    <a:pt x="3060403" y="155408"/>
                    <a:pt x="3094101" y="170413"/>
                    <a:pt x="3127036" y="185418"/>
                  </a:cubicBezTo>
                  <a:close/>
                  <a:moveTo>
                    <a:pt x="1435152" y="189487"/>
                  </a:moveTo>
                  <a:lnTo>
                    <a:pt x="1422436" y="156170"/>
                  </a:lnTo>
                  <a:cubicBezTo>
                    <a:pt x="1456261" y="143454"/>
                    <a:pt x="1490722" y="130738"/>
                    <a:pt x="1525182" y="119548"/>
                  </a:cubicBezTo>
                  <a:lnTo>
                    <a:pt x="1536373" y="153373"/>
                  </a:lnTo>
                  <a:cubicBezTo>
                    <a:pt x="1502420" y="164563"/>
                    <a:pt x="1468468" y="176771"/>
                    <a:pt x="1435152" y="189487"/>
                  </a:cubicBezTo>
                  <a:close/>
                  <a:moveTo>
                    <a:pt x="2946339" y="150575"/>
                  </a:moveTo>
                  <a:cubicBezTo>
                    <a:pt x="2912896" y="138877"/>
                    <a:pt x="2878563" y="127813"/>
                    <a:pt x="2844610" y="117768"/>
                  </a:cubicBezTo>
                  <a:lnTo>
                    <a:pt x="2854656" y="83561"/>
                  </a:lnTo>
                  <a:cubicBezTo>
                    <a:pt x="2889498" y="93861"/>
                    <a:pt x="2924468" y="105052"/>
                    <a:pt x="2958547" y="117005"/>
                  </a:cubicBezTo>
                  <a:close/>
                  <a:moveTo>
                    <a:pt x="1605167" y="131628"/>
                  </a:moveTo>
                  <a:lnTo>
                    <a:pt x="1594994" y="97549"/>
                  </a:lnTo>
                  <a:cubicBezTo>
                    <a:pt x="1629836" y="87249"/>
                    <a:pt x="1665314" y="77585"/>
                    <a:pt x="1700284" y="68810"/>
                  </a:cubicBezTo>
                  <a:lnTo>
                    <a:pt x="1708931" y="103398"/>
                  </a:lnTo>
                  <a:cubicBezTo>
                    <a:pt x="1674724" y="111918"/>
                    <a:pt x="1639501" y="121455"/>
                    <a:pt x="1605167" y="131628"/>
                  </a:cubicBezTo>
                  <a:close/>
                  <a:moveTo>
                    <a:pt x="2775053" y="98821"/>
                  </a:moveTo>
                  <a:cubicBezTo>
                    <a:pt x="2740592" y="90046"/>
                    <a:pt x="2705368" y="82162"/>
                    <a:pt x="2670399" y="75169"/>
                  </a:cubicBezTo>
                  <a:lnTo>
                    <a:pt x="2677393" y="40326"/>
                  </a:lnTo>
                  <a:cubicBezTo>
                    <a:pt x="2712998" y="47320"/>
                    <a:pt x="2748730" y="55459"/>
                    <a:pt x="2783827" y="64360"/>
                  </a:cubicBezTo>
                  <a:close/>
                  <a:moveTo>
                    <a:pt x="1779378" y="86995"/>
                  </a:moveTo>
                  <a:lnTo>
                    <a:pt x="1771749" y="52152"/>
                  </a:lnTo>
                  <a:cubicBezTo>
                    <a:pt x="1807227" y="44523"/>
                    <a:pt x="1843340" y="37656"/>
                    <a:pt x="1878946" y="31552"/>
                  </a:cubicBezTo>
                  <a:lnTo>
                    <a:pt x="1884795" y="66649"/>
                  </a:lnTo>
                  <a:cubicBezTo>
                    <a:pt x="1849571" y="72625"/>
                    <a:pt x="1814602" y="79746"/>
                    <a:pt x="1779251" y="86995"/>
                  </a:cubicBezTo>
                  <a:close/>
                  <a:moveTo>
                    <a:pt x="2599570" y="62452"/>
                  </a:moveTo>
                  <a:cubicBezTo>
                    <a:pt x="2564473" y="56730"/>
                    <a:pt x="2528741" y="51898"/>
                    <a:pt x="2493263" y="47956"/>
                  </a:cubicBezTo>
                  <a:lnTo>
                    <a:pt x="2497078" y="12605"/>
                  </a:lnTo>
                  <a:cubicBezTo>
                    <a:pt x="2533192" y="16547"/>
                    <a:pt x="2569560" y="21506"/>
                    <a:pt x="2605292" y="27356"/>
                  </a:cubicBezTo>
                  <a:close/>
                  <a:moveTo>
                    <a:pt x="1956133" y="55840"/>
                  </a:moveTo>
                  <a:lnTo>
                    <a:pt x="1951428" y="20616"/>
                  </a:lnTo>
                  <a:cubicBezTo>
                    <a:pt x="1987287" y="15657"/>
                    <a:pt x="2023783" y="11588"/>
                    <a:pt x="2059896" y="7900"/>
                  </a:cubicBezTo>
                  <a:lnTo>
                    <a:pt x="2062948" y="43378"/>
                  </a:lnTo>
                  <a:cubicBezTo>
                    <a:pt x="2027343" y="46939"/>
                    <a:pt x="1991484" y="51008"/>
                    <a:pt x="1956005" y="55840"/>
                  </a:cubicBezTo>
                  <a:close/>
                  <a:moveTo>
                    <a:pt x="2421417" y="41598"/>
                  </a:moveTo>
                  <a:cubicBezTo>
                    <a:pt x="2385939" y="38928"/>
                    <a:pt x="2349825" y="37020"/>
                    <a:pt x="2314220" y="36130"/>
                  </a:cubicBezTo>
                  <a:lnTo>
                    <a:pt x="2315110" y="525"/>
                  </a:lnTo>
                  <a:cubicBezTo>
                    <a:pt x="2351351" y="1542"/>
                    <a:pt x="2388101" y="3322"/>
                    <a:pt x="2424087" y="6120"/>
                  </a:cubicBezTo>
                  <a:close/>
                  <a:moveTo>
                    <a:pt x="2134795" y="38928"/>
                  </a:moveTo>
                  <a:lnTo>
                    <a:pt x="2132506" y="3449"/>
                  </a:lnTo>
                  <a:cubicBezTo>
                    <a:pt x="2168747" y="1415"/>
                    <a:pt x="2205369" y="270"/>
                    <a:pt x="2241610" y="16"/>
                  </a:cubicBezTo>
                  <a:lnTo>
                    <a:pt x="2241610" y="35621"/>
                  </a:lnTo>
                  <a:cubicBezTo>
                    <a:pt x="2206514" y="35494"/>
                    <a:pt x="2170654" y="36639"/>
                    <a:pt x="2134795" y="38673"/>
                  </a:cubicBezTo>
                  <a:close/>
                </a:path>
              </a:pathLst>
            </a:custGeom>
            <a:solidFill>
              <a:srgbClr val="FFFFFF"/>
            </a:solidFill>
            <a:ln w="12707"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23F40D8A-2DBA-4104-BF67-F0769E2E4BF3}"/>
                </a:ext>
              </a:extLst>
            </p:cNvPr>
            <p:cNvSpPr/>
            <p:nvPr/>
          </p:nvSpPr>
          <p:spPr>
            <a:xfrm>
              <a:off x="5042601" y="1387766"/>
              <a:ext cx="595370" cy="4284325"/>
            </a:xfrm>
            <a:custGeom>
              <a:avLst/>
              <a:gdLst>
                <a:gd name="connsiteX0" fmla="*/ 563206 w 595370"/>
                <a:gd name="connsiteY0" fmla="*/ 4284342 h 4284325"/>
                <a:gd name="connsiteX1" fmla="*/ 519589 w 595370"/>
                <a:gd name="connsiteY1" fmla="*/ 4186173 h 4284325"/>
                <a:gd name="connsiteX2" fmla="*/ 552524 w 595370"/>
                <a:gd name="connsiteY2" fmla="*/ 4172440 h 4284325"/>
                <a:gd name="connsiteX3" fmla="*/ 595378 w 595370"/>
                <a:gd name="connsiteY3" fmla="*/ 4269083 h 4284325"/>
                <a:gd name="connsiteX4" fmla="*/ 493267 w 595370"/>
                <a:gd name="connsiteY4" fmla="*/ 4119032 h 4284325"/>
                <a:gd name="connsiteX5" fmla="*/ 457789 w 595370"/>
                <a:gd name="connsiteY5" fmla="*/ 4017303 h 4284325"/>
                <a:gd name="connsiteX6" fmla="*/ 491741 w 595370"/>
                <a:gd name="connsiteY6" fmla="*/ 4006367 h 4284325"/>
                <a:gd name="connsiteX7" fmla="*/ 526583 w 595370"/>
                <a:gd name="connsiteY7" fmla="*/ 4106188 h 4284325"/>
                <a:gd name="connsiteX8" fmla="*/ 436807 w 595370"/>
                <a:gd name="connsiteY8" fmla="*/ 3949398 h 4284325"/>
                <a:gd name="connsiteX9" fmla="*/ 409086 w 595370"/>
                <a:gd name="connsiteY9" fmla="*/ 3845635 h 4284325"/>
                <a:gd name="connsiteX10" fmla="*/ 443674 w 595370"/>
                <a:gd name="connsiteY10" fmla="*/ 3837242 h 4284325"/>
                <a:gd name="connsiteX11" fmla="*/ 471014 w 595370"/>
                <a:gd name="connsiteY11" fmla="*/ 3938971 h 4284325"/>
                <a:gd name="connsiteX12" fmla="*/ 393063 w 595370"/>
                <a:gd name="connsiteY12" fmla="*/ 3775950 h 4284325"/>
                <a:gd name="connsiteX13" fmla="*/ 372591 w 595370"/>
                <a:gd name="connsiteY13" fmla="*/ 3670660 h 4284325"/>
                <a:gd name="connsiteX14" fmla="*/ 407560 w 595370"/>
                <a:gd name="connsiteY14" fmla="*/ 3664557 h 4284325"/>
                <a:gd name="connsiteX15" fmla="*/ 427906 w 595370"/>
                <a:gd name="connsiteY15" fmla="*/ 3768448 h 4284325"/>
                <a:gd name="connsiteX16" fmla="*/ 361019 w 595370"/>
                <a:gd name="connsiteY16" fmla="*/ 3600213 h 4284325"/>
                <a:gd name="connsiteX17" fmla="*/ 346904 w 595370"/>
                <a:gd name="connsiteY17" fmla="*/ 3493906 h 4284325"/>
                <a:gd name="connsiteX18" fmla="*/ 382255 w 595370"/>
                <a:gd name="connsiteY18" fmla="*/ 3489837 h 4284325"/>
                <a:gd name="connsiteX19" fmla="*/ 396243 w 595370"/>
                <a:gd name="connsiteY19" fmla="*/ 3594872 h 4284325"/>
                <a:gd name="connsiteX20" fmla="*/ 339401 w 595370"/>
                <a:gd name="connsiteY20" fmla="*/ 3422950 h 4284325"/>
                <a:gd name="connsiteX21" fmla="*/ 330627 w 595370"/>
                <a:gd name="connsiteY21" fmla="*/ 3316134 h 4284325"/>
                <a:gd name="connsiteX22" fmla="*/ 366233 w 595370"/>
                <a:gd name="connsiteY22" fmla="*/ 3313718 h 4284325"/>
                <a:gd name="connsiteX23" fmla="*/ 374752 w 595370"/>
                <a:gd name="connsiteY23" fmla="*/ 3419516 h 4284325"/>
                <a:gd name="connsiteX24" fmla="*/ 326685 w 595370"/>
                <a:gd name="connsiteY24" fmla="*/ 3244924 h 4284325"/>
                <a:gd name="connsiteX25" fmla="*/ 322616 w 595370"/>
                <a:gd name="connsiteY25" fmla="*/ 3137981 h 4284325"/>
                <a:gd name="connsiteX26" fmla="*/ 358094 w 595370"/>
                <a:gd name="connsiteY26" fmla="*/ 3136964 h 4284325"/>
                <a:gd name="connsiteX27" fmla="*/ 362163 w 595370"/>
                <a:gd name="connsiteY27" fmla="*/ 3243143 h 4284325"/>
                <a:gd name="connsiteX28" fmla="*/ 321217 w 595370"/>
                <a:gd name="connsiteY28" fmla="*/ 3066898 h 4284325"/>
                <a:gd name="connsiteX29" fmla="*/ 321217 w 595370"/>
                <a:gd name="connsiteY29" fmla="*/ 2993398 h 4284325"/>
                <a:gd name="connsiteX30" fmla="*/ 321217 w 595370"/>
                <a:gd name="connsiteY30" fmla="*/ 2959955 h 4284325"/>
                <a:gd name="connsiteX31" fmla="*/ 356822 w 595370"/>
                <a:gd name="connsiteY31" fmla="*/ 2959955 h 4284325"/>
                <a:gd name="connsiteX32" fmla="*/ 356822 w 595370"/>
                <a:gd name="connsiteY32" fmla="*/ 2993144 h 4284325"/>
                <a:gd name="connsiteX33" fmla="*/ 356822 w 595370"/>
                <a:gd name="connsiteY33" fmla="*/ 3066262 h 4284325"/>
                <a:gd name="connsiteX34" fmla="*/ 357204 w 595370"/>
                <a:gd name="connsiteY34" fmla="*/ 2888872 h 4284325"/>
                <a:gd name="connsiteX35" fmla="*/ 321599 w 595370"/>
                <a:gd name="connsiteY35" fmla="*/ 2888872 h 4284325"/>
                <a:gd name="connsiteX36" fmla="*/ 324015 w 595370"/>
                <a:gd name="connsiteY36" fmla="*/ 2782056 h 4284325"/>
                <a:gd name="connsiteX37" fmla="*/ 359620 w 595370"/>
                <a:gd name="connsiteY37" fmla="*/ 2783073 h 4284325"/>
                <a:gd name="connsiteX38" fmla="*/ 357077 w 595370"/>
                <a:gd name="connsiteY38" fmla="*/ 2889507 h 4284325"/>
                <a:gd name="connsiteX39" fmla="*/ 362036 w 595370"/>
                <a:gd name="connsiteY39" fmla="*/ 2711736 h 4284325"/>
                <a:gd name="connsiteX40" fmla="*/ 326431 w 595370"/>
                <a:gd name="connsiteY40" fmla="*/ 2710337 h 4284325"/>
                <a:gd name="connsiteX41" fmla="*/ 330882 w 595370"/>
                <a:gd name="connsiteY41" fmla="*/ 2603648 h 4284325"/>
                <a:gd name="connsiteX42" fmla="*/ 366487 w 595370"/>
                <a:gd name="connsiteY42" fmla="*/ 2605301 h 4284325"/>
                <a:gd name="connsiteX43" fmla="*/ 361909 w 595370"/>
                <a:gd name="connsiteY43" fmla="*/ 2712371 h 4284325"/>
                <a:gd name="connsiteX44" fmla="*/ 369920 w 595370"/>
                <a:gd name="connsiteY44" fmla="*/ 2534472 h 4284325"/>
                <a:gd name="connsiteX45" fmla="*/ 334315 w 595370"/>
                <a:gd name="connsiteY45" fmla="*/ 2532692 h 4284325"/>
                <a:gd name="connsiteX46" fmla="*/ 340164 w 595370"/>
                <a:gd name="connsiteY46" fmla="*/ 2426131 h 4284325"/>
                <a:gd name="connsiteX47" fmla="*/ 375642 w 595370"/>
                <a:gd name="connsiteY47" fmla="*/ 2428038 h 4284325"/>
                <a:gd name="connsiteX48" fmla="*/ 369793 w 595370"/>
                <a:gd name="connsiteY48" fmla="*/ 2535108 h 4284325"/>
                <a:gd name="connsiteX49" fmla="*/ 379712 w 595370"/>
                <a:gd name="connsiteY49" fmla="*/ 2357209 h 4284325"/>
                <a:gd name="connsiteX50" fmla="*/ 344106 w 595370"/>
                <a:gd name="connsiteY50" fmla="*/ 2355175 h 4284325"/>
                <a:gd name="connsiteX51" fmla="*/ 350337 w 595370"/>
                <a:gd name="connsiteY51" fmla="*/ 2248741 h 4284325"/>
                <a:gd name="connsiteX52" fmla="*/ 385942 w 595370"/>
                <a:gd name="connsiteY52" fmla="*/ 2250775 h 4284325"/>
                <a:gd name="connsiteX53" fmla="*/ 390012 w 595370"/>
                <a:gd name="connsiteY53" fmla="*/ 2179819 h 4284325"/>
                <a:gd name="connsiteX54" fmla="*/ 354534 w 595370"/>
                <a:gd name="connsiteY54" fmla="*/ 2177784 h 4284325"/>
                <a:gd name="connsiteX55" fmla="*/ 360510 w 595370"/>
                <a:gd name="connsiteY55" fmla="*/ 2071477 h 4284325"/>
                <a:gd name="connsiteX56" fmla="*/ 395988 w 595370"/>
                <a:gd name="connsiteY56" fmla="*/ 2073385 h 4284325"/>
                <a:gd name="connsiteX57" fmla="*/ 389884 w 595370"/>
                <a:gd name="connsiteY57" fmla="*/ 2180455 h 4284325"/>
                <a:gd name="connsiteX58" fmla="*/ 399676 w 595370"/>
                <a:gd name="connsiteY58" fmla="*/ 2001793 h 4284325"/>
                <a:gd name="connsiteX59" fmla="*/ 364198 w 595370"/>
                <a:gd name="connsiteY59" fmla="*/ 2000013 h 4284325"/>
                <a:gd name="connsiteX60" fmla="*/ 369157 w 595370"/>
                <a:gd name="connsiteY60" fmla="*/ 1893705 h 4284325"/>
                <a:gd name="connsiteX61" fmla="*/ 404763 w 595370"/>
                <a:gd name="connsiteY61" fmla="*/ 1895231 h 4284325"/>
                <a:gd name="connsiteX62" fmla="*/ 399549 w 595370"/>
                <a:gd name="connsiteY62" fmla="*/ 2002937 h 4284325"/>
                <a:gd name="connsiteX63" fmla="*/ 407560 w 595370"/>
                <a:gd name="connsiteY63" fmla="*/ 1823767 h 4284325"/>
                <a:gd name="connsiteX64" fmla="*/ 371955 w 595370"/>
                <a:gd name="connsiteY64" fmla="*/ 1822495 h 4284325"/>
                <a:gd name="connsiteX65" fmla="*/ 375134 w 595370"/>
                <a:gd name="connsiteY65" fmla="*/ 1716188 h 4284325"/>
                <a:gd name="connsiteX66" fmla="*/ 410739 w 595370"/>
                <a:gd name="connsiteY66" fmla="*/ 1717078 h 4284325"/>
                <a:gd name="connsiteX67" fmla="*/ 407433 w 595370"/>
                <a:gd name="connsiteY67" fmla="*/ 1825293 h 4284325"/>
                <a:gd name="connsiteX68" fmla="*/ 412138 w 595370"/>
                <a:gd name="connsiteY68" fmla="*/ 1645740 h 4284325"/>
                <a:gd name="connsiteX69" fmla="*/ 376533 w 595370"/>
                <a:gd name="connsiteY69" fmla="*/ 1645740 h 4284325"/>
                <a:gd name="connsiteX70" fmla="*/ 377296 w 595370"/>
                <a:gd name="connsiteY70" fmla="*/ 1551387 h 4284325"/>
                <a:gd name="connsiteX71" fmla="*/ 377296 w 595370"/>
                <a:gd name="connsiteY71" fmla="*/ 1539433 h 4284325"/>
                <a:gd name="connsiteX72" fmla="*/ 412901 w 595370"/>
                <a:gd name="connsiteY72" fmla="*/ 1539433 h 4284325"/>
                <a:gd name="connsiteX73" fmla="*/ 412901 w 595370"/>
                <a:gd name="connsiteY73" fmla="*/ 1551514 h 4284325"/>
                <a:gd name="connsiteX74" fmla="*/ 412011 w 595370"/>
                <a:gd name="connsiteY74" fmla="*/ 1647394 h 4284325"/>
                <a:gd name="connsiteX75" fmla="*/ 376660 w 595370"/>
                <a:gd name="connsiteY75" fmla="*/ 1467714 h 4284325"/>
                <a:gd name="connsiteX76" fmla="*/ 373989 w 595370"/>
                <a:gd name="connsiteY76" fmla="*/ 1361535 h 4284325"/>
                <a:gd name="connsiteX77" fmla="*/ 409595 w 595370"/>
                <a:gd name="connsiteY77" fmla="*/ 1360263 h 4284325"/>
                <a:gd name="connsiteX78" fmla="*/ 412265 w 595370"/>
                <a:gd name="connsiteY78" fmla="*/ 1467206 h 4284325"/>
                <a:gd name="connsiteX79" fmla="*/ 370938 w 595370"/>
                <a:gd name="connsiteY79" fmla="*/ 1290960 h 4284325"/>
                <a:gd name="connsiteX80" fmla="*/ 364071 w 595370"/>
                <a:gd name="connsiteY80" fmla="*/ 1185034 h 4284325"/>
                <a:gd name="connsiteX81" fmla="*/ 399549 w 595370"/>
                <a:gd name="connsiteY81" fmla="*/ 1182237 h 4284325"/>
                <a:gd name="connsiteX82" fmla="*/ 406416 w 595370"/>
                <a:gd name="connsiteY82" fmla="*/ 1289053 h 4284325"/>
                <a:gd name="connsiteX83" fmla="*/ 358221 w 595370"/>
                <a:gd name="connsiteY83" fmla="*/ 1114714 h 4284325"/>
                <a:gd name="connsiteX84" fmla="*/ 346395 w 595370"/>
                <a:gd name="connsiteY84" fmla="*/ 1009297 h 4284325"/>
                <a:gd name="connsiteX85" fmla="*/ 381619 w 595370"/>
                <a:gd name="connsiteY85" fmla="*/ 1004719 h 4284325"/>
                <a:gd name="connsiteX86" fmla="*/ 394335 w 595370"/>
                <a:gd name="connsiteY86" fmla="*/ 1111154 h 4284325"/>
                <a:gd name="connsiteX87" fmla="*/ 336477 w 595370"/>
                <a:gd name="connsiteY87" fmla="*/ 939358 h 4284325"/>
                <a:gd name="connsiteX88" fmla="*/ 318674 w 595370"/>
                <a:gd name="connsiteY88" fmla="*/ 834959 h 4284325"/>
                <a:gd name="connsiteX89" fmla="*/ 353643 w 595370"/>
                <a:gd name="connsiteY89" fmla="*/ 828346 h 4284325"/>
                <a:gd name="connsiteX90" fmla="*/ 371700 w 595370"/>
                <a:gd name="connsiteY90" fmla="*/ 934017 h 4284325"/>
                <a:gd name="connsiteX91" fmla="*/ 304559 w 595370"/>
                <a:gd name="connsiteY91" fmla="*/ 765783 h 4284325"/>
                <a:gd name="connsiteX92" fmla="*/ 280017 w 595370"/>
                <a:gd name="connsiteY92" fmla="*/ 662909 h 4284325"/>
                <a:gd name="connsiteX93" fmla="*/ 314478 w 595370"/>
                <a:gd name="connsiteY93" fmla="*/ 653881 h 4284325"/>
                <a:gd name="connsiteX94" fmla="*/ 339910 w 595370"/>
                <a:gd name="connsiteY94" fmla="*/ 758280 h 4284325"/>
                <a:gd name="connsiteX95" fmla="*/ 261324 w 595370"/>
                <a:gd name="connsiteY95" fmla="*/ 594878 h 4284325"/>
                <a:gd name="connsiteX96" fmla="*/ 229407 w 595370"/>
                <a:gd name="connsiteY96" fmla="*/ 494039 h 4284325"/>
                <a:gd name="connsiteX97" fmla="*/ 263104 w 595370"/>
                <a:gd name="connsiteY97" fmla="*/ 482594 h 4284325"/>
                <a:gd name="connsiteX98" fmla="*/ 295404 w 595370"/>
                <a:gd name="connsiteY98" fmla="*/ 584959 h 4284325"/>
                <a:gd name="connsiteX99" fmla="*/ 205628 w 595370"/>
                <a:gd name="connsiteY99" fmla="*/ 427660 h 4284325"/>
                <a:gd name="connsiteX100" fmla="*/ 165953 w 595370"/>
                <a:gd name="connsiteY100" fmla="*/ 329619 h 4284325"/>
                <a:gd name="connsiteX101" fmla="*/ 198634 w 595370"/>
                <a:gd name="connsiteY101" fmla="*/ 315504 h 4284325"/>
                <a:gd name="connsiteX102" fmla="*/ 238944 w 595370"/>
                <a:gd name="connsiteY102" fmla="*/ 415071 h 4284325"/>
                <a:gd name="connsiteX103" fmla="*/ 136960 w 595370"/>
                <a:gd name="connsiteY103" fmla="*/ 265529 h 4284325"/>
                <a:gd name="connsiteX104" fmla="*/ 89402 w 595370"/>
                <a:gd name="connsiteY104" fmla="*/ 171048 h 4284325"/>
                <a:gd name="connsiteX105" fmla="*/ 120811 w 595370"/>
                <a:gd name="connsiteY105" fmla="*/ 154263 h 4284325"/>
                <a:gd name="connsiteX106" fmla="*/ 169132 w 595370"/>
                <a:gd name="connsiteY106" fmla="*/ 250270 h 4284325"/>
                <a:gd name="connsiteX107" fmla="*/ 55196 w 595370"/>
                <a:gd name="connsiteY107" fmla="*/ 109502 h 4284325"/>
                <a:gd name="connsiteX108" fmla="*/ 7 w 595370"/>
                <a:gd name="connsiteY108" fmla="*/ 19472 h 4284325"/>
                <a:gd name="connsiteX109" fmla="*/ 29890 w 595370"/>
                <a:gd name="connsiteY109" fmla="*/ 16 h 4284325"/>
                <a:gd name="connsiteX110" fmla="*/ 86096 w 595370"/>
                <a:gd name="connsiteY110" fmla="*/ 91700 h 428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95370" h="4284325">
                  <a:moveTo>
                    <a:pt x="563206" y="4284342"/>
                  </a:moveTo>
                  <a:cubicBezTo>
                    <a:pt x="547947" y="4252170"/>
                    <a:pt x="533323" y="4219108"/>
                    <a:pt x="519589" y="4186173"/>
                  </a:cubicBezTo>
                  <a:lnTo>
                    <a:pt x="552524" y="4172440"/>
                  </a:lnTo>
                  <a:cubicBezTo>
                    <a:pt x="566003" y="4204993"/>
                    <a:pt x="580373" y="4237419"/>
                    <a:pt x="595378" y="4269083"/>
                  </a:cubicBezTo>
                  <a:close/>
                  <a:moveTo>
                    <a:pt x="493267" y="4119032"/>
                  </a:moveTo>
                  <a:cubicBezTo>
                    <a:pt x="480551" y="4085970"/>
                    <a:pt x="468852" y="4051891"/>
                    <a:pt x="457789" y="4017303"/>
                  </a:cubicBezTo>
                  <a:lnTo>
                    <a:pt x="491741" y="4006367"/>
                  </a:lnTo>
                  <a:cubicBezTo>
                    <a:pt x="502550" y="4039937"/>
                    <a:pt x="514376" y="4073508"/>
                    <a:pt x="526583" y="4106188"/>
                  </a:cubicBezTo>
                  <a:close/>
                  <a:moveTo>
                    <a:pt x="436807" y="3949398"/>
                  </a:moveTo>
                  <a:cubicBezTo>
                    <a:pt x="426888" y="3915446"/>
                    <a:pt x="417606" y="3880477"/>
                    <a:pt x="409086" y="3845635"/>
                  </a:cubicBezTo>
                  <a:lnTo>
                    <a:pt x="443674" y="3837242"/>
                  </a:lnTo>
                  <a:cubicBezTo>
                    <a:pt x="452067" y="3871576"/>
                    <a:pt x="461222" y="3905909"/>
                    <a:pt x="471014" y="3938971"/>
                  </a:cubicBezTo>
                  <a:close/>
                  <a:moveTo>
                    <a:pt x="393063" y="3775950"/>
                  </a:moveTo>
                  <a:cubicBezTo>
                    <a:pt x="385688" y="3741617"/>
                    <a:pt x="378694" y="3706138"/>
                    <a:pt x="372591" y="3670660"/>
                  </a:cubicBezTo>
                  <a:lnTo>
                    <a:pt x="407560" y="3664557"/>
                  </a:lnTo>
                  <a:cubicBezTo>
                    <a:pt x="413664" y="3699526"/>
                    <a:pt x="420276" y="3734496"/>
                    <a:pt x="427906" y="3768448"/>
                  </a:cubicBezTo>
                  <a:close/>
                  <a:moveTo>
                    <a:pt x="361019" y="3600213"/>
                  </a:moveTo>
                  <a:cubicBezTo>
                    <a:pt x="355805" y="3565498"/>
                    <a:pt x="351100" y="3529765"/>
                    <a:pt x="346904" y="3493906"/>
                  </a:cubicBezTo>
                  <a:lnTo>
                    <a:pt x="382255" y="3489837"/>
                  </a:lnTo>
                  <a:cubicBezTo>
                    <a:pt x="386324" y="3525315"/>
                    <a:pt x="391029" y="3560666"/>
                    <a:pt x="396243" y="3594872"/>
                  </a:cubicBezTo>
                  <a:close/>
                  <a:moveTo>
                    <a:pt x="339401" y="3422950"/>
                  </a:moveTo>
                  <a:cubicBezTo>
                    <a:pt x="336095" y="3388362"/>
                    <a:pt x="333171" y="3352375"/>
                    <a:pt x="330627" y="3316134"/>
                  </a:cubicBezTo>
                  <a:lnTo>
                    <a:pt x="366233" y="3313718"/>
                  </a:lnTo>
                  <a:cubicBezTo>
                    <a:pt x="368649" y="3349705"/>
                    <a:pt x="371446" y="3385183"/>
                    <a:pt x="374752" y="3419516"/>
                  </a:cubicBezTo>
                  <a:close/>
                  <a:moveTo>
                    <a:pt x="326685" y="3244924"/>
                  </a:moveTo>
                  <a:cubicBezTo>
                    <a:pt x="324905" y="3210209"/>
                    <a:pt x="323506" y="3174222"/>
                    <a:pt x="322616" y="3137981"/>
                  </a:cubicBezTo>
                  <a:lnTo>
                    <a:pt x="358094" y="3136964"/>
                  </a:lnTo>
                  <a:cubicBezTo>
                    <a:pt x="359112" y="3172950"/>
                    <a:pt x="360510" y="3208683"/>
                    <a:pt x="362163" y="3243143"/>
                  </a:cubicBezTo>
                  <a:close/>
                  <a:moveTo>
                    <a:pt x="321217" y="3066898"/>
                  </a:moveTo>
                  <a:cubicBezTo>
                    <a:pt x="321217" y="3042482"/>
                    <a:pt x="321217" y="3017940"/>
                    <a:pt x="321217" y="2993398"/>
                  </a:cubicBezTo>
                  <a:cubicBezTo>
                    <a:pt x="321217" y="2982335"/>
                    <a:pt x="321217" y="2971145"/>
                    <a:pt x="321217" y="2959955"/>
                  </a:cubicBezTo>
                  <a:lnTo>
                    <a:pt x="356822" y="2959955"/>
                  </a:lnTo>
                  <a:cubicBezTo>
                    <a:pt x="356822" y="2971018"/>
                    <a:pt x="356822" y="2982081"/>
                    <a:pt x="356822" y="2993144"/>
                  </a:cubicBezTo>
                  <a:cubicBezTo>
                    <a:pt x="356822" y="3017559"/>
                    <a:pt x="356822" y="3041847"/>
                    <a:pt x="356822" y="3066262"/>
                  </a:cubicBezTo>
                  <a:close/>
                  <a:moveTo>
                    <a:pt x="357204" y="2888872"/>
                  </a:moveTo>
                  <a:lnTo>
                    <a:pt x="321599" y="2888872"/>
                  </a:lnTo>
                  <a:cubicBezTo>
                    <a:pt x="321599" y="2854665"/>
                    <a:pt x="322998" y="2818678"/>
                    <a:pt x="324015" y="2782056"/>
                  </a:cubicBezTo>
                  <a:lnTo>
                    <a:pt x="359620" y="2783073"/>
                  </a:lnTo>
                  <a:cubicBezTo>
                    <a:pt x="358603" y="2819696"/>
                    <a:pt x="357586" y="2855555"/>
                    <a:pt x="357077" y="2889507"/>
                  </a:cubicBezTo>
                  <a:close/>
                  <a:moveTo>
                    <a:pt x="362036" y="2711736"/>
                  </a:moveTo>
                  <a:lnTo>
                    <a:pt x="326431" y="2710337"/>
                  </a:lnTo>
                  <a:cubicBezTo>
                    <a:pt x="327703" y="2674897"/>
                    <a:pt x="329191" y="2639342"/>
                    <a:pt x="330882" y="2603648"/>
                  </a:cubicBezTo>
                  <a:lnTo>
                    <a:pt x="366487" y="2605301"/>
                  </a:lnTo>
                  <a:cubicBezTo>
                    <a:pt x="364796" y="2641250"/>
                    <a:pt x="363270" y="2676932"/>
                    <a:pt x="361909" y="2712371"/>
                  </a:cubicBezTo>
                  <a:close/>
                  <a:moveTo>
                    <a:pt x="369920" y="2534472"/>
                  </a:moveTo>
                  <a:lnTo>
                    <a:pt x="334315" y="2532692"/>
                  </a:lnTo>
                  <a:cubicBezTo>
                    <a:pt x="336261" y="2497087"/>
                    <a:pt x="338219" y="2461571"/>
                    <a:pt x="340164" y="2426131"/>
                  </a:cubicBezTo>
                  <a:lnTo>
                    <a:pt x="375642" y="2428038"/>
                  </a:lnTo>
                  <a:cubicBezTo>
                    <a:pt x="373519" y="2463987"/>
                    <a:pt x="371573" y="2499668"/>
                    <a:pt x="369793" y="2535108"/>
                  </a:cubicBezTo>
                  <a:close/>
                  <a:moveTo>
                    <a:pt x="379712" y="2357209"/>
                  </a:moveTo>
                  <a:lnTo>
                    <a:pt x="344106" y="2355175"/>
                  </a:lnTo>
                  <a:lnTo>
                    <a:pt x="350337" y="2248741"/>
                  </a:lnTo>
                  <a:lnTo>
                    <a:pt x="385942" y="2250775"/>
                  </a:lnTo>
                  <a:close/>
                  <a:moveTo>
                    <a:pt x="390012" y="2179819"/>
                  </a:moveTo>
                  <a:lnTo>
                    <a:pt x="354534" y="2177784"/>
                  </a:lnTo>
                  <a:cubicBezTo>
                    <a:pt x="356568" y="2142344"/>
                    <a:pt x="358565" y="2106917"/>
                    <a:pt x="360510" y="2071477"/>
                  </a:cubicBezTo>
                  <a:lnTo>
                    <a:pt x="395988" y="2073385"/>
                  </a:lnTo>
                  <a:cubicBezTo>
                    <a:pt x="393954" y="2109410"/>
                    <a:pt x="391919" y="2145104"/>
                    <a:pt x="389884" y="2180455"/>
                  </a:cubicBezTo>
                  <a:close/>
                  <a:moveTo>
                    <a:pt x="399676" y="2001793"/>
                  </a:moveTo>
                  <a:lnTo>
                    <a:pt x="364198" y="2000013"/>
                  </a:lnTo>
                  <a:cubicBezTo>
                    <a:pt x="365978" y="1964534"/>
                    <a:pt x="367631" y="1929184"/>
                    <a:pt x="369157" y="1893705"/>
                  </a:cubicBezTo>
                  <a:lnTo>
                    <a:pt x="404763" y="1895231"/>
                  </a:lnTo>
                  <a:cubicBezTo>
                    <a:pt x="403109" y="1931854"/>
                    <a:pt x="401456" y="1967459"/>
                    <a:pt x="399549" y="2002937"/>
                  </a:cubicBezTo>
                  <a:close/>
                  <a:moveTo>
                    <a:pt x="407560" y="1823767"/>
                  </a:moveTo>
                  <a:lnTo>
                    <a:pt x="371955" y="1822495"/>
                  </a:lnTo>
                  <a:cubicBezTo>
                    <a:pt x="373226" y="1787017"/>
                    <a:pt x="374371" y="1751539"/>
                    <a:pt x="375134" y="1716188"/>
                  </a:cubicBezTo>
                  <a:lnTo>
                    <a:pt x="410739" y="1717078"/>
                  </a:lnTo>
                  <a:cubicBezTo>
                    <a:pt x="409887" y="1753281"/>
                    <a:pt x="408793" y="1789344"/>
                    <a:pt x="407433" y="1825293"/>
                  </a:cubicBezTo>
                  <a:close/>
                  <a:moveTo>
                    <a:pt x="412138" y="1645740"/>
                  </a:moveTo>
                  <a:lnTo>
                    <a:pt x="376533" y="1645740"/>
                  </a:lnTo>
                  <a:cubicBezTo>
                    <a:pt x="377041" y="1614204"/>
                    <a:pt x="377296" y="1582757"/>
                    <a:pt x="377296" y="1551387"/>
                  </a:cubicBezTo>
                  <a:lnTo>
                    <a:pt x="377296" y="1539433"/>
                  </a:lnTo>
                  <a:lnTo>
                    <a:pt x="412901" y="1539433"/>
                  </a:lnTo>
                  <a:lnTo>
                    <a:pt x="412901" y="1551514"/>
                  </a:lnTo>
                  <a:cubicBezTo>
                    <a:pt x="412812" y="1583724"/>
                    <a:pt x="412519" y="1615692"/>
                    <a:pt x="412011" y="1647394"/>
                  </a:cubicBezTo>
                  <a:close/>
                  <a:moveTo>
                    <a:pt x="376660" y="1467714"/>
                  </a:moveTo>
                  <a:cubicBezTo>
                    <a:pt x="376660" y="1431855"/>
                    <a:pt x="375261" y="1396123"/>
                    <a:pt x="373989" y="1361535"/>
                  </a:cubicBezTo>
                  <a:lnTo>
                    <a:pt x="409595" y="1360263"/>
                  </a:lnTo>
                  <a:cubicBezTo>
                    <a:pt x="410866" y="1395105"/>
                    <a:pt x="411756" y="1431092"/>
                    <a:pt x="412265" y="1467206"/>
                  </a:cubicBezTo>
                  <a:close/>
                  <a:moveTo>
                    <a:pt x="370938" y="1290960"/>
                  </a:moveTo>
                  <a:cubicBezTo>
                    <a:pt x="369030" y="1255228"/>
                    <a:pt x="366741" y="1219495"/>
                    <a:pt x="364071" y="1185034"/>
                  </a:cubicBezTo>
                  <a:lnTo>
                    <a:pt x="399549" y="1182237"/>
                  </a:lnTo>
                  <a:cubicBezTo>
                    <a:pt x="402219" y="1217079"/>
                    <a:pt x="404635" y="1253066"/>
                    <a:pt x="406416" y="1289053"/>
                  </a:cubicBezTo>
                  <a:close/>
                  <a:moveTo>
                    <a:pt x="358221" y="1114714"/>
                  </a:moveTo>
                  <a:cubicBezTo>
                    <a:pt x="354788" y="1078982"/>
                    <a:pt x="350719" y="1043503"/>
                    <a:pt x="346395" y="1009297"/>
                  </a:cubicBezTo>
                  <a:lnTo>
                    <a:pt x="381619" y="1004719"/>
                  </a:lnTo>
                  <a:cubicBezTo>
                    <a:pt x="386070" y="1039307"/>
                    <a:pt x="390139" y="1075167"/>
                    <a:pt x="394335" y="1111154"/>
                  </a:cubicBezTo>
                  <a:close/>
                  <a:moveTo>
                    <a:pt x="336477" y="939358"/>
                  </a:moveTo>
                  <a:cubicBezTo>
                    <a:pt x="331136" y="904135"/>
                    <a:pt x="325159" y="868911"/>
                    <a:pt x="318674" y="834959"/>
                  </a:cubicBezTo>
                  <a:lnTo>
                    <a:pt x="353643" y="828346"/>
                  </a:lnTo>
                  <a:cubicBezTo>
                    <a:pt x="360129" y="862680"/>
                    <a:pt x="366359" y="898285"/>
                    <a:pt x="371700" y="934017"/>
                  </a:cubicBezTo>
                  <a:close/>
                  <a:moveTo>
                    <a:pt x="304559" y="765783"/>
                  </a:moveTo>
                  <a:cubicBezTo>
                    <a:pt x="297057" y="731068"/>
                    <a:pt x="288791" y="696353"/>
                    <a:pt x="280017" y="662909"/>
                  </a:cubicBezTo>
                  <a:lnTo>
                    <a:pt x="314478" y="653881"/>
                  </a:lnTo>
                  <a:cubicBezTo>
                    <a:pt x="323379" y="687960"/>
                    <a:pt x="331772" y="723057"/>
                    <a:pt x="339910" y="758280"/>
                  </a:cubicBezTo>
                  <a:close/>
                  <a:moveTo>
                    <a:pt x="261324" y="594878"/>
                  </a:moveTo>
                  <a:cubicBezTo>
                    <a:pt x="251406" y="560798"/>
                    <a:pt x="240597" y="526973"/>
                    <a:pt x="229407" y="494039"/>
                  </a:cubicBezTo>
                  <a:lnTo>
                    <a:pt x="263104" y="482594"/>
                  </a:lnTo>
                  <a:cubicBezTo>
                    <a:pt x="274549" y="515910"/>
                    <a:pt x="285358" y="550371"/>
                    <a:pt x="295404" y="584959"/>
                  </a:cubicBezTo>
                  <a:close/>
                  <a:moveTo>
                    <a:pt x="205628" y="427660"/>
                  </a:moveTo>
                  <a:cubicBezTo>
                    <a:pt x="192911" y="394598"/>
                    <a:pt x="180195" y="361664"/>
                    <a:pt x="165953" y="329619"/>
                  </a:cubicBezTo>
                  <a:lnTo>
                    <a:pt x="198634" y="315504"/>
                  </a:lnTo>
                  <a:cubicBezTo>
                    <a:pt x="212749" y="348057"/>
                    <a:pt x="226228" y="381501"/>
                    <a:pt x="238944" y="415071"/>
                  </a:cubicBezTo>
                  <a:close/>
                  <a:moveTo>
                    <a:pt x="136960" y="265529"/>
                  </a:moveTo>
                  <a:cubicBezTo>
                    <a:pt x="121955" y="233866"/>
                    <a:pt x="106060" y="201949"/>
                    <a:pt x="89402" y="171048"/>
                  </a:cubicBezTo>
                  <a:lnTo>
                    <a:pt x="120811" y="154263"/>
                  </a:lnTo>
                  <a:cubicBezTo>
                    <a:pt x="137723" y="185799"/>
                    <a:pt x="153873" y="217844"/>
                    <a:pt x="169132" y="250270"/>
                  </a:cubicBezTo>
                  <a:close/>
                  <a:moveTo>
                    <a:pt x="55196" y="109502"/>
                  </a:moveTo>
                  <a:cubicBezTo>
                    <a:pt x="37774" y="79238"/>
                    <a:pt x="19209" y="48973"/>
                    <a:pt x="7" y="19472"/>
                  </a:cubicBezTo>
                  <a:lnTo>
                    <a:pt x="29890" y="16"/>
                  </a:lnTo>
                  <a:cubicBezTo>
                    <a:pt x="49346" y="30026"/>
                    <a:pt x="68039" y="60926"/>
                    <a:pt x="86096" y="91700"/>
                  </a:cubicBezTo>
                  <a:close/>
                </a:path>
              </a:pathLst>
            </a:custGeom>
            <a:solidFill>
              <a:srgbClr val="FFFFFF"/>
            </a:solidFill>
            <a:ln w="12707"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DF2D26C7-289E-4786-87C6-5F44946A18F9}"/>
                </a:ext>
              </a:extLst>
            </p:cNvPr>
            <p:cNvSpPr/>
            <p:nvPr/>
          </p:nvSpPr>
          <p:spPr>
            <a:xfrm>
              <a:off x="5727747" y="5874024"/>
              <a:ext cx="1900428" cy="794759"/>
            </a:xfrm>
            <a:custGeom>
              <a:avLst/>
              <a:gdLst>
                <a:gd name="connsiteX0" fmla="*/ 1163027 w 1900428"/>
                <a:gd name="connsiteY0" fmla="*/ 794776 h 794759"/>
                <a:gd name="connsiteX1" fmla="*/ 1163027 w 1900428"/>
                <a:gd name="connsiteY1" fmla="*/ 759171 h 794759"/>
                <a:gd name="connsiteX2" fmla="*/ 1268062 w 1900428"/>
                <a:gd name="connsiteY2" fmla="*/ 751540 h 794759"/>
                <a:gd name="connsiteX3" fmla="*/ 1272894 w 1900428"/>
                <a:gd name="connsiteY3" fmla="*/ 786892 h 794759"/>
                <a:gd name="connsiteX4" fmla="*/ 1163027 w 1900428"/>
                <a:gd name="connsiteY4" fmla="*/ 794776 h 794759"/>
                <a:gd name="connsiteX5" fmla="*/ 1089654 w 1900428"/>
                <a:gd name="connsiteY5" fmla="*/ 792487 h 794759"/>
                <a:gd name="connsiteX6" fmla="*/ 980931 w 1900428"/>
                <a:gd name="connsiteY6" fmla="*/ 778117 h 794759"/>
                <a:gd name="connsiteX7" fmla="*/ 987544 w 1900428"/>
                <a:gd name="connsiteY7" fmla="*/ 743148 h 794759"/>
                <a:gd name="connsiteX8" fmla="*/ 1092198 w 1900428"/>
                <a:gd name="connsiteY8" fmla="*/ 757009 h 794759"/>
                <a:gd name="connsiteX9" fmla="*/ 1345122 w 1900428"/>
                <a:gd name="connsiteY9" fmla="*/ 773921 h 794759"/>
                <a:gd name="connsiteX10" fmla="*/ 1337365 w 1900428"/>
                <a:gd name="connsiteY10" fmla="*/ 739206 h 794759"/>
                <a:gd name="connsiteX11" fmla="*/ 1439094 w 1900428"/>
                <a:gd name="connsiteY11" fmla="*/ 710086 h 794759"/>
                <a:gd name="connsiteX12" fmla="*/ 1450921 w 1900428"/>
                <a:gd name="connsiteY12" fmla="*/ 743656 h 794759"/>
                <a:gd name="connsiteX13" fmla="*/ 1345122 w 1900428"/>
                <a:gd name="connsiteY13" fmla="*/ 773540 h 794759"/>
                <a:gd name="connsiteX14" fmla="*/ 909339 w 1900428"/>
                <a:gd name="connsiteY14" fmla="*/ 761205 h 794759"/>
                <a:gd name="connsiteX15" fmla="*/ 805067 w 1900428"/>
                <a:gd name="connsiteY15" fmla="*/ 727507 h 794759"/>
                <a:gd name="connsiteX16" fmla="*/ 817783 w 1900428"/>
                <a:gd name="connsiteY16" fmla="*/ 694191 h 794759"/>
                <a:gd name="connsiteX17" fmla="*/ 918495 w 1900428"/>
                <a:gd name="connsiteY17" fmla="*/ 726744 h 794759"/>
                <a:gd name="connsiteX18" fmla="*/ 1518824 w 1900428"/>
                <a:gd name="connsiteY18" fmla="*/ 715808 h 794759"/>
                <a:gd name="connsiteX19" fmla="*/ 1504582 w 1900428"/>
                <a:gd name="connsiteY19" fmla="*/ 683509 h 794759"/>
                <a:gd name="connsiteX20" fmla="*/ 1598809 w 1900428"/>
                <a:gd name="connsiteY20" fmla="*/ 635569 h 794759"/>
                <a:gd name="connsiteX21" fmla="*/ 1616612 w 1900428"/>
                <a:gd name="connsiteY21" fmla="*/ 666343 h 794759"/>
                <a:gd name="connsiteX22" fmla="*/ 1518824 w 1900428"/>
                <a:gd name="connsiteY22" fmla="*/ 716063 h 794759"/>
                <a:gd name="connsiteX23" fmla="*/ 737544 w 1900428"/>
                <a:gd name="connsiteY23" fmla="*/ 699532 h 794759"/>
                <a:gd name="connsiteX24" fmla="*/ 640011 w 1900428"/>
                <a:gd name="connsiteY24" fmla="*/ 650320 h 794759"/>
                <a:gd name="connsiteX25" fmla="*/ 657305 w 1900428"/>
                <a:gd name="connsiteY25" fmla="*/ 619293 h 794759"/>
                <a:gd name="connsiteX26" fmla="*/ 752167 w 1900428"/>
                <a:gd name="connsiteY26" fmla="*/ 667106 h 794759"/>
                <a:gd name="connsiteX27" fmla="*/ 1678539 w 1900428"/>
                <a:gd name="connsiteY27" fmla="*/ 627304 h 794759"/>
                <a:gd name="connsiteX28" fmla="*/ 1658702 w 1900428"/>
                <a:gd name="connsiteY28" fmla="*/ 597675 h 794759"/>
                <a:gd name="connsiteX29" fmla="*/ 1744028 w 1900428"/>
                <a:gd name="connsiteY29" fmla="*/ 534730 h 794759"/>
                <a:gd name="connsiteX30" fmla="*/ 1766408 w 1900428"/>
                <a:gd name="connsiteY30" fmla="*/ 562452 h 794759"/>
                <a:gd name="connsiteX31" fmla="*/ 1678666 w 1900428"/>
                <a:gd name="connsiteY31" fmla="*/ 627558 h 794759"/>
                <a:gd name="connsiteX32" fmla="*/ 577066 w 1900428"/>
                <a:gd name="connsiteY32" fmla="*/ 613062 h 794759"/>
                <a:gd name="connsiteX33" fmla="*/ 486909 w 1900428"/>
                <a:gd name="connsiteY33" fmla="*/ 551770 h 794759"/>
                <a:gd name="connsiteX34" fmla="*/ 508018 w 1900428"/>
                <a:gd name="connsiteY34" fmla="*/ 523031 h 794759"/>
                <a:gd name="connsiteX35" fmla="*/ 596013 w 1900428"/>
                <a:gd name="connsiteY35" fmla="*/ 582924 h 794759"/>
                <a:gd name="connsiteX36" fmla="*/ 1822486 w 1900428"/>
                <a:gd name="connsiteY36" fmla="*/ 515020 h 794759"/>
                <a:gd name="connsiteX37" fmla="*/ 1798707 w 1900428"/>
                <a:gd name="connsiteY37" fmla="*/ 488571 h 794759"/>
                <a:gd name="connsiteX38" fmla="*/ 1875004 w 1900428"/>
                <a:gd name="connsiteY38" fmla="*/ 414563 h 794759"/>
                <a:gd name="connsiteX39" fmla="*/ 1900436 w 1900428"/>
                <a:gd name="connsiteY39" fmla="*/ 439232 h 794759"/>
                <a:gd name="connsiteX40" fmla="*/ 1822486 w 1900428"/>
                <a:gd name="connsiteY40" fmla="*/ 515020 h 794759"/>
                <a:gd name="connsiteX41" fmla="*/ 429686 w 1900428"/>
                <a:gd name="connsiteY41" fmla="*/ 507390 h 794759"/>
                <a:gd name="connsiteX42" fmla="*/ 346904 w 1900428"/>
                <a:gd name="connsiteY42" fmla="*/ 436435 h 794759"/>
                <a:gd name="connsiteX43" fmla="*/ 370938 w 1900428"/>
                <a:gd name="connsiteY43" fmla="*/ 410112 h 794759"/>
                <a:gd name="connsiteX44" fmla="*/ 451939 w 1900428"/>
                <a:gd name="connsiteY44" fmla="*/ 479669 h 794759"/>
                <a:gd name="connsiteX45" fmla="*/ 294132 w 1900428"/>
                <a:gd name="connsiteY45" fmla="*/ 386333 h 794759"/>
                <a:gd name="connsiteX46" fmla="*/ 218852 w 1900428"/>
                <a:gd name="connsiteY46" fmla="*/ 307747 h 794759"/>
                <a:gd name="connsiteX47" fmla="*/ 245302 w 1900428"/>
                <a:gd name="connsiteY47" fmla="*/ 283841 h 794759"/>
                <a:gd name="connsiteX48" fmla="*/ 319055 w 1900428"/>
                <a:gd name="connsiteY48" fmla="*/ 360901 h 794759"/>
                <a:gd name="connsiteX49" fmla="*/ 170912 w 1900428"/>
                <a:gd name="connsiteY49" fmla="*/ 252941 h 794759"/>
                <a:gd name="connsiteX50" fmla="*/ 103135 w 1900428"/>
                <a:gd name="connsiteY50" fmla="*/ 168124 h 794759"/>
                <a:gd name="connsiteX51" fmla="*/ 131238 w 1900428"/>
                <a:gd name="connsiteY51" fmla="*/ 146252 h 794759"/>
                <a:gd name="connsiteX52" fmla="*/ 197870 w 1900428"/>
                <a:gd name="connsiteY52" fmla="*/ 229797 h 794759"/>
                <a:gd name="connsiteX53" fmla="*/ 60282 w 1900428"/>
                <a:gd name="connsiteY53" fmla="*/ 109375 h 794759"/>
                <a:gd name="connsiteX54" fmla="*/ 7 w 1900428"/>
                <a:gd name="connsiteY54" fmla="*/ 18963 h 794759"/>
                <a:gd name="connsiteX55" fmla="*/ 30018 w 1900428"/>
                <a:gd name="connsiteY55" fmla="*/ 16 h 794759"/>
                <a:gd name="connsiteX56" fmla="*/ 89275 w 1900428"/>
                <a:gd name="connsiteY56" fmla="*/ 89029 h 79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900428" h="794759">
                  <a:moveTo>
                    <a:pt x="1163027" y="794776"/>
                  </a:moveTo>
                  <a:lnTo>
                    <a:pt x="1163027" y="759171"/>
                  </a:lnTo>
                  <a:cubicBezTo>
                    <a:pt x="1198161" y="758802"/>
                    <a:pt x="1233245" y="756245"/>
                    <a:pt x="1268062" y="751540"/>
                  </a:cubicBezTo>
                  <a:lnTo>
                    <a:pt x="1272894" y="786892"/>
                  </a:lnTo>
                  <a:cubicBezTo>
                    <a:pt x="1236462" y="791762"/>
                    <a:pt x="1199777" y="794394"/>
                    <a:pt x="1163027" y="794776"/>
                  </a:cubicBezTo>
                  <a:close/>
                  <a:moveTo>
                    <a:pt x="1089654" y="792487"/>
                  </a:moveTo>
                  <a:cubicBezTo>
                    <a:pt x="1053171" y="789752"/>
                    <a:pt x="1016867" y="784959"/>
                    <a:pt x="980931" y="778117"/>
                  </a:cubicBezTo>
                  <a:lnTo>
                    <a:pt x="987544" y="743148"/>
                  </a:lnTo>
                  <a:cubicBezTo>
                    <a:pt x="1022131" y="749811"/>
                    <a:pt x="1057075" y="754440"/>
                    <a:pt x="1092198" y="757009"/>
                  </a:cubicBezTo>
                  <a:close/>
                  <a:moveTo>
                    <a:pt x="1345122" y="773921"/>
                  </a:moveTo>
                  <a:lnTo>
                    <a:pt x="1337365" y="739206"/>
                  </a:lnTo>
                  <a:cubicBezTo>
                    <a:pt x="1371813" y="731487"/>
                    <a:pt x="1405778" y="721759"/>
                    <a:pt x="1439094" y="710086"/>
                  </a:cubicBezTo>
                  <a:lnTo>
                    <a:pt x="1450921" y="743656"/>
                  </a:lnTo>
                  <a:cubicBezTo>
                    <a:pt x="1416282" y="755724"/>
                    <a:pt x="1380956" y="765694"/>
                    <a:pt x="1345122" y="773540"/>
                  </a:cubicBezTo>
                  <a:close/>
                  <a:moveTo>
                    <a:pt x="909339" y="761205"/>
                  </a:moveTo>
                  <a:cubicBezTo>
                    <a:pt x="874751" y="751922"/>
                    <a:pt x="839782" y="740605"/>
                    <a:pt x="805067" y="727507"/>
                  </a:cubicBezTo>
                  <a:lnTo>
                    <a:pt x="817783" y="694191"/>
                  </a:lnTo>
                  <a:cubicBezTo>
                    <a:pt x="850782" y="706742"/>
                    <a:pt x="884391" y="717614"/>
                    <a:pt x="918495" y="726744"/>
                  </a:cubicBezTo>
                  <a:close/>
                  <a:moveTo>
                    <a:pt x="1518824" y="715808"/>
                  </a:moveTo>
                  <a:lnTo>
                    <a:pt x="1504582" y="683509"/>
                  </a:lnTo>
                  <a:cubicBezTo>
                    <a:pt x="1536817" y="669204"/>
                    <a:pt x="1568277" y="653207"/>
                    <a:pt x="1598809" y="635569"/>
                  </a:cubicBezTo>
                  <a:lnTo>
                    <a:pt x="1616612" y="666343"/>
                  </a:lnTo>
                  <a:cubicBezTo>
                    <a:pt x="1584910" y="684628"/>
                    <a:pt x="1552268" y="701223"/>
                    <a:pt x="1518824" y="716063"/>
                  </a:cubicBezTo>
                  <a:close/>
                  <a:moveTo>
                    <a:pt x="737544" y="699532"/>
                  </a:moveTo>
                  <a:cubicBezTo>
                    <a:pt x="704991" y="684781"/>
                    <a:pt x="672183" y="668250"/>
                    <a:pt x="640011" y="650320"/>
                  </a:cubicBezTo>
                  <a:lnTo>
                    <a:pt x="657305" y="619293"/>
                  </a:lnTo>
                  <a:cubicBezTo>
                    <a:pt x="688714" y="636714"/>
                    <a:pt x="720886" y="652736"/>
                    <a:pt x="752167" y="667106"/>
                  </a:cubicBezTo>
                  <a:close/>
                  <a:moveTo>
                    <a:pt x="1678539" y="627304"/>
                  </a:moveTo>
                  <a:lnTo>
                    <a:pt x="1658702" y="597675"/>
                  </a:lnTo>
                  <a:cubicBezTo>
                    <a:pt x="1687313" y="578601"/>
                    <a:pt x="1716052" y="557365"/>
                    <a:pt x="1744028" y="534730"/>
                  </a:cubicBezTo>
                  <a:lnTo>
                    <a:pt x="1766408" y="562452"/>
                  </a:lnTo>
                  <a:cubicBezTo>
                    <a:pt x="1737670" y="585976"/>
                    <a:pt x="1708041" y="607848"/>
                    <a:pt x="1678666" y="627558"/>
                  </a:cubicBezTo>
                  <a:close/>
                  <a:moveTo>
                    <a:pt x="577066" y="613062"/>
                  </a:moveTo>
                  <a:cubicBezTo>
                    <a:pt x="546929" y="594115"/>
                    <a:pt x="516537" y="573515"/>
                    <a:pt x="486909" y="551770"/>
                  </a:cubicBezTo>
                  <a:lnTo>
                    <a:pt x="508018" y="523031"/>
                  </a:lnTo>
                  <a:cubicBezTo>
                    <a:pt x="536883" y="544267"/>
                    <a:pt x="566512" y="564486"/>
                    <a:pt x="596013" y="582924"/>
                  </a:cubicBezTo>
                  <a:close/>
                  <a:moveTo>
                    <a:pt x="1822486" y="515020"/>
                  </a:moveTo>
                  <a:lnTo>
                    <a:pt x="1798707" y="488571"/>
                  </a:lnTo>
                  <a:cubicBezTo>
                    <a:pt x="1824139" y="465427"/>
                    <a:pt x="1849572" y="440504"/>
                    <a:pt x="1875004" y="414563"/>
                  </a:cubicBezTo>
                  <a:lnTo>
                    <a:pt x="1900436" y="439232"/>
                  </a:lnTo>
                  <a:cubicBezTo>
                    <a:pt x="1874749" y="466063"/>
                    <a:pt x="1847918" y="491623"/>
                    <a:pt x="1822486" y="515020"/>
                  </a:cubicBezTo>
                  <a:close/>
                  <a:moveTo>
                    <a:pt x="429686" y="507390"/>
                  </a:moveTo>
                  <a:cubicBezTo>
                    <a:pt x="401838" y="485010"/>
                    <a:pt x="373989" y="461104"/>
                    <a:pt x="346904" y="436435"/>
                  </a:cubicBezTo>
                  <a:lnTo>
                    <a:pt x="370938" y="410112"/>
                  </a:lnTo>
                  <a:cubicBezTo>
                    <a:pt x="397387" y="434400"/>
                    <a:pt x="424727" y="457670"/>
                    <a:pt x="451939" y="479669"/>
                  </a:cubicBezTo>
                  <a:close/>
                  <a:moveTo>
                    <a:pt x="294132" y="386333"/>
                  </a:moveTo>
                  <a:cubicBezTo>
                    <a:pt x="268700" y="360901"/>
                    <a:pt x="243267" y="334705"/>
                    <a:pt x="218852" y="307747"/>
                  </a:cubicBezTo>
                  <a:lnTo>
                    <a:pt x="245302" y="283841"/>
                  </a:lnTo>
                  <a:cubicBezTo>
                    <a:pt x="269208" y="310290"/>
                    <a:pt x="294132" y="336231"/>
                    <a:pt x="319055" y="360901"/>
                  </a:cubicBezTo>
                  <a:close/>
                  <a:moveTo>
                    <a:pt x="170912" y="252941"/>
                  </a:moveTo>
                  <a:cubicBezTo>
                    <a:pt x="147896" y="225474"/>
                    <a:pt x="125007" y="196989"/>
                    <a:pt x="103135" y="168124"/>
                  </a:cubicBezTo>
                  <a:lnTo>
                    <a:pt x="131238" y="146252"/>
                  </a:lnTo>
                  <a:cubicBezTo>
                    <a:pt x="152728" y="174736"/>
                    <a:pt x="175236" y="202839"/>
                    <a:pt x="197870" y="229797"/>
                  </a:cubicBezTo>
                  <a:close/>
                  <a:moveTo>
                    <a:pt x="60282" y="109375"/>
                  </a:moveTo>
                  <a:cubicBezTo>
                    <a:pt x="39427" y="79874"/>
                    <a:pt x="19209" y="49482"/>
                    <a:pt x="7" y="18963"/>
                  </a:cubicBezTo>
                  <a:lnTo>
                    <a:pt x="30018" y="16"/>
                  </a:lnTo>
                  <a:cubicBezTo>
                    <a:pt x="48964" y="30026"/>
                    <a:pt x="68929" y="59909"/>
                    <a:pt x="89275" y="89029"/>
                  </a:cubicBezTo>
                  <a:close/>
                </a:path>
              </a:pathLst>
            </a:custGeom>
            <a:solidFill>
              <a:srgbClr val="FFFFFF"/>
            </a:solidFill>
            <a:ln w="12707"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124312A8-86EA-4558-9DD8-AD5716080FE7}"/>
                </a:ext>
              </a:extLst>
            </p:cNvPr>
            <p:cNvSpPr/>
            <p:nvPr/>
          </p:nvSpPr>
          <p:spPr>
            <a:xfrm>
              <a:off x="-94596" y="-205313"/>
              <a:ext cx="7807335" cy="6465018"/>
            </a:xfrm>
            <a:custGeom>
              <a:avLst/>
              <a:gdLst>
                <a:gd name="connsiteX0" fmla="*/ 7771992 w 7807335"/>
                <a:gd name="connsiteY0" fmla="*/ 6465035 h 6465018"/>
                <a:gd name="connsiteX1" fmla="*/ 7745288 w 7807335"/>
                <a:gd name="connsiteY1" fmla="*/ 6441510 h 6465018"/>
                <a:gd name="connsiteX2" fmla="*/ 7780003 w 7807335"/>
                <a:gd name="connsiteY2" fmla="*/ 6400945 h 6465018"/>
                <a:gd name="connsiteX3" fmla="*/ 7807343 w 7807335"/>
                <a:gd name="connsiteY3" fmla="*/ 6423707 h 6465018"/>
                <a:gd name="connsiteX4" fmla="*/ 7771992 w 7807335"/>
                <a:gd name="connsiteY4" fmla="*/ 6465035 h 6465018"/>
                <a:gd name="connsiteX5" fmla="*/ 5784203 w 7807335"/>
                <a:gd name="connsiteY5" fmla="*/ 6036373 h 6465018"/>
                <a:gd name="connsiteX6" fmla="*/ 5757372 w 7807335"/>
                <a:gd name="connsiteY6" fmla="*/ 5989069 h 6465018"/>
                <a:gd name="connsiteX7" fmla="*/ 5731940 w 7807335"/>
                <a:gd name="connsiteY7" fmla="*/ 5941638 h 6465018"/>
                <a:gd name="connsiteX8" fmla="*/ 5763603 w 7807335"/>
                <a:gd name="connsiteY8" fmla="*/ 5925361 h 6465018"/>
                <a:gd name="connsiteX9" fmla="*/ 5788399 w 7807335"/>
                <a:gd name="connsiteY9" fmla="*/ 5972030 h 6465018"/>
                <a:gd name="connsiteX10" fmla="*/ 5814722 w 7807335"/>
                <a:gd name="connsiteY10" fmla="*/ 6018443 h 6465018"/>
                <a:gd name="connsiteX11" fmla="*/ 1954861 w 7807335"/>
                <a:gd name="connsiteY11" fmla="*/ 3881240 h 6465018"/>
                <a:gd name="connsiteX12" fmla="*/ 1952064 w 7807335"/>
                <a:gd name="connsiteY12" fmla="*/ 3845762 h 6465018"/>
                <a:gd name="connsiteX13" fmla="*/ 2002928 w 7807335"/>
                <a:gd name="connsiteY13" fmla="*/ 3840294 h 6465018"/>
                <a:gd name="connsiteX14" fmla="*/ 2054429 w 7807335"/>
                <a:gd name="connsiteY14" fmla="*/ 3832028 h 6465018"/>
                <a:gd name="connsiteX15" fmla="*/ 2061041 w 7807335"/>
                <a:gd name="connsiteY15" fmla="*/ 3866998 h 6465018"/>
                <a:gd name="connsiteX16" fmla="*/ 2007633 w 7807335"/>
                <a:gd name="connsiteY16" fmla="*/ 3875645 h 6465018"/>
                <a:gd name="connsiteX17" fmla="*/ 1954861 w 7807335"/>
                <a:gd name="connsiteY17" fmla="*/ 3881240 h 6465018"/>
                <a:gd name="connsiteX18" fmla="*/ 1172309 w 7807335"/>
                <a:gd name="connsiteY18" fmla="*/ 2546553 h 6465018"/>
                <a:gd name="connsiteX19" fmla="*/ 1137340 w 7807335"/>
                <a:gd name="connsiteY19" fmla="*/ 2540449 h 6465018"/>
                <a:gd name="connsiteX20" fmla="*/ 1147131 w 7807335"/>
                <a:gd name="connsiteY20" fmla="*/ 2488821 h 6465018"/>
                <a:gd name="connsiteX21" fmla="*/ 1158830 w 7807335"/>
                <a:gd name="connsiteY21" fmla="*/ 2435541 h 6465018"/>
                <a:gd name="connsiteX22" fmla="*/ 1193418 w 7807335"/>
                <a:gd name="connsiteY22" fmla="*/ 2443552 h 6465018"/>
                <a:gd name="connsiteX23" fmla="*/ 1181974 w 7807335"/>
                <a:gd name="connsiteY23" fmla="*/ 2496070 h 6465018"/>
                <a:gd name="connsiteX24" fmla="*/ 1172309 w 7807335"/>
                <a:gd name="connsiteY24" fmla="*/ 2546553 h 6465018"/>
                <a:gd name="connsiteX25" fmla="*/ 3279884 w 7807335"/>
                <a:gd name="connsiteY25" fmla="*/ 1982846 h 6465018"/>
                <a:gd name="connsiteX26" fmla="*/ 3244279 w 7807335"/>
                <a:gd name="connsiteY26" fmla="*/ 1980938 h 6465018"/>
                <a:gd name="connsiteX27" fmla="*/ 3246695 w 7807335"/>
                <a:gd name="connsiteY27" fmla="*/ 1928166 h 6465018"/>
                <a:gd name="connsiteX28" fmla="*/ 3247839 w 7807335"/>
                <a:gd name="connsiteY28" fmla="*/ 1876030 h 6465018"/>
                <a:gd name="connsiteX29" fmla="*/ 3283317 w 7807335"/>
                <a:gd name="connsiteY29" fmla="*/ 1876030 h 6465018"/>
                <a:gd name="connsiteX30" fmla="*/ 3282300 w 7807335"/>
                <a:gd name="connsiteY30" fmla="*/ 1928929 h 6465018"/>
                <a:gd name="connsiteX31" fmla="*/ 3279757 w 7807335"/>
                <a:gd name="connsiteY31" fmla="*/ 1982846 h 6465018"/>
                <a:gd name="connsiteX32" fmla="*/ 5098294 w 7807335"/>
                <a:gd name="connsiteY32" fmla="*/ 1555964 h 6465018"/>
                <a:gd name="connsiteX33" fmla="*/ 5067648 w 7807335"/>
                <a:gd name="connsiteY33" fmla="*/ 1512984 h 6465018"/>
                <a:gd name="connsiteX34" fmla="*/ 5035349 w 7807335"/>
                <a:gd name="connsiteY34" fmla="*/ 1470003 h 6465018"/>
                <a:gd name="connsiteX35" fmla="*/ 5063579 w 7807335"/>
                <a:gd name="connsiteY35" fmla="*/ 1448386 h 6465018"/>
                <a:gd name="connsiteX36" fmla="*/ 5096386 w 7807335"/>
                <a:gd name="connsiteY36" fmla="*/ 1492002 h 6465018"/>
                <a:gd name="connsiteX37" fmla="*/ 5127541 w 7807335"/>
                <a:gd name="connsiteY37" fmla="*/ 1535746 h 6465018"/>
                <a:gd name="connsiteX38" fmla="*/ 29254 w 7807335"/>
                <a:gd name="connsiteY38" fmla="*/ 1071988 h 6465018"/>
                <a:gd name="connsiteX39" fmla="*/ 7 w 7807335"/>
                <a:gd name="connsiteY39" fmla="*/ 1051642 h 6465018"/>
                <a:gd name="connsiteX40" fmla="*/ 30780 w 7807335"/>
                <a:gd name="connsiteY40" fmla="*/ 1008916 h 6465018"/>
                <a:gd name="connsiteX41" fmla="*/ 59392 w 7807335"/>
                <a:gd name="connsiteY41" fmla="*/ 1030024 h 6465018"/>
                <a:gd name="connsiteX42" fmla="*/ 29254 w 7807335"/>
                <a:gd name="connsiteY42" fmla="*/ 1071988 h 6465018"/>
                <a:gd name="connsiteX43" fmla="*/ 2132633 w 7807335"/>
                <a:gd name="connsiteY43" fmla="*/ 48592 h 6465018"/>
                <a:gd name="connsiteX44" fmla="*/ 2081768 w 7807335"/>
                <a:gd name="connsiteY44" fmla="*/ 41089 h 6465018"/>
                <a:gd name="connsiteX45" fmla="*/ 2030904 w 7807335"/>
                <a:gd name="connsiteY45" fmla="*/ 35494 h 6465018"/>
                <a:gd name="connsiteX46" fmla="*/ 2034210 w 7807335"/>
                <a:gd name="connsiteY46" fmla="*/ 16 h 6465018"/>
                <a:gd name="connsiteX47" fmla="*/ 2086600 w 7807335"/>
                <a:gd name="connsiteY47" fmla="*/ 5738 h 6465018"/>
                <a:gd name="connsiteX48" fmla="*/ 2139500 w 7807335"/>
                <a:gd name="connsiteY48" fmla="*/ 13622 h 646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07335" h="6465018">
                  <a:moveTo>
                    <a:pt x="7771992" y="6465035"/>
                  </a:moveTo>
                  <a:lnTo>
                    <a:pt x="7745288" y="6441510"/>
                  </a:lnTo>
                  <a:cubicBezTo>
                    <a:pt x="7756987" y="6428794"/>
                    <a:pt x="7768558" y="6414679"/>
                    <a:pt x="7780003" y="6400945"/>
                  </a:cubicBezTo>
                  <a:lnTo>
                    <a:pt x="7807343" y="6423707"/>
                  </a:lnTo>
                  <a:cubicBezTo>
                    <a:pt x="7795898" y="6437695"/>
                    <a:pt x="7783945" y="6451555"/>
                    <a:pt x="7771992" y="6465035"/>
                  </a:cubicBezTo>
                  <a:close/>
                  <a:moveTo>
                    <a:pt x="5784203" y="6036373"/>
                  </a:moveTo>
                  <a:cubicBezTo>
                    <a:pt x="5775047" y="6020733"/>
                    <a:pt x="5766019" y="6004837"/>
                    <a:pt x="5757372" y="5989069"/>
                  </a:cubicBezTo>
                  <a:cubicBezTo>
                    <a:pt x="5748725" y="5973301"/>
                    <a:pt x="5740332" y="5957533"/>
                    <a:pt x="5731940" y="5941638"/>
                  </a:cubicBezTo>
                  <a:lnTo>
                    <a:pt x="5763603" y="5925361"/>
                  </a:lnTo>
                  <a:cubicBezTo>
                    <a:pt x="5771614" y="5940875"/>
                    <a:pt x="5779880" y="5956516"/>
                    <a:pt x="5788399" y="5972030"/>
                  </a:cubicBezTo>
                  <a:cubicBezTo>
                    <a:pt x="5796919" y="5987543"/>
                    <a:pt x="5805693" y="6003057"/>
                    <a:pt x="5814722" y="6018443"/>
                  </a:cubicBezTo>
                  <a:close/>
                  <a:moveTo>
                    <a:pt x="1954861" y="3881240"/>
                  </a:moveTo>
                  <a:lnTo>
                    <a:pt x="1952064" y="3845762"/>
                  </a:lnTo>
                  <a:cubicBezTo>
                    <a:pt x="1968849" y="3844363"/>
                    <a:pt x="1986016" y="3842583"/>
                    <a:pt x="2002928" y="3840294"/>
                  </a:cubicBezTo>
                  <a:cubicBezTo>
                    <a:pt x="2019841" y="3838005"/>
                    <a:pt x="2037389" y="3835207"/>
                    <a:pt x="2054429" y="3832028"/>
                  </a:cubicBezTo>
                  <a:lnTo>
                    <a:pt x="2061041" y="3866998"/>
                  </a:lnTo>
                  <a:cubicBezTo>
                    <a:pt x="2043366" y="3870304"/>
                    <a:pt x="2025436" y="3873229"/>
                    <a:pt x="2007633" y="3875645"/>
                  </a:cubicBezTo>
                  <a:cubicBezTo>
                    <a:pt x="1989830" y="3878061"/>
                    <a:pt x="1972409" y="3879841"/>
                    <a:pt x="1954861" y="3881240"/>
                  </a:cubicBezTo>
                  <a:close/>
                  <a:moveTo>
                    <a:pt x="1172309" y="2546553"/>
                  </a:moveTo>
                  <a:lnTo>
                    <a:pt x="1137340" y="2540449"/>
                  </a:lnTo>
                  <a:cubicBezTo>
                    <a:pt x="1140392" y="2523028"/>
                    <a:pt x="1143698" y="2505607"/>
                    <a:pt x="1147131" y="2488821"/>
                  </a:cubicBezTo>
                  <a:cubicBezTo>
                    <a:pt x="1150565" y="2472036"/>
                    <a:pt x="1154761" y="2453216"/>
                    <a:pt x="1158830" y="2435541"/>
                  </a:cubicBezTo>
                  <a:lnTo>
                    <a:pt x="1193418" y="2443552"/>
                  </a:lnTo>
                  <a:cubicBezTo>
                    <a:pt x="1189476" y="2460973"/>
                    <a:pt x="1185661" y="2478394"/>
                    <a:pt x="1181974" y="2496070"/>
                  </a:cubicBezTo>
                  <a:cubicBezTo>
                    <a:pt x="1178286" y="2513745"/>
                    <a:pt x="1175234" y="2529386"/>
                    <a:pt x="1172309" y="2546553"/>
                  </a:cubicBezTo>
                  <a:close/>
                  <a:moveTo>
                    <a:pt x="3279884" y="1982846"/>
                  </a:moveTo>
                  <a:lnTo>
                    <a:pt x="3244279" y="1980938"/>
                  </a:lnTo>
                  <a:cubicBezTo>
                    <a:pt x="3245296" y="1963136"/>
                    <a:pt x="3246059" y="1945587"/>
                    <a:pt x="3246695" y="1928166"/>
                  </a:cubicBezTo>
                  <a:cubicBezTo>
                    <a:pt x="3247331" y="1910745"/>
                    <a:pt x="3247585" y="1893578"/>
                    <a:pt x="3247839" y="1876030"/>
                  </a:cubicBezTo>
                  <a:lnTo>
                    <a:pt x="3283317" y="1876030"/>
                  </a:lnTo>
                  <a:cubicBezTo>
                    <a:pt x="3283317" y="1893833"/>
                    <a:pt x="3283317" y="1911381"/>
                    <a:pt x="3282300" y="1928929"/>
                  </a:cubicBezTo>
                  <a:cubicBezTo>
                    <a:pt x="3281283" y="1946477"/>
                    <a:pt x="3280774" y="1964916"/>
                    <a:pt x="3279757" y="1982846"/>
                  </a:cubicBezTo>
                  <a:close/>
                  <a:moveTo>
                    <a:pt x="5098294" y="1555964"/>
                  </a:moveTo>
                  <a:cubicBezTo>
                    <a:pt x="5088248" y="1541595"/>
                    <a:pt x="5078075" y="1527226"/>
                    <a:pt x="5067648" y="1512984"/>
                  </a:cubicBezTo>
                  <a:cubicBezTo>
                    <a:pt x="5057221" y="1498742"/>
                    <a:pt x="5046285" y="1484118"/>
                    <a:pt x="5035349" y="1470003"/>
                  </a:cubicBezTo>
                  <a:lnTo>
                    <a:pt x="5063579" y="1448386"/>
                  </a:lnTo>
                  <a:cubicBezTo>
                    <a:pt x="5074642" y="1462628"/>
                    <a:pt x="5085578" y="1477251"/>
                    <a:pt x="5096386" y="1492002"/>
                  </a:cubicBezTo>
                  <a:cubicBezTo>
                    <a:pt x="5107195" y="1506753"/>
                    <a:pt x="5117368" y="1521122"/>
                    <a:pt x="5127541" y="1535746"/>
                  </a:cubicBezTo>
                  <a:close/>
                  <a:moveTo>
                    <a:pt x="29254" y="1071988"/>
                  </a:moveTo>
                  <a:lnTo>
                    <a:pt x="7" y="1051642"/>
                  </a:lnTo>
                  <a:cubicBezTo>
                    <a:pt x="10053" y="1037400"/>
                    <a:pt x="20226" y="1023158"/>
                    <a:pt x="30780" y="1008916"/>
                  </a:cubicBezTo>
                  <a:lnTo>
                    <a:pt x="59392" y="1030024"/>
                  </a:lnTo>
                  <a:cubicBezTo>
                    <a:pt x="49049" y="1044012"/>
                    <a:pt x="39003" y="1058000"/>
                    <a:pt x="29254" y="1071988"/>
                  </a:cubicBezTo>
                  <a:close/>
                  <a:moveTo>
                    <a:pt x="2132633" y="48592"/>
                  </a:moveTo>
                  <a:cubicBezTo>
                    <a:pt x="2115848" y="45667"/>
                    <a:pt x="2098554" y="43124"/>
                    <a:pt x="2081768" y="41089"/>
                  </a:cubicBezTo>
                  <a:cubicBezTo>
                    <a:pt x="2064983" y="39055"/>
                    <a:pt x="2047689" y="37020"/>
                    <a:pt x="2030904" y="35494"/>
                  </a:cubicBezTo>
                  <a:lnTo>
                    <a:pt x="2034210" y="16"/>
                  </a:lnTo>
                  <a:cubicBezTo>
                    <a:pt x="2051758" y="1669"/>
                    <a:pt x="2069434" y="3577"/>
                    <a:pt x="2086600" y="5738"/>
                  </a:cubicBezTo>
                  <a:cubicBezTo>
                    <a:pt x="2103767" y="7900"/>
                    <a:pt x="2122079" y="10571"/>
                    <a:pt x="2139500" y="13622"/>
                  </a:cubicBezTo>
                  <a:close/>
                </a:path>
              </a:pathLst>
            </a:custGeom>
            <a:solidFill>
              <a:srgbClr val="FFFFFF"/>
            </a:solidFill>
            <a:ln w="12707"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16C3EF18-8D37-48DF-9BB9-2840CB4A6C7F}"/>
                </a:ext>
              </a:extLst>
            </p:cNvPr>
            <p:cNvSpPr/>
            <p:nvPr/>
          </p:nvSpPr>
          <p:spPr>
            <a:xfrm>
              <a:off x="7590791" y="6070107"/>
              <a:ext cx="234740" cy="248982"/>
            </a:xfrm>
            <a:custGeom>
              <a:avLst/>
              <a:gdLst>
                <a:gd name="connsiteX0" fmla="*/ 234740 w 234740"/>
                <a:gd name="connsiteY0" fmla="*/ 0 h 248982"/>
                <a:gd name="connsiteX1" fmla="*/ 0 w 234740"/>
                <a:gd name="connsiteY1" fmla="*/ 121821 h 248982"/>
                <a:gd name="connsiteX2" fmla="*/ 145346 w 234740"/>
                <a:gd name="connsiteY2" fmla="*/ 248982 h 248982"/>
                <a:gd name="connsiteX3" fmla="*/ 234740 w 234740"/>
                <a:gd name="connsiteY3" fmla="*/ 0 h 248982"/>
              </a:gdLst>
              <a:ahLst/>
              <a:cxnLst>
                <a:cxn ang="0">
                  <a:pos x="connsiteX0" y="connsiteY0"/>
                </a:cxn>
                <a:cxn ang="0">
                  <a:pos x="connsiteX1" y="connsiteY1"/>
                </a:cxn>
                <a:cxn ang="0">
                  <a:pos x="connsiteX2" y="connsiteY2"/>
                </a:cxn>
                <a:cxn ang="0">
                  <a:pos x="connsiteX3" y="connsiteY3"/>
                </a:cxn>
              </a:cxnLst>
              <a:rect l="l" t="t" r="r" b="b"/>
              <a:pathLst>
                <a:path w="234740" h="248982">
                  <a:moveTo>
                    <a:pt x="234740" y="0"/>
                  </a:moveTo>
                  <a:lnTo>
                    <a:pt x="0" y="121821"/>
                  </a:lnTo>
                  <a:lnTo>
                    <a:pt x="145346" y="248982"/>
                  </a:lnTo>
                  <a:lnTo>
                    <a:pt x="234740" y="0"/>
                  </a:lnTo>
                  <a:close/>
                </a:path>
              </a:pathLst>
            </a:custGeom>
            <a:solidFill>
              <a:srgbClr val="FFFFFF"/>
            </a:solidFill>
            <a:ln w="12707" cap="flat">
              <a:noFill/>
              <a:prstDash val="solid"/>
              <a:miter/>
            </a:ln>
          </p:spPr>
          <p:txBody>
            <a:bodyPr rtlCol="0" anchor="ctr"/>
            <a:lstStyle/>
            <a:p>
              <a:endParaRPr lang="nl-NL"/>
            </a:p>
          </p:txBody>
        </p:sp>
      </p:grpSp>
      <p:pic>
        <p:nvPicPr>
          <p:cNvPr id="3" name="Graphic 2">
            <a:extLst>
              <a:ext uri="{FF2B5EF4-FFF2-40B4-BE49-F238E27FC236}">
                <a16:creationId xmlns:a16="http://schemas.microsoft.com/office/drawing/2014/main" id="{8AF91F7C-DF42-4CFF-B3EB-80ACD2683D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24949" y="1138379"/>
            <a:ext cx="5942103" cy="3184576"/>
          </a:xfrm>
          <a:prstGeom prst="rect">
            <a:avLst/>
          </a:prstGeom>
          <a:effectLst>
            <a:outerShdw blurRad="127000" dist="38100" dir="5400000" sx="102000" sy="102000" algn="t" rotWithShape="0">
              <a:prstClr val="black">
                <a:alpha val="20000"/>
              </a:prstClr>
            </a:outerShdw>
          </a:effectLst>
        </p:spPr>
      </p:pic>
      <p:grpSp>
        <p:nvGrpSpPr>
          <p:cNvPr id="125" name="Groep 124">
            <a:extLst>
              <a:ext uri="{FF2B5EF4-FFF2-40B4-BE49-F238E27FC236}">
                <a16:creationId xmlns:a16="http://schemas.microsoft.com/office/drawing/2014/main" id="{B8AC03F3-FAF2-4073-847E-9BFED1C5F4CE}"/>
              </a:ext>
            </a:extLst>
          </p:cNvPr>
          <p:cNvGrpSpPr/>
          <p:nvPr/>
        </p:nvGrpSpPr>
        <p:grpSpPr>
          <a:xfrm>
            <a:off x="9488802" y="6045696"/>
            <a:ext cx="2372199" cy="813829"/>
            <a:chOff x="9488802" y="6045696"/>
            <a:chExt cx="2372199" cy="813829"/>
          </a:xfrm>
        </p:grpSpPr>
        <p:sp>
          <p:nvSpPr>
            <p:cNvPr id="75" name="Vrije vorm: vorm 74">
              <a:extLst>
                <a:ext uri="{FF2B5EF4-FFF2-40B4-BE49-F238E27FC236}">
                  <a16:creationId xmlns:a16="http://schemas.microsoft.com/office/drawing/2014/main" id="{7859D789-DBAC-480A-80DD-92C9A1A7B10C}"/>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76" name="Groep 75">
              <a:extLst>
                <a:ext uri="{FF2B5EF4-FFF2-40B4-BE49-F238E27FC236}">
                  <a16:creationId xmlns:a16="http://schemas.microsoft.com/office/drawing/2014/main" id="{A3AF2D5A-E245-422B-835E-0FB5266CDBDD}"/>
                </a:ext>
              </a:extLst>
            </p:cNvPr>
            <p:cNvGrpSpPr/>
            <p:nvPr/>
          </p:nvGrpSpPr>
          <p:grpSpPr>
            <a:xfrm>
              <a:off x="10175349" y="6438915"/>
              <a:ext cx="998980" cy="273298"/>
              <a:chOff x="10175349" y="6438915"/>
              <a:chExt cx="998980" cy="273298"/>
            </a:xfrm>
          </p:grpSpPr>
          <p:sp>
            <p:nvSpPr>
              <p:cNvPr id="77" name="Vrije vorm: vorm 76">
                <a:extLst>
                  <a:ext uri="{FF2B5EF4-FFF2-40B4-BE49-F238E27FC236}">
                    <a16:creationId xmlns:a16="http://schemas.microsoft.com/office/drawing/2014/main" id="{670B7F43-7F90-42C6-951B-F2FEDCD66DDE}"/>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78" name="Vrije vorm: vorm 77">
                <a:extLst>
                  <a:ext uri="{FF2B5EF4-FFF2-40B4-BE49-F238E27FC236}">
                    <a16:creationId xmlns:a16="http://schemas.microsoft.com/office/drawing/2014/main" id="{FF798374-83F2-4EB7-863C-D3740EC42028}"/>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79" name="Vrije vorm: vorm 78">
                <a:extLst>
                  <a:ext uri="{FF2B5EF4-FFF2-40B4-BE49-F238E27FC236}">
                    <a16:creationId xmlns:a16="http://schemas.microsoft.com/office/drawing/2014/main" id="{1EDFDEF4-1260-426D-9BBD-843FCF39CBFE}"/>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80" name="Vrije vorm: vorm 79">
                <a:extLst>
                  <a:ext uri="{FF2B5EF4-FFF2-40B4-BE49-F238E27FC236}">
                    <a16:creationId xmlns:a16="http://schemas.microsoft.com/office/drawing/2014/main" id="{5FB7F3B5-748E-4B27-84CA-CD6816C8A812}"/>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DBA45297-0B7E-47B2-A270-5CC62C2C126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82" name="Vrije vorm: vorm 81">
                <a:extLst>
                  <a:ext uri="{FF2B5EF4-FFF2-40B4-BE49-F238E27FC236}">
                    <a16:creationId xmlns:a16="http://schemas.microsoft.com/office/drawing/2014/main" id="{F04BCE0F-CCD0-4198-8177-E312E378CE87}"/>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83" name="Vrije vorm: vorm 82">
                <a:extLst>
                  <a:ext uri="{FF2B5EF4-FFF2-40B4-BE49-F238E27FC236}">
                    <a16:creationId xmlns:a16="http://schemas.microsoft.com/office/drawing/2014/main" id="{1C893C1B-ABAE-49A0-9268-D6DD520C01B3}"/>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84" name="Vrije vorm: vorm 83">
                <a:extLst>
                  <a:ext uri="{FF2B5EF4-FFF2-40B4-BE49-F238E27FC236}">
                    <a16:creationId xmlns:a16="http://schemas.microsoft.com/office/drawing/2014/main" id="{BE049E29-D87C-4B7B-954A-F793D3761201}"/>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85" name="Vrije vorm: vorm 84">
                <a:extLst>
                  <a:ext uri="{FF2B5EF4-FFF2-40B4-BE49-F238E27FC236}">
                    <a16:creationId xmlns:a16="http://schemas.microsoft.com/office/drawing/2014/main" id="{D7CF0A9F-178C-47AF-985A-21006877E3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86" name="Vrije vorm: vorm 85">
                <a:extLst>
                  <a:ext uri="{FF2B5EF4-FFF2-40B4-BE49-F238E27FC236}">
                    <a16:creationId xmlns:a16="http://schemas.microsoft.com/office/drawing/2014/main" id="{E1CBE84B-A694-48CD-B72A-45370CE5C733}"/>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87" name="Vrije vorm: vorm 86">
                <a:extLst>
                  <a:ext uri="{FF2B5EF4-FFF2-40B4-BE49-F238E27FC236}">
                    <a16:creationId xmlns:a16="http://schemas.microsoft.com/office/drawing/2014/main" id="{D9FBDEA7-23E5-45F2-A181-CFA9B199C3E5}"/>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F145A557-A16A-4681-9EE9-CB361C88BAB4}"/>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89" name="Vrije vorm: vorm 88">
                <a:extLst>
                  <a:ext uri="{FF2B5EF4-FFF2-40B4-BE49-F238E27FC236}">
                    <a16:creationId xmlns:a16="http://schemas.microsoft.com/office/drawing/2014/main" id="{7B6C7C4D-D5EE-4DDD-BAEF-12CEEC32EF2F}"/>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42" name="!!Vraag">
            <a:extLst>
              <a:ext uri="{FF2B5EF4-FFF2-40B4-BE49-F238E27FC236}">
                <a16:creationId xmlns:a16="http://schemas.microsoft.com/office/drawing/2014/main" id="{848D61B2-013E-4394-A734-E4CBC576D12C}"/>
              </a:ext>
            </a:extLst>
          </p:cNvPr>
          <p:cNvGrpSpPr/>
          <p:nvPr/>
        </p:nvGrpSpPr>
        <p:grpSpPr>
          <a:xfrm>
            <a:off x="10391011" y="375468"/>
            <a:ext cx="846498" cy="1284256"/>
            <a:chOff x="10391011" y="375468"/>
            <a:chExt cx="846498" cy="1284256"/>
          </a:xfrm>
        </p:grpSpPr>
        <p:sp>
          <p:nvSpPr>
            <p:cNvPr id="31" name="Vrije vorm: vorm 30">
              <a:extLst>
                <a:ext uri="{FF2B5EF4-FFF2-40B4-BE49-F238E27FC236}">
                  <a16:creationId xmlns:a16="http://schemas.microsoft.com/office/drawing/2014/main" id="{98A2FF2F-4F4C-49EC-A67D-326F4534CAEC}"/>
                </a:ext>
              </a:extLst>
            </p:cNvPr>
            <p:cNvSpPr/>
            <p:nvPr/>
          </p:nvSpPr>
          <p:spPr>
            <a:xfrm>
              <a:off x="10391011" y="1453449"/>
              <a:ext cx="275600" cy="206275"/>
            </a:xfrm>
            <a:custGeom>
              <a:avLst/>
              <a:gdLst>
                <a:gd name="connsiteX0" fmla="*/ 79756 w 275600"/>
                <a:gd name="connsiteY0" fmla="*/ 142050 h 206275"/>
                <a:gd name="connsiteX1" fmla="*/ 32385 w 275600"/>
                <a:gd name="connsiteY1" fmla="*/ 101410 h 206275"/>
                <a:gd name="connsiteX2" fmla="*/ 79756 w 275600"/>
                <a:gd name="connsiteY2" fmla="*/ 142050 h 206275"/>
                <a:gd name="connsiteX3" fmla="*/ 26289 w 275600"/>
                <a:gd name="connsiteY3" fmla="*/ 85916 h 206275"/>
                <a:gd name="connsiteX4" fmla="*/ 41148 w 275600"/>
                <a:gd name="connsiteY4" fmla="*/ 88837 h 206275"/>
                <a:gd name="connsiteX5" fmla="*/ 26289 w 275600"/>
                <a:gd name="connsiteY5" fmla="*/ 85916 h 206275"/>
                <a:gd name="connsiteX6" fmla="*/ 29083 w 275600"/>
                <a:gd name="connsiteY6" fmla="*/ 71311 h 206275"/>
                <a:gd name="connsiteX7" fmla="*/ 76454 w 275600"/>
                <a:gd name="connsiteY7" fmla="*/ 92139 h 206275"/>
                <a:gd name="connsiteX8" fmla="*/ 78486 w 275600"/>
                <a:gd name="connsiteY8" fmla="*/ 79439 h 206275"/>
                <a:gd name="connsiteX9" fmla="*/ 42037 w 275600"/>
                <a:gd name="connsiteY9" fmla="*/ 54039 h 206275"/>
                <a:gd name="connsiteX10" fmla="*/ 83947 w 275600"/>
                <a:gd name="connsiteY10" fmla="*/ 70676 h 206275"/>
                <a:gd name="connsiteX11" fmla="*/ 126746 w 275600"/>
                <a:gd name="connsiteY11" fmla="*/ 25464 h 206275"/>
                <a:gd name="connsiteX12" fmla="*/ 29083 w 275600"/>
                <a:gd name="connsiteY12" fmla="*/ 71692 h 206275"/>
                <a:gd name="connsiteX13" fmla="*/ 102235 w 275600"/>
                <a:gd name="connsiteY13" fmla="*/ 90234 h 206275"/>
                <a:gd name="connsiteX14" fmla="*/ 204978 w 275600"/>
                <a:gd name="connsiteY14" fmla="*/ 181039 h 206275"/>
                <a:gd name="connsiteX15" fmla="*/ 250698 w 275600"/>
                <a:gd name="connsiteY15" fmla="*/ 88075 h 206275"/>
                <a:gd name="connsiteX16" fmla="*/ 191135 w 275600"/>
                <a:gd name="connsiteY16" fmla="*/ 43117 h 206275"/>
                <a:gd name="connsiteX17" fmla="*/ 151130 w 275600"/>
                <a:gd name="connsiteY17" fmla="*/ 33846 h 206275"/>
                <a:gd name="connsiteX18" fmla="*/ 102235 w 275600"/>
                <a:gd name="connsiteY18" fmla="*/ 90234 h 206275"/>
                <a:gd name="connsiteX19" fmla="*/ 635 w 275600"/>
                <a:gd name="connsiteY19" fmla="*/ 88583 h 206275"/>
                <a:gd name="connsiteX20" fmla="*/ 177673 w 275600"/>
                <a:gd name="connsiteY20" fmla="*/ 23051 h 206275"/>
                <a:gd name="connsiteX21" fmla="*/ 200152 w 275600"/>
                <a:gd name="connsiteY21" fmla="*/ 24067 h 206275"/>
                <a:gd name="connsiteX22" fmla="*/ 271018 w 275600"/>
                <a:gd name="connsiteY22" fmla="*/ 141669 h 206275"/>
                <a:gd name="connsiteX23" fmla="*/ 157632 w 275600"/>
                <a:gd name="connsiteY23" fmla="*/ 202350 h 206275"/>
                <a:gd name="connsiteX24" fmla="*/ 154940 w 275600"/>
                <a:gd name="connsiteY24" fmla="*/ 201486 h 206275"/>
                <a:gd name="connsiteX25" fmla="*/ 104140 w 275600"/>
                <a:gd name="connsiteY25" fmla="*/ 175451 h 206275"/>
                <a:gd name="connsiteX26" fmla="*/ 80518 w 275600"/>
                <a:gd name="connsiteY26" fmla="*/ 171768 h 206275"/>
                <a:gd name="connsiteX27" fmla="*/ 56134 w 275600"/>
                <a:gd name="connsiteY27" fmla="*/ 150051 h 206275"/>
                <a:gd name="connsiteX28" fmla="*/ 0 w 275600"/>
                <a:gd name="connsiteY28" fmla="*/ 88583 h 20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5600" h="206275">
                  <a:moveTo>
                    <a:pt x="79756" y="142050"/>
                  </a:moveTo>
                  <a:cubicBezTo>
                    <a:pt x="82042" y="120968"/>
                    <a:pt x="46736" y="108903"/>
                    <a:pt x="32385" y="101410"/>
                  </a:cubicBezTo>
                  <a:cubicBezTo>
                    <a:pt x="43180" y="117285"/>
                    <a:pt x="63373" y="128715"/>
                    <a:pt x="79756" y="142050"/>
                  </a:cubicBezTo>
                  <a:moveTo>
                    <a:pt x="26289" y="85916"/>
                  </a:moveTo>
                  <a:cubicBezTo>
                    <a:pt x="30861" y="85916"/>
                    <a:pt x="38989" y="93028"/>
                    <a:pt x="41148" y="88837"/>
                  </a:cubicBezTo>
                  <a:cubicBezTo>
                    <a:pt x="34925" y="87313"/>
                    <a:pt x="30734" y="79058"/>
                    <a:pt x="26289" y="85916"/>
                  </a:cubicBezTo>
                  <a:moveTo>
                    <a:pt x="29083" y="71311"/>
                  </a:moveTo>
                  <a:cubicBezTo>
                    <a:pt x="48895" y="75248"/>
                    <a:pt x="63881" y="90234"/>
                    <a:pt x="76454" y="92139"/>
                  </a:cubicBezTo>
                  <a:cubicBezTo>
                    <a:pt x="72009" y="90361"/>
                    <a:pt x="78486" y="83376"/>
                    <a:pt x="78486" y="79439"/>
                  </a:cubicBezTo>
                  <a:cubicBezTo>
                    <a:pt x="59690" y="66739"/>
                    <a:pt x="34417" y="77788"/>
                    <a:pt x="42037" y="54039"/>
                  </a:cubicBezTo>
                  <a:cubicBezTo>
                    <a:pt x="57023" y="52896"/>
                    <a:pt x="68199" y="66739"/>
                    <a:pt x="83947" y="70676"/>
                  </a:cubicBezTo>
                  <a:cubicBezTo>
                    <a:pt x="97409" y="54039"/>
                    <a:pt x="109347" y="34354"/>
                    <a:pt x="126746" y="25464"/>
                  </a:cubicBezTo>
                  <a:cubicBezTo>
                    <a:pt x="83312" y="19241"/>
                    <a:pt x="45085" y="23559"/>
                    <a:pt x="29083" y="71692"/>
                  </a:cubicBezTo>
                  <a:moveTo>
                    <a:pt x="102235" y="90234"/>
                  </a:moveTo>
                  <a:cubicBezTo>
                    <a:pt x="84582" y="143574"/>
                    <a:pt x="146050" y="186627"/>
                    <a:pt x="204978" y="181039"/>
                  </a:cubicBezTo>
                  <a:cubicBezTo>
                    <a:pt x="233807" y="165672"/>
                    <a:pt x="265049" y="122365"/>
                    <a:pt x="250698" y="88075"/>
                  </a:cubicBezTo>
                  <a:cubicBezTo>
                    <a:pt x="245872" y="76645"/>
                    <a:pt x="202946" y="47181"/>
                    <a:pt x="191135" y="43117"/>
                  </a:cubicBezTo>
                  <a:cubicBezTo>
                    <a:pt x="179324" y="39053"/>
                    <a:pt x="161417" y="45022"/>
                    <a:pt x="151130" y="33846"/>
                  </a:cubicBezTo>
                  <a:cubicBezTo>
                    <a:pt x="132207" y="48324"/>
                    <a:pt x="110363" y="65723"/>
                    <a:pt x="102235" y="90234"/>
                  </a:cubicBezTo>
                  <a:moveTo>
                    <a:pt x="635" y="88583"/>
                  </a:moveTo>
                  <a:cubicBezTo>
                    <a:pt x="14351" y="-7810"/>
                    <a:pt x="110998" y="-18605"/>
                    <a:pt x="177673" y="23051"/>
                  </a:cubicBezTo>
                  <a:cubicBezTo>
                    <a:pt x="187071" y="27115"/>
                    <a:pt x="190373" y="19876"/>
                    <a:pt x="200152" y="24067"/>
                  </a:cubicBezTo>
                  <a:cubicBezTo>
                    <a:pt x="256159" y="50737"/>
                    <a:pt x="288036" y="84138"/>
                    <a:pt x="271018" y="141669"/>
                  </a:cubicBezTo>
                  <a:cubicBezTo>
                    <a:pt x="256463" y="189738"/>
                    <a:pt x="205702" y="216904"/>
                    <a:pt x="157632" y="202350"/>
                  </a:cubicBezTo>
                  <a:cubicBezTo>
                    <a:pt x="156731" y="202070"/>
                    <a:pt x="155842" y="201791"/>
                    <a:pt x="154940" y="201486"/>
                  </a:cubicBezTo>
                  <a:cubicBezTo>
                    <a:pt x="137922" y="196660"/>
                    <a:pt x="121793" y="181420"/>
                    <a:pt x="104140" y="175451"/>
                  </a:cubicBezTo>
                  <a:cubicBezTo>
                    <a:pt x="96012" y="172530"/>
                    <a:pt x="86487" y="174435"/>
                    <a:pt x="80518" y="171768"/>
                  </a:cubicBezTo>
                  <a:cubicBezTo>
                    <a:pt x="71374" y="167577"/>
                    <a:pt x="65913" y="156401"/>
                    <a:pt x="56134" y="150051"/>
                  </a:cubicBezTo>
                  <a:cubicBezTo>
                    <a:pt x="28956" y="132144"/>
                    <a:pt x="7874" y="113729"/>
                    <a:pt x="0" y="88583"/>
                  </a:cubicBezTo>
                </a:path>
              </a:pathLst>
            </a:custGeom>
            <a:solidFill>
              <a:srgbClr val="000000"/>
            </a:solidFill>
            <a:ln w="12690"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34E770D9-993B-44EC-9EA6-2E606F9EEC40}"/>
                </a:ext>
              </a:extLst>
            </p:cNvPr>
            <p:cNvSpPr/>
            <p:nvPr/>
          </p:nvSpPr>
          <p:spPr>
            <a:xfrm>
              <a:off x="10436350" y="375468"/>
              <a:ext cx="801159" cy="1031098"/>
            </a:xfrm>
            <a:custGeom>
              <a:avLst/>
              <a:gdLst>
                <a:gd name="connsiteX0" fmla="*/ 93472 w 801159"/>
                <a:gd name="connsiteY0" fmla="*/ 935678 h 1031098"/>
                <a:gd name="connsiteX1" fmla="*/ 94869 w 801159"/>
                <a:gd name="connsiteY1" fmla="*/ 925010 h 1031098"/>
                <a:gd name="connsiteX2" fmla="*/ 44069 w 801159"/>
                <a:gd name="connsiteY2" fmla="*/ 894276 h 1031098"/>
                <a:gd name="connsiteX3" fmla="*/ 93472 w 801159"/>
                <a:gd name="connsiteY3" fmla="*/ 935678 h 1031098"/>
                <a:gd name="connsiteX4" fmla="*/ 113791 w 801159"/>
                <a:gd name="connsiteY4" fmla="*/ 949394 h 1031098"/>
                <a:gd name="connsiteX5" fmla="*/ 144272 w 801159"/>
                <a:gd name="connsiteY5" fmla="*/ 966539 h 1031098"/>
                <a:gd name="connsiteX6" fmla="*/ 122174 w 801159"/>
                <a:gd name="connsiteY6" fmla="*/ 898848 h 1031098"/>
                <a:gd name="connsiteX7" fmla="*/ 113791 w 801159"/>
                <a:gd name="connsiteY7" fmla="*/ 949648 h 1031098"/>
                <a:gd name="connsiteX8" fmla="*/ 98298 w 801159"/>
                <a:gd name="connsiteY8" fmla="*/ 908754 h 1031098"/>
                <a:gd name="connsiteX9" fmla="*/ 69977 w 801159"/>
                <a:gd name="connsiteY9" fmla="*/ 878909 h 1031098"/>
                <a:gd name="connsiteX10" fmla="*/ 27305 w 801159"/>
                <a:gd name="connsiteY10" fmla="*/ 850969 h 1031098"/>
                <a:gd name="connsiteX11" fmla="*/ 98298 w 801159"/>
                <a:gd name="connsiteY11" fmla="*/ 908754 h 1031098"/>
                <a:gd name="connsiteX12" fmla="*/ 32004 w 801159"/>
                <a:gd name="connsiteY12" fmla="*/ 836999 h 1031098"/>
                <a:gd name="connsiteX13" fmla="*/ 101091 w 801159"/>
                <a:gd name="connsiteY13" fmla="*/ 880814 h 1031098"/>
                <a:gd name="connsiteX14" fmla="*/ 105283 w 801159"/>
                <a:gd name="connsiteY14" fmla="*/ 855414 h 1031098"/>
                <a:gd name="connsiteX15" fmla="*/ 32131 w 801159"/>
                <a:gd name="connsiteY15" fmla="*/ 817314 h 1031098"/>
                <a:gd name="connsiteX16" fmla="*/ 32131 w 801159"/>
                <a:gd name="connsiteY16" fmla="*/ 837253 h 1031098"/>
                <a:gd name="connsiteX17" fmla="*/ 62230 w 801159"/>
                <a:gd name="connsiteY17" fmla="*/ 729430 h 1031098"/>
                <a:gd name="connsiteX18" fmla="*/ 90678 w 801159"/>
                <a:gd name="connsiteY18" fmla="*/ 739209 h 1031098"/>
                <a:gd name="connsiteX19" fmla="*/ 59436 w 801159"/>
                <a:gd name="connsiteY19" fmla="*/ 737431 h 1031098"/>
                <a:gd name="connsiteX20" fmla="*/ 46736 w 801159"/>
                <a:gd name="connsiteY20" fmla="*/ 773118 h 1031098"/>
                <a:gd name="connsiteX21" fmla="*/ 107696 w 801159"/>
                <a:gd name="connsiteY21" fmla="*/ 814139 h 1031098"/>
                <a:gd name="connsiteX22" fmla="*/ 43307 w 801159"/>
                <a:gd name="connsiteY22" fmla="*/ 783151 h 1031098"/>
                <a:gd name="connsiteX23" fmla="*/ 35814 w 801159"/>
                <a:gd name="connsiteY23" fmla="*/ 804995 h 1031098"/>
                <a:gd name="connsiteX24" fmla="*/ 105537 w 801159"/>
                <a:gd name="connsiteY24" fmla="*/ 846778 h 1031098"/>
                <a:gd name="connsiteX25" fmla="*/ 202438 w 801159"/>
                <a:gd name="connsiteY25" fmla="*/ 630878 h 1031098"/>
                <a:gd name="connsiteX26" fmla="*/ 176149 w 801159"/>
                <a:gd name="connsiteY26" fmla="*/ 601795 h 1031098"/>
                <a:gd name="connsiteX27" fmla="*/ 208661 w 801159"/>
                <a:gd name="connsiteY27" fmla="*/ 626306 h 1031098"/>
                <a:gd name="connsiteX28" fmla="*/ 239141 w 801159"/>
                <a:gd name="connsiteY28" fmla="*/ 610177 h 1031098"/>
                <a:gd name="connsiteX29" fmla="*/ 165354 w 801159"/>
                <a:gd name="connsiteY29" fmla="*/ 553662 h 1031098"/>
                <a:gd name="connsiteX30" fmla="*/ 249428 w 801159"/>
                <a:gd name="connsiteY30" fmla="*/ 607002 h 1031098"/>
                <a:gd name="connsiteX31" fmla="*/ 277876 w 801159"/>
                <a:gd name="connsiteY31" fmla="*/ 590238 h 1031098"/>
                <a:gd name="connsiteX32" fmla="*/ 201676 w 801159"/>
                <a:gd name="connsiteY32" fmla="*/ 534993 h 1031098"/>
                <a:gd name="connsiteX33" fmla="*/ 61976 w 801159"/>
                <a:gd name="connsiteY33" fmla="*/ 729176 h 1031098"/>
                <a:gd name="connsiteX34" fmla="*/ 284861 w 801159"/>
                <a:gd name="connsiteY34" fmla="*/ 583634 h 1031098"/>
                <a:gd name="connsiteX35" fmla="*/ 319404 w 801159"/>
                <a:gd name="connsiteY35" fmla="*/ 582237 h 1031098"/>
                <a:gd name="connsiteX36" fmla="*/ 260477 w 801159"/>
                <a:gd name="connsiteY36" fmla="*/ 548582 h 1031098"/>
                <a:gd name="connsiteX37" fmla="*/ 284861 w 801159"/>
                <a:gd name="connsiteY37" fmla="*/ 583634 h 1031098"/>
                <a:gd name="connsiteX38" fmla="*/ 212344 w 801159"/>
                <a:gd name="connsiteY38" fmla="*/ 529786 h 1031098"/>
                <a:gd name="connsiteX39" fmla="*/ 255016 w 801159"/>
                <a:gd name="connsiteY39" fmla="*/ 557853 h 1031098"/>
                <a:gd name="connsiteX40" fmla="*/ 253746 w 801159"/>
                <a:gd name="connsiteY40" fmla="*/ 541851 h 1031098"/>
                <a:gd name="connsiteX41" fmla="*/ 235458 w 801159"/>
                <a:gd name="connsiteY41" fmla="*/ 522166 h 1031098"/>
                <a:gd name="connsiteX42" fmla="*/ 212344 w 801159"/>
                <a:gd name="connsiteY42" fmla="*/ 529786 h 1031098"/>
                <a:gd name="connsiteX43" fmla="*/ 516254 w 801159"/>
                <a:gd name="connsiteY43" fmla="*/ 572077 h 1031098"/>
                <a:gd name="connsiteX44" fmla="*/ 525779 w 801159"/>
                <a:gd name="connsiteY44" fmla="*/ 557599 h 1031098"/>
                <a:gd name="connsiteX45" fmla="*/ 402463 w 801159"/>
                <a:gd name="connsiteY45" fmla="*/ 492956 h 1031098"/>
                <a:gd name="connsiteX46" fmla="*/ 516763 w 801159"/>
                <a:gd name="connsiteY46" fmla="*/ 572077 h 1031098"/>
                <a:gd name="connsiteX47" fmla="*/ 244348 w 801159"/>
                <a:gd name="connsiteY47" fmla="*/ 523055 h 1031098"/>
                <a:gd name="connsiteX48" fmla="*/ 377825 w 801159"/>
                <a:gd name="connsiteY48" fmla="*/ 584523 h 1031098"/>
                <a:gd name="connsiteX49" fmla="*/ 296545 w 801159"/>
                <a:gd name="connsiteY49" fmla="*/ 516705 h 1031098"/>
                <a:gd name="connsiteX50" fmla="*/ 384556 w 801159"/>
                <a:gd name="connsiteY50" fmla="*/ 578046 h 1031098"/>
                <a:gd name="connsiteX51" fmla="*/ 384556 w 801159"/>
                <a:gd name="connsiteY51" fmla="*/ 586682 h 1031098"/>
                <a:gd name="connsiteX52" fmla="*/ 462534 w 801159"/>
                <a:gd name="connsiteY52" fmla="*/ 584650 h 1031098"/>
                <a:gd name="connsiteX53" fmla="*/ 358902 w 801159"/>
                <a:gd name="connsiteY53" fmla="*/ 508450 h 1031098"/>
                <a:gd name="connsiteX54" fmla="*/ 340741 w 801159"/>
                <a:gd name="connsiteY54" fmla="*/ 488892 h 1031098"/>
                <a:gd name="connsiteX55" fmla="*/ 466725 w 801159"/>
                <a:gd name="connsiteY55" fmla="*/ 572204 h 1031098"/>
                <a:gd name="connsiteX56" fmla="*/ 466725 w 801159"/>
                <a:gd name="connsiteY56" fmla="*/ 584904 h 1031098"/>
                <a:gd name="connsiteX57" fmla="*/ 497966 w 801159"/>
                <a:gd name="connsiteY57" fmla="*/ 573474 h 1031098"/>
                <a:gd name="connsiteX58" fmla="*/ 354457 w 801159"/>
                <a:gd name="connsiteY58" fmla="*/ 468445 h 1031098"/>
                <a:gd name="connsiteX59" fmla="*/ 245110 w 801159"/>
                <a:gd name="connsiteY59" fmla="*/ 521912 h 1031098"/>
                <a:gd name="connsiteX60" fmla="*/ 367538 w 801159"/>
                <a:gd name="connsiteY60" fmla="*/ 450030 h 1031098"/>
                <a:gd name="connsiteX61" fmla="*/ 405638 w 801159"/>
                <a:gd name="connsiteY61" fmla="*/ 469969 h 1031098"/>
                <a:gd name="connsiteX62" fmla="*/ 371856 w 801159"/>
                <a:gd name="connsiteY62" fmla="*/ 436060 h 1031098"/>
                <a:gd name="connsiteX63" fmla="*/ 367029 w 801159"/>
                <a:gd name="connsiteY63" fmla="*/ 450030 h 1031098"/>
                <a:gd name="connsiteX64" fmla="*/ 470916 w 801159"/>
                <a:gd name="connsiteY64" fmla="*/ 405707 h 1031098"/>
                <a:gd name="connsiteX65" fmla="*/ 435483 w 801159"/>
                <a:gd name="connsiteY65" fmla="*/ 437330 h 1031098"/>
                <a:gd name="connsiteX66" fmla="*/ 532257 w 801159"/>
                <a:gd name="connsiteY66" fmla="*/ 506291 h 1031098"/>
                <a:gd name="connsiteX67" fmla="*/ 475996 w 801159"/>
                <a:gd name="connsiteY67" fmla="*/ 484701 h 1031098"/>
                <a:gd name="connsiteX68" fmla="*/ 429260 w 801159"/>
                <a:gd name="connsiteY68" fmla="*/ 448633 h 1031098"/>
                <a:gd name="connsiteX69" fmla="*/ 415036 w 801159"/>
                <a:gd name="connsiteY69" fmla="*/ 457015 h 1031098"/>
                <a:gd name="connsiteX70" fmla="*/ 535559 w 801159"/>
                <a:gd name="connsiteY70" fmla="*/ 536263 h 1031098"/>
                <a:gd name="connsiteX71" fmla="*/ 532765 w 801159"/>
                <a:gd name="connsiteY71" fmla="*/ 550868 h 1031098"/>
                <a:gd name="connsiteX72" fmla="*/ 471424 w 801159"/>
                <a:gd name="connsiteY72" fmla="*/ 405326 h 1031098"/>
                <a:gd name="connsiteX73" fmla="*/ 296545 w 801159"/>
                <a:gd name="connsiteY73" fmla="*/ 345128 h 1031098"/>
                <a:gd name="connsiteX74" fmla="*/ 297941 w 801159"/>
                <a:gd name="connsiteY74" fmla="*/ 341191 h 1031098"/>
                <a:gd name="connsiteX75" fmla="*/ 301371 w 801159"/>
                <a:gd name="connsiteY75" fmla="*/ 337889 h 1031098"/>
                <a:gd name="connsiteX76" fmla="*/ 270891 w 801159"/>
                <a:gd name="connsiteY76" fmla="*/ 327475 h 1031098"/>
                <a:gd name="connsiteX77" fmla="*/ 296291 w 801159"/>
                <a:gd name="connsiteY77" fmla="*/ 345128 h 1031098"/>
                <a:gd name="connsiteX78" fmla="*/ 143891 w 801159"/>
                <a:gd name="connsiteY78" fmla="*/ 221430 h 1031098"/>
                <a:gd name="connsiteX79" fmla="*/ 131191 w 801159"/>
                <a:gd name="connsiteY79" fmla="*/ 210508 h 1031098"/>
                <a:gd name="connsiteX80" fmla="*/ 143891 w 801159"/>
                <a:gd name="connsiteY80" fmla="*/ 221430 h 1031098"/>
                <a:gd name="connsiteX81" fmla="*/ 140462 w 801159"/>
                <a:gd name="connsiteY81" fmla="*/ 198062 h 1031098"/>
                <a:gd name="connsiteX82" fmla="*/ 214249 w 801159"/>
                <a:gd name="connsiteY82" fmla="*/ 267912 h 1031098"/>
                <a:gd name="connsiteX83" fmla="*/ 304419 w 801159"/>
                <a:gd name="connsiteY83" fmla="*/ 323284 h 1031098"/>
                <a:gd name="connsiteX84" fmla="*/ 284734 w 801159"/>
                <a:gd name="connsiteY84" fmla="*/ 294328 h 1031098"/>
                <a:gd name="connsiteX85" fmla="*/ 177800 w 801159"/>
                <a:gd name="connsiteY85" fmla="*/ 215334 h 1031098"/>
                <a:gd name="connsiteX86" fmla="*/ 165100 w 801159"/>
                <a:gd name="connsiteY86" fmla="*/ 211143 h 1031098"/>
                <a:gd name="connsiteX87" fmla="*/ 146812 w 801159"/>
                <a:gd name="connsiteY87" fmla="*/ 191458 h 1031098"/>
                <a:gd name="connsiteX88" fmla="*/ 139954 w 801159"/>
                <a:gd name="connsiteY88" fmla="*/ 198062 h 1031098"/>
                <a:gd name="connsiteX89" fmla="*/ 715391 w 801159"/>
                <a:gd name="connsiteY89" fmla="*/ 673804 h 1031098"/>
                <a:gd name="connsiteX90" fmla="*/ 742188 w 801159"/>
                <a:gd name="connsiteY90" fmla="*/ 291788 h 1031098"/>
                <a:gd name="connsiteX91" fmla="*/ 742188 w 801159"/>
                <a:gd name="connsiteY91" fmla="*/ 278453 h 1031098"/>
                <a:gd name="connsiteX92" fmla="*/ 674497 w 801159"/>
                <a:gd name="connsiteY92" fmla="*/ 197427 h 1031098"/>
                <a:gd name="connsiteX93" fmla="*/ 650748 w 801159"/>
                <a:gd name="connsiteY93" fmla="*/ 189299 h 1031098"/>
                <a:gd name="connsiteX94" fmla="*/ 577469 w 801159"/>
                <a:gd name="connsiteY94" fmla="*/ 163899 h 1031098"/>
                <a:gd name="connsiteX95" fmla="*/ 448564 w 801159"/>
                <a:gd name="connsiteY95" fmla="*/ 181679 h 1031098"/>
                <a:gd name="connsiteX96" fmla="*/ 327406 w 801159"/>
                <a:gd name="connsiteY96" fmla="*/ 328999 h 1031098"/>
                <a:gd name="connsiteX97" fmla="*/ 336804 w 801159"/>
                <a:gd name="connsiteY97" fmla="*/ 374465 h 1031098"/>
                <a:gd name="connsiteX98" fmla="*/ 350393 w 801159"/>
                <a:gd name="connsiteY98" fmla="*/ 381323 h 1031098"/>
                <a:gd name="connsiteX99" fmla="*/ 338963 w 801159"/>
                <a:gd name="connsiteY99" fmla="*/ 328491 h 1031098"/>
                <a:gd name="connsiteX100" fmla="*/ 382143 w 801159"/>
                <a:gd name="connsiteY100" fmla="*/ 401135 h 1031098"/>
                <a:gd name="connsiteX101" fmla="*/ 371475 w 801159"/>
                <a:gd name="connsiteY101" fmla="*/ 339667 h 1031098"/>
                <a:gd name="connsiteX102" fmla="*/ 399796 w 801159"/>
                <a:gd name="connsiteY102" fmla="*/ 415867 h 1031098"/>
                <a:gd name="connsiteX103" fmla="*/ 398653 w 801159"/>
                <a:gd name="connsiteY103" fmla="*/ 353256 h 1031098"/>
                <a:gd name="connsiteX104" fmla="*/ 411353 w 801159"/>
                <a:gd name="connsiteY104" fmla="*/ 420058 h 1031098"/>
                <a:gd name="connsiteX105" fmla="*/ 433197 w 801159"/>
                <a:gd name="connsiteY105" fmla="*/ 369258 h 1031098"/>
                <a:gd name="connsiteX106" fmla="*/ 437261 w 801159"/>
                <a:gd name="connsiteY106" fmla="*/ 390721 h 1031098"/>
                <a:gd name="connsiteX107" fmla="*/ 580009 w 801159"/>
                <a:gd name="connsiteY107" fmla="*/ 510990 h 1031098"/>
                <a:gd name="connsiteX108" fmla="*/ 532384 w 801159"/>
                <a:gd name="connsiteY108" fmla="*/ 590111 h 1031098"/>
                <a:gd name="connsiteX109" fmla="*/ 277114 w 801159"/>
                <a:gd name="connsiteY109" fmla="*/ 611193 h 1031098"/>
                <a:gd name="connsiteX110" fmla="*/ 184023 w 801159"/>
                <a:gd name="connsiteY110" fmla="*/ 683710 h 1031098"/>
                <a:gd name="connsiteX111" fmla="*/ 171323 w 801159"/>
                <a:gd name="connsiteY111" fmla="*/ 721810 h 1031098"/>
                <a:gd name="connsiteX112" fmla="*/ 158623 w 801159"/>
                <a:gd name="connsiteY112" fmla="*/ 737685 h 1031098"/>
                <a:gd name="connsiteX113" fmla="*/ 125095 w 801159"/>
                <a:gd name="connsiteY113" fmla="*/ 874972 h 1031098"/>
                <a:gd name="connsiteX114" fmla="*/ 160020 w 801159"/>
                <a:gd name="connsiteY114" fmla="*/ 978096 h 1031098"/>
                <a:gd name="connsiteX115" fmla="*/ 175641 w 801159"/>
                <a:gd name="connsiteY115" fmla="*/ 985716 h 1031098"/>
                <a:gd name="connsiteX116" fmla="*/ 152019 w 801159"/>
                <a:gd name="connsiteY116" fmla="*/ 928693 h 1031098"/>
                <a:gd name="connsiteX117" fmla="*/ 140716 w 801159"/>
                <a:gd name="connsiteY117" fmla="*/ 869257 h 1031098"/>
                <a:gd name="connsiteX118" fmla="*/ 193294 w 801159"/>
                <a:gd name="connsiteY118" fmla="*/ 987367 h 1031098"/>
                <a:gd name="connsiteX119" fmla="*/ 235331 w 801159"/>
                <a:gd name="connsiteY119" fmla="*/ 997400 h 1031098"/>
                <a:gd name="connsiteX120" fmla="*/ 209169 w 801159"/>
                <a:gd name="connsiteY120" fmla="*/ 888307 h 1031098"/>
                <a:gd name="connsiteX121" fmla="*/ 248920 w 801159"/>
                <a:gd name="connsiteY121" fmla="*/ 1004258 h 1031098"/>
                <a:gd name="connsiteX122" fmla="*/ 260350 w 801159"/>
                <a:gd name="connsiteY122" fmla="*/ 1004258 h 1031098"/>
                <a:gd name="connsiteX123" fmla="*/ 274193 w 801159"/>
                <a:gd name="connsiteY123" fmla="*/ 904563 h 1031098"/>
                <a:gd name="connsiteX124" fmla="*/ 459866 w 801159"/>
                <a:gd name="connsiteY124" fmla="*/ 761688 h 1031098"/>
                <a:gd name="connsiteX125" fmla="*/ 444373 w 801159"/>
                <a:gd name="connsiteY125" fmla="*/ 734129 h 1031098"/>
                <a:gd name="connsiteX126" fmla="*/ 479552 w 801159"/>
                <a:gd name="connsiteY126" fmla="*/ 763974 h 1031098"/>
                <a:gd name="connsiteX127" fmla="*/ 474218 w 801159"/>
                <a:gd name="connsiteY127" fmla="*/ 726636 h 1031098"/>
                <a:gd name="connsiteX128" fmla="*/ 497204 w 801159"/>
                <a:gd name="connsiteY128" fmla="*/ 765625 h 1031098"/>
                <a:gd name="connsiteX129" fmla="*/ 521589 w 801159"/>
                <a:gd name="connsiteY129" fmla="*/ 767403 h 1031098"/>
                <a:gd name="connsiteX130" fmla="*/ 516254 w 801159"/>
                <a:gd name="connsiteY130" fmla="*/ 736669 h 1031098"/>
                <a:gd name="connsiteX131" fmla="*/ 551434 w 801159"/>
                <a:gd name="connsiteY131" fmla="*/ 766514 h 1031098"/>
                <a:gd name="connsiteX132" fmla="*/ 548766 w 801159"/>
                <a:gd name="connsiteY132" fmla="*/ 734510 h 1031098"/>
                <a:gd name="connsiteX133" fmla="*/ 562356 w 801159"/>
                <a:gd name="connsiteY133" fmla="*/ 761434 h 1031098"/>
                <a:gd name="connsiteX134" fmla="*/ 586740 w 801159"/>
                <a:gd name="connsiteY134" fmla="*/ 756481 h 1031098"/>
                <a:gd name="connsiteX135" fmla="*/ 581406 w 801159"/>
                <a:gd name="connsiteY135" fmla="*/ 718381 h 1031098"/>
                <a:gd name="connsiteX136" fmla="*/ 598932 w 801159"/>
                <a:gd name="connsiteY136" fmla="*/ 753306 h 1031098"/>
                <a:gd name="connsiteX137" fmla="*/ 624332 w 801159"/>
                <a:gd name="connsiteY137" fmla="*/ 746448 h 1031098"/>
                <a:gd name="connsiteX138" fmla="*/ 618236 w 801159"/>
                <a:gd name="connsiteY138" fmla="*/ 717746 h 1031098"/>
                <a:gd name="connsiteX139" fmla="*/ 633857 w 801159"/>
                <a:gd name="connsiteY139" fmla="*/ 745305 h 1031098"/>
                <a:gd name="connsiteX140" fmla="*/ 715391 w 801159"/>
                <a:gd name="connsiteY140" fmla="*/ 673296 h 1031098"/>
                <a:gd name="connsiteX141" fmla="*/ 688848 w 801159"/>
                <a:gd name="connsiteY141" fmla="*/ 175964 h 1031098"/>
                <a:gd name="connsiteX142" fmla="*/ 566928 w 801159"/>
                <a:gd name="connsiteY142" fmla="*/ 80714 h 1031098"/>
                <a:gd name="connsiteX143" fmla="*/ 688848 w 801159"/>
                <a:gd name="connsiteY143" fmla="*/ 175964 h 1031098"/>
                <a:gd name="connsiteX144" fmla="*/ 604266 w 801159"/>
                <a:gd name="connsiteY144" fmla="*/ 91255 h 1031098"/>
                <a:gd name="connsiteX145" fmla="*/ 562864 w 801159"/>
                <a:gd name="connsiteY145" fmla="*/ 65855 h 1031098"/>
                <a:gd name="connsiteX146" fmla="*/ 604266 w 801159"/>
                <a:gd name="connsiteY146" fmla="*/ 91255 h 1031098"/>
                <a:gd name="connsiteX147" fmla="*/ 523748 w 801159"/>
                <a:gd name="connsiteY147" fmla="*/ 43630 h 1031098"/>
                <a:gd name="connsiteX148" fmla="*/ 208026 w 801159"/>
                <a:gd name="connsiteY148" fmla="*/ 108400 h 1031098"/>
                <a:gd name="connsiteX149" fmla="*/ 220726 w 801159"/>
                <a:gd name="connsiteY149" fmla="*/ 110559 h 1031098"/>
                <a:gd name="connsiteX150" fmla="*/ 288290 w 801159"/>
                <a:gd name="connsiteY150" fmla="*/ 178250 h 1031098"/>
                <a:gd name="connsiteX151" fmla="*/ 220599 w 801159"/>
                <a:gd name="connsiteY151" fmla="*/ 123894 h 1031098"/>
                <a:gd name="connsiteX152" fmla="*/ 212471 w 801159"/>
                <a:gd name="connsiteY152" fmla="*/ 127704 h 1031098"/>
                <a:gd name="connsiteX153" fmla="*/ 203073 w 801159"/>
                <a:gd name="connsiteY153" fmla="*/ 108908 h 1031098"/>
                <a:gd name="connsiteX154" fmla="*/ 171069 w 801159"/>
                <a:gd name="connsiteY154" fmla="*/ 155771 h 1031098"/>
                <a:gd name="connsiteX155" fmla="*/ 252349 w 801159"/>
                <a:gd name="connsiteY155" fmla="*/ 210381 h 1031098"/>
                <a:gd name="connsiteX156" fmla="*/ 328549 w 801159"/>
                <a:gd name="connsiteY156" fmla="*/ 267531 h 1031098"/>
                <a:gd name="connsiteX157" fmla="*/ 164591 w 801159"/>
                <a:gd name="connsiteY157" fmla="*/ 162248 h 1031098"/>
                <a:gd name="connsiteX158" fmla="*/ 154432 w 801159"/>
                <a:gd name="connsiteY158" fmla="*/ 178758 h 1031098"/>
                <a:gd name="connsiteX159" fmla="*/ 314833 w 801159"/>
                <a:gd name="connsiteY159" fmla="*/ 300678 h 1031098"/>
                <a:gd name="connsiteX160" fmla="*/ 569722 w 801159"/>
                <a:gd name="connsiteY160" fmla="*/ 141547 h 1031098"/>
                <a:gd name="connsiteX161" fmla="*/ 481711 w 801159"/>
                <a:gd name="connsiteY161" fmla="*/ 39947 h 1031098"/>
                <a:gd name="connsiteX162" fmla="*/ 517016 w 801159"/>
                <a:gd name="connsiteY162" fmla="*/ 63188 h 1031098"/>
                <a:gd name="connsiteX163" fmla="*/ 514985 w 801159"/>
                <a:gd name="connsiteY163" fmla="*/ 69157 h 1031098"/>
                <a:gd name="connsiteX164" fmla="*/ 559562 w 801159"/>
                <a:gd name="connsiteY164" fmla="*/ 111194 h 1031098"/>
                <a:gd name="connsiteX165" fmla="*/ 610362 w 801159"/>
                <a:gd name="connsiteY165" fmla="*/ 142055 h 1031098"/>
                <a:gd name="connsiteX166" fmla="*/ 523748 w 801159"/>
                <a:gd name="connsiteY166" fmla="*/ 43630 h 1031098"/>
                <a:gd name="connsiteX167" fmla="*/ 0 w 801159"/>
                <a:gd name="connsiteY167" fmla="*/ 876877 h 1031098"/>
                <a:gd name="connsiteX168" fmla="*/ 39116 w 801159"/>
                <a:gd name="connsiteY168" fmla="*/ 716730 h 1031098"/>
                <a:gd name="connsiteX169" fmla="*/ 71247 w 801159"/>
                <a:gd name="connsiteY169" fmla="*/ 629989 h 1031098"/>
                <a:gd name="connsiteX170" fmla="*/ 191643 w 801159"/>
                <a:gd name="connsiteY170" fmla="*/ 511371 h 1031098"/>
                <a:gd name="connsiteX171" fmla="*/ 237871 w 801159"/>
                <a:gd name="connsiteY171" fmla="*/ 502735 h 1031098"/>
                <a:gd name="connsiteX172" fmla="*/ 355473 w 801159"/>
                <a:gd name="connsiteY172" fmla="*/ 418788 h 1031098"/>
                <a:gd name="connsiteX173" fmla="*/ 308610 w 801159"/>
                <a:gd name="connsiteY173" fmla="*/ 389324 h 1031098"/>
                <a:gd name="connsiteX174" fmla="*/ 152273 w 801159"/>
                <a:gd name="connsiteY174" fmla="*/ 262324 h 1031098"/>
                <a:gd name="connsiteX175" fmla="*/ 106299 w 801159"/>
                <a:gd name="connsiteY175" fmla="*/ 217620 h 1031098"/>
                <a:gd name="connsiteX176" fmla="*/ 142366 w 801159"/>
                <a:gd name="connsiteY176" fmla="*/ 158819 h 1031098"/>
                <a:gd name="connsiteX177" fmla="*/ 284607 w 801159"/>
                <a:gd name="connsiteY177" fmla="*/ 16579 h 1031098"/>
                <a:gd name="connsiteX178" fmla="*/ 492887 w 801159"/>
                <a:gd name="connsiteY178" fmla="*/ 12769 h 1031098"/>
                <a:gd name="connsiteX179" fmla="*/ 538226 w 801159"/>
                <a:gd name="connsiteY179" fmla="*/ 32835 h 1031098"/>
                <a:gd name="connsiteX180" fmla="*/ 557911 w 801159"/>
                <a:gd name="connsiteY180" fmla="*/ 35121 h 1031098"/>
                <a:gd name="connsiteX181" fmla="*/ 604647 w 801159"/>
                <a:gd name="connsiteY181" fmla="*/ 64585 h 1031098"/>
                <a:gd name="connsiteX182" fmla="*/ 764286 w 801159"/>
                <a:gd name="connsiteY182" fmla="*/ 267785 h 1031098"/>
                <a:gd name="connsiteX183" fmla="*/ 786511 w 801159"/>
                <a:gd name="connsiteY183" fmla="*/ 566616 h 1031098"/>
                <a:gd name="connsiteX184" fmla="*/ 763270 w 801159"/>
                <a:gd name="connsiteY184" fmla="*/ 634307 h 1031098"/>
                <a:gd name="connsiteX185" fmla="*/ 657098 w 801159"/>
                <a:gd name="connsiteY185" fmla="*/ 764355 h 1031098"/>
                <a:gd name="connsiteX186" fmla="*/ 547751 w 801159"/>
                <a:gd name="connsiteY186" fmla="*/ 791279 h 1031098"/>
                <a:gd name="connsiteX187" fmla="*/ 467741 w 801159"/>
                <a:gd name="connsiteY187" fmla="*/ 785945 h 1031098"/>
                <a:gd name="connsiteX188" fmla="*/ 309372 w 801159"/>
                <a:gd name="connsiteY188" fmla="*/ 882592 h 1031098"/>
                <a:gd name="connsiteX189" fmla="*/ 286766 w 801159"/>
                <a:gd name="connsiteY189" fmla="*/ 988256 h 1031098"/>
                <a:gd name="connsiteX190" fmla="*/ 292735 w 801159"/>
                <a:gd name="connsiteY190" fmla="*/ 1023562 h 1031098"/>
                <a:gd name="connsiteX191" fmla="*/ 203835 w 801159"/>
                <a:gd name="connsiteY191" fmla="*/ 1012767 h 1031098"/>
                <a:gd name="connsiteX192" fmla="*/ 171323 w 801159"/>
                <a:gd name="connsiteY192" fmla="*/ 1008322 h 1031098"/>
                <a:gd name="connsiteX193" fmla="*/ 635 w 801159"/>
                <a:gd name="connsiteY193" fmla="*/ 876242 h 10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801159" h="1031098">
                  <a:moveTo>
                    <a:pt x="93472" y="935678"/>
                  </a:moveTo>
                  <a:cubicBezTo>
                    <a:pt x="96012" y="931233"/>
                    <a:pt x="91313" y="930090"/>
                    <a:pt x="94869" y="925010"/>
                  </a:cubicBezTo>
                  <a:cubicBezTo>
                    <a:pt x="76962" y="916374"/>
                    <a:pt x="58928" y="898848"/>
                    <a:pt x="44069" y="894276"/>
                  </a:cubicBezTo>
                  <a:cubicBezTo>
                    <a:pt x="59651" y="909097"/>
                    <a:pt x="76162" y="922914"/>
                    <a:pt x="93472" y="935678"/>
                  </a:cubicBezTo>
                  <a:moveTo>
                    <a:pt x="113791" y="949394"/>
                  </a:moveTo>
                  <a:cubicBezTo>
                    <a:pt x="121539" y="955236"/>
                    <a:pt x="132207" y="968317"/>
                    <a:pt x="144272" y="966539"/>
                  </a:cubicBezTo>
                  <a:cubicBezTo>
                    <a:pt x="134620" y="946219"/>
                    <a:pt x="130429" y="914342"/>
                    <a:pt x="122174" y="898848"/>
                  </a:cubicBezTo>
                  <a:cubicBezTo>
                    <a:pt x="116840" y="919549"/>
                    <a:pt x="120650" y="931360"/>
                    <a:pt x="113791" y="949648"/>
                  </a:cubicBezTo>
                  <a:moveTo>
                    <a:pt x="98298" y="908754"/>
                  </a:moveTo>
                  <a:cubicBezTo>
                    <a:pt x="106807" y="893006"/>
                    <a:pt x="82677" y="887545"/>
                    <a:pt x="69977" y="878909"/>
                  </a:cubicBezTo>
                  <a:cubicBezTo>
                    <a:pt x="56858" y="868010"/>
                    <a:pt x="42545" y="858636"/>
                    <a:pt x="27305" y="850969"/>
                  </a:cubicBezTo>
                  <a:cubicBezTo>
                    <a:pt x="34671" y="877893"/>
                    <a:pt x="70993" y="891228"/>
                    <a:pt x="98298" y="908754"/>
                  </a:cubicBezTo>
                  <a:moveTo>
                    <a:pt x="32004" y="836999"/>
                  </a:moveTo>
                  <a:cubicBezTo>
                    <a:pt x="56641" y="850842"/>
                    <a:pt x="78359" y="866082"/>
                    <a:pt x="101091" y="880814"/>
                  </a:cubicBezTo>
                  <a:cubicBezTo>
                    <a:pt x="105181" y="873019"/>
                    <a:pt x="106655" y="864111"/>
                    <a:pt x="105283" y="855414"/>
                  </a:cubicBezTo>
                  <a:cubicBezTo>
                    <a:pt x="78866" y="851223"/>
                    <a:pt x="52324" y="823918"/>
                    <a:pt x="32131" y="817314"/>
                  </a:cubicBezTo>
                  <a:cubicBezTo>
                    <a:pt x="36703" y="821759"/>
                    <a:pt x="31115" y="831030"/>
                    <a:pt x="32131" y="837253"/>
                  </a:cubicBezTo>
                  <a:moveTo>
                    <a:pt x="62230" y="729430"/>
                  </a:moveTo>
                  <a:cubicBezTo>
                    <a:pt x="69088" y="739209"/>
                    <a:pt x="85598" y="731970"/>
                    <a:pt x="90678" y="739209"/>
                  </a:cubicBezTo>
                  <a:cubicBezTo>
                    <a:pt x="86106" y="750385"/>
                    <a:pt x="71120" y="740479"/>
                    <a:pt x="59436" y="737431"/>
                  </a:cubicBezTo>
                  <a:cubicBezTo>
                    <a:pt x="55372" y="749369"/>
                    <a:pt x="51181" y="761307"/>
                    <a:pt x="46736" y="773118"/>
                  </a:cubicBezTo>
                  <a:cubicBezTo>
                    <a:pt x="64770" y="787977"/>
                    <a:pt x="103378" y="792930"/>
                    <a:pt x="107696" y="814139"/>
                  </a:cubicBezTo>
                  <a:cubicBezTo>
                    <a:pt x="84633" y="807544"/>
                    <a:pt x="62852" y="797065"/>
                    <a:pt x="43307" y="783151"/>
                  </a:cubicBezTo>
                  <a:cubicBezTo>
                    <a:pt x="40766" y="790390"/>
                    <a:pt x="38354" y="797629"/>
                    <a:pt x="35814" y="804995"/>
                  </a:cubicBezTo>
                  <a:cubicBezTo>
                    <a:pt x="59309" y="818838"/>
                    <a:pt x="84963" y="831538"/>
                    <a:pt x="105537" y="846778"/>
                  </a:cubicBezTo>
                  <a:cubicBezTo>
                    <a:pt x="127127" y="767530"/>
                    <a:pt x="150241" y="673804"/>
                    <a:pt x="202438" y="630878"/>
                  </a:cubicBezTo>
                  <a:cubicBezTo>
                    <a:pt x="190627" y="623512"/>
                    <a:pt x="168275" y="613098"/>
                    <a:pt x="176149" y="601795"/>
                  </a:cubicBezTo>
                  <a:cubicBezTo>
                    <a:pt x="186144" y="611022"/>
                    <a:pt x="197041" y="619233"/>
                    <a:pt x="208661" y="626306"/>
                  </a:cubicBezTo>
                  <a:cubicBezTo>
                    <a:pt x="218262" y="619940"/>
                    <a:pt x="228473" y="614537"/>
                    <a:pt x="239141" y="610177"/>
                  </a:cubicBezTo>
                  <a:cubicBezTo>
                    <a:pt x="212471" y="593413"/>
                    <a:pt x="168783" y="576014"/>
                    <a:pt x="165354" y="553662"/>
                  </a:cubicBezTo>
                  <a:cubicBezTo>
                    <a:pt x="194056" y="571188"/>
                    <a:pt x="222504" y="588714"/>
                    <a:pt x="249428" y="607002"/>
                  </a:cubicBezTo>
                  <a:cubicBezTo>
                    <a:pt x="257987" y="599983"/>
                    <a:pt x="267589" y="594329"/>
                    <a:pt x="277876" y="590238"/>
                  </a:cubicBezTo>
                  <a:cubicBezTo>
                    <a:pt x="251155" y="573723"/>
                    <a:pt x="225679" y="555258"/>
                    <a:pt x="201676" y="534993"/>
                  </a:cubicBezTo>
                  <a:cubicBezTo>
                    <a:pt x="125476" y="550233"/>
                    <a:pt x="79883" y="652722"/>
                    <a:pt x="61976" y="729176"/>
                  </a:cubicBezTo>
                  <a:moveTo>
                    <a:pt x="284861" y="583634"/>
                  </a:moveTo>
                  <a:cubicBezTo>
                    <a:pt x="299720" y="589857"/>
                    <a:pt x="308356" y="583634"/>
                    <a:pt x="319404" y="582237"/>
                  </a:cubicBezTo>
                  <a:cubicBezTo>
                    <a:pt x="299161" y="572107"/>
                    <a:pt x="279489" y="560873"/>
                    <a:pt x="260477" y="548582"/>
                  </a:cubicBezTo>
                  <a:cubicBezTo>
                    <a:pt x="260477" y="564330"/>
                    <a:pt x="290957" y="565219"/>
                    <a:pt x="284861" y="583634"/>
                  </a:cubicBezTo>
                  <a:moveTo>
                    <a:pt x="212344" y="529786"/>
                  </a:moveTo>
                  <a:cubicBezTo>
                    <a:pt x="226949" y="537914"/>
                    <a:pt x="240665" y="555186"/>
                    <a:pt x="255016" y="557853"/>
                  </a:cubicBezTo>
                  <a:cubicBezTo>
                    <a:pt x="250316" y="554551"/>
                    <a:pt x="250190" y="549090"/>
                    <a:pt x="253746" y="541851"/>
                  </a:cubicBezTo>
                  <a:cubicBezTo>
                    <a:pt x="247396" y="535374"/>
                    <a:pt x="235585" y="531564"/>
                    <a:pt x="235458" y="522166"/>
                  </a:cubicBezTo>
                  <a:cubicBezTo>
                    <a:pt x="229489" y="528135"/>
                    <a:pt x="219583" y="526230"/>
                    <a:pt x="212344" y="529786"/>
                  </a:cubicBezTo>
                  <a:moveTo>
                    <a:pt x="516254" y="572077"/>
                  </a:moveTo>
                  <a:cubicBezTo>
                    <a:pt x="518922" y="568267"/>
                    <a:pt x="528954" y="562298"/>
                    <a:pt x="525779" y="557599"/>
                  </a:cubicBezTo>
                  <a:cubicBezTo>
                    <a:pt x="482854" y="551122"/>
                    <a:pt x="439039" y="507942"/>
                    <a:pt x="402463" y="492956"/>
                  </a:cubicBezTo>
                  <a:cubicBezTo>
                    <a:pt x="429768" y="524325"/>
                    <a:pt x="487299" y="541343"/>
                    <a:pt x="516763" y="572077"/>
                  </a:cubicBezTo>
                  <a:moveTo>
                    <a:pt x="244348" y="523055"/>
                  </a:moveTo>
                  <a:cubicBezTo>
                    <a:pt x="286766" y="545788"/>
                    <a:pt x="329946" y="594048"/>
                    <a:pt x="377825" y="584523"/>
                  </a:cubicBezTo>
                  <a:cubicBezTo>
                    <a:pt x="351663" y="563568"/>
                    <a:pt x="293243" y="541216"/>
                    <a:pt x="296545" y="516705"/>
                  </a:cubicBezTo>
                  <a:cubicBezTo>
                    <a:pt x="323215" y="538422"/>
                    <a:pt x="354838" y="557726"/>
                    <a:pt x="384556" y="578046"/>
                  </a:cubicBezTo>
                  <a:cubicBezTo>
                    <a:pt x="384556" y="580967"/>
                    <a:pt x="386207" y="582872"/>
                    <a:pt x="384556" y="586682"/>
                  </a:cubicBezTo>
                  <a:cubicBezTo>
                    <a:pt x="411226" y="587444"/>
                    <a:pt x="439928" y="592016"/>
                    <a:pt x="462534" y="584650"/>
                  </a:cubicBezTo>
                  <a:cubicBezTo>
                    <a:pt x="430784" y="563314"/>
                    <a:pt x="392303" y="526484"/>
                    <a:pt x="358902" y="508450"/>
                  </a:cubicBezTo>
                  <a:cubicBezTo>
                    <a:pt x="349504" y="503497"/>
                    <a:pt x="333502" y="505402"/>
                    <a:pt x="340741" y="488892"/>
                  </a:cubicBezTo>
                  <a:cubicBezTo>
                    <a:pt x="390525" y="506291"/>
                    <a:pt x="430911" y="542486"/>
                    <a:pt x="466725" y="572204"/>
                  </a:cubicBezTo>
                  <a:cubicBezTo>
                    <a:pt x="466725" y="576395"/>
                    <a:pt x="463931" y="582364"/>
                    <a:pt x="466725" y="584904"/>
                  </a:cubicBezTo>
                  <a:cubicBezTo>
                    <a:pt x="476631" y="579951"/>
                    <a:pt x="490728" y="583507"/>
                    <a:pt x="497966" y="573474"/>
                  </a:cubicBezTo>
                  <a:cubicBezTo>
                    <a:pt x="442747" y="549869"/>
                    <a:pt x="393662" y="513942"/>
                    <a:pt x="354457" y="468445"/>
                  </a:cubicBezTo>
                  <a:cubicBezTo>
                    <a:pt x="327914" y="506545"/>
                    <a:pt x="284099" y="509212"/>
                    <a:pt x="245110" y="521912"/>
                  </a:cubicBezTo>
                  <a:moveTo>
                    <a:pt x="367538" y="450030"/>
                  </a:moveTo>
                  <a:cubicBezTo>
                    <a:pt x="380238" y="455872"/>
                    <a:pt x="394589" y="469334"/>
                    <a:pt x="405638" y="469969"/>
                  </a:cubicBezTo>
                  <a:cubicBezTo>
                    <a:pt x="393382" y="459701"/>
                    <a:pt x="382079" y="448352"/>
                    <a:pt x="371856" y="436060"/>
                  </a:cubicBezTo>
                  <a:cubicBezTo>
                    <a:pt x="370204" y="440632"/>
                    <a:pt x="368681" y="445331"/>
                    <a:pt x="367029" y="450030"/>
                  </a:cubicBezTo>
                  <a:moveTo>
                    <a:pt x="470916" y="405707"/>
                  </a:moveTo>
                  <a:cubicBezTo>
                    <a:pt x="455688" y="411652"/>
                    <a:pt x="443116" y="422877"/>
                    <a:pt x="435483" y="437330"/>
                  </a:cubicBezTo>
                  <a:cubicBezTo>
                    <a:pt x="460883" y="463492"/>
                    <a:pt x="510540" y="478351"/>
                    <a:pt x="532257" y="506291"/>
                  </a:cubicBezTo>
                  <a:cubicBezTo>
                    <a:pt x="514604" y="512768"/>
                    <a:pt x="494157" y="494734"/>
                    <a:pt x="475996" y="484701"/>
                  </a:cubicBezTo>
                  <a:cubicBezTo>
                    <a:pt x="459130" y="474452"/>
                    <a:pt x="443446" y="462355"/>
                    <a:pt x="429260" y="448633"/>
                  </a:cubicBezTo>
                  <a:cubicBezTo>
                    <a:pt x="426339" y="454983"/>
                    <a:pt x="419227" y="452951"/>
                    <a:pt x="415036" y="457015"/>
                  </a:cubicBezTo>
                  <a:cubicBezTo>
                    <a:pt x="451993" y="484955"/>
                    <a:pt x="501269" y="507053"/>
                    <a:pt x="535559" y="536263"/>
                  </a:cubicBezTo>
                  <a:cubicBezTo>
                    <a:pt x="533781" y="544391"/>
                    <a:pt x="527812" y="545153"/>
                    <a:pt x="532765" y="550868"/>
                  </a:cubicBezTo>
                  <a:cubicBezTo>
                    <a:pt x="582167" y="490289"/>
                    <a:pt x="541401" y="398468"/>
                    <a:pt x="471424" y="405326"/>
                  </a:cubicBezTo>
                  <a:moveTo>
                    <a:pt x="296545" y="345128"/>
                  </a:moveTo>
                  <a:lnTo>
                    <a:pt x="297941" y="341191"/>
                  </a:lnTo>
                  <a:cubicBezTo>
                    <a:pt x="297941" y="339159"/>
                    <a:pt x="300354" y="339413"/>
                    <a:pt x="301371" y="337889"/>
                  </a:cubicBezTo>
                  <a:cubicBezTo>
                    <a:pt x="289687" y="341064"/>
                    <a:pt x="279781" y="325189"/>
                    <a:pt x="270891" y="327475"/>
                  </a:cubicBezTo>
                  <a:cubicBezTo>
                    <a:pt x="279146" y="333444"/>
                    <a:pt x="287909" y="339286"/>
                    <a:pt x="296291" y="345128"/>
                  </a:cubicBezTo>
                  <a:moveTo>
                    <a:pt x="143891" y="221430"/>
                  </a:moveTo>
                  <a:cubicBezTo>
                    <a:pt x="137033" y="219017"/>
                    <a:pt x="139065" y="212540"/>
                    <a:pt x="131191" y="210508"/>
                  </a:cubicBezTo>
                  <a:cubicBezTo>
                    <a:pt x="128778" y="216223"/>
                    <a:pt x="140208" y="223843"/>
                    <a:pt x="143891" y="221430"/>
                  </a:cubicBezTo>
                  <a:moveTo>
                    <a:pt x="140462" y="198062"/>
                  </a:moveTo>
                  <a:cubicBezTo>
                    <a:pt x="154940" y="223462"/>
                    <a:pt x="185293" y="247592"/>
                    <a:pt x="214249" y="267912"/>
                  </a:cubicBezTo>
                  <a:cubicBezTo>
                    <a:pt x="243205" y="288232"/>
                    <a:pt x="275336" y="313632"/>
                    <a:pt x="304419" y="323284"/>
                  </a:cubicBezTo>
                  <a:cubicBezTo>
                    <a:pt x="314071" y="310584"/>
                    <a:pt x="293751" y="300424"/>
                    <a:pt x="284734" y="294328"/>
                  </a:cubicBezTo>
                  <a:cubicBezTo>
                    <a:pt x="246634" y="268928"/>
                    <a:pt x="200914" y="243528"/>
                    <a:pt x="177800" y="215334"/>
                  </a:cubicBezTo>
                  <a:cubicBezTo>
                    <a:pt x="170053" y="212921"/>
                    <a:pt x="171196" y="215334"/>
                    <a:pt x="165100" y="211143"/>
                  </a:cubicBezTo>
                  <a:cubicBezTo>
                    <a:pt x="160363" y="203439"/>
                    <a:pt x="154153" y="196750"/>
                    <a:pt x="146812" y="191458"/>
                  </a:cubicBezTo>
                  <a:cubicBezTo>
                    <a:pt x="143510" y="191458"/>
                    <a:pt x="143891" y="199078"/>
                    <a:pt x="139954" y="198062"/>
                  </a:cubicBezTo>
                  <a:moveTo>
                    <a:pt x="715391" y="673804"/>
                  </a:moveTo>
                  <a:cubicBezTo>
                    <a:pt x="778891" y="550233"/>
                    <a:pt x="799338" y="385768"/>
                    <a:pt x="742188" y="291788"/>
                  </a:cubicBezTo>
                  <a:cubicBezTo>
                    <a:pt x="742188" y="287343"/>
                    <a:pt x="739140" y="284422"/>
                    <a:pt x="742188" y="278453"/>
                  </a:cubicBezTo>
                  <a:cubicBezTo>
                    <a:pt x="722629" y="249069"/>
                    <a:pt x="699935" y="221901"/>
                    <a:pt x="674497" y="197427"/>
                  </a:cubicBezTo>
                  <a:lnTo>
                    <a:pt x="650748" y="189299"/>
                  </a:lnTo>
                  <a:cubicBezTo>
                    <a:pt x="635635" y="168090"/>
                    <a:pt x="601599" y="172408"/>
                    <a:pt x="577469" y="163899"/>
                  </a:cubicBezTo>
                  <a:cubicBezTo>
                    <a:pt x="533794" y="162295"/>
                    <a:pt x="490169" y="168312"/>
                    <a:pt x="448564" y="181679"/>
                  </a:cubicBezTo>
                  <a:cubicBezTo>
                    <a:pt x="399923" y="199205"/>
                    <a:pt x="353822" y="276167"/>
                    <a:pt x="327406" y="328999"/>
                  </a:cubicBezTo>
                  <a:cubicBezTo>
                    <a:pt x="330581" y="344112"/>
                    <a:pt x="334772" y="358717"/>
                    <a:pt x="336804" y="374465"/>
                  </a:cubicBezTo>
                  <a:cubicBezTo>
                    <a:pt x="344424" y="375354"/>
                    <a:pt x="343535" y="380053"/>
                    <a:pt x="350393" y="381323"/>
                  </a:cubicBezTo>
                  <a:cubicBezTo>
                    <a:pt x="348741" y="363670"/>
                    <a:pt x="335661" y="343223"/>
                    <a:pt x="338963" y="328491"/>
                  </a:cubicBezTo>
                  <a:cubicBezTo>
                    <a:pt x="358902" y="349065"/>
                    <a:pt x="364363" y="385514"/>
                    <a:pt x="382143" y="401135"/>
                  </a:cubicBezTo>
                  <a:cubicBezTo>
                    <a:pt x="379984" y="381069"/>
                    <a:pt x="364236" y="358844"/>
                    <a:pt x="371475" y="339667"/>
                  </a:cubicBezTo>
                  <a:cubicBezTo>
                    <a:pt x="389254" y="361257"/>
                    <a:pt x="384175" y="393261"/>
                    <a:pt x="399796" y="415867"/>
                  </a:cubicBezTo>
                  <a:cubicBezTo>
                    <a:pt x="402590" y="401135"/>
                    <a:pt x="390271" y="370655"/>
                    <a:pt x="398653" y="353256"/>
                  </a:cubicBezTo>
                  <a:cubicBezTo>
                    <a:pt x="408813" y="372814"/>
                    <a:pt x="408432" y="397325"/>
                    <a:pt x="411353" y="420058"/>
                  </a:cubicBezTo>
                  <a:cubicBezTo>
                    <a:pt x="435737" y="417010"/>
                    <a:pt x="424053" y="383355"/>
                    <a:pt x="433197" y="369258"/>
                  </a:cubicBezTo>
                  <a:cubicBezTo>
                    <a:pt x="438912" y="374338"/>
                    <a:pt x="437769" y="382593"/>
                    <a:pt x="437261" y="390721"/>
                  </a:cubicBezTo>
                  <a:cubicBezTo>
                    <a:pt x="519429" y="344620"/>
                    <a:pt x="593090" y="441521"/>
                    <a:pt x="580009" y="510990"/>
                  </a:cubicBezTo>
                  <a:cubicBezTo>
                    <a:pt x="574421" y="540581"/>
                    <a:pt x="546481" y="583126"/>
                    <a:pt x="532384" y="590111"/>
                  </a:cubicBezTo>
                  <a:cubicBezTo>
                    <a:pt x="464820" y="623385"/>
                    <a:pt x="350266" y="592905"/>
                    <a:pt x="277114" y="611193"/>
                  </a:cubicBezTo>
                  <a:cubicBezTo>
                    <a:pt x="243713" y="636593"/>
                    <a:pt x="205866" y="638752"/>
                    <a:pt x="184023" y="683710"/>
                  </a:cubicBezTo>
                  <a:cubicBezTo>
                    <a:pt x="178562" y="695013"/>
                    <a:pt x="177546" y="709110"/>
                    <a:pt x="171323" y="721810"/>
                  </a:cubicBezTo>
                  <a:cubicBezTo>
                    <a:pt x="168656" y="727144"/>
                    <a:pt x="161925" y="732097"/>
                    <a:pt x="158623" y="737685"/>
                  </a:cubicBezTo>
                  <a:cubicBezTo>
                    <a:pt x="137160" y="779087"/>
                    <a:pt x="138557" y="832427"/>
                    <a:pt x="125095" y="874972"/>
                  </a:cubicBezTo>
                  <a:cubicBezTo>
                    <a:pt x="138633" y="908678"/>
                    <a:pt x="150292" y="943107"/>
                    <a:pt x="160020" y="978096"/>
                  </a:cubicBezTo>
                  <a:cubicBezTo>
                    <a:pt x="168148" y="979366"/>
                    <a:pt x="167640" y="984573"/>
                    <a:pt x="175641" y="985716"/>
                  </a:cubicBezTo>
                  <a:cubicBezTo>
                    <a:pt x="171831" y="969841"/>
                    <a:pt x="159893" y="950156"/>
                    <a:pt x="152019" y="928693"/>
                  </a:cubicBezTo>
                  <a:cubicBezTo>
                    <a:pt x="144907" y="909135"/>
                    <a:pt x="130429" y="885640"/>
                    <a:pt x="140716" y="869257"/>
                  </a:cubicBezTo>
                  <a:cubicBezTo>
                    <a:pt x="153505" y="910570"/>
                    <a:pt x="171158" y="950219"/>
                    <a:pt x="193294" y="987367"/>
                  </a:cubicBezTo>
                  <a:cubicBezTo>
                    <a:pt x="205994" y="987367"/>
                    <a:pt x="223393" y="998289"/>
                    <a:pt x="235331" y="997400"/>
                  </a:cubicBezTo>
                  <a:cubicBezTo>
                    <a:pt x="220866" y="962653"/>
                    <a:pt x="212039" y="925835"/>
                    <a:pt x="209169" y="888307"/>
                  </a:cubicBezTo>
                  <a:cubicBezTo>
                    <a:pt x="230759" y="922978"/>
                    <a:pt x="235204" y="965777"/>
                    <a:pt x="248920" y="1004258"/>
                  </a:cubicBezTo>
                  <a:cubicBezTo>
                    <a:pt x="252374" y="1001947"/>
                    <a:pt x="256895" y="1001947"/>
                    <a:pt x="260350" y="1004258"/>
                  </a:cubicBezTo>
                  <a:cubicBezTo>
                    <a:pt x="262915" y="970768"/>
                    <a:pt x="267538" y="937481"/>
                    <a:pt x="274193" y="904563"/>
                  </a:cubicBezTo>
                  <a:cubicBezTo>
                    <a:pt x="299593" y="809567"/>
                    <a:pt x="384048" y="766133"/>
                    <a:pt x="459866" y="761688"/>
                  </a:cubicBezTo>
                  <a:cubicBezTo>
                    <a:pt x="455803" y="752671"/>
                    <a:pt x="438277" y="742511"/>
                    <a:pt x="444373" y="734129"/>
                  </a:cubicBezTo>
                  <a:cubicBezTo>
                    <a:pt x="464566" y="740098"/>
                    <a:pt x="462788" y="756354"/>
                    <a:pt x="479552" y="763974"/>
                  </a:cubicBezTo>
                  <a:cubicBezTo>
                    <a:pt x="483742" y="756227"/>
                    <a:pt x="464312" y="737177"/>
                    <a:pt x="474218" y="726636"/>
                  </a:cubicBezTo>
                  <a:cubicBezTo>
                    <a:pt x="486917" y="737431"/>
                    <a:pt x="483997" y="755211"/>
                    <a:pt x="497204" y="765625"/>
                  </a:cubicBezTo>
                  <a:cubicBezTo>
                    <a:pt x="505358" y="764192"/>
                    <a:pt x="513727" y="764803"/>
                    <a:pt x="521589" y="767403"/>
                  </a:cubicBezTo>
                  <a:cubicBezTo>
                    <a:pt x="522478" y="756608"/>
                    <a:pt x="510159" y="744543"/>
                    <a:pt x="516254" y="736669"/>
                  </a:cubicBezTo>
                  <a:cubicBezTo>
                    <a:pt x="532765" y="745051"/>
                    <a:pt x="526161" y="771975"/>
                    <a:pt x="551434" y="766514"/>
                  </a:cubicBezTo>
                  <a:cubicBezTo>
                    <a:pt x="555371" y="753814"/>
                    <a:pt x="544195" y="741114"/>
                    <a:pt x="548766" y="734510"/>
                  </a:cubicBezTo>
                  <a:cubicBezTo>
                    <a:pt x="563626" y="738574"/>
                    <a:pt x="557657" y="752544"/>
                    <a:pt x="562356" y="761434"/>
                  </a:cubicBezTo>
                  <a:cubicBezTo>
                    <a:pt x="570776" y="761901"/>
                    <a:pt x="579171" y="760196"/>
                    <a:pt x="586740" y="756481"/>
                  </a:cubicBezTo>
                  <a:cubicBezTo>
                    <a:pt x="584708" y="744924"/>
                    <a:pt x="572643" y="730192"/>
                    <a:pt x="581406" y="718381"/>
                  </a:cubicBezTo>
                  <a:cubicBezTo>
                    <a:pt x="588899" y="729303"/>
                    <a:pt x="588264" y="743781"/>
                    <a:pt x="598932" y="753306"/>
                  </a:cubicBezTo>
                  <a:cubicBezTo>
                    <a:pt x="606298" y="755973"/>
                    <a:pt x="614934" y="749242"/>
                    <a:pt x="624332" y="746448"/>
                  </a:cubicBezTo>
                  <a:cubicBezTo>
                    <a:pt x="622808" y="737304"/>
                    <a:pt x="614426" y="723969"/>
                    <a:pt x="618236" y="717746"/>
                  </a:cubicBezTo>
                  <a:cubicBezTo>
                    <a:pt x="633857" y="721937"/>
                    <a:pt x="626110" y="737304"/>
                    <a:pt x="633857" y="745305"/>
                  </a:cubicBezTo>
                  <a:cubicBezTo>
                    <a:pt x="665226" y="729303"/>
                    <a:pt x="697357" y="709491"/>
                    <a:pt x="715391" y="673296"/>
                  </a:cubicBezTo>
                  <a:moveTo>
                    <a:pt x="688848" y="175964"/>
                  </a:moveTo>
                  <a:cubicBezTo>
                    <a:pt x="643001" y="147770"/>
                    <a:pt x="613917" y="102812"/>
                    <a:pt x="566928" y="80714"/>
                  </a:cubicBezTo>
                  <a:cubicBezTo>
                    <a:pt x="604012" y="112972"/>
                    <a:pt x="632333" y="158311"/>
                    <a:pt x="688848" y="175964"/>
                  </a:cubicBezTo>
                  <a:moveTo>
                    <a:pt x="604266" y="91255"/>
                  </a:moveTo>
                  <a:cubicBezTo>
                    <a:pt x="586866" y="85667"/>
                    <a:pt x="578866" y="66744"/>
                    <a:pt x="562864" y="65855"/>
                  </a:cubicBezTo>
                  <a:cubicBezTo>
                    <a:pt x="576326" y="73348"/>
                    <a:pt x="588264" y="90239"/>
                    <a:pt x="604266" y="91255"/>
                  </a:cubicBezTo>
                  <a:moveTo>
                    <a:pt x="523748" y="43630"/>
                  </a:moveTo>
                  <a:cubicBezTo>
                    <a:pt x="388112" y="2482"/>
                    <a:pt x="271018" y="16198"/>
                    <a:pt x="208026" y="108400"/>
                  </a:cubicBezTo>
                  <a:cubicBezTo>
                    <a:pt x="209804" y="104082"/>
                    <a:pt x="216916" y="110432"/>
                    <a:pt x="220726" y="110559"/>
                  </a:cubicBezTo>
                  <a:cubicBezTo>
                    <a:pt x="239014" y="134054"/>
                    <a:pt x="282956" y="156152"/>
                    <a:pt x="288290" y="178250"/>
                  </a:cubicBezTo>
                  <a:cubicBezTo>
                    <a:pt x="262890" y="168217"/>
                    <a:pt x="242697" y="141166"/>
                    <a:pt x="220599" y="123894"/>
                  </a:cubicBezTo>
                  <a:cubicBezTo>
                    <a:pt x="212598" y="120084"/>
                    <a:pt x="220599" y="129863"/>
                    <a:pt x="212471" y="127704"/>
                  </a:cubicBezTo>
                  <a:cubicBezTo>
                    <a:pt x="208420" y="121943"/>
                    <a:pt x="205245" y="115607"/>
                    <a:pt x="203073" y="108908"/>
                  </a:cubicBezTo>
                  <a:cubicBezTo>
                    <a:pt x="193675" y="127196"/>
                    <a:pt x="179070" y="134943"/>
                    <a:pt x="171069" y="155771"/>
                  </a:cubicBezTo>
                  <a:cubicBezTo>
                    <a:pt x="199009" y="172281"/>
                    <a:pt x="224663" y="192601"/>
                    <a:pt x="252349" y="210381"/>
                  </a:cubicBezTo>
                  <a:cubicBezTo>
                    <a:pt x="279247" y="227342"/>
                    <a:pt x="304736" y="246455"/>
                    <a:pt x="328549" y="267531"/>
                  </a:cubicBezTo>
                  <a:cubicBezTo>
                    <a:pt x="265049" y="249878"/>
                    <a:pt x="217551" y="196030"/>
                    <a:pt x="164591" y="162248"/>
                  </a:cubicBezTo>
                  <a:cubicBezTo>
                    <a:pt x="162407" y="168406"/>
                    <a:pt x="158941" y="174032"/>
                    <a:pt x="154432" y="178758"/>
                  </a:cubicBezTo>
                  <a:cubicBezTo>
                    <a:pt x="198120" y="223970"/>
                    <a:pt x="264414" y="258514"/>
                    <a:pt x="314833" y="300678"/>
                  </a:cubicBezTo>
                  <a:cubicBezTo>
                    <a:pt x="370078" y="188410"/>
                    <a:pt x="453644" y="132784"/>
                    <a:pt x="569722" y="141547"/>
                  </a:cubicBezTo>
                  <a:cubicBezTo>
                    <a:pt x="544322" y="105606"/>
                    <a:pt x="493522" y="82365"/>
                    <a:pt x="481711" y="39947"/>
                  </a:cubicBezTo>
                  <a:cubicBezTo>
                    <a:pt x="492379" y="41090"/>
                    <a:pt x="515239" y="54933"/>
                    <a:pt x="517016" y="63188"/>
                  </a:cubicBezTo>
                  <a:cubicBezTo>
                    <a:pt x="517016" y="65855"/>
                    <a:pt x="502031" y="68141"/>
                    <a:pt x="514985" y="69157"/>
                  </a:cubicBezTo>
                  <a:cubicBezTo>
                    <a:pt x="529031" y="84002"/>
                    <a:pt x="543916" y="98037"/>
                    <a:pt x="559562" y="111194"/>
                  </a:cubicBezTo>
                  <a:cubicBezTo>
                    <a:pt x="574548" y="123894"/>
                    <a:pt x="590677" y="147389"/>
                    <a:pt x="610362" y="142055"/>
                  </a:cubicBezTo>
                  <a:cubicBezTo>
                    <a:pt x="576541" y="113959"/>
                    <a:pt x="547319" y="80750"/>
                    <a:pt x="523748" y="43630"/>
                  </a:cubicBezTo>
                  <a:moveTo>
                    <a:pt x="0" y="876877"/>
                  </a:moveTo>
                  <a:cubicBezTo>
                    <a:pt x="5169" y="821873"/>
                    <a:pt x="18338" y="767920"/>
                    <a:pt x="39116" y="716730"/>
                  </a:cubicBezTo>
                  <a:cubicBezTo>
                    <a:pt x="49911" y="687139"/>
                    <a:pt x="59436" y="654500"/>
                    <a:pt x="71247" y="629989"/>
                  </a:cubicBezTo>
                  <a:cubicBezTo>
                    <a:pt x="100076" y="569918"/>
                    <a:pt x="145796" y="536390"/>
                    <a:pt x="191643" y="511371"/>
                  </a:cubicBezTo>
                  <a:cubicBezTo>
                    <a:pt x="207378" y="510688"/>
                    <a:pt x="222948" y="507779"/>
                    <a:pt x="237871" y="502735"/>
                  </a:cubicBezTo>
                  <a:cubicBezTo>
                    <a:pt x="284099" y="490035"/>
                    <a:pt x="334010" y="482923"/>
                    <a:pt x="355473" y="418788"/>
                  </a:cubicBezTo>
                  <a:cubicBezTo>
                    <a:pt x="338201" y="408501"/>
                    <a:pt x="330073" y="393388"/>
                    <a:pt x="308610" y="389324"/>
                  </a:cubicBezTo>
                  <a:cubicBezTo>
                    <a:pt x="264668" y="343604"/>
                    <a:pt x="207010" y="309314"/>
                    <a:pt x="152273" y="262324"/>
                  </a:cubicBezTo>
                  <a:cubicBezTo>
                    <a:pt x="139573" y="251148"/>
                    <a:pt x="107315" y="229304"/>
                    <a:pt x="106299" y="217620"/>
                  </a:cubicBezTo>
                  <a:cubicBezTo>
                    <a:pt x="104775" y="201618"/>
                    <a:pt x="134239" y="170630"/>
                    <a:pt x="142366" y="158819"/>
                  </a:cubicBezTo>
                  <a:cubicBezTo>
                    <a:pt x="184277" y="98113"/>
                    <a:pt x="227330" y="38423"/>
                    <a:pt x="284607" y="16579"/>
                  </a:cubicBezTo>
                  <a:cubicBezTo>
                    <a:pt x="344043" y="-6027"/>
                    <a:pt x="421894" y="-3741"/>
                    <a:pt x="492887" y="12769"/>
                  </a:cubicBezTo>
                  <a:cubicBezTo>
                    <a:pt x="507873" y="16198"/>
                    <a:pt x="522859" y="27755"/>
                    <a:pt x="538226" y="32835"/>
                  </a:cubicBezTo>
                  <a:cubicBezTo>
                    <a:pt x="545338" y="35121"/>
                    <a:pt x="551941" y="32835"/>
                    <a:pt x="557911" y="35121"/>
                  </a:cubicBezTo>
                  <a:cubicBezTo>
                    <a:pt x="574269" y="43659"/>
                    <a:pt x="589890" y="53513"/>
                    <a:pt x="604647" y="64585"/>
                  </a:cubicBezTo>
                  <a:cubicBezTo>
                    <a:pt x="686435" y="117925"/>
                    <a:pt x="762000" y="179774"/>
                    <a:pt x="764286" y="267785"/>
                  </a:cubicBezTo>
                  <a:cubicBezTo>
                    <a:pt x="804545" y="340683"/>
                    <a:pt x="811657" y="455364"/>
                    <a:pt x="786511" y="566616"/>
                  </a:cubicBezTo>
                  <a:cubicBezTo>
                    <a:pt x="781024" y="589893"/>
                    <a:pt x="773240" y="612567"/>
                    <a:pt x="763270" y="634307"/>
                  </a:cubicBezTo>
                  <a:cubicBezTo>
                    <a:pt x="735965" y="693743"/>
                    <a:pt x="704469" y="741368"/>
                    <a:pt x="657098" y="764355"/>
                  </a:cubicBezTo>
                  <a:cubicBezTo>
                    <a:pt x="622274" y="778985"/>
                    <a:pt x="585381" y="788071"/>
                    <a:pt x="547751" y="791279"/>
                  </a:cubicBezTo>
                  <a:cubicBezTo>
                    <a:pt x="520979" y="791755"/>
                    <a:pt x="494208" y="789971"/>
                    <a:pt x="467741" y="785945"/>
                  </a:cubicBezTo>
                  <a:cubicBezTo>
                    <a:pt x="400672" y="784699"/>
                    <a:pt x="338937" y="822374"/>
                    <a:pt x="309372" y="882592"/>
                  </a:cubicBezTo>
                  <a:cubicBezTo>
                    <a:pt x="295199" y="916056"/>
                    <a:pt x="287528" y="951921"/>
                    <a:pt x="286766" y="988256"/>
                  </a:cubicBezTo>
                  <a:cubicBezTo>
                    <a:pt x="286766" y="996003"/>
                    <a:pt x="297561" y="1016450"/>
                    <a:pt x="292735" y="1023562"/>
                  </a:cubicBezTo>
                  <a:cubicBezTo>
                    <a:pt x="280035" y="1042993"/>
                    <a:pt x="231140" y="1019498"/>
                    <a:pt x="203835" y="1012767"/>
                  </a:cubicBezTo>
                  <a:cubicBezTo>
                    <a:pt x="189738" y="1009465"/>
                    <a:pt x="181737" y="1011624"/>
                    <a:pt x="171323" y="1008322"/>
                  </a:cubicBezTo>
                  <a:cubicBezTo>
                    <a:pt x="99187" y="985081"/>
                    <a:pt x="38354" y="919422"/>
                    <a:pt x="635" y="876242"/>
                  </a:cubicBezTo>
                </a:path>
              </a:pathLst>
            </a:custGeom>
            <a:solidFill>
              <a:srgbClr val="000000"/>
            </a:solidFill>
            <a:ln w="12690" cap="flat">
              <a:noFill/>
              <a:prstDash val="solid"/>
              <a:miter/>
            </a:ln>
          </p:spPr>
          <p:txBody>
            <a:bodyPr rtlCol="0" anchor="ctr"/>
            <a:lstStyle/>
            <a:p>
              <a:endParaRPr lang="nl-NL"/>
            </a:p>
          </p:txBody>
        </p:sp>
        <p:sp>
          <p:nvSpPr>
            <p:cNvPr id="33" name="Vrije vorm: vorm 32">
              <a:extLst>
                <a:ext uri="{FF2B5EF4-FFF2-40B4-BE49-F238E27FC236}">
                  <a16:creationId xmlns:a16="http://schemas.microsoft.com/office/drawing/2014/main" id="{4768FADC-01DF-4E78-A8EA-AC8CE50C0B25}"/>
                </a:ext>
              </a:extLst>
            </p:cNvPr>
            <p:cNvSpPr/>
            <p:nvPr/>
          </p:nvSpPr>
          <p:spPr>
            <a:xfrm>
              <a:off x="10561445" y="539114"/>
              <a:ext cx="650895" cy="840612"/>
            </a:xfrm>
            <a:custGeom>
              <a:avLst/>
              <a:gdLst>
                <a:gd name="connsiteX0" fmla="*/ 590550 w 650895"/>
                <a:gd name="connsiteY0" fmla="*/ 510412 h 840612"/>
                <a:gd name="connsiteX1" fmla="*/ 617347 w 650895"/>
                <a:gd name="connsiteY1" fmla="*/ 128396 h 840612"/>
                <a:gd name="connsiteX2" fmla="*/ 617347 w 650895"/>
                <a:gd name="connsiteY2" fmla="*/ 115061 h 840612"/>
                <a:gd name="connsiteX3" fmla="*/ 549656 w 650895"/>
                <a:gd name="connsiteY3" fmla="*/ 34036 h 840612"/>
                <a:gd name="connsiteX4" fmla="*/ 525653 w 650895"/>
                <a:gd name="connsiteY4" fmla="*/ 25654 h 840612"/>
                <a:gd name="connsiteX5" fmla="*/ 452374 w 650895"/>
                <a:gd name="connsiteY5" fmla="*/ 254 h 840612"/>
                <a:gd name="connsiteX6" fmla="*/ 323469 w 650895"/>
                <a:gd name="connsiteY6" fmla="*/ 18033 h 840612"/>
                <a:gd name="connsiteX7" fmla="*/ 202311 w 650895"/>
                <a:gd name="connsiteY7" fmla="*/ 165353 h 840612"/>
                <a:gd name="connsiteX8" fmla="*/ 211710 w 650895"/>
                <a:gd name="connsiteY8" fmla="*/ 210819 h 840612"/>
                <a:gd name="connsiteX9" fmla="*/ 225298 w 650895"/>
                <a:gd name="connsiteY9" fmla="*/ 217677 h 840612"/>
                <a:gd name="connsiteX10" fmla="*/ 213868 w 650895"/>
                <a:gd name="connsiteY10" fmla="*/ 164845 h 840612"/>
                <a:gd name="connsiteX11" fmla="*/ 257048 w 650895"/>
                <a:gd name="connsiteY11" fmla="*/ 237489 h 840612"/>
                <a:gd name="connsiteX12" fmla="*/ 246380 w 650895"/>
                <a:gd name="connsiteY12" fmla="*/ 176021 h 840612"/>
                <a:gd name="connsiteX13" fmla="*/ 274701 w 650895"/>
                <a:gd name="connsiteY13" fmla="*/ 252221 h 840612"/>
                <a:gd name="connsiteX14" fmla="*/ 273558 w 650895"/>
                <a:gd name="connsiteY14" fmla="*/ 189610 h 840612"/>
                <a:gd name="connsiteX15" fmla="*/ 286258 w 650895"/>
                <a:gd name="connsiteY15" fmla="*/ 256412 h 840612"/>
                <a:gd name="connsiteX16" fmla="*/ 308102 w 650895"/>
                <a:gd name="connsiteY16" fmla="*/ 205612 h 840612"/>
                <a:gd name="connsiteX17" fmla="*/ 312166 w 650895"/>
                <a:gd name="connsiteY17" fmla="*/ 227075 h 840612"/>
                <a:gd name="connsiteX18" fmla="*/ 454914 w 650895"/>
                <a:gd name="connsiteY18" fmla="*/ 347344 h 840612"/>
                <a:gd name="connsiteX19" fmla="*/ 407289 w 650895"/>
                <a:gd name="connsiteY19" fmla="*/ 426465 h 840612"/>
                <a:gd name="connsiteX20" fmla="*/ 152019 w 650895"/>
                <a:gd name="connsiteY20" fmla="*/ 447547 h 840612"/>
                <a:gd name="connsiteX21" fmla="*/ 58928 w 650895"/>
                <a:gd name="connsiteY21" fmla="*/ 520064 h 840612"/>
                <a:gd name="connsiteX22" fmla="*/ 46228 w 650895"/>
                <a:gd name="connsiteY22" fmla="*/ 558164 h 840612"/>
                <a:gd name="connsiteX23" fmla="*/ 33528 w 650895"/>
                <a:gd name="connsiteY23" fmla="*/ 574039 h 840612"/>
                <a:gd name="connsiteX24" fmla="*/ 0 w 650895"/>
                <a:gd name="connsiteY24" fmla="*/ 711326 h 840612"/>
                <a:gd name="connsiteX25" fmla="*/ 34925 w 650895"/>
                <a:gd name="connsiteY25" fmla="*/ 814450 h 840612"/>
                <a:gd name="connsiteX26" fmla="*/ 50547 w 650895"/>
                <a:gd name="connsiteY26" fmla="*/ 822070 h 840612"/>
                <a:gd name="connsiteX27" fmla="*/ 26924 w 650895"/>
                <a:gd name="connsiteY27" fmla="*/ 765047 h 840612"/>
                <a:gd name="connsiteX28" fmla="*/ 15622 w 650895"/>
                <a:gd name="connsiteY28" fmla="*/ 705611 h 840612"/>
                <a:gd name="connsiteX29" fmla="*/ 68199 w 650895"/>
                <a:gd name="connsiteY29" fmla="*/ 823721 h 840612"/>
                <a:gd name="connsiteX30" fmla="*/ 110236 w 650895"/>
                <a:gd name="connsiteY30" fmla="*/ 833754 h 840612"/>
                <a:gd name="connsiteX31" fmla="*/ 84074 w 650895"/>
                <a:gd name="connsiteY31" fmla="*/ 724661 h 840612"/>
                <a:gd name="connsiteX32" fmla="*/ 123825 w 650895"/>
                <a:gd name="connsiteY32" fmla="*/ 840612 h 840612"/>
                <a:gd name="connsiteX33" fmla="*/ 135255 w 650895"/>
                <a:gd name="connsiteY33" fmla="*/ 840612 h 840612"/>
                <a:gd name="connsiteX34" fmla="*/ 149098 w 650895"/>
                <a:gd name="connsiteY34" fmla="*/ 740917 h 840612"/>
                <a:gd name="connsiteX35" fmla="*/ 334772 w 650895"/>
                <a:gd name="connsiteY35" fmla="*/ 598042 h 840612"/>
                <a:gd name="connsiteX36" fmla="*/ 319278 w 650895"/>
                <a:gd name="connsiteY36" fmla="*/ 570483 h 840612"/>
                <a:gd name="connsiteX37" fmla="*/ 354457 w 650895"/>
                <a:gd name="connsiteY37" fmla="*/ 600328 h 840612"/>
                <a:gd name="connsiteX38" fmla="*/ 349123 w 650895"/>
                <a:gd name="connsiteY38" fmla="*/ 562990 h 840612"/>
                <a:gd name="connsiteX39" fmla="*/ 372110 w 650895"/>
                <a:gd name="connsiteY39" fmla="*/ 601979 h 840612"/>
                <a:gd name="connsiteX40" fmla="*/ 396494 w 650895"/>
                <a:gd name="connsiteY40" fmla="*/ 603757 h 840612"/>
                <a:gd name="connsiteX41" fmla="*/ 391160 w 650895"/>
                <a:gd name="connsiteY41" fmla="*/ 573023 h 840612"/>
                <a:gd name="connsiteX42" fmla="*/ 426339 w 650895"/>
                <a:gd name="connsiteY42" fmla="*/ 602868 h 840612"/>
                <a:gd name="connsiteX43" fmla="*/ 423672 w 650895"/>
                <a:gd name="connsiteY43" fmla="*/ 570864 h 840612"/>
                <a:gd name="connsiteX44" fmla="*/ 437261 w 650895"/>
                <a:gd name="connsiteY44" fmla="*/ 597788 h 840612"/>
                <a:gd name="connsiteX45" fmla="*/ 461645 w 650895"/>
                <a:gd name="connsiteY45" fmla="*/ 592835 h 840612"/>
                <a:gd name="connsiteX46" fmla="*/ 456311 w 650895"/>
                <a:gd name="connsiteY46" fmla="*/ 554735 h 840612"/>
                <a:gd name="connsiteX47" fmla="*/ 473837 w 650895"/>
                <a:gd name="connsiteY47" fmla="*/ 589660 h 840612"/>
                <a:gd name="connsiteX48" fmla="*/ 499237 w 650895"/>
                <a:gd name="connsiteY48" fmla="*/ 582802 h 840612"/>
                <a:gd name="connsiteX49" fmla="*/ 493141 w 650895"/>
                <a:gd name="connsiteY49" fmla="*/ 554100 h 840612"/>
                <a:gd name="connsiteX50" fmla="*/ 508762 w 650895"/>
                <a:gd name="connsiteY50" fmla="*/ 581659 h 840612"/>
                <a:gd name="connsiteX51" fmla="*/ 590296 w 650895"/>
                <a:gd name="connsiteY51" fmla="*/ 509650 h 8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50895" h="840612">
                  <a:moveTo>
                    <a:pt x="590550" y="510412"/>
                  </a:moveTo>
                  <a:cubicBezTo>
                    <a:pt x="654050" y="386842"/>
                    <a:pt x="674497" y="222376"/>
                    <a:pt x="617347" y="128396"/>
                  </a:cubicBezTo>
                  <a:cubicBezTo>
                    <a:pt x="617347" y="123951"/>
                    <a:pt x="614299" y="121030"/>
                    <a:pt x="617347" y="115061"/>
                  </a:cubicBezTo>
                  <a:cubicBezTo>
                    <a:pt x="597789" y="85678"/>
                    <a:pt x="575094" y="58510"/>
                    <a:pt x="549656" y="34036"/>
                  </a:cubicBezTo>
                  <a:lnTo>
                    <a:pt x="525653" y="25654"/>
                  </a:lnTo>
                  <a:cubicBezTo>
                    <a:pt x="510540" y="4444"/>
                    <a:pt x="476504" y="8762"/>
                    <a:pt x="452374" y="254"/>
                  </a:cubicBezTo>
                  <a:cubicBezTo>
                    <a:pt x="408699" y="-1351"/>
                    <a:pt x="365075" y="4667"/>
                    <a:pt x="323469" y="18033"/>
                  </a:cubicBezTo>
                  <a:cubicBezTo>
                    <a:pt x="274828" y="35559"/>
                    <a:pt x="228727" y="112522"/>
                    <a:pt x="202311" y="165353"/>
                  </a:cubicBezTo>
                  <a:cubicBezTo>
                    <a:pt x="205486" y="180466"/>
                    <a:pt x="209677" y="195071"/>
                    <a:pt x="211710" y="210819"/>
                  </a:cubicBezTo>
                  <a:cubicBezTo>
                    <a:pt x="219329" y="211708"/>
                    <a:pt x="218440" y="216407"/>
                    <a:pt x="225298" y="217677"/>
                  </a:cubicBezTo>
                  <a:cubicBezTo>
                    <a:pt x="223647" y="200024"/>
                    <a:pt x="210566" y="179577"/>
                    <a:pt x="213868" y="164845"/>
                  </a:cubicBezTo>
                  <a:cubicBezTo>
                    <a:pt x="233807" y="185419"/>
                    <a:pt x="239268" y="221868"/>
                    <a:pt x="257048" y="237489"/>
                  </a:cubicBezTo>
                  <a:cubicBezTo>
                    <a:pt x="254889" y="217423"/>
                    <a:pt x="239141" y="195198"/>
                    <a:pt x="246380" y="176021"/>
                  </a:cubicBezTo>
                  <a:cubicBezTo>
                    <a:pt x="264160" y="197611"/>
                    <a:pt x="259080" y="229615"/>
                    <a:pt x="274701" y="252221"/>
                  </a:cubicBezTo>
                  <a:cubicBezTo>
                    <a:pt x="277495" y="237489"/>
                    <a:pt x="265176" y="207009"/>
                    <a:pt x="273558" y="189610"/>
                  </a:cubicBezTo>
                  <a:cubicBezTo>
                    <a:pt x="283718" y="209168"/>
                    <a:pt x="283337" y="233679"/>
                    <a:pt x="286258" y="256412"/>
                  </a:cubicBezTo>
                  <a:cubicBezTo>
                    <a:pt x="310642" y="253364"/>
                    <a:pt x="298958" y="219709"/>
                    <a:pt x="308102" y="205612"/>
                  </a:cubicBezTo>
                  <a:cubicBezTo>
                    <a:pt x="313817" y="210692"/>
                    <a:pt x="312674" y="218947"/>
                    <a:pt x="312166" y="227075"/>
                  </a:cubicBezTo>
                  <a:cubicBezTo>
                    <a:pt x="394335" y="180974"/>
                    <a:pt x="467995" y="277875"/>
                    <a:pt x="454914" y="347344"/>
                  </a:cubicBezTo>
                  <a:cubicBezTo>
                    <a:pt x="449326" y="376935"/>
                    <a:pt x="421386" y="419480"/>
                    <a:pt x="407289" y="426465"/>
                  </a:cubicBezTo>
                  <a:cubicBezTo>
                    <a:pt x="339725" y="459739"/>
                    <a:pt x="225171" y="429259"/>
                    <a:pt x="152019" y="447547"/>
                  </a:cubicBezTo>
                  <a:cubicBezTo>
                    <a:pt x="118618" y="472947"/>
                    <a:pt x="80772" y="475106"/>
                    <a:pt x="58928" y="520064"/>
                  </a:cubicBezTo>
                  <a:cubicBezTo>
                    <a:pt x="53467" y="531367"/>
                    <a:pt x="52451" y="545464"/>
                    <a:pt x="46228" y="558164"/>
                  </a:cubicBezTo>
                  <a:cubicBezTo>
                    <a:pt x="43561" y="563498"/>
                    <a:pt x="36830" y="568451"/>
                    <a:pt x="33528" y="574039"/>
                  </a:cubicBezTo>
                  <a:cubicBezTo>
                    <a:pt x="12065" y="615441"/>
                    <a:pt x="13462" y="668781"/>
                    <a:pt x="0" y="711326"/>
                  </a:cubicBezTo>
                  <a:cubicBezTo>
                    <a:pt x="13539" y="745032"/>
                    <a:pt x="25197" y="779462"/>
                    <a:pt x="34925" y="814450"/>
                  </a:cubicBezTo>
                  <a:cubicBezTo>
                    <a:pt x="43053" y="815720"/>
                    <a:pt x="42545" y="820927"/>
                    <a:pt x="50547" y="822070"/>
                  </a:cubicBezTo>
                  <a:cubicBezTo>
                    <a:pt x="46736" y="806195"/>
                    <a:pt x="34798" y="786510"/>
                    <a:pt x="26924" y="765047"/>
                  </a:cubicBezTo>
                  <a:cubicBezTo>
                    <a:pt x="19812" y="745489"/>
                    <a:pt x="5335" y="721994"/>
                    <a:pt x="15622" y="705611"/>
                  </a:cubicBezTo>
                  <a:cubicBezTo>
                    <a:pt x="28410" y="746925"/>
                    <a:pt x="46063" y="786574"/>
                    <a:pt x="68199" y="823721"/>
                  </a:cubicBezTo>
                  <a:cubicBezTo>
                    <a:pt x="80899" y="823721"/>
                    <a:pt x="98298" y="834643"/>
                    <a:pt x="110236" y="833754"/>
                  </a:cubicBezTo>
                  <a:cubicBezTo>
                    <a:pt x="95771" y="799007"/>
                    <a:pt x="86944" y="762190"/>
                    <a:pt x="84074" y="724661"/>
                  </a:cubicBezTo>
                  <a:cubicBezTo>
                    <a:pt x="105664" y="759332"/>
                    <a:pt x="110110" y="802131"/>
                    <a:pt x="123825" y="840612"/>
                  </a:cubicBezTo>
                  <a:cubicBezTo>
                    <a:pt x="127280" y="838301"/>
                    <a:pt x="131800" y="838301"/>
                    <a:pt x="135255" y="840612"/>
                  </a:cubicBezTo>
                  <a:cubicBezTo>
                    <a:pt x="137820" y="807122"/>
                    <a:pt x="142443" y="773836"/>
                    <a:pt x="149098" y="740917"/>
                  </a:cubicBezTo>
                  <a:cubicBezTo>
                    <a:pt x="174498" y="645921"/>
                    <a:pt x="258953" y="602487"/>
                    <a:pt x="334772" y="598042"/>
                  </a:cubicBezTo>
                  <a:cubicBezTo>
                    <a:pt x="330708" y="589025"/>
                    <a:pt x="313182" y="578865"/>
                    <a:pt x="319278" y="570483"/>
                  </a:cubicBezTo>
                  <a:cubicBezTo>
                    <a:pt x="339471" y="576452"/>
                    <a:pt x="337693" y="592708"/>
                    <a:pt x="354457" y="600328"/>
                  </a:cubicBezTo>
                  <a:cubicBezTo>
                    <a:pt x="358648" y="592581"/>
                    <a:pt x="339217" y="573531"/>
                    <a:pt x="349123" y="562990"/>
                  </a:cubicBezTo>
                  <a:cubicBezTo>
                    <a:pt x="361823" y="573785"/>
                    <a:pt x="358902" y="591565"/>
                    <a:pt x="372110" y="601979"/>
                  </a:cubicBezTo>
                  <a:cubicBezTo>
                    <a:pt x="380264" y="600547"/>
                    <a:pt x="388633" y="601158"/>
                    <a:pt x="396494" y="603757"/>
                  </a:cubicBezTo>
                  <a:cubicBezTo>
                    <a:pt x="397383" y="592962"/>
                    <a:pt x="385064" y="580897"/>
                    <a:pt x="391160" y="573023"/>
                  </a:cubicBezTo>
                  <a:cubicBezTo>
                    <a:pt x="407670" y="581405"/>
                    <a:pt x="401066" y="608329"/>
                    <a:pt x="426339" y="602868"/>
                  </a:cubicBezTo>
                  <a:cubicBezTo>
                    <a:pt x="430276" y="590168"/>
                    <a:pt x="419100" y="577468"/>
                    <a:pt x="423672" y="570864"/>
                  </a:cubicBezTo>
                  <a:cubicBezTo>
                    <a:pt x="438531" y="574928"/>
                    <a:pt x="432562" y="588898"/>
                    <a:pt x="437261" y="597788"/>
                  </a:cubicBezTo>
                  <a:cubicBezTo>
                    <a:pt x="445681" y="598256"/>
                    <a:pt x="454076" y="596550"/>
                    <a:pt x="461645" y="592835"/>
                  </a:cubicBezTo>
                  <a:cubicBezTo>
                    <a:pt x="459613" y="581278"/>
                    <a:pt x="447548" y="566546"/>
                    <a:pt x="456311" y="554735"/>
                  </a:cubicBezTo>
                  <a:cubicBezTo>
                    <a:pt x="463804" y="565657"/>
                    <a:pt x="463169" y="580135"/>
                    <a:pt x="473837" y="589660"/>
                  </a:cubicBezTo>
                  <a:cubicBezTo>
                    <a:pt x="481203" y="592327"/>
                    <a:pt x="489839" y="585596"/>
                    <a:pt x="499237" y="582802"/>
                  </a:cubicBezTo>
                  <a:cubicBezTo>
                    <a:pt x="497713" y="573658"/>
                    <a:pt x="489331" y="560323"/>
                    <a:pt x="493141" y="554100"/>
                  </a:cubicBezTo>
                  <a:cubicBezTo>
                    <a:pt x="508762" y="558291"/>
                    <a:pt x="501015" y="573658"/>
                    <a:pt x="508762" y="581659"/>
                  </a:cubicBezTo>
                  <a:cubicBezTo>
                    <a:pt x="540131" y="565657"/>
                    <a:pt x="572262" y="545845"/>
                    <a:pt x="590296" y="509650"/>
                  </a:cubicBezTo>
                </a:path>
              </a:pathLst>
            </a:custGeom>
            <a:solidFill>
              <a:srgbClr val="FCF10C"/>
            </a:solidFill>
            <a:ln w="12690"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4ABE1CDE-EF0F-40DF-AD45-D9140394A25E}"/>
                </a:ext>
              </a:extLst>
            </p:cNvPr>
            <p:cNvSpPr/>
            <p:nvPr/>
          </p:nvSpPr>
          <p:spPr>
            <a:xfrm>
              <a:off x="10490167" y="1486914"/>
              <a:ext cx="155144" cy="147681"/>
            </a:xfrm>
            <a:custGeom>
              <a:avLst/>
              <a:gdLst>
                <a:gd name="connsiteX0" fmla="*/ 3078 w 155144"/>
                <a:gd name="connsiteY0" fmla="*/ 56388 h 147681"/>
                <a:gd name="connsiteX1" fmla="*/ 105822 w 155144"/>
                <a:gd name="connsiteY1" fmla="*/ 147193 h 147681"/>
                <a:gd name="connsiteX2" fmla="*/ 151541 w 155144"/>
                <a:gd name="connsiteY2" fmla="*/ 54229 h 147681"/>
                <a:gd name="connsiteX3" fmla="*/ 91978 w 155144"/>
                <a:gd name="connsiteY3" fmla="*/ 9271 h 147681"/>
                <a:gd name="connsiteX4" fmla="*/ 51974 w 155144"/>
                <a:gd name="connsiteY4" fmla="*/ 0 h 147681"/>
                <a:gd name="connsiteX5" fmla="*/ 3078 w 155144"/>
                <a:gd name="connsiteY5" fmla="*/ 56388 h 14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144" h="147681">
                  <a:moveTo>
                    <a:pt x="3078" y="56388"/>
                  </a:moveTo>
                  <a:cubicBezTo>
                    <a:pt x="-14575" y="109728"/>
                    <a:pt x="46894" y="152781"/>
                    <a:pt x="105822" y="147193"/>
                  </a:cubicBezTo>
                  <a:cubicBezTo>
                    <a:pt x="134650" y="131826"/>
                    <a:pt x="165893" y="88519"/>
                    <a:pt x="151541" y="54229"/>
                  </a:cubicBezTo>
                  <a:cubicBezTo>
                    <a:pt x="146715" y="42799"/>
                    <a:pt x="103789" y="13335"/>
                    <a:pt x="91978" y="9271"/>
                  </a:cubicBezTo>
                  <a:cubicBezTo>
                    <a:pt x="80168" y="5207"/>
                    <a:pt x="62261" y="11176"/>
                    <a:pt x="51974" y="0"/>
                  </a:cubicBezTo>
                  <a:cubicBezTo>
                    <a:pt x="33050" y="14478"/>
                    <a:pt x="11207" y="31877"/>
                    <a:pt x="3078" y="56388"/>
                  </a:cubicBezTo>
                </a:path>
              </a:pathLst>
            </a:custGeom>
            <a:solidFill>
              <a:srgbClr val="FCF10C"/>
            </a:solidFill>
            <a:ln w="12690" cap="flat">
              <a:noFill/>
              <a:prstDash val="solid"/>
              <a:miter/>
            </a:ln>
          </p:spPr>
          <p:txBody>
            <a:bodyPr rtlCol="0" anchor="ctr"/>
            <a:lstStyle/>
            <a:p>
              <a:endParaRPr lang="nl-NL"/>
            </a:p>
          </p:txBody>
        </p:sp>
      </p:grpSp>
      <p:grpSp>
        <p:nvGrpSpPr>
          <p:cNvPr id="41" name="!!vliegtuig">
            <a:extLst>
              <a:ext uri="{FF2B5EF4-FFF2-40B4-BE49-F238E27FC236}">
                <a16:creationId xmlns:a16="http://schemas.microsoft.com/office/drawing/2014/main" id="{98695A66-2F25-487F-BB9A-3791AE71B954}"/>
              </a:ext>
            </a:extLst>
          </p:cNvPr>
          <p:cNvGrpSpPr/>
          <p:nvPr/>
        </p:nvGrpSpPr>
        <p:grpSpPr>
          <a:xfrm>
            <a:off x="10167429" y="2936163"/>
            <a:ext cx="1645854" cy="1065770"/>
            <a:chOff x="10167429" y="2936163"/>
            <a:chExt cx="1645854" cy="1065770"/>
          </a:xfrm>
        </p:grpSpPr>
        <p:sp>
          <p:nvSpPr>
            <p:cNvPr id="35" name="Vrije vorm: vorm 34">
              <a:extLst>
                <a:ext uri="{FF2B5EF4-FFF2-40B4-BE49-F238E27FC236}">
                  <a16:creationId xmlns:a16="http://schemas.microsoft.com/office/drawing/2014/main" id="{94364E3D-7761-4719-8F54-687D85FC51A2}"/>
                </a:ext>
              </a:extLst>
            </p:cNvPr>
            <p:cNvSpPr/>
            <p:nvPr/>
          </p:nvSpPr>
          <p:spPr>
            <a:xfrm>
              <a:off x="10765661" y="2975354"/>
              <a:ext cx="914907" cy="258571"/>
            </a:xfrm>
            <a:custGeom>
              <a:avLst/>
              <a:gdLst>
                <a:gd name="connsiteX0" fmla="*/ 508 w 914907"/>
                <a:gd name="connsiteY0" fmla="*/ 51562 h 258571"/>
                <a:gd name="connsiteX1" fmla="*/ 914908 w 914907"/>
                <a:gd name="connsiteY1" fmla="*/ 0 h 258571"/>
                <a:gd name="connsiteX2" fmla="*/ 185420 w 914907"/>
                <a:gd name="connsiteY2" fmla="*/ 258572 h 258571"/>
                <a:gd name="connsiteX3" fmla="*/ 0 w 914907"/>
                <a:gd name="connsiteY3" fmla="*/ 51562 h 258571"/>
              </a:gdLst>
              <a:ahLst/>
              <a:cxnLst>
                <a:cxn ang="0">
                  <a:pos x="connsiteX0" y="connsiteY0"/>
                </a:cxn>
                <a:cxn ang="0">
                  <a:pos x="connsiteX1" y="connsiteY1"/>
                </a:cxn>
                <a:cxn ang="0">
                  <a:pos x="connsiteX2" y="connsiteY2"/>
                </a:cxn>
                <a:cxn ang="0">
                  <a:pos x="connsiteX3" y="connsiteY3"/>
                </a:cxn>
              </a:cxnLst>
              <a:rect l="l" t="t" r="r" b="b"/>
              <a:pathLst>
                <a:path w="914907" h="258571">
                  <a:moveTo>
                    <a:pt x="508" y="51562"/>
                  </a:moveTo>
                  <a:lnTo>
                    <a:pt x="914908" y="0"/>
                  </a:lnTo>
                  <a:lnTo>
                    <a:pt x="185420" y="258572"/>
                  </a:lnTo>
                  <a:lnTo>
                    <a:pt x="0" y="51562"/>
                  </a:lnTo>
                </a:path>
              </a:pathLst>
            </a:custGeom>
            <a:solidFill>
              <a:srgbClr val="FFFFFF"/>
            </a:solidFill>
            <a:ln w="12690"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B0CB10A0-881F-46E7-BCAE-15862365C8B0}"/>
                </a:ext>
              </a:extLst>
            </p:cNvPr>
            <p:cNvSpPr/>
            <p:nvPr/>
          </p:nvSpPr>
          <p:spPr>
            <a:xfrm>
              <a:off x="11085319" y="2998595"/>
              <a:ext cx="660399" cy="640968"/>
            </a:xfrm>
            <a:custGeom>
              <a:avLst/>
              <a:gdLst>
                <a:gd name="connsiteX0" fmla="*/ 228600 w 660399"/>
                <a:gd name="connsiteY0" fmla="*/ 640969 h 640968"/>
                <a:gd name="connsiteX1" fmla="*/ 0 w 660399"/>
                <a:gd name="connsiteY1" fmla="*/ 356362 h 640968"/>
                <a:gd name="connsiteX2" fmla="*/ 660400 w 660399"/>
                <a:gd name="connsiteY2" fmla="*/ 0 h 640968"/>
                <a:gd name="connsiteX3" fmla="*/ 228600 w 660399"/>
                <a:gd name="connsiteY3" fmla="*/ 640969 h 640968"/>
              </a:gdLst>
              <a:ahLst/>
              <a:cxnLst>
                <a:cxn ang="0">
                  <a:pos x="connsiteX0" y="connsiteY0"/>
                </a:cxn>
                <a:cxn ang="0">
                  <a:pos x="connsiteX1" y="connsiteY1"/>
                </a:cxn>
                <a:cxn ang="0">
                  <a:pos x="connsiteX2" y="connsiteY2"/>
                </a:cxn>
                <a:cxn ang="0">
                  <a:pos x="connsiteX3" y="connsiteY3"/>
                </a:cxn>
              </a:cxnLst>
              <a:rect l="l" t="t" r="r" b="b"/>
              <a:pathLst>
                <a:path w="660399" h="640968">
                  <a:moveTo>
                    <a:pt x="228600" y="640969"/>
                  </a:moveTo>
                  <a:lnTo>
                    <a:pt x="0" y="356362"/>
                  </a:lnTo>
                  <a:lnTo>
                    <a:pt x="660400" y="0"/>
                  </a:lnTo>
                  <a:lnTo>
                    <a:pt x="228600" y="640969"/>
                  </a:lnTo>
                </a:path>
              </a:pathLst>
            </a:custGeom>
            <a:solidFill>
              <a:srgbClr val="FFFFFF"/>
            </a:solidFill>
            <a:ln w="12690" cap="flat">
              <a:noFill/>
              <a:prstDash val="solid"/>
              <a:miter/>
            </a:ln>
          </p:spPr>
          <p:txBody>
            <a:bodyPr rtlCol="0" anchor="ctr"/>
            <a:lstStyle/>
            <a:p>
              <a:endParaRPr lang="nl-NL"/>
            </a:p>
          </p:txBody>
        </p:sp>
        <p:sp>
          <p:nvSpPr>
            <p:cNvPr id="37" name="Vrije vorm: vorm 36">
              <a:extLst>
                <a:ext uri="{FF2B5EF4-FFF2-40B4-BE49-F238E27FC236}">
                  <a16:creationId xmlns:a16="http://schemas.microsoft.com/office/drawing/2014/main" id="{BD29D8A6-3B7D-4052-B914-CE0E2C532231}"/>
                </a:ext>
              </a:extLst>
            </p:cNvPr>
            <p:cNvSpPr/>
            <p:nvPr/>
          </p:nvSpPr>
          <p:spPr>
            <a:xfrm>
              <a:off x="10901931" y="3378198"/>
              <a:ext cx="247396" cy="238124"/>
            </a:xfrm>
            <a:custGeom>
              <a:avLst/>
              <a:gdLst>
                <a:gd name="connsiteX0" fmla="*/ 127 w 247396"/>
                <a:gd name="connsiteY0" fmla="*/ 238125 h 238124"/>
                <a:gd name="connsiteX1" fmla="*/ 158497 w 247396"/>
                <a:gd name="connsiteY1" fmla="*/ 0 h 238124"/>
                <a:gd name="connsiteX2" fmla="*/ 247396 w 247396"/>
                <a:gd name="connsiteY2" fmla="*/ 110744 h 238124"/>
                <a:gd name="connsiteX3" fmla="*/ 0 w 247396"/>
                <a:gd name="connsiteY3" fmla="*/ 237744 h 238124"/>
              </a:gdLst>
              <a:ahLst/>
              <a:cxnLst>
                <a:cxn ang="0">
                  <a:pos x="connsiteX0" y="connsiteY0"/>
                </a:cxn>
                <a:cxn ang="0">
                  <a:pos x="connsiteX1" y="connsiteY1"/>
                </a:cxn>
                <a:cxn ang="0">
                  <a:pos x="connsiteX2" y="connsiteY2"/>
                </a:cxn>
                <a:cxn ang="0">
                  <a:pos x="connsiteX3" y="connsiteY3"/>
                </a:cxn>
              </a:cxnLst>
              <a:rect l="l" t="t" r="r" b="b"/>
              <a:pathLst>
                <a:path w="247396" h="238124">
                  <a:moveTo>
                    <a:pt x="127" y="238125"/>
                  </a:moveTo>
                  <a:lnTo>
                    <a:pt x="158497" y="0"/>
                  </a:lnTo>
                  <a:cubicBezTo>
                    <a:pt x="188214" y="36830"/>
                    <a:pt x="217843" y="73749"/>
                    <a:pt x="247396" y="110744"/>
                  </a:cubicBezTo>
                  <a:lnTo>
                    <a:pt x="0" y="237744"/>
                  </a:lnTo>
                </a:path>
              </a:pathLst>
            </a:custGeom>
            <a:solidFill>
              <a:srgbClr val="FFFFFF"/>
            </a:solidFill>
            <a:ln w="12690" cap="flat">
              <a:no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8C58C37A-7FBF-45EB-9BC2-9E61EC226F4E}"/>
                </a:ext>
              </a:extLst>
            </p:cNvPr>
            <p:cNvSpPr/>
            <p:nvPr/>
          </p:nvSpPr>
          <p:spPr>
            <a:xfrm>
              <a:off x="10167429" y="2936163"/>
              <a:ext cx="1645854" cy="1065770"/>
            </a:xfrm>
            <a:custGeom>
              <a:avLst/>
              <a:gdLst>
                <a:gd name="connsiteX0" fmla="*/ 249871 w 1645854"/>
                <a:gd name="connsiteY0" fmla="*/ 696035 h 1065770"/>
                <a:gd name="connsiteX1" fmla="*/ 259650 w 1645854"/>
                <a:gd name="connsiteY1" fmla="*/ 754709 h 1065770"/>
                <a:gd name="connsiteX2" fmla="*/ 190181 w 1645854"/>
                <a:gd name="connsiteY2" fmla="*/ 750518 h 1065770"/>
                <a:gd name="connsiteX3" fmla="*/ 164781 w 1645854"/>
                <a:gd name="connsiteY3" fmla="*/ 652093 h 1065770"/>
                <a:gd name="connsiteX4" fmla="*/ 249362 w 1645854"/>
                <a:gd name="connsiteY4" fmla="*/ 696035 h 1065770"/>
                <a:gd name="connsiteX5" fmla="*/ 584770 w 1645854"/>
                <a:gd name="connsiteY5" fmla="*/ 360374 h 1065770"/>
                <a:gd name="connsiteX6" fmla="*/ 227011 w 1645854"/>
                <a:gd name="connsiteY6" fmla="*/ 465530 h 1065770"/>
                <a:gd name="connsiteX7" fmla="*/ 146112 w 1645854"/>
                <a:gd name="connsiteY7" fmla="*/ 633932 h 1065770"/>
                <a:gd name="connsiteX8" fmla="*/ 79310 w 1645854"/>
                <a:gd name="connsiteY8" fmla="*/ 662507 h 1065770"/>
                <a:gd name="connsiteX9" fmla="*/ 44512 w 1645854"/>
                <a:gd name="connsiteY9" fmla="*/ 1059255 h 1065770"/>
                <a:gd name="connsiteX10" fmla="*/ 64450 w 1645854"/>
                <a:gd name="connsiteY10" fmla="*/ 1049222 h 1065770"/>
                <a:gd name="connsiteX11" fmla="*/ 89850 w 1645854"/>
                <a:gd name="connsiteY11" fmla="*/ 682573 h 1065770"/>
                <a:gd name="connsiteX12" fmla="*/ 143318 w 1645854"/>
                <a:gd name="connsiteY12" fmla="*/ 656157 h 1065770"/>
                <a:gd name="connsiteX13" fmla="*/ 162368 w 1645854"/>
                <a:gd name="connsiteY13" fmla="*/ 750645 h 1065770"/>
                <a:gd name="connsiteX14" fmla="*/ 281875 w 1645854"/>
                <a:gd name="connsiteY14" fmla="*/ 732992 h 1065770"/>
                <a:gd name="connsiteX15" fmla="*/ 167575 w 1645854"/>
                <a:gd name="connsiteY15" fmla="*/ 631392 h 1065770"/>
                <a:gd name="connsiteX16" fmla="*/ 251140 w 1645854"/>
                <a:gd name="connsiteY16" fmla="*/ 472769 h 1065770"/>
                <a:gd name="connsiteX17" fmla="*/ 582611 w 1645854"/>
                <a:gd name="connsiteY17" fmla="*/ 383107 h 1065770"/>
                <a:gd name="connsiteX18" fmla="*/ 584515 w 1645854"/>
                <a:gd name="connsiteY18" fmla="*/ 360374 h 1065770"/>
                <a:gd name="connsiteX19" fmla="*/ 1145728 w 1645854"/>
                <a:gd name="connsiteY19" fmla="*/ 703274 h 1065770"/>
                <a:gd name="connsiteX20" fmla="*/ 917128 w 1645854"/>
                <a:gd name="connsiteY20" fmla="*/ 418667 h 1065770"/>
                <a:gd name="connsiteX21" fmla="*/ 1577528 w 1645854"/>
                <a:gd name="connsiteY21" fmla="*/ 62305 h 1065770"/>
                <a:gd name="connsiteX22" fmla="*/ 1145728 w 1645854"/>
                <a:gd name="connsiteY22" fmla="*/ 703274 h 1065770"/>
                <a:gd name="connsiteX23" fmla="*/ 733868 w 1645854"/>
                <a:gd name="connsiteY23" fmla="*/ 680033 h 1065770"/>
                <a:gd name="connsiteX24" fmla="*/ 892999 w 1645854"/>
                <a:gd name="connsiteY24" fmla="*/ 442035 h 1065770"/>
                <a:gd name="connsiteX25" fmla="*/ 981899 w 1645854"/>
                <a:gd name="connsiteY25" fmla="*/ 552779 h 1065770"/>
                <a:gd name="connsiteX26" fmla="*/ 734502 w 1645854"/>
                <a:gd name="connsiteY26" fmla="*/ 679779 h 1065770"/>
                <a:gd name="connsiteX27" fmla="*/ 721802 w 1645854"/>
                <a:gd name="connsiteY27" fmla="*/ 640155 h 1065770"/>
                <a:gd name="connsiteX28" fmla="*/ 792669 w 1645854"/>
                <a:gd name="connsiteY28" fmla="*/ 330148 h 1065770"/>
                <a:gd name="connsiteX29" fmla="*/ 820736 w 1645854"/>
                <a:gd name="connsiteY29" fmla="*/ 320242 h 1065770"/>
                <a:gd name="connsiteX30" fmla="*/ 780476 w 1645854"/>
                <a:gd name="connsiteY30" fmla="*/ 548842 h 1065770"/>
                <a:gd name="connsiteX31" fmla="*/ 780476 w 1645854"/>
                <a:gd name="connsiteY31" fmla="*/ 551636 h 1065770"/>
                <a:gd name="connsiteX32" fmla="*/ 721422 w 1645854"/>
                <a:gd name="connsiteY32" fmla="*/ 640536 h 1065770"/>
                <a:gd name="connsiteX33" fmla="*/ 1032572 w 1645854"/>
                <a:gd name="connsiteY33" fmla="*/ 245185 h 1065770"/>
                <a:gd name="connsiteX34" fmla="*/ 1083372 w 1645854"/>
                <a:gd name="connsiteY34" fmla="*/ 227405 h 1065770"/>
                <a:gd name="connsiteX35" fmla="*/ 1077402 w 1645854"/>
                <a:gd name="connsiteY35" fmla="*/ 292810 h 1065770"/>
                <a:gd name="connsiteX36" fmla="*/ 1077402 w 1645854"/>
                <a:gd name="connsiteY36" fmla="*/ 294969 h 1065770"/>
                <a:gd name="connsiteX37" fmla="*/ 1029904 w 1645854"/>
                <a:gd name="connsiteY37" fmla="*/ 320369 h 1065770"/>
                <a:gd name="connsiteX38" fmla="*/ 966150 w 1645854"/>
                <a:gd name="connsiteY38" fmla="*/ 269188 h 1065770"/>
                <a:gd name="connsiteX39" fmla="*/ 966150 w 1645854"/>
                <a:gd name="connsiteY39" fmla="*/ 269188 h 1065770"/>
                <a:gd name="connsiteX40" fmla="*/ 1010220 w 1645854"/>
                <a:gd name="connsiteY40" fmla="*/ 253567 h 1065770"/>
                <a:gd name="connsiteX41" fmla="*/ 1007299 w 1645854"/>
                <a:gd name="connsiteY41" fmla="*/ 327735 h 1065770"/>
                <a:gd name="connsiteX42" fmla="*/ 1008061 w 1645854"/>
                <a:gd name="connsiteY42" fmla="*/ 332561 h 1065770"/>
                <a:gd name="connsiteX43" fmla="*/ 955483 w 1645854"/>
                <a:gd name="connsiteY43" fmla="*/ 360882 h 1065770"/>
                <a:gd name="connsiteX44" fmla="*/ 966150 w 1645854"/>
                <a:gd name="connsiteY44" fmla="*/ 269569 h 1065770"/>
                <a:gd name="connsiteX45" fmla="*/ 870393 w 1645854"/>
                <a:gd name="connsiteY45" fmla="*/ 416635 h 1065770"/>
                <a:gd name="connsiteX46" fmla="*/ 809940 w 1645854"/>
                <a:gd name="connsiteY46" fmla="*/ 507440 h 1065770"/>
                <a:gd name="connsiteX47" fmla="*/ 844358 w 1645854"/>
                <a:gd name="connsiteY47" fmla="*/ 311860 h 1065770"/>
                <a:gd name="connsiteX48" fmla="*/ 880679 w 1645854"/>
                <a:gd name="connsiteY48" fmla="*/ 299160 h 1065770"/>
                <a:gd name="connsiteX49" fmla="*/ 870012 w 1645854"/>
                <a:gd name="connsiteY49" fmla="*/ 412825 h 1065770"/>
                <a:gd name="connsiteX50" fmla="*/ 870012 w 1645854"/>
                <a:gd name="connsiteY50" fmla="*/ 416762 h 1065770"/>
                <a:gd name="connsiteX51" fmla="*/ 903032 w 1645854"/>
                <a:gd name="connsiteY51" fmla="*/ 291032 h 1065770"/>
                <a:gd name="connsiteX52" fmla="*/ 942783 w 1645854"/>
                <a:gd name="connsiteY52" fmla="*/ 276935 h 1065770"/>
                <a:gd name="connsiteX53" fmla="*/ 932750 w 1645854"/>
                <a:gd name="connsiteY53" fmla="*/ 363676 h 1065770"/>
                <a:gd name="connsiteX54" fmla="*/ 934782 w 1645854"/>
                <a:gd name="connsiteY54" fmla="*/ 371550 h 1065770"/>
                <a:gd name="connsiteX55" fmla="*/ 894269 w 1645854"/>
                <a:gd name="connsiteY55" fmla="*/ 393775 h 1065770"/>
                <a:gd name="connsiteX56" fmla="*/ 1151825 w 1645854"/>
                <a:gd name="connsiteY56" fmla="*/ 254456 h 1065770"/>
                <a:gd name="connsiteX57" fmla="*/ 1099500 w 1645854"/>
                <a:gd name="connsiteY57" fmla="*/ 282777 h 1065770"/>
                <a:gd name="connsiteX58" fmla="*/ 1105343 w 1645854"/>
                <a:gd name="connsiteY58" fmla="*/ 219277 h 1065770"/>
                <a:gd name="connsiteX59" fmla="*/ 1156904 w 1645854"/>
                <a:gd name="connsiteY59" fmla="*/ 200989 h 1065770"/>
                <a:gd name="connsiteX60" fmla="*/ 1151825 w 1645854"/>
                <a:gd name="connsiteY60" fmla="*/ 254329 h 1065770"/>
                <a:gd name="connsiteX61" fmla="*/ 1220912 w 1645854"/>
                <a:gd name="connsiteY61" fmla="*/ 217118 h 1065770"/>
                <a:gd name="connsiteX62" fmla="*/ 1174812 w 1645854"/>
                <a:gd name="connsiteY62" fmla="*/ 242518 h 1065770"/>
                <a:gd name="connsiteX63" fmla="*/ 1180019 w 1645854"/>
                <a:gd name="connsiteY63" fmla="*/ 193242 h 1065770"/>
                <a:gd name="connsiteX64" fmla="*/ 1224469 w 1645854"/>
                <a:gd name="connsiteY64" fmla="*/ 177494 h 1065770"/>
                <a:gd name="connsiteX65" fmla="*/ 1220912 w 1645854"/>
                <a:gd name="connsiteY65" fmla="*/ 217626 h 1065770"/>
                <a:gd name="connsiteX66" fmla="*/ 1298256 w 1645854"/>
                <a:gd name="connsiteY66" fmla="*/ 175970 h 1065770"/>
                <a:gd name="connsiteX67" fmla="*/ 1244153 w 1645854"/>
                <a:gd name="connsiteY67" fmla="*/ 205180 h 1065770"/>
                <a:gd name="connsiteX68" fmla="*/ 1247328 w 1645854"/>
                <a:gd name="connsiteY68" fmla="*/ 169493 h 1065770"/>
                <a:gd name="connsiteX69" fmla="*/ 1298128 w 1645854"/>
                <a:gd name="connsiteY69" fmla="*/ 151586 h 1065770"/>
                <a:gd name="connsiteX70" fmla="*/ 1298128 w 1645854"/>
                <a:gd name="connsiteY70" fmla="*/ 175970 h 1065770"/>
                <a:gd name="connsiteX71" fmla="*/ 1358962 w 1645854"/>
                <a:gd name="connsiteY71" fmla="*/ 143077 h 1065770"/>
                <a:gd name="connsiteX72" fmla="*/ 1319846 w 1645854"/>
                <a:gd name="connsiteY72" fmla="*/ 164286 h 1065770"/>
                <a:gd name="connsiteX73" fmla="*/ 1319846 w 1645854"/>
                <a:gd name="connsiteY73" fmla="*/ 143839 h 1065770"/>
                <a:gd name="connsiteX74" fmla="*/ 1360739 w 1645854"/>
                <a:gd name="connsiteY74" fmla="*/ 129361 h 1065770"/>
                <a:gd name="connsiteX75" fmla="*/ 1359342 w 1645854"/>
                <a:gd name="connsiteY75" fmla="*/ 143077 h 1065770"/>
                <a:gd name="connsiteX76" fmla="*/ 1431098 w 1645854"/>
                <a:gd name="connsiteY76" fmla="*/ 104977 h 1065770"/>
                <a:gd name="connsiteX77" fmla="*/ 1382584 w 1645854"/>
                <a:gd name="connsiteY77" fmla="*/ 131012 h 1065770"/>
                <a:gd name="connsiteX78" fmla="*/ 1383600 w 1645854"/>
                <a:gd name="connsiteY78" fmla="*/ 121741 h 1065770"/>
                <a:gd name="connsiteX79" fmla="*/ 1431098 w 1645854"/>
                <a:gd name="connsiteY79" fmla="*/ 104977 h 1065770"/>
                <a:gd name="connsiteX80" fmla="*/ 598612 w 1645854"/>
                <a:gd name="connsiteY80" fmla="*/ 92277 h 1065770"/>
                <a:gd name="connsiteX81" fmla="*/ 1513012 w 1645854"/>
                <a:gd name="connsiteY81" fmla="*/ 40715 h 1065770"/>
                <a:gd name="connsiteX82" fmla="*/ 783525 w 1645854"/>
                <a:gd name="connsiteY82" fmla="*/ 299287 h 1065770"/>
                <a:gd name="connsiteX83" fmla="*/ 598105 w 1645854"/>
                <a:gd name="connsiteY83" fmla="*/ 92277 h 1065770"/>
                <a:gd name="connsiteX84" fmla="*/ 1645220 w 1645854"/>
                <a:gd name="connsiteY84" fmla="*/ 21157 h 1065770"/>
                <a:gd name="connsiteX85" fmla="*/ 1635440 w 1645854"/>
                <a:gd name="connsiteY85" fmla="*/ 964 h 1065770"/>
                <a:gd name="connsiteX86" fmla="*/ 1627693 w 1645854"/>
                <a:gd name="connsiteY86" fmla="*/ 329 h 1065770"/>
                <a:gd name="connsiteX87" fmla="*/ 1627693 w 1645854"/>
                <a:gd name="connsiteY87" fmla="*/ 329 h 1065770"/>
                <a:gd name="connsiteX88" fmla="*/ 564069 w 1645854"/>
                <a:gd name="connsiteY88" fmla="*/ 58749 h 1065770"/>
                <a:gd name="connsiteX89" fmla="*/ 549845 w 1645854"/>
                <a:gd name="connsiteY89" fmla="*/ 86943 h 1065770"/>
                <a:gd name="connsiteX90" fmla="*/ 760919 w 1645854"/>
                <a:gd name="connsiteY90" fmla="*/ 322655 h 1065770"/>
                <a:gd name="connsiteX91" fmla="*/ 669860 w 1645854"/>
                <a:gd name="connsiteY91" fmla="*/ 718895 h 1065770"/>
                <a:gd name="connsiteX92" fmla="*/ 669860 w 1645854"/>
                <a:gd name="connsiteY92" fmla="*/ 718895 h 1065770"/>
                <a:gd name="connsiteX93" fmla="*/ 682395 w 1645854"/>
                <a:gd name="connsiteY93" fmla="*/ 740688 h 1065770"/>
                <a:gd name="connsiteX94" fmla="*/ 682560 w 1645854"/>
                <a:gd name="connsiteY94" fmla="*/ 740739 h 1065770"/>
                <a:gd name="connsiteX95" fmla="*/ 684464 w 1645854"/>
                <a:gd name="connsiteY95" fmla="*/ 740739 h 1065770"/>
                <a:gd name="connsiteX96" fmla="*/ 685988 w 1645854"/>
                <a:gd name="connsiteY96" fmla="*/ 740739 h 1065770"/>
                <a:gd name="connsiteX97" fmla="*/ 694498 w 1645854"/>
                <a:gd name="connsiteY97" fmla="*/ 737818 h 1065770"/>
                <a:gd name="connsiteX98" fmla="*/ 1003488 w 1645854"/>
                <a:gd name="connsiteY98" fmla="*/ 578814 h 1065770"/>
                <a:gd name="connsiteX99" fmla="*/ 1134552 w 1645854"/>
                <a:gd name="connsiteY99" fmla="*/ 742136 h 1065770"/>
                <a:gd name="connsiteX100" fmla="*/ 1157654 w 1645854"/>
                <a:gd name="connsiteY100" fmla="*/ 743965 h 1065770"/>
                <a:gd name="connsiteX101" fmla="*/ 1160714 w 1645854"/>
                <a:gd name="connsiteY101" fmla="*/ 740485 h 1065770"/>
                <a:gd name="connsiteX102" fmla="*/ 1641537 w 1645854"/>
                <a:gd name="connsiteY102" fmla="*/ 27507 h 1065770"/>
                <a:gd name="connsiteX103" fmla="*/ 1645854 w 1645854"/>
                <a:gd name="connsiteY103" fmla="*/ 18998 h 106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645854" h="1065770">
                  <a:moveTo>
                    <a:pt x="249871" y="696035"/>
                  </a:moveTo>
                  <a:cubicBezTo>
                    <a:pt x="257745" y="711275"/>
                    <a:pt x="266000" y="736929"/>
                    <a:pt x="259650" y="754709"/>
                  </a:cubicBezTo>
                  <a:cubicBezTo>
                    <a:pt x="246950" y="789253"/>
                    <a:pt x="208850" y="771600"/>
                    <a:pt x="190181" y="750518"/>
                  </a:cubicBezTo>
                  <a:cubicBezTo>
                    <a:pt x="167829" y="725118"/>
                    <a:pt x="161606" y="689304"/>
                    <a:pt x="164781" y="652093"/>
                  </a:cubicBezTo>
                  <a:cubicBezTo>
                    <a:pt x="199566" y="646607"/>
                    <a:pt x="233856" y="664425"/>
                    <a:pt x="249362" y="696035"/>
                  </a:cubicBezTo>
                  <a:moveTo>
                    <a:pt x="584770" y="360374"/>
                  </a:moveTo>
                  <a:cubicBezTo>
                    <a:pt x="463231" y="357707"/>
                    <a:pt x="319721" y="370661"/>
                    <a:pt x="227011" y="465530"/>
                  </a:cubicBezTo>
                  <a:cubicBezTo>
                    <a:pt x="183996" y="512431"/>
                    <a:pt x="155840" y="571042"/>
                    <a:pt x="146112" y="633932"/>
                  </a:cubicBezTo>
                  <a:cubicBezTo>
                    <a:pt x="122045" y="638517"/>
                    <a:pt x="99249" y="648271"/>
                    <a:pt x="79310" y="662507"/>
                  </a:cubicBezTo>
                  <a:cubicBezTo>
                    <a:pt x="-45786" y="752042"/>
                    <a:pt x="4887" y="940764"/>
                    <a:pt x="44512" y="1059255"/>
                  </a:cubicBezTo>
                  <a:cubicBezTo>
                    <a:pt x="49084" y="1072971"/>
                    <a:pt x="69023" y="1062811"/>
                    <a:pt x="64450" y="1049222"/>
                  </a:cubicBezTo>
                  <a:cubicBezTo>
                    <a:pt x="28256" y="940891"/>
                    <a:pt x="-21655" y="766012"/>
                    <a:pt x="89850" y="682573"/>
                  </a:cubicBezTo>
                  <a:cubicBezTo>
                    <a:pt x="105904" y="670559"/>
                    <a:pt x="124027" y="661606"/>
                    <a:pt x="143318" y="656157"/>
                  </a:cubicBezTo>
                  <a:cubicBezTo>
                    <a:pt x="140384" y="688835"/>
                    <a:pt x="147000" y="721664"/>
                    <a:pt x="162368" y="750645"/>
                  </a:cubicBezTo>
                  <a:cubicBezTo>
                    <a:pt x="194752" y="807922"/>
                    <a:pt x="287462" y="819606"/>
                    <a:pt x="281875" y="732992"/>
                  </a:cubicBezTo>
                  <a:cubicBezTo>
                    <a:pt x="277049" y="659586"/>
                    <a:pt x="224598" y="628725"/>
                    <a:pt x="167575" y="631392"/>
                  </a:cubicBezTo>
                  <a:cubicBezTo>
                    <a:pt x="179615" y="571588"/>
                    <a:pt x="208621" y="516521"/>
                    <a:pt x="251140" y="472769"/>
                  </a:cubicBezTo>
                  <a:cubicBezTo>
                    <a:pt x="340040" y="390854"/>
                    <a:pt x="471105" y="380567"/>
                    <a:pt x="582611" y="383107"/>
                  </a:cubicBezTo>
                  <a:cubicBezTo>
                    <a:pt x="596708" y="383107"/>
                    <a:pt x="598739" y="360628"/>
                    <a:pt x="584515" y="360374"/>
                  </a:cubicBezTo>
                  <a:moveTo>
                    <a:pt x="1145728" y="703274"/>
                  </a:moveTo>
                  <a:lnTo>
                    <a:pt x="917128" y="418667"/>
                  </a:lnTo>
                  <a:lnTo>
                    <a:pt x="1577528" y="62305"/>
                  </a:lnTo>
                  <a:lnTo>
                    <a:pt x="1145728" y="703274"/>
                  </a:lnTo>
                  <a:moveTo>
                    <a:pt x="733868" y="680033"/>
                  </a:moveTo>
                  <a:lnTo>
                    <a:pt x="892999" y="442035"/>
                  </a:lnTo>
                  <a:cubicBezTo>
                    <a:pt x="922716" y="478865"/>
                    <a:pt x="952346" y="515784"/>
                    <a:pt x="981899" y="552779"/>
                  </a:cubicBezTo>
                  <a:lnTo>
                    <a:pt x="734502" y="679779"/>
                  </a:lnTo>
                  <a:moveTo>
                    <a:pt x="721802" y="640155"/>
                  </a:moveTo>
                  <a:lnTo>
                    <a:pt x="792669" y="330148"/>
                  </a:lnTo>
                  <a:lnTo>
                    <a:pt x="820736" y="320242"/>
                  </a:lnTo>
                  <a:cubicBezTo>
                    <a:pt x="807274" y="396442"/>
                    <a:pt x="793850" y="472642"/>
                    <a:pt x="780476" y="548842"/>
                  </a:cubicBezTo>
                  <a:cubicBezTo>
                    <a:pt x="780350" y="549769"/>
                    <a:pt x="780350" y="550709"/>
                    <a:pt x="780476" y="551636"/>
                  </a:cubicBezTo>
                  <a:lnTo>
                    <a:pt x="721422" y="640536"/>
                  </a:lnTo>
                  <a:moveTo>
                    <a:pt x="1032572" y="245185"/>
                  </a:moveTo>
                  <a:lnTo>
                    <a:pt x="1083372" y="227405"/>
                  </a:lnTo>
                  <a:cubicBezTo>
                    <a:pt x="1081339" y="249249"/>
                    <a:pt x="1079308" y="271093"/>
                    <a:pt x="1077402" y="292810"/>
                  </a:cubicBezTo>
                  <a:cubicBezTo>
                    <a:pt x="1077339" y="293534"/>
                    <a:pt x="1077339" y="294246"/>
                    <a:pt x="1077402" y="294969"/>
                  </a:cubicBezTo>
                  <a:lnTo>
                    <a:pt x="1029904" y="320369"/>
                  </a:lnTo>
                  <a:close/>
                  <a:moveTo>
                    <a:pt x="966150" y="269188"/>
                  </a:moveTo>
                  <a:cubicBezTo>
                    <a:pt x="966150" y="269188"/>
                    <a:pt x="966150" y="269188"/>
                    <a:pt x="966150" y="269188"/>
                  </a:cubicBezTo>
                  <a:lnTo>
                    <a:pt x="1010220" y="253567"/>
                  </a:lnTo>
                  <a:cubicBezTo>
                    <a:pt x="1009115" y="277608"/>
                    <a:pt x="1008149" y="302335"/>
                    <a:pt x="1007299" y="327735"/>
                  </a:cubicBezTo>
                  <a:cubicBezTo>
                    <a:pt x="1007210" y="329374"/>
                    <a:pt x="1007464" y="331025"/>
                    <a:pt x="1008061" y="332561"/>
                  </a:cubicBezTo>
                  <a:lnTo>
                    <a:pt x="955483" y="360882"/>
                  </a:lnTo>
                  <a:lnTo>
                    <a:pt x="966150" y="269569"/>
                  </a:lnTo>
                  <a:moveTo>
                    <a:pt x="870393" y="416635"/>
                  </a:moveTo>
                  <a:lnTo>
                    <a:pt x="809940" y="507440"/>
                  </a:lnTo>
                  <a:cubicBezTo>
                    <a:pt x="821371" y="442328"/>
                    <a:pt x="832839" y="377139"/>
                    <a:pt x="844358" y="311860"/>
                  </a:cubicBezTo>
                  <a:lnTo>
                    <a:pt x="880679" y="299160"/>
                  </a:lnTo>
                  <a:lnTo>
                    <a:pt x="870012" y="412825"/>
                  </a:lnTo>
                  <a:cubicBezTo>
                    <a:pt x="869758" y="414121"/>
                    <a:pt x="869758" y="415467"/>
                    <a:pt x="870012" y="416762"/>
                  </a:cubicBezTo>
                  <a:moveTo>
                    <a:pt x="903032" y="291032"/>
                  </a:moveTo>
                  <a:lnTo>
                    <a:pt x="942783" y="276935"/>
                  </a:lnTo>
                  <a:cubicBezTo>
                    <a:pt x="939391" y="305891"/>
                    <a:pt x="936051" y="334809"/>
                    <a:pt x="932750" y="363676"/>
                  </a:cubicBezTo>
                  <a:cubicBezTo>
                    <a:pt x="932255" y="366470"/>
                    <a:pt x="932991" y="369341"/>
                    <a:pt x="934782" y="371550"/>
                  </a:cubicBezTo>
                  <a:lnTo>
                    <a:pt x="894269" y="393775"/>
                  </a:lnTo>
                  <a:close/>
                  <a:moveTo>
                    <a:pt x="1151825" y="254456"/>
                  </a:moveTo>
                  <a:lnTo>
                    <a:pt x="1099500" y="282777"/>
                  </a:lnTo>
                  <a:cubicBezTo>
                    <a:pt x="1101406" y="261695"/>
                    <a:pt x="1103311" y="240486"/>
                    <a:pt x="1105343" y="219277"/>
                  </a:cubicBezTo>
                  <a:lnTo>
                    <a:pt x="1156904" y="200989"/>
                  </a:lnTo>
                  <a:cubicBezTo>
                    <a:pt x="1154491" y="218769"/>
                    <a:pt x="1152713" y="236549"/>
                    <a:pt x="1151825" y="254329"/>
                  </a:cubicBezTo>
                  <a:moveTo>
                    <a:pt x="1220912" y="217118"/>
                  </a:moveTo>
                  <a:lnTo>
                    <a:pt x="1174812" y="242518"/>
                  </a:lnTo>
                  <a:cubicBezTo>
                    <a:pt x="1175954" y="226135"/>
                    <a:pt x="1177606" y="209625"/>
                    <a:pt x="1180019" y="193242"/>
                  </a:cubicBezTo>
                  <a:lnTo>
                    <a:pt x="1224469" y="177494"/>
                  </a:lnTo>
                  <a:cubicBezTo>
                    <a:pt x="1223325" y="190829"/>
                    <a:pt x="1222183" y="204291"/>
                    <a:pt x="1220912" y="217626"/>
                  </a:cubicBezTo>
                  <a:moveTo>
                    <a:pt x="1298256" y="175970"/>
                  </a:moveTo>
                  <a:lnTo>
                    <a:pt x="1244153" y="205180"/>
                  </a:lnTo>
                  <a:cubicBezTo>
                    <a:pt x="1245170" y="193242"/>
                    <a:pt x="1246186" y="181304"/>
                    <a:pt x="1247328" y="169493"/>
                  </a:cubicBezTo>
                  <a:lnTo>
                    <a:pt x="1298128" y="151586"/>
                  </a:lnTo>
                  <a:cubicBezTo>
                    <a:pt x="1298128" y="159714"/>
                    <a:pt x="1298128" y="167842"/>
                    <a:pt x="1298128" y="175970"/>
                  </a:cubicBezTo>
                  <a:moveTo>
                    <a:pt x="1358962" y="143077"/>
                  </a:moveTo>
                  <a:lnTo>
                    <a:pt x="1319846" y="164286"/>
                  </a:lnTo>
                  <a:lnTo>
                    <a:pt x="1319846" y="143839"/>
                  </a:lnTo>
                  <a:lnTo>
                    <a:pt x="1360739" y="129361"/>
                  </a:lnTo>
                  <a:cubicBezTo>
                    <a:pt x="1360739" y="133933"/>
                    <a:pt x="1359850" y="138505"/>
                    <a:pt x="1359342" y="143077"/>
                  </a:cubicBezTo>
                  <a:moveTo>
                    <a:pt x="1431098" y="104977"/>
                  </a:moveTo>
                  <a:lnTo>
                    <a:pt x="1382584" y="131012"/>
                  </a:lnTo>
                  <a:cubicBezTo>
                    <a:pt x="1382584" y="127964"/>
                    <a:pt x="1382584" y="124916"/>
                    <a:pt x="1383600" y="121741"/>
                  </a:cubicBezTo>
                  <a:lnTo>
                    <a:pt x="1431098" y="104977"/>
                  </a:lnTo>
                  <a:moveTo>
                    <a:pt x="598612" y="92277"/>
                  </a:moveTo>
                  <a:lnTo>
                    <a:pt x="1513012" y="40715"/>
                  </a:lnTo>
                  <a:lnTo>
                    <a:pt x="783525" y="299287"/>
                  </a:lnTo>
                  <a:lnTo>
                    <a:pt x="598105" y="92277"/>
                  </a:lnTo>
                  <a:moveTo>
                    <a:pt x="1645220" y="21157"/>
                  </a:moveTo>
                  <a:cubicBezTo>
                    <a:pt x="1646871" y="12991"/>
                    <a:pt x="1642870" y="4736"/>
                    <a:pt x="1635440" y="964"/>
                  </a:cubicBezTo>
                  <a:cubicBezTo>
                    <a:pt x="1632989" y="-52"/>
                    <a:pt x="1630284" y="-267"/>
                    <a:pt x="1627693" y="329"/>
                  </a:cubicBezTo>
                  <a:lnTo>
                    <a:pt x="1627693" y="329"/>
                  </a:lnTo>
                  <a:lnTo>
                    <a:pt x="564069" y="58749"/>
                  </a:lnTo>
                  <a:cubicBezTo>
                    <a:pt x="551369" y="59511"/>
                    <a:pt x="539431" y="75259"/>
                    <a:pt x="549845" y="86943"/>
                  </a:cubicBezTo>
                  <a:lnTo>
                    <a:pt x="760919" y="322655"/>
                  </a:lnTo>
                  <a:lnTo>
                    <a:pt x="669860" y="718895"/>
                  </a:lnTo>
                  <a:lnTo>
                    <a:pt x="669860" y="718895"/>
                  </a:lnTo>
                  <a:cubicBezTo>
                    <a:pt x="667294" y="728369"/>
                    <a:pt x="672908" y="738136"/>
                    <a:pt x="682395" y="740688"/>
                  </a:cubicBezTo>
                  <a:cubicBezTo>
                    <a:pt x="682445" y="740714"/>
                    <a:pt x="682509" y="740727"/>
                    <a:pt x="682560" y="740739"/>
                  </a:cubicBezTo>
                  <a:lnTo>
                    <a:pt x="684464" y="740739"/>
                  </a:lnTo>
                  <a:lnTo>
                    <a:pt x="685988" y="740739"/>
                  </a:lnTo>
                  <a:cubicBezTo>
                    <a:pt x="689087" y="740841"/>
                    <a:pt x="692110" y="739800"/>
                    <a:pt x="694498" y="737818"/>
                  </a:cubicBezTo>
                  <a:lnTo>
                    <a:pt x="1003488" y="578814"/>
                  </a:lnTo>
                  <a:lnTo>
                    <a:pt x="1134552" y="742136"/>
                  </a:lnTo>
                  <a:cubicBezTo>
                    <a:pt x="1140420" y="749020"/>
                    <a:pt x="1150771" y="749832"/>
                    <a:pt x="1157654" y="743965"/>
                  </a:cubicBezTo>
                  <a:cubicBezTo>
                    <a:pt x="1158835" y="742949"/>
                    <a:pt x="1159864" y="741781"/>
                    <a:pt x="1160714" y="740485"/>
                  </a:cubicBezTo>
                  <a:lnTo>
                    <a:pt x="1641537" y="27507"/>
                  </a:lnTo>
                  <a:cubicBezTo>
                    <a:pt x="1643924" y="25259"/>
                    <a:pt x="1645448" y="22250"/>
                    <a:pt x="1645854" y="18998"/>
                  </a:cubicBezTo>
                </a:path>
              </a:pathLst>
            </a:custGeom>
            <a:solidFill>
              <a:srgbClr val="000000"/>
            </a:solidFill>
            <a:ln w="12690" cap="flat">
              <a:noFill/>
              <a:prstDash val="solid"/>
              <a:miter/>
            </a:ln>
          </p:spPr>
          <p:txBody>
            <a:bodyPr rtlCol="0" anchor="ctr"/>
            <a:lstStyle/>
            <a:p>
              <a:endParaRPr lang="nl-NL"/>
            </a:p>
          </p:txBody>
        </p:sp>
      </p:grpSp>
      <p:grpSp>
        <p:nvGrpSpPr>
          <p:cNvPr id="44" name="!!Bliksem">
            <a:extLst>
              <a:ext uri="{FF2B5EF4-FFF2-40B4-BE49-F238E27FC236}">
                <a16:creationId xmlns:a16="http://schemas.microsoft.com/office/drawing/2014/main" id="{4442A8C8-BC16-44F8-BBE5-B09A466C7A5E}"/>
              </a:ext>
            </a:extLst>
          </p:cNvPr>
          <p:cNvGrpSpPr/>
          <p:nvPr/>
        </p:nvGrpSpPr>
        <p:grpSpPr>
          <a:xfrm>
            <a:off x="1990391" y="2363332"/>
            <a:ext cx="761936" cy="1149659"/>
            <a:chOff x="1990391" y="2363332"/>
            <a:chExt cx="761936" cy="1149659"/>
          </a:xfrm>
        </p:grpSpPr>
        <p:sp>
          <p:nvSpPr>
            <p:cNvPr id="39" name="Vrije vorm: vorm 38">
              <a:extLst>
                <a:ext uri="{FF2B5EF4-FFF2-40B4-BE49-F238E27FC236}">
                  <a16:creationId xmlns:a16="http://schemas.microsoft.com/office/drawing/2014/main" id="{1FA80C17-5620-4B44-B5AB-2D3735BE63C4}"/>
                </a:ext>
              </a:extLst>
            </p:cNvPr>
            <p:cNvSpPr/>
            <p:nvPr/>
          </p:nvSpPr>
          <p:spPr>
            <a:xfrm>
              <a:off x="1990391" y="2363332"/>
              <a:ext cx="761936" cy="1149659"/>
            </a:xfrm>
            <a:custGeom>
              <a:avLst/>
              <a:gdLst>
                <a:gd name="connsiteX0" fmla="*/ 409908 w 761936"/>
                <a:gd name="connsiteY0" fmla="*/ 207400 h 1149659"/>
                <a:gd name="connsiteX1" fmla="*/ 330279 w 761936"/>
                <a:gd name="connsiteY1" fmla="*/ 154822 h 1149659"/>
                <a:gd name="connsiteX2" fmla="*/ 325961 w 761936"/>
                <a:gd name="connsiteY2" fmla="*/ 70494 h 1149659"/>
                <a:gd name="connsiteX3" fmla="*/ 411432 w 761936"/>
                <a:gd name="connsiteY3" fmla="*/ 147456 h 1149659"/>
                <a:gd name="connsiteX4" fmla="*/ 409908 w 761936"/>
                <a:gd name="connsiteY4" fmla="*/ 207400 h 1149659"/>
                <a:gd name="connsiteX5" fmla="*/ 407749 w 761936"/>
                <a:gd name="connsiteY5" fmla="*/ 287918 h 1149659"/>
                <a:gd name="connsiteX6" fmla="*/ 333708 w 761936"/>
                <a:gd name="connsiteY6" fmla="*/ 237880 h 1149659"/>
                <a:gd name="connsiteX7" fmla="*/ 330787 w 761936"/>
                <a:gd name="connsiteY7" fmla="*/ 178571 h 1149659"/>
                <a:gd name="connsiteX8" fmla="*/ 408384 w 761936"/>
                <a:gd name="connsiteY8" fmla="*/ 231530 h 1149659"/>
                <a:gd name="connsiteX9" fmla="*/ 406987 w 761936"/>
                <a:gd name="connsiteY9" fmla="*/ 287918 h 1149659"/>
                <a:gd name="connsiteX10" fmla="*/ 405082 w 761936"/>
                <a:gd name="connsiteY10" fmla="*/ 354847 h 1149659"/>
                <a:gd name="connsiteX11" fmla="*/ 337645 w 761936"/>
                <a:gd name="connsiteY11" fmla="*/ 314334 h 1149659"/>
                <a:gd name="connsiteX12" fmla="*/ 334978 w 761936"/>
                <a:gd name="connsiteY12" fmla="*/ 262137 h 1149659"/>
                <a:gd name="connsiteX13" fmla="*/ 406352 w 761936"/>
                <a:gd name="connsiteY13" fmla="*/ 310905 h 1149659"/>
                <a:gd name="connsiteX14" fmla="*/ 405082 w 761936"/>
                <a:gd name="connsiteY14" fmla="*/ 354847 h 1149659"/>
                <a:gd name="connsiteX15" fmla="*/ 376380 w 761936"/>
                <a:gd name="connsiteY15" fmla="*/ 411997 h 1149659"/>
                <a:gd name="connsiteX16" fmla="*/ 343360 w 761936"/>
                <a:gd name="connsiteY16" fmla="*/ 426856 h 1149659"/>
                <a:gd name="connsiteX17" fmla="*/ 341582 w 761936"/>
                <a:gd name="connsiteY17" fmla="*/ 392820 h 1149659"/>
                <a:gd name="connsiteX18" fmla="*/ 376380 w 761936"/>
                <a:gd name="connsiteY18" fmla="*/ 411997 h 1149659"/>
                <a:gd name="connsiteX19" fmla="*/ 404447 w 761936"/>
                <a:gd name="connsiteY19" fmla="*/ 377199 h 1149659"/>
                <a:gd name="connsiteX20" fmla="*/ 404447 w 761936"/>
                <a:gd name="connsiteY20" fmla="*/ 399678 h 1149659"/>
                <a:gd name="connsiteX21" fmla="*/ 399113 w 761936"/>
                <a:gd name="connsiteY21" fmla="*/ 402091 h 1149659"/>
                <a:gd name="connsiteX22" fmla="*/ 340947 w 761936"/>
                <a:gd name="connsiteY22" fmla="*/ 369833 h 1149659"/>
                <a:gd name="connsiteX23" fmla="*/ 339296 w 761936"/>
                <a:gd name="connsiteY23" fmla="*/ 337702 h 1149659"/>
                <a:gd name="connsiteX24" fmla="*/ 404955 w 761936"/>
                <a:gd name="connsiteY24" fmla="*/ 377199 h 1149659"/>
                <a:gd name="connsiteX25" fmla="*/ 312880 w 761936"/>
                <a:gd name="connsiteY25" fmla="*/ 680856 h 1149659"/>
                <a:gd name="connsiteX26" fmla="*/ 348821 w 761936"/>
                <a:gd name="connsiteY26" fmla="*/ 662060 h 1149659"/>
                <a:gd name="connsiteX27" fmla="*/ 369268 w 761936"/>
                <a:gd name="connsiteY27" fmla="*/ 718067 h 1149659"/>
                <a:gd name="connsiteX28" fmla="*/ 363807 w 761936"/>
                <a:gd name="connsiteY28" fmla="*/ 722766 h 1149659"/>
                <a:gd name="connsiteX29" fmla="*/ 313007 w 761936"/>
                <a:gd name="connsiteY29" fmla="*/ 680856 h 1149659"/>
                <a:gd name="connsiteX30" fmla="*/ 603329 w 761936"/>
                <a:gd name="connsiteY30" fmla="*/ 353196 h 1149659"/>
                <a:gd name="connsiteX31" fmla="*/ 500586 w 761936"/>
                <a:gd name="connsiteY31" fmla="*/ 964319 h 1149659"/>
                <a:gd name="connsiteX32" fmla="*/ 378285 w 761936"/>
                <a:gd name="connsiteY32" fmla="*/ 628659 h 1149659"/>
                <a:gd name="connsiteX33" fmla="*/ 353038 w 761936"/>
                <a:gd name="connsiteY33" fmla="*/ 616111 h 1149659"/>
                <a:gd name="connsiteX34" fmla="*/ 349202 w 761936"/>
                <a:gd name="connsiteY34" fmla="*/ 617864 h 1149659"/>
                <a:gd name="connsiteX35" fmla="*/ 128730 w 761936"/>
                <a:gd name="connsiteY35" fmla="*/ 733942 h 1149659"/>
                <a:gd name="connsiteX36" fmla="*/ 39830 w 761936"/>
                <a:gd name="connsiteY36" fmla="*/ 225942 h 1149659"/>
                <a:gd name="connsiteX37" fmla="*/ 285702 w 761936"/>
                <a:gd name="connsiteY37" fmla="*/ 54873 h 1149659"/>
                <a:gd name="connsiteX38" fmla="*/ 306022 w 761936"/>
                <a:gd name="connsiteY38" fmla="*/ 456701 h 1149659"/>
                <a:gd name="connsiteX39" fmla="*/ 326444 w 761936"/>
                <a:gd name="connsiteY39" fmla="*/ 475357 h 1149659"/>
                <a:gd name="connsiteX40" fmla="*/ 331422 w 761936"/>
                <a:gd name="connsiteY40" fmla="*/ 474481 h 1149659"/>
                <a:gd name="connsiteX41" fmla="*/ 603075 w 761936"/>
                <a:gd name="connsiteY41" fmla="*/ 352942 h 1149659"/>
                <a:gd name="connsiteX42" fmla="*/ 721439 w 761936"/>
                <a:gd name="connsiteY42" fmla="*/ 483244 h 1149659"/>
                <a:gd name="connsiteX43" fmla="*/ 710136 w 761936"/>
                <a:gd name="connsiteY43" fmla="*/ 550300 h 1149659"/>
                <a:gd name="connsiteX44" fmla="*/ 621998 w 761936"/>
                <a:gd name="connsiteY44" fmla="*/ 476005 h 1149659"/>
                <a:gd name="connsiteX45" fmla="*/ 638762 w 761936"/>
                <a:gd name="connsiteY45" fmla="*/ 375929 h 1149659"/>
                <a:gd name="connsiteX46" fmla="*/ 721439 w 761936"/>
                <a:gd name="connsiteY46" fmla="*/ 483244 h 1149659"/>
                <a:gd name="connsiteX47" fmla="*/ 696039 w 761936"/>
                <a:gd name="connsiteY47" fmla="*/ 632342 h 1149659"/>
                <a:gd name="connsiteX48" fmla="*/ 606377 w 761936"/>
                <a:gd name="connsiteY48" fmla="*/ 566048 h 1149659"/>
                <a:gd name="connsiteX49" fmla="*/ 617807 w 761936"/>
                <a:gd name="connsiteY49" fmla="*/ 498357 h 1149659"/>
                <a:gd name="connsiteX50" fmla="*/ 706707 w 761936"/>
                <a:gd name="connsiteY50" fmla="*/ 572652 h 1149659"/>
                <a:gd name="connsiteX51" fmla="*/ 696674 w 761936"/>
                <a:gd name="connsiteY51" fmla="*/ 632342 h 1149659"/>
                <a:gd name="connsiteX52" fmla="*/ 684609 w 761936"/>
                <a:gd name="connsiteY52" fmla="*/ 703589 h 1149659"/>
                <a:gd name="connsiteX53" fmla="*/ 595709 w 761936"/>
                <a:gd name="connsiteY53" fmla="*/ 636533 h 1149659"/>
                <a:gd name="connsiteX54" fmla="*/ 603837 w 761936"/>
                <a:gd name="connsiteY54" fmla="*/ 587892 h 1149659"/>
                <a:gd name="connsiteX55" fmla="*/ 693626 w 761936"/>
                <a:gd name="connsiteY55" fmla="*/ 653424 h 1149659"/>
                <a:gd name="connsiteX56" fmla="*/ 685117 w 761936"/>
                <a:gd name="connsiteY56" fmla="*/ 703589 h 1149659"/>
                <a:gd name="connsiteX57" fmla="*/ 675338 w 761936"/>
                <a:gd name="connsiteY57" fmla="*/ 762136 h 1149659"/>
                <a:gd name="connsiteX58" fmla="*/ 584152 w 761936"/>
                <a:gd name="connsiteY58" fmla="*/ 705494 h 1149659"/>
                <a:gd name="connsiteX59" fmla="*/ 592026 w 761936"/>
                <a:gd name="connsiteY59" fmla="*/ 658377 h 1149659"/>
                <a:gd name="connsiteX60" fmla="*/ 681561 w 761936"/>
                <a:gd name="connsiteY60" fmla="*/ 724798 h 1149659"/>
                <a:gd name="connsiteX61" fmla="*/ 675338 w 761936"/>
                <a:gd name="connsiteY61" fmla="*/ 762136 h 1149659"/>
                <a:gd name="connsiteX62" fmla="*/ 664543 w 761936"/>
                <a:gd name="connsiteY62" fmla="*/ 825636 h 1149659"/>
                <a:gd name="connsiteX63" fmla="*/ 573357 w 761936"/>
                <a:gd name="connsiteY63" fmla="*/ 768740 h 1149659"/>
                <a:gd name="connsiteX64" fmla="*/ 580596 w 761936"/>
                <a:gd name="connsiteY64" fmla="*/ 725941 h 1149659"/>
                <a:gd name="connsiteX65" fmla="*/ 671909 w 761936"/>
                <a:gd name="connsiteY65" fmla="*/ 782456 h 1149659"/>
                <a:gd name="connsiteX66" fmla="*/ 664543 w 761936"/>
                <a:gd name="connsiteY66" fmla="*/ 825636 h 1149659"/>
                <a:gd name="connsiteX67" fmla="*/ 654256 w 761936"/>
                <a:gd name="connsiteY67" fmla="*/ 886977 h 1149659"/>
                <a:gd name="connsiteX68" fmla="*/ 562943 w 761936"/>
                <a:gd name="connsiteY68" fmla="*/ 830970 h 1149659"/>
                <a:gd name="connsiteX69" fmla="*/ 569928 w 761936"/>
                <a:gd name="connsiteY69" fmla="*/ 789441 h 1149659"/>
                <a:gd name="connsiteX70" fmla="*/ 661114 w 761936"/>
                <a:gd name="connsiteY70" fmla="*/ 846337 h 1149659"/>
                <a:gd name="connsiteX71" fmla="*/ 654256 w 761936"/>
                <a:gd name="connsiteY71" fmla="*/ 886977 h 1149659"/>
                <a:gd name="connsiteX72" fmla="*/ 641556 w 761936"/>
                <a:gd name="connsiteY72" fmla="*/ 959748 h 1149659"/>
                <a:gd name="connsiteX73" fmla="*/ 551259 w 761936"/>
                <a:gd name="connsiteY73" fmla="*/ 897899 h 1149659"/>
                <a:gd name="connsiteX74" fmla="*/ 559006 w 761936"/>
                <a:gd name="connsiteY74" fmla="*/ 851798 h 1149659"/>
                <a:gd name="connsiteX75" fmla="*/ 650319 w 761936"/>
                <a:gd name="connsiteY75" fmla="*/ 907550 h 1149659"/>
                <a:gd name="connsiteX76" fmla="*/ 641556 w 761936"/>
                <a:gd name="connsiteY76" fmla="*/ 959748 h 1149659"/>
                <a:gd name="connsiteX77" fmla="*/ 629745 w 761936"/>
                <a:gd name="connsiteY77" fmla="*/ 1029725 h 1149659"/>
                <a:gd name="connsiteX78" fmla="*/ 539575 w 761936"/>
                <a:gd name="connsiteY78" fmla="*/ 967368 h 1149659"/>
                <a:gd name="connsiteX79" fmla="*/ 547576 w 761936"/>
                <a:gd name="connsiteY79" fmla="*/ 919616 h 1149659"/>
                <a:gd name="connsiteX80" fmla="*/ 638127 w 761936"/>
                <a:gd name="connsiteY80" fmla="*/ 980449 h 1149659"/>
                <a:gd name="connsiteX81" fmla="*/ 629745 w 761936"/>
                <a:gd name="connsiteY81" fmla="*/ 1029725 h 1149659"/>
                <a:gd name="connsiteX82" fmla="*/ 618823 w 761936"/>
                <a:gd name="connsiteY82" fmla="*/ 1095256 h 1149659"/>
                <a:gd name="connsiteX83" fmla="*/ 529288 w 761936"/>
                <a:gd name="connsiteY83" fmla="*/ 1027947 h 1149659"/>
                <a:gd name="connsiteX84" fmla="*/ 535765 w 761936"/>
                <a:gd name="connsiteY84" fmla="*/ 989847 h 1149659"/>
                <a:gd name="connsiteX85" fmla="*/ 626316 w 761936"/>
                <a:gd name="connsiteY85" fmla="*/ 1050299 h 1149659"/>
                <a:gd name="connsiteX86" fmla="*/ 618823 w 761936"/>
                <a:gd name="connsiteY86" fmla="*/ 1095384 h 1149659"/>
                <a:gd name="connsiteX87" fmla="*/ 328247 w 761936"/>
                <a:gd name="connsiteY87" fmla="*/ 753246 h 1149659"/>
                <a:gd name="connsiteX88" fmla="*/ 262334 w 761936"/>
                <a:gd name="connsiteY88" fmla="*/ 707018 h 1149659"/>
                <a:gd name="connsiteX89" fmla="*/ 294592 w 761936"/>
                <a:gd name="connsiteY89" fmla="*/ 690127 h 1149659"/>
                <a:gd name="connsiteX90" fmla="*/ 348948 w 761936"/>
                <a:gd name="connsiteY90" fmla="*/ 735212 h 1149659"/>
                <a:gd name="connsiteX91" fmla="*/ 288115 w 761936"/>
                <a:gd name="connsiteY91" fmla="*/ 791346 h 1149659"/>
                <a:gd name="connsiteX92" fmla="*/ 200993 w 761936"/>
                <a:gd name="connsiteY92" fmla="*/ 739403 h 1149659"/>
                <a:gd name="connsiteX93" fmla="*/ 243284 w 761936"/>
                <a:gd name="connsiteY93" fmla="*/ 717305 h 1149659"/>
                <a:gd name="connsiteX94" fmla="*/ 313134 w 761936"/>
                <a:gd name="connsiteY94" fmla="*/ 766708 h 1149659"/>
                <a:gd name="connsiteX95" fmla="*/ 287734 w 761936"/>
                <a:gd name="connsiteY95" fmla="*/ 791346 h 1149659"/>
                <a:gd name="connsiteX96" fmla="*/ 251285 w 761936"/>
                <a:gd name="connsiteY96" fmla="*/ 817635 h 1149659"/>
                <a:gd name="connsiteX97" fmla="*/ 222837 w 761936"/>
                <a:gd name="connsiteY97" fmla="*/ 809761 h 1149659"/>
                <a:gd name="connsiteX98" fmla="*/ 189309 w 761936"/>
                <a:gd name="connsiteY98" fmla="*/ 788679 h 1149659"/>
                <a:gd name="connsiteX99" fmla="*/ 151971 w 761936"/>
                <a:gd name="connsiteY99" fmla="*/ 765057 h 1149659"/>
                <a:gd name="connsiteX100" fmla="*/ 180419 w 761936"/>
                <a:gd name="connsiteY100" fmla="*/ 750071 h 1149659"/>
                <a:gd name="connsiteX101" fmla="*/ 272494 w 761936"/>
                <a:gd name="connsiteY101" fmla="*/ 804935 h 1149659"/>
                <a:gd name="connsiteX102" fmla="*/ 251285 w 761936"/>
                <a:gd name="connsiteY102" fmla="*/ 817635 h 1149659"/>
                <a:gd name="connsiteX103" fmla="*/ 450421 w 761936"/>
                <a:gd name="connsiteY103" fmla="*/ 138566 h 1149659"/>
                <a:gd name="connsiteX104" fmla="*/ 450421 w 761936"/>
                <a:gd name="connsiteY104" fmla="*/ 138566 h 1149659"/>
                <a:gd name="connsiteX105" fmla="*/ 442420 w 761936"/>
                <a:gd name="connsiteY105" fmla="*/ 123453 h 1149659"/>
                <a:gd name="connsiteX106" fmla="*/ 322532 w 761936"/>
                <a:gd name="connsiteY106" fmla="*/ 15503 h 1149659"/>
                <a:gd name="connsiteX107" fmla="*/ 299342 w 761936"/>
                <a:gd name="connsiteY107" fmla="*/ 428 h 1149659"/>
                <a:gd name="connsiteX108" fmla="*/ 293322 w 761936"/>
                <a:gd name="connsiteY108" fmla="*/ 2803 h 1149659"/>
                <a:gd name="connsiteX109" fmla="*/ 8588 w 761936"/>
                <a:gd name="connsiteY109" fmla="*/ 200669 h 1149659"/>
                <a:gd name="connsiteX110" fmla="*/ 333 w 761936"/>
                <a:gd name="connsiteY110" fmla="*/ 215528 h 1149659"/>
                <a:gd name="connsiteX111" fmla="*/ 333 w 761936"/>
                <a:gd name="connsiteY111" fmla="*/ 223021 h 1149659"/>
                <a:gd name="connsiteX112" fmla="*/ 95583 w 761936"/>
                <a:gd name="connsiteY112" fmla="*/ 769121 h 1149659"/>
                <a:gd name="connsiteX113" fmla="*/ 102441 w 761936"/>
                <a:gd name="connsiteY113" fmla="*/ 779281 h 1149659"/>
                <a:gd name="connsiteX114" fmla="*/ 104854 w 761936"/>
                <a:gd name="connsiteY114" fmla="*/ 781440 h 1149659"/>
                <a:gd name="connsiteX115" fmla="*/ 198707 w 761936"/>
                <a:gd name="connsiteY115" fmla="*/ 840495 h 1149659"/>
                <a:gd name="connsiteX116" fmla="*/ 252809 w 761936"/>
                <a:gd name="connsiteY116" fmla="*/ 863482 h 1149659"/>
                <a:gd name="connsiteX117" fmla="*/ 313388 w 761936"/>
                <a:gd name="connsiteY117" fmla="*/ 818143 h 1149659"/>
                <a:gd name="connsiteX118" fmla="*/ 383619 w 761936"/>
                <a:gd name="connsiteY118" fmla="*/ 756929 h 1149659"/>
                <a:gd name="connsiteX119" fmla="*/ 488902 w 761936"/>
                <a:gd name="connsiteY119" fmla="*/ 1045981 h 1149659"/>
                <a:gd name="connsiteX120" fmla="*/ 505031 w 761936"/>
                <a:gd name="connsiteY120" fmla="*/ 1058681 h 1149659"/>
                <a:gd name="connsiteX121" fmla="*/ 619331 w 761936"/>
                <a:gd name="connsiteY121" fmla="*/ 1144660 h 1149659"/>
                <a:gd name="connsiteX122" fmla="*/ 628221 w 761936"/>
                <a:gd name="connsiteY122" fmla="*/ 1148597 h 1149659"/>
                <a:gd name="connsiteX123" fmla="*/ 650535 w 761936"/>
                <a:gd name="connsiteY123" fmla="*/ 1138233 h 1149659"/>
                <a:gd name="connsiteX124" fmla="*/ 651208 w 761936"/>
                <a:gd name="connsiteY124" fmla="*/ 1135897 h 1149659"/>
                <a:gd name="connsiteX125" fmla="*/ 652732 w 761936"/>
                <a:gd name="connsiteY125" fmla="*/ 1128150 h 1149659"/>
                <a:gd name="connsiteX126" fmla="*/ 761063 w 761936"/>
                <a:gd name="connsiteY126" fmla="*/ 483625 h 1149659"/>
                <a:gd name="connsiteX127" fmla="*/ 758650 w 761936"/>
                <a:gd name="connsiteY127" fmla="*/ 468004 h 1149659"/>
                <a:gd name="connsiteX128" fmla="*/ 647017 w 761936"/>
                <a:gd name="connsiteY128" fmla="*/ 327034 h 1149659"/>
                <a:gd name="connsiteX129" fmla="*/ 647017 w 761936"/>
                <a:gd name="connsiteY129" fmla="*/ 324367 h 1149659"/>
                <a:gd name="connsiteX130" fmla="*/ 621617 w 761936"/>
                <a:gd name="connsiteY130" fmla="*/ 301507 h 1149659"/>
                <a:gd name="connsiteX131" fmla="*/ 442801 w 761936"/>
                <a:gd name="connsiteY131" fmla="*/ 381517 h 1149659"/>
                <a:gd name="connsiteX132" fmla="*/ 449405 w 761936"/>
                <a:gd name="connsiteY132" fmla="*/ 138185 h 1149659"/>
                <a:gd name="connsiteX133" fmla="*/ 449405 w 761936"/>
                <a:gd name="connsiteY133" fmla="*/ 138185 h 114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61936" h="1149659">
                  <a:moveTo>
                    <a:pt x="409908" y="207400"/>
                  </a:moveTo>
                  <a:cubicBezTo>
                    <a:pt x="384419" y="188337"/>
                    <a:pt x="357826" y="170773"/>
                    <a:pt x="330279" y="154822"/>
                  </a:cubicBezTo>
                  <a:cubicBezTo>
                    <a:pt x="328882" y="126755"/>
                    <a:pt x="327485" y="98561"/>
                    <a:pt x="325961" y="70494"/>
                  </a:cubicBezTo>
                  <a:cubicBezTo>
                    <a:pt x="354536" y="95894"/>
                    <a:pt x="383111" y="121294"/>
                    <a:pt x="411432" y="147456"/>
                  </a:cubicBezTo>
                  <a:lnTo>
                    <a:pt x="409908" y="207400"/>
                  </a:lnTo>
                  <a:moveTo>
                    <a:pt x="407749" y="287918"/>
                  </a:moveTo>
                  <a:lnTo>
                    <a:pt x="333708" y="237880"/>
                  </a:lnTo>
                  <a:cubicBezTo>
                    <a:pt x="332692" y="218068"/>
                    <a:pt x="331676" y="198383"/>
                    <a:pt x="330787" y="178571"/>
                  </a:cubicBezTo>
                  <a:cubicBezTo>
                    <a:pt x="357711" y="194624"/>
                    <a:pt x="383619" y="212302"/>
                    <a:pt x="408384" y="231530"/>
                  </a:cubicBezTo>
                  <a:cubicBezTo>
                    <a:pt x="408384" y="250326"/>
                    <a:pt x="407368" y="269630"/>
                    <a:pt x="406987" y="287918"/>
                  </a:cubicBezTo>
                  <a:moveTo>
                    <a:pt x="405082" y="354847"/>
                  </a:moveTo>
                  <a:lnTo>
                    <a:pt x="337645" y="314334"/>
                  </a:lnTo>
                  <a:lnTo>
                    <a:pt x="334978" y="262137"/>
                  </a:lnTo>
                  <a:lnTo>
                    <a:pt x="406352" y="310905"/>
                  </a:lnTo>
                  <a:cubicBezTo>
                    <a:pt x="406352" y="325510"/>
                    <a:pt x="405463" y="340242"/>
                    <a:pt x="405082" y="354847"/>
                  </a:cubicBezTo>
                  <a:moveTo>
                    <a:pt x="376380" y="411997"/>
                  </a:moveTo>
                  <a:lnTo>
                    <a:pt x="343360" y="426856"/>
                  </a:lnTo>
                  <a:cubicBezTo>
                    <a:pt x="342725" y="415426"/>
                    <a:pt x="342217" y="404123"/>
                    <a:pt x="341582" y="392820"/>
                  </a:cubicBezTo>
                  <a:lnTo>
                    <a:pt x="376380" y="411997"/>
                  </a:lnTo>
                  <a:moveTo>
                    <a:pt x="404447" y="377199"/>
                  </a:moveTo>
                  <a:cubicBezTo>
                    <a:pt x="404447" y="384692"/>
                    <a:pt x="404447" y="392185"/>
                    <a:pt x="404447" y="399678"/>
                  </a:cubicBezTo>
                  <a:lnTo>
                    <a:pt x="399113" y="402091"/>
                  </a:lnTo>
                  <a:lnTo>
                    <a:pt x="340947" y="369833"/>
                  </a:lnTo>
                  <a:lnTo>
                    <a:pt x="339296" y="337702"/>
                  </a:lnTo>
                  <a:lnTo>
                    <a:pt x="404955" y="377199"/>
                  </a:lnTo>
                  <a:moveTo>
                    <a:pt x="312880" y="680856"/>
                  </a:moveTo>
                  <a:lnTo>
                    <a:pt x="348821" y="662060"/>
                  </a:lnTo>
                  <a:lnTo>
                    <a:pt x="369268" y="718067"/>
                  </a:lnTo>
                  <a:lnTo>
                    <a:pt x="363807" y="722766"/>
                  </a:lnTo>
                  <a:cubicBezTo>
                    <a:pt x="346154" y="710066"/>
                    <a:pt x="329263" y="695461"/>
                    <a:pt x="313007" y="680856"/>
                  </a:cubicBezTo>
                  <a:moveTo>
                    <a:pt x="603329" y="353196"/>
                  </a:moveTo>
                  <a:cubicBezTo>
                    <a:pt x="569458" y="556904"/>
                    <a:pt x="535219" y="760612"/>
                    <a:pt x="500586" y="964319"/>
                  </a:cubicBezTo>
                  <a:lnTo>
                    <a:pt x="378285" y="628659"/>
                  </a:lnTo>
                  <a:cubicBezTo>
                    <a:pt x="374780" y="618219"/>
                    <a:pt x="363477" y="612606"/>
                    <a:pt x="353038" y="616111"/>
                  </a:cubicBezTo>
                  <a:cubicBezTo>
                    <a:pt x="351704" y="616555"/>
                    <a:pt x="350409" y="617140"/>
                    <a:pt x="349202" y="617864"/>
                  </a:cubicBezTo>
                  <a:lnTo>
                    <a:pt x="128730" y="733942"/>
                  </a:lnTo>
                  <a:lnTo>
                    <a:pt x="39830" y="225942"/>
                  </a:lnTo>
                  <a:lnTo>
                    <a:pt x="285702" y="54873"/>
                  </a:lnTo>
                  <a:cubicBezTo>
                    <a:pt x="292472" y="188820"/>
                    <a:pt x="299253" y="322754"/>
                    <a:pt x="306022" y="456701"/>
                  </a:cubicBezTo>
                  <a:cubicBezTo>
                    <a:pt x="306505" y="467496"/>
                    <a:pt x="315649" y="475840"/>
                    <a:pt x="326444" y="475357"/>
                  </a:cubicBezTo>
                  <a:cubicBezTo>
                    <a:pt x="328133" y="475281"/>
                    <a:pt x="329809" y="474989"/>
                    <a:pt x="331422" y="474481"/>
                  </a:cubicBezTo>
                  <a:lnTo>
                    <a:pt x="603075" y="352942"/>
                  </a:lnTo>
                  <a:moveTo>
                    <a:pt x="721439" y="483244"/>
                  </a:moveTo>
                  <a:cubicBezTo>
                    <a:pt x="717794" y="505596"/>
                    <a:pt x="714035" y="527948"/>
                    <a:pt x="710136" y="550300"/>
                  </a:cubicBezTo>
                  <a:lnTo>
                    <a:pt x="621998" y="476005"/>
                  </a:lnTo>
                  <a:lnTo>
                    <a:pt x="638762" y="375929"/>
                  </a:lnTo>
                  <a:cubicBezTo>
                    <a:pt x="668760" y="409762"/>
                    <a:pt x="696382" y="445614"/>
                    <a:pt x="721439" y="483244"/>
                  </a:cubicBezTo>
                  <a:moveTo>
                    <a:pt x="696039" y="632342"/>
                  </a:moveTo>
                  <a:cubicBezTo>
                    <a:pt x="665039" y="611793"/>
                    <a:pt x="635117" y="589657"/>
                    <a:pt x="606377" y="566048"/>
                  </a:cubicBezTo>
                  <a:lnTo>
                    <a:pt x="617807" y="498357"/>
                  </a:lnTo>
                  <a:lnTo>
                    <a:pt x="706707" y="572652"/>
                  </a:lnTo>
                  <a:cubicBezTo>
                    <a:pt x="703405" y="592591"/>
                    <a:pt x="699976" y="612403"/>
                    <a:pt x="696674" y="632342"/>
                  </a:cubicBezTo>
                  <a:moveTo>
                    <a:pt x="684609" y="703589"/>
                  </a:moveTo>
                  <a:cubicBezTo>
                    <a:pt x="653875" y="682507"/>
                    <a:pt x="624157" y="660028"/>
                    <a:pt x="595709" y="636533"/>
                  </a:cubicBezTo>
                  <a:cubicBezTo>
                    <a:pt x="598376" y="620404"/>
                    <a:pt x="601170" y="604148"/>
                    <a:pt x="603837" y="587892"/>
                  </a:cubicBezTo>
                  <a:cubicBezTo>
                    <a:pt x="632641" y="611234"/>
                    <a:pt x="662613" y="633104"/>
                    <a:pt x="693626" y="653424"/>
                  </a:cubicBezTo>
                  <a:cubicBezTo>
                    <a:pt x="690832" y="670188"/>
                    <a:pt x="688038" y="686825"/>
                    <a:pt x="685117" y="703589"/>
                  </a:cubicBezTo>
                  <a:moveTo>
                    <a:pt x="675338" y="762136"/>
                  </a:moveTo>
                  <a:lnTo>
                    <a:pt x="584152" y="705494"/>
                  </a:lnTo>
                  <a:lnTo>
                    <a:pt x="592026" y="658377"/>
                  </a:lnTo>
                  <a:cubicBezTo>
                    <a:pt x="621109" y="681618"/>
                    <a:pt x="650827" y="703843"/>
                    <a:pt x="681561" y="724798"/>
                  </a:cubicBezTo>
                  <a:cubicBezTo>
                    <a:pt x="679529" y="737498"/>
                    <a:pt x="677497" y="750198"/>
                    <a:pt x="675338" y="762136"/>
                  </a:cubicBezTo>
                  <a:moveTo>
                    <a:pt x="664543" y="825636"/>
                  </a:moveTo>
                  <a:lnTo>
                    <a:pt x="573357" y="768740"/>
                  </a:lnTo>
                  <a:lnTo>
                    <a:pt x="580596" y="725941"/>
                  </a:lnTo>
                  <a:lnTo>
                    <a:pt x="671909" y="782456"/>
                  </a:lnTo>
                  <a:cubicBezTo>
                    <a:pt x="669369" y="796807"/>
                    <a:pt x="667083" y="811158"/>
                    <a:pt x="664543" y="825636"/>
                  </a:cubicBezTo>
                  <a:moveTo>
                    <a:pt x="654256" y="886977"/>
                  </a:moveTo>
                  <a:cubicBezTo>
                    <a:pt x="623141" y="869324"/>
                    <a:pt x="592788" y="850655"/>
                    <a:pt x="562943" y="830970"/>
                  </a:cubicBezTo>
                  <a:cubicBezTo>
                    <a:pt x="565356" y="817127"/>
                    <a:pt x="567642" y="803284"/>
                    <a:pt x="569928" y="789441"/>
                  </a:cubicBezTo>
                  <a:lnTo>
                    <a:pt x="661114" y="846337"/>
                  </a:lnTo>
                  <a:lnTo>
                    <a:pt x="654256" y="886977"/>
                  </a:lnTo>
                  <a:moveTo>
                    <a:pt x="641556" y="959748"/>
                  </a:moveTo>
                  <a:cubicBezTo>
                    <a:pt x="610073" y="941231"/>
                    <a:pt x="579898" y="920568"/>
                    <a:pt x="551259" y="897899"/>
                  </a:cubicBezTo>
                  <a:cubicBezTo>
                    <a:pt x="553799" y="882532"/>
                    <a:pt x="556339" y="867165"/>
                    <a:pt x="559006" y="851798"/>
                  </a:cubicBezTo>
                  <a:cubicBezTo>
                    <a:pt x="588724" y="871356"/>
                    <a:pt x="619204" y="889898"/>
                    <a:pt x="650319" y="907550"/>
                  </a:cubicBezTo>
                  <a:lnTo>
                    <a:pt x="641556" y="959748"/>
                  </a:lnTo>
                  <a:moveTo>
                    <a:pt x="629745" y="1029725"/>
                  </a:moveTo>
                  <a:cubicBezTo>
                    <a:pt x="597373" y="1012503"/>
                    <a:pt x="567122" y="991574"/>
                    <a:pt x="539575" y="967368"/>
                  </a:cubicBezTo>
                  <a:lnTo>
                    <a:pt x="547576" y="919616"/>
                  </a:lnTo>
                  <a:cubicBezTo>
                    <a:pt x="576380" y="941879"/>
                    <a:pt x="606631" y="962199"/>
                    <a:pt x="638127" y="980449"/>
                  </a:cubicBezTo>
                  <a:lnTo>
                    <a:pt x="629745" y="1029725"/>
                  </a:lnTo>
                  <a:moveTo>
                    <a:pt x="618823" y="1095256"/>
                  </a:moveTo>
                  <a:cubicBezTo>
                    <a:pt x="588978" y="1072778"/>
                    <a:pt x="558879" y="1050680"/>
                    <a:pt x="529288" y="1027947"/>
                  </a:cubicBezTo>
                  <a:lnTo>
                    <a:pt x="535765" y="989847"/>
                  </a:lnTo>
                  <a:cubicBezTo>
                    <a:pt x="563642" y="1013253"/>
                    <a:pt x="594008" y="1033522"/>
                    <a:pt x="626316" y="1050299"/>
                  </a:cubicBezTo>
                  <a:cubicBezTo>
                    <a:pt x="623776" y="1065285"/>
                    <a:pt x="621236" y="1080271"/>
                    <a:pt x="618823" y="1095384"/>
                  </a:cubicBezTo>
                  <a:moveTo>
                    <a:pt x="328247" y="753246"/>
                  </a:moveTo>
                  <a:cubicBezTo>
                    <a:pt x="305641" y="738768"/>
                    <a:pt x="283670" y="723274"/>
                    <a:pt x="262334" y="707018"/>
                  </a:cubicBezTo>
                  <a:lnTo>
                    <a:pt x="294592" y="690127"/>
                  </a:lnTo>
                  <a:cubicBezTo>
                    <a:pt x="312029" y="706040"/>
                    <a:pt x="330152" y="721077"/>
                    <a:pt x="348948" y="735212"/>
                  </a:cubicBezTo>
                  <a:close/>
                  <a:moveTo>
                    <a:pt x="288115" y="791346"/>
                  </a:moveTo>
                  <a:lnTo>
                    <a:pt x="200993" y="739403"/>
                  </a:lnTo>
                  <a:lnTo>
                    <a:pt x="243284" y="717305"/>
                  </a:lnTo>
                  <a:cubicBezTo>
                    <a:pt x="265890" y="734704"/>
                    <a:pt x="289258" y="751087"/>
                    <a:pt x="313134" y="766708"/>
                  </a:cubicBezTo>
                  <a:cubicBezTo>
                    <a:pt x="306022" y="773185"/>
                    <a:pt x="297386" y="782329"/>
                    <a:pt x="287734" y="791346"/>
                  </a:cubicBezTo>
                  <a:moveTo>
                    <a:pt x="251285" y="817635"/>
                  </a:moveTo>
                  <a:cubicBezTo>
                    <a:pt x="237569" y="821699"/>
                    <a:pt x="235791" y="817635"/>
                    <a:pt x="222837" y="809761"/>
                  </a:cubicBezTo>
                  <a:lnTo>
                    <a:pt x="189309" y="788679"/>
                  </a:lnTo>
                  <a:lnTo>
                    <a:pt x="151971" y="765057"/>
                  </a:lnTo>
                  <a:lnTo>
                    <a:pt x="180419" y="750071"/>
                  </a:lnTo>
                  <a:lnTo>
                    <a:pt x="272494" y="804935"/>
                  </a:lnTo>
                  <a:cubicBezTo>
                    <a:pt x="266221" y="810383"/>
                    <a:pt x="259045" y="814676"/>
                    <a:pt x="251285" y="817635"/>
                  </a:cubicBezTo>
                  <a:moveTo>
                    <a:pt x="450421" y="138566"/>
                  </a:moveTo>
                  <a:lnTo>
                    <a:pt x="450421" y="138566"/>
                  </a:lnTo>
                  <a:cubicBezTo>
                    <a:pt x="450891" y="132406"/>
                    <a:pt x="447780" y="126526"/>
                    <a:pt x="442420" y="123453"/>
                  </a:cubicBezTo>
                  <a:cubicBezTo>
                    <a:pt x="402669" y="87131"/>
                    <a:pt x="362283" y="51698"/>
                    <a:pt x="322532" y="15503"/>
                  </a:cubicBezTo>
                  <a:cubicBezTo>
                    <a:pt x="320284" y="4936"/>
                    <a:pt x="309909" y="-1807"/>
                    <a:pt x="299342" y="428"/>
                  </a:cubicBezTo>
                  <a:cubicBezTo>
                    <a:pt x="297221" y="885"/>
                    <a:pt x="295177" y="1685"/>
                    <a:pt x="293322" y="2803"/>
                  </a:cubicBezTo>
                  <a:lnTo>
                    <a:pt x="8588" y="200669"/>
                  </a:lnTo>
                  <a:cubicBezTo>
                    <a:pt x="3547" y="203945"/>
                    <a:pt x="460" y="209508"/>
                    <a:pt x="333" y="215528"/>
                  </a:cubicBezTo>
                  <a:cubicBezTo>
                    <a:pt x="-111" y="218004"/>
                    <a:pt x="-111" y="220544"/>
                    <a:pt x="333" y="223021"/>
                  </a:cubicBezTo>
                  <a:lnTo>
                    <a:pt x="95583" y="769121"/>
                  </a:lnTo>
                  <a:cubicBezTo>
                    <a:pt x="96256" y="773350"/>
                    <a:pt x="98758" y="777071"/>
                    <a:pt x="102441" y="779281"/>
                  </a:cubicBezTo>
                  <a:cubicBezTo>
                    <a:pt x="103191" y="780068"/>
                    <a:pt x="103991" y="780792"/>
                    <a:pt x="104854" y="781440"/>
                  </a:cubicBezTo>
                  <a:lnTo>
                    <a:pt x="198707" y="840495"/>
                  </a:lnTo>
                  <a:cubicBezTo>
                    <a:pt x="214582" y="850401"/>
                    <a:pt x="232489" y="867038"/>
                    <a:pt x="252809" y="863482"/>
                  </a:cubicBezTo>
                  <a:cubicBezTo>
                    <a:pt x="276177" y="859545"/>
                    <a:pt x="296878" y="832367"/>
                    <a:pt x="313388" y="818143"/>
                  </a:cubicBezTo>
                  <a:lnTo>
                    <a:pt x="383619" y="756929"/>
                  </a:lnTo>
                  <a:cubicBezTo>
                    <a:pt x="418671" y="853283"/>
                    <a:pt x="453761" y="949626"/>
                    <a:pt x="488902" y="1045981"/>
                  </a:cubicBezTo>
                  <a:cubicBezTo>
                    <a:pt x="491582" y="1052813"/>
                    <a:pt x="497754" y="1057677"/>
                    <a:pt x="505031" y="1058681"/>
                  </a:cubicBezTo>
                  <a:cubicBezTo>
                    <a:pt x="543131" y="1087637"/>
                    <a:pt x="581231" y="1115577"/>
                    <a:pt x="619331" y="1144660"/>
                  </a:cubicBezTo>
                  <a:cubicBezTo>
                    <a:pt x="621935" y="1146666"/>
                    <a:pt x="624983" y="1148013"/>
                    <a:pt x="628221" y="1148597"/>
                  </a:cubicBezTo>
                  <a:cubicBezTo>
                    <a:pt x="637251" y="1151899"/>
                    <a:pt x="647233" y="1147251"/>
                    <a:pt x="650535" y="1138233"/>
                  </a:cubicBezTo>
                  <a:cubicBezTo>
                    <a:pt x="650815" y="1137471"/>
                    <a:pt x="651043" y="1136684"/>
                    <a:pt x="651208" y="1135897"/>
                  </a:cubicBezTo>
                  <a:cubicBezTo>
                    <a:pt x="652275" y="1133458"/>
                    <a:pt x="652796" y="1130817"/>
                    <a:pt x="652732" y="1128150"/>
                  </a:cubicBezTo>
                  <a:cubicBezTo>
                    <a:pt x="688419" y="913266"/>
                    <a:pt x="725376" y="698509"/>
                    <a:pt x="761063" y="483625"/>
                  </a:cubicBezTo>
                  <a:cubicBezTo>
                    <a:pt x="762803" y="478329"/>
                    <a:pt x="761914" y="472525"/>
                    <a:pt x="758650" y="468004"/>
                  </a:cubicBezTo>
                  <a:cubicBezTo>
                    <a:pt x="725630" y="417851"/>
                    <a:pt x="688267" y="370671"/>
                    <a:pt x="647017" y="327034"/>
                  </a:cubicBezTo>
                  <a:cubicBezTo>
                    <a:pt x="647081" y="326145"/>
                    <a:pt x="647081" y="325256"/>
                    <a:pt x="647017" y="324367"/>
                  </a:cubicBezTo>
                  <a:cubicBezTo>
                    <a:pt x="649176" y="311667"/>
                    <a:pt x="636476" y="295157"/>
                    <a:pt x="621617" y="301507"/>
                  </a:cubicBezTo>
                  <a:lnTo>
                    <a:pt x="442801" y="381517"/>
                  </a:lnTo>
                  <a:cubicBezTo>
                    <a:pt x="445087" y="300491"/>
                    <a:pt x="446992" y="219338"/>
                    <a:pt x="449405" y="138185"/>
                  </a:cubicBezTo>
                  <a:lnTo>
                    <a:pt x="449405" y="138185"/>
                  </a:lnTo>
                </a:path>
              </a:pathLst>
            </a:custGeom>
            <a:solidFill>
              <a:srgbClr val="000000"/>
            </a:solidFill>
            <a:ln w="12690" cap="flat">
              <a:noFill/>
              <a:prstDash val="solid"/>
              <a:miter/>
            </a:ln>
          </p:spPr>
          <p:txBody>
            <a:bodyPr rtlCol="0" anchor="ctr"/>
            <a:lstStyle/>
            <a:p>
              <a:endParaRPr lang="nl-NL"/>
            </a:p>
          </p:txBody>
        </p:sp>
        <p:sp>
          <p:nvSpPr>
            <p:cNvPr id="40" name="Vrije vorm: vorm 39">
              <a:extLst>
                <a:ext uri="{FF2B5EF4-FFF2-40B4-BE49-F238E27FC236}">
                  <a16:creationId xmlns:a16="http://schemas.microsoft.com/office/drawing/2014/main" id="{F6660B5A-BA97-46DD-8343-9608F1983620}"/>
                </a:ext>
              </a:extLst>
            </p:cNvPr>
            <p:cNvSpPr/>
            <p:nvPr/>
          </p:nvSpPr>
          <p:spPr>
            <a:xfrm>
              <a:off x="2030094" y="2418205"/>
              <a:ext cx="563498" cy="909446"/>
            </a:xfrm>
            <a:custGeom>
              <a:avLst/>
              <a:gdLst>
                <a:gd name="connsiteX0" fmla="*/ 563499 w 563498"/>
                <a:gd name="connsiteY0" fmla="*/ 298323 h 909446"/>
                <a:gd name="connsiteX1" fmla="*/ 460756 w 563498"/>
                <a:gd name="connsiteY1" fmla="*/ 909447 h 909446"/>
                <a:gd name="connsiteX2" fmla="*/ 338455 w 563498"/>
                <a:gd name="connsiteY2" fmla="*/ 573786 h 909446"/>
                <a:gd name="connsiteX3" fmla="*/ 313207 w 563498"/>
                <a:gd name="connsiteY3" fmla="*/ 561238 h 909446"/>
                <a:gd name="connsiteX4" fmla="*/ 309372 w 563498"/>
                <a:gd name="connsiteY4" fmla="*/ 562991 h 909446"/>
                <a:gd name="connsiteX5" fmla="*/ 88900 w 563498"/>
                <a:gd name="connsiteY5" fmla="*/ 679069 h 909446"/>
                <a:gd name="connsiteX6" fmla="*/ 0 w 563498"/>
                <a:gd name="connsiteY6" fmla="*/ 171069 h 909446"/>
                <a:gd name="connsiteX7" fmla="*/ 245872 w 563498"/>
                <a:gd name="connsiteY7" fmla="*/ 0 h 909446"/>
                <a:gd name="connsiteX8" fmla="*/ 266192 w 563498"/>
                <a:gd name="connsiteY8" fmla="*/ 401828 h 909446"/>
                <a:gd name="connsiteX9" fmla="*/ 286613 w 563498"/>
                <a:gd name="connsiteY9" fmla="*/ 420484 h 909446"/>
                <a:gd name="connsiteX10" fmla="*/ 291592 w 563498"/>
                <a:gd name="connsiteY10" fmla="*/ 419608 h 909446"/>
                <a:gd name="connsiteX11" fmla="*/ 563245 w 563498"/>
                <a:gd name="connsiteY11" fmla="*/ 298069 h 9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498" h="909446">
                  <a:moveTo>
                    <a:pt x="563499" y="298323"/>
                  </a:moveTo>
                  <a:cubicBezTo>
                    <a:pt x="529628" y="502031"/>
                    <a:pt x="495389" y="705739"/>
                    <a:pt x="460756" y="909447"/>
                  </a:cubicBezTo>
                  <a:lnTo>
                    <a:pt x="338455" y="573786"/>
                  </a:lnTo>
                  <a:cubicBezTo>
                    <a:pt x="334950" y="563347"/>
                    <a:pt x="323647" y="557733"/>
                    <a:pt x="313207" y="561238"/>
                  </a:cubicBezTo>
                  <a:cubicBezTo>
                    <a:pt x="311874" y="561683"/>
                    <a:pt x="310578" y="562267"/>
                    <a:pt x="309372" y="562991"/>
                  </a:cubicBezTo>
                  <a:lnTo>
                    <a:pt x="88900" y="679069"/>
                  </a:lnTo>
                  <a:lnTo>
                    <a:pt x="0" y="171069"/>
                  </a:lnTo>
                  <a:lnTo>
                    <a:pt x="245872" y="0"/>
                  </a:lnTo>
                  <a:cubicBezTo>
                    <a:pt x="252641" y="133947"/>
                    <a:pt x="259423" y="267881"/>
                    <a:pt x="266192" y="401828"/>
                  </a:cubicBezTo>
                  <a:cubicBezTo>
                    <a:pt x="266675" y="412623"/>
                    <a:pt x="275818" y="420967"/>
                    <a:pt x="286613" y="420484"/>
                  </a:cubicBezTo>
                  <a:cubicBezTo>
                    <a:pt x="288303" y="420408"/>
                    <a:pt x="289979" y="420116"/>
                    <a:pt x="291592" y="419608"/>
                  </a:cubicBezTo>
                  <a:lnTo>
                    <a:pt x="563245" y="298069"/>
                  </a:lnTo>
                </a:path>
              </a:pathLst>
            </a:custGeom>
            <a:solidFill>
              <a:srgbClr val="FCF10C"/>
            </a:solidFill>
            <a:ln w="12690" cap="flat">
              <a:noFill/>
              <a:prstDash val="solid"/>
              <a:miter/>
            </a:ln>
          </p:spPr>
          <p:txBody>
            <a:bodyPr rtlCol="0" anchor="ctr"/>
            <a:lstStyle/>
            <a:p>
              <a:endParaRPr lang="nl-NL"/>
            </a:p>
          </p:txBody>
        </p:sp>
      </p:grpSp>
      <p:grpSp>
        <p:nvGrpSpPr>
          <p:cNvPr id="12" name="Groep 11">
            <a:extLst>
              <a:ext uri="{FF2B5EF4-FFF2-40B4-BE49-F238E27FC236}">
                <a16:creationId xmlns:a16="http://schemas.microsoft.com/office/drawing/2014/main" id="{011B93EB-4418-41E0-B891-C87A246ECEEE}"/>
              </a:ext>
            </a:extLst>
          </p:cNvPr>
          <p:cNvGrpSpPr/>
          <p:nvPr/>
        </p:nvGrpSpPr>
        <p:grpSpPr>
          <a:xfrm>
            <a:off x="3147440" y="5121654"/>
            <a:ext cx="5912484" cy="851662"/>
            <a:chOff x="3147440" y="5121654"/>
            <a:chExt cx="5912484" cy="851662"/>
          </a:xfrm>
        </p:grpSpPr>
        <p:sp>
          <p:nvSpPr>
            <p:cNvPr id="10" name="Vrije vorm: vorm 9">
              <a:extLst>
                <a:ext uri="{FF2B5EF4-FFF2-40B4-BE49-F238E27FC236}">
                  <a16:creationId xmlns:a16="http://schemas.microsoft.com/office/drawing/2014/main" id="{8ED90316-20D3-4A78-92CC-B1836C731944}"/>
                </a:ext>
              </a:extLst>
            </p:cNvPr>
            <p:cNvSpPr/>
            <p:nvPr/>
          </p:nvSpPr>
          <p:spPr>
            <a:xfrm>
              <a:off x="3356355" y="5160516"/>
              <a:ext cx="5663437" cy="612012"/>
            </a:xfrm>
            <a:custGeom>
              <a:avLst/>
              <a:gdLst>
                <a:gd name="connsiteX0" fmla="*/ 0 w 5663437"/>
                <a:gd name="connsiteY0" fmla="*/ 0 h 612012"/>
                <a:gd name="connsiteX1" fmla="*/ 5663437 w 5663437"/>
                <a:gd name="connsiteY1" fmla="*/ 0 h 612012"/>
                <a:gd name="connsiteX2" fmla="*/ 5663437 w 5663437"/>
                <a:gd name="connsiteY2" fmla="*/ 612013 h 612012"/>
                <a:gd name="connsiteX3" fmla="*/ 0 w 5663437"/>
                <a:gd name="connsiteY3" fmla="*/ 612013 h 612012"/>
              </a:gdLst>
              <a:ahLst/>
              <a:cxnLst>
                <a:cxn ang="0">
                  <a:pos x="connsiteX0" y="connsiteY0"/>
                </a:cxn>
                <a:cxn ang="0">
                  <a:pos x="connsiteX1" y="connsiteY1"/>
                </a:cxn>
                <a:cxn ang="0">
                  <a:pos x="connsiteX2" y="connsiteY2"/>
                </a:cxn>
                <a:cxn ang="0">
                  <a:pos x="connsiteX3" y="connsiteY3"/>
                </a:cxn>
              </a:cxnLst>
              <a:rect l="l" t="t" r="r" b="b"/>
              <a:pathLst>
                <a:path w="5663437" h="612012">
                  <a:moveTo>
                    <a:pt x="0" y="0"/>
                  </a:moveTo>
                  <a:lnTo>
                    <a:pt x="5663437" y="0"/>
                  </a:lnTo>
                  <a:lnTo>
                    <a:pt x="5663437" y="612013"/>
                  </a:lnTo>
                  <a:lnTo>
                    <a:pt x="0" y="612013"/>
                  </a:lnTo>
                  <a:close/>
                </a:path>
              </a:pathLst>
            </a:custGeom>
            <a:solidFill>
              <a:srgbClr val="FFFFFF"/>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2500" b="1" dirty="0"/>
                <a:t>Elk kind wordt een taaljager!</a:t>
              </a:r>
            </a:p>
          </p:txBody>
        </p:sp>
        <p:sp>
          <p:nvSpPr>
            <p:cNvPr id="11" name="Vrije vorm: vorm 10">
              <a:extLst>
                <a:ext uri="{FF2B5EF4-FFF2-40B4-BE49-F238E27FC236}">
                  <a16:creationId xmlns:a16="http://schemas.microsoft.com/office/drawing/2014/main" id="{968796AB-5841-4C58-ABFC-61E2F83E6A7D}"/>
                </a:ext>
              </a:extLst>
            </p:cNvPr>
            <p:cNvSpPr/>
            <p:nvPr/>
          </p:nvSpPr>
          <p:spPr>
            <a:xfrm>
              <a:off x="3147440" y="5121654"/>
              <a:ext cx="5912484" cy="851662"/>
            </a:xfrm>
            <a:custGeom>
              <a:avLst/>
              <a:gdLst>
                <a:gd name="connsiteX0" fmla="*/ 168784 w 5912484"/>
                <a:gd name="connsiteY0" fmla="*/ 0 h 851662"/>
                <a:gd name="connsiteX1" fmla="*/ 1 w 5912484"/>
                <a:gd name="connsiteY1" fmla="*/ 121286 h 851662"/>
                <a:gd name="connsiteX2" fmla="*/ 1 w 5912484"/>
                <a:gd name="connsiteY2" fmla="*/ 851663 h 851662"/>
                <a:gd name="connsiteX3" fmla="*/ 5688330 w 5912484"/>
                <a:gd name="connsiteY3" fmla="*/ 851663 h 851662"/>
                <a:gd name="connsiteX4" fmla="*/ 5912485 w 5912484"/>
                <a:gd name="connsiteY4" fmla="*/ 689738 h 851662"/>
                <a:gd name="connsiteX5" fmla="*/ 5912485 w 5912484"/>
                <a:gd name="connsiteY5" fmla="*/ 689738 h 851662"/>
                <a:gd name="connsiteX6" fmla="*/ 5912485 w 5912484"/>
                <a:gd name="connsiteY6" fmla="*/ 668782 h 851662"/>
                <a:gd name="connsiteX7" fmla="*/ 5912485 w 5912484"/>
                <a:gd name="connsiteY7" fmla="*/ 668782 h 851662"/>
                <a:gd name="connsiteX8" fmla="*/ 5912485 w 5912484"/>
                <a:gd name="connsiteY8" fmla="*/ 668782 h 851662"/>
                <a:gd name="connsiteX9" fmla="*/ 5912485 w 5912484"/>
                <a:gd name="connsiteY9" fmla="*/ 128 h 851662"/>
                <a:gd name="connsiteX10" fmla="*/ 168657 w 5912484"/>
                <a:gd name="connsiteY10" fmla="*/ 128 h 851662"/>
                <a:gd name="connsiteX11" fmla="*/ 168657 w 5912484"/>
                <a:gd name="connsiteY11" fmla="*/ 1779 h 851662"/>
                <a:gd name="connsiteX12" fmla="*/ 208916 w 5912484"/>
                <a:gd name="connsiteY12" fmla="*/ 39879 h 851662"/>
                <a:gd name="connsiteX13" fmla="*/ 5872354 w 5912484"/>
                <a:gd name="connsiteY13" fmla="*/ 39879 h 851662"/>
                <a:gd name="connsiteX14" fmla="*/ 5872354 w 5912484"/>
                <a:gd name="connsiteY14" fmla="*/ 651892 h 851662"/>
                <a:gd name="connsiteX15" fmla="*/ 208916 w 5912484"/>
                <a:gd name="connsiteY15" fmla="*/ 651892 h 85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12484" h="851662">
                  <a:moveTo>
                    <a:pt x="168784" y="0"/>
                  </a:moveTo>
                  <a:lnTo>
                    <a:pt x="1" y="121286"/>
                  </a:lnTo>
                  <a:lnTo>
                    <a:pt x="1" y="851663"/>
                  </a:lnTo>
                  <a:lnTo>
                    <a:pt x="5688330" y="851663"/>
                  </a:lnTo>
                  <a:lnTo>
                    <a:pt x="5912485" y="689738"/>
                  </a:lnTo>
                  <a:lnTo>
                    <a:pt x="5912485" y="689738"/>
                  </a:lnTo>
                  <a:lnTo>
                    <a:pt x="5912485" y="668782"/>
                  </a:lnTo>
                  <a:lnTo>
                    <a:pt x="5912485" y="668782"/>
                  </a:lnTo>
                  <a:lnTo>
                    <a:pt x="5912485" y="668782"/>
                  </a:lnTo>
                  <a:lnTo>
                    <a:pt x="5912485" y="128"/>
                  </a:lnTo>
                  <a:lnTo>
                    <a:pt x="168657" y="128"/>
                  </a:lnTo>
                  <a:lnTo>
                    <a:pt x="168657" y="1779"/>
                  </a:lnTo>
                  <a:moveTo>
                    <a:pt x="208916" y="39879"/>
                  </a:moveTo>
                  <a:lnTo>
                    <a:pt x="5872354" y="39879"/>
                  </a:lnTo>
                  <a:lnTo>
                    <a:pt x="5872354" y="651892"/>
                  </a:lnTo>
                  <a:lnTo>
                    <a:pt x="208916" y="651892"/>
                  </a:lnTo>
                  <a:close/>
                </a:path>
              </a:pathLst>
            </a:custGeom>
            <a:solidFill>
              <a:srgbClr val="E5007E"/>
            </a:solidFill>
            <a:ln w="12691" cap="flat">
              <a:noFill/>
              <a:prstDash val="solid"/>
              <a:miter/>
            </a:ln>
          </p:spPr>
          <p:txBody>
            <a:bodyPr rtlCol="0" anchor="ctr"/>
            <a:lstStyle/>
            <a:p>
              <a:endParaRPr lang="nl-NL"/>
            </a:p>
          </p:txBody>
        </p:sp>
      </p:grpSp>
    </p:spTree>
    <p:extLst>
      <p:ext uri="{BB962C8B-B14F-4D97-AF65-F5344CB8AC3E}">
        <p14:creationId xmlns:p14="http://schemas.microsoft.com/office/powerpoint/2010/main" val="402896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Vrije vorm: vorm 32">
            <a:extLst>
              <a:ext uri="{FF2B5EF4-FFF2-40B4-BE49-F238E27FC236}">
                <a16:creationId xmlns:a16="http://schemas.microsoft.com/office/drawing/2014/main" id="{8D27F026-4A6C-4FE1-897C-45FA4FFE6D20}"/>
              </a:ext>
            </a:extLst>
          </p:cNvPr>
          <p:cNvSpPr/>
          <p:nvPr/>
        </p:nvSpPr>
        <p:spPr>
          <a:xfrm>
            <a:off x="2547669" y="201930"/>
            <a:ext cx="2173984" cy="450000"/>
          </a:xfrm>
          <a:custGeom>
            <a:avLst/>
            <a:gdLst>
              <a:gd name="connsiteX0" fmla="*/ 0 w 3320288"/>
              <a:gd name="connsiteY0" fmla="*/ 0 h 708406"/>
              <a:gd name="connsiteX1" fmla="*/ 3320288 w 3320288"/>
              <a:gd name="connsiteY1" fmla="*/ 0 h 708406"/>
              <a:gd name="connsiteX2" fmla="*/ 3320288 w 3320288"/>
              <a:gd name="connsiteY2" fmla="*/ 708406 h 708406"/>
              <a:gd name="connsiteX3" fmla="*/ -1 w 3320288"/>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3320288" h="708406">
                <a:moveTo>
                  <a:pt x="0" y="0"/>
                </a:moveTo>
                <a:lnTo>
                  <a:pt x="3320288" y="0"/>
                </a:lnTo>
                <a:lnTo>
                  <a:pt x="3320288" y="708406"/>
                </a:lnTo>
                <a:lnTo>
                  <a:pt x="-1" y="708406"/>
                </a:lnTo>
                <a:close/>
              </a:path>
            </a:pathLst>
          </a:custGeom>
          <a:solidFill>
            <a:srgbClr val="E5007E"/>
          </a:solidFill>
          <a:ln w="12700" cap="flat">
            <a:noFill/>
            <a:prstDash val="solid"/>
            <a:miter/>
          </a:ln>
        </p:spPr>
        <p:txBody>
          <a:bodyPr rot="0" spcFirstLastPara="0" vertOverflow="overflow" horzOverflow="overflow" vert="horz" wrap="square" lIns="288000" tIns="45720" rIns="91440" bIns="45720" numCol="1" spcCol="0" rtlCol="0" fromWordArt="0" anchor="ctr" anchorCtr="0" forceAA="0" compatLnSpc="1">
            <a:prstTxWarp prst="textNoShape">
              <a:avLst/>
            </a:prstTxWarp>
            <a:noAutofit/>
          </a:bodyPr>
          <a:lstStyle/>
          <a:p>
            <a:r>
              <a:rPr lang="nl-NL" sz="1500" b="1" dirty="0">
                <a:solidFill>
                  <a:schemeClr val="bg1"/>
                </a:solidFill>
              </a:rPr>
              <a:t>Formatief evalueren</a:t>
            </a:r>
          </a:p>
        </p:txBody>
      </p:sp>
      <p:grpSp>
        <p:nvGrpSpPr>
          <p:cNvPr id="2" name="Groep 1">
            <a:extLst>
              <a:ext uri="{FF2B5EF4-FFF2-40B4-BE49-F238E27FC236}">
                <a16:creationId xmlns:a16="http://schemas.microsoft.com/office/drawing/2014/main" id="{F500A3DB-A80B-4314-8365-929623AA8E36}"/>
              </a:ext>
            </a:extLst>
          </p:cNvPr>
          <p:cNvGrpSpPr/>
          <p:nvPr/>
        </p:nvGrpSpPr>
        <p:grpSpPr>
          <a:xfrm>
            <a:off x="476884" y="201930"/>
            <a:ext cx="2070785" cy="450000"/>
            <a:chOff x="476884" y="278130"/>
            <a:chExt cx="2070785" cy="450000"/>
          </a:xfrm>
        </p:grpSpPr>
        <p:sp>
          <p:nvSpPr>
            <p:cNvPr id="34" name="Vrije vorm: vorm 33">
              <a:hlinkClick r:id="rId3" action="ppaction://hlinksldjump"/>
              <a:extLst>
                <a:ext uri="{FF2B5EF4-FFF2-40B4-BE49-F238E27FC236}">
                  <a16:creationId xmlns:a16="http://schemas.microsoft.com/office/drawing/2014/main" id="{B2AA88E1-063B-46D9-9948-31DBFC827A31}"/>
                </a:ext>
              </a:extLst>
            </p:cNvPr>
            <p:cNvSpPr/>
            <p:nvPr/>
          </p:nvSpPr>
          <p:spPr>
            <a:xfrm>
              <a:off x="476884" y="278130"/>
              <a:ext cx="2070785"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Eigenaarschap</a:t>
              </a:r>
            </a:p>
          </p:txBody>
        </p:sp>
        <p:sp>
          <p:nvSpPr>
            <p:cNvPr id="78" name="Vrije vorm: vorm 77">
              <a:hlinkClick r:id="rId3" action="ppaction://hlinksldjump"/>
              <a:extLst>
                <a:ext uri="{FF2B5EF4-FFF2-40B4-BE49-F238E27FC236}">
                  <a16:creationId xmlns:a16="http://schemas.microsoft.com/office/drawing/2014/main" id="{39BF715B-5C9F-432E-AAAD-9A92687940D8}"/>
                </a:ext>
              </a:extLst>
            </p:cNvPr>
            <p:cNvSpPr/>
            <p:nvPr/>
          </p:nvSpPr>
          <p:spPr>
            <a:xfrm>
              <a:off x="800099" y="426775"/>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7" name="Vrije vorm: vorm 26">
            <a:extLst>
              <a:ext uri="{FF2B5EF4-FFF2-40B4-BE49-F238E27FC236}">
                <a16:creationId xmlns:a16="http://schemas.microsoft.com/office/drawing/2014/main" id="{0E03181E-BBC2-4D72-B3A7-3F6D4007AC44}"/>
              </a:ext>
            </a:extLst>
          </p:cNvPr>
          <p:cNvSpPr/>
          <p:nvPr/>
        </p:nvSpPr>
        <p:spPr>
          <a:xfrm>
            <a:off x="0" y="650268"/>
            <a:ext cx="12191999" cy="6207733"/>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sp>
        <p:nvSpPr>
          <p:cNvPr id="88" name="Vrije vorm: vorm 87">
            <a:extLst>
              <a:ext uri="{FF2B5EF4-FFF2-40B4-BE49-F238E27FC236}">
                <a16:creationId xmlns:a16="http://schemas.microsoft.com/office/drawing/2014/main" id="{7040F2D5-00D3-4B93-9731-83F8827B71D6}"/>
              </a:ext>
            </a:extLst>
          </p:cNvPr>
          <p:cNvSpPr/>
          <p:nvPr/>
        </p:nvSpPr>
        <p:spPr>
          <a:xfrm>
            <a:off x="8125459" y="-13"/>
            <a:ext cx="4066541" cy="6858026"/>
          </a:xfrm>
          <a:custGeom>
            <a:avLst/>
            <a:gdLst>
              <a:gd name="connsiteX0" fmla="*/ 0 w 5352211"/>
              <a:gd name="connsiteY0" fmla="*/ 0 h 6858026"/>
              <a:gd name="connsiteX1" fmla="*/ 5352212 w 5352211"/>
              <a:gd name="connsiteY1" fmla="*/ 0 h 6858026"/>
              <a:gd name="connsiteX2" fmla="*/ 5352212 w 5352211"/>
              <a:gd name="connsiteY2" fmla="*/ 6858027 h 6858026"/>
              <a:gd name="connsiteX3" fmla="*/ 0 w 5352211"/>
              <a:gd name="connsiteY3" fmla="*/ 6858027 h 6858026"/>
            </a:gdLst>
            <a:ahLst/>
            <a:cxnLst>
              <a:cxn ang="0">
                <a:pos x="connsiteX0" y="connsiteY0"/>
              </a:cxn>
              <a:cxn ang="0">
                <a:pos x="connsiteX1" y="connsiteY1"/>
              </a:cxn>
              <a:cxn ang="0">
                <a:pos x="connsiteX2" y="connsiteY2"/>
              </a:cxn>
              <a:cxn ang="0">
                <a:pos x="connsiteX3" y="connsiteY3"/>
              </a:cxn>
            </a:cxnLst>
            <a:rect l="l" t="t" r="r" b="b"/>
            <a:pathLst>
              <a:path w="5352211" h="6858026">
                <a:moveTo>
                  <a:pt x="0" y="0"/>
                </a:moveTo>
                <a:lnTo>
                  <a:pt x="5352212" y="0"/>
                </a:lnTo>
                <a:lnTo>
                  <a:pt x="5352212" y="6858027"/>
                </a:lnTo>
                <a:lnTo>
                  <a:pt x="0" y="6858027"/>
                </a:lnTo>
                <a:close/>
              </a:path>
            </a:pathLst>
          </a:custGeom>
          <a:gradFill flip="none" rotWithShape="1">
            <a:gsLst>
              <a:gs pos="33000">
                <a:srgbClr val="4AA6DB"/>
              </a:gs>
              <a:gs pos="0">
                <a:srgbClr val="4C91C6"/>
              </a:gs>
              <a:gs pos="0">
                <a:srgbClr val="71CAF3"/>
              </a:gs>
              <a:gs pos="100000">
                <a:srgbClr val="0062AE"/>
              </a:gs>
            </a:gsLst>
            <a:path path="circle">
              <a:fillToRect l="50000" t="50000" r="50000" b="50000"/>
            </a:path>
            <a:tileRect/>
          </a:gradFill>
          <a:ln w="9531" cap="flat">
            <a:noFill/>
            <a:prstDash val="solid"/>
            <a:miter/>
          </a:ln>
        </p:spPr>
        <p:txBody>
          <a:bodyPr rtlCol="0" anchor="ctr"/>
          <a:lstStyle/>
          <a:p>
            <a:endParaRPr lang="nl-NL"/>
          </a:p>
        </p:txBody>
      </p:sp>
      <p:grpSp>
        <p:nvGrpSpPr>
          <p:cNvPr id="53" name="Groep 52">
            <a:extLst>
              <a:ext uri="{FF2B5EF4-FFF2-40B4-BE49-F238E27FC236}">
                <a16:creationId xmlns:a16="http://schemas.microsoft.com/office/drawing/2014/main" id="{40480C15-E149-4A1B-9970-9F189F4AB1AA}"/>
              </a:ext>
            </a:extLst>
          </p:cNvPr>
          <p:cNvGrpSpPr/>
          <p:nvPr/>
        </p:nvGrpSpPr>
        <p:grpSpPr>
          <a:xfrm>
            <a:off x="520319" y="1412362"/>
            <a:ext cx="313049" cy="289093"/>
            <a:chOff x="712640" y="1692125"/>
            <a:chExt cx="313049" cy="289093"/>
          </a:xfrm>
        </p:grpSpPr>
        <p:sp>
          <p:nvSpPr>
            <p:cNvPr id="41" name="Vrije vorm: vorm 40">
              <a:extLst>
                <a:ext uri="{FF2B5EF4-FFF2-40B4-BE49-F238E27FC236}">
                  <a16:creationId xmlns:a16="http://schemas.microsoft.com/office/drawing/2014/main" id="{BC08F5EC-B163-4C67-9F63-0E6CC6F9CED9}"/>
                </a:ext>
              </a:extLst>
            </p:cNvPr>
            <p:cNvSpPr/>
            <p:nvPr/>
          </p:nvSpPr>
          <p:spPr>
            <a:xfrm>
              <a:off x="974299" y="1692125"/>
              <a:ext cx="51390" cy="157877"/>
            </a:xfrm>
            <a:custGeom>
              <a:avLst/>
              <a:gdLst>
                <a:gd name="connsiteX0" fmla="*/ 553 w 51390"/>
                <a:gd name="connsiteY0" fmla="*/ 14119 h 157877"/>
                <a:gd name="connsiteX1" fmla="*/ 25953 w 51390"/>
                <a:gd name="connsiteY1" fmla="*/ 147723 h 157877"/>
                <a:gd name="connsiteX2" fmla="*/ 51353 w 51390"/>
                <a:gd name="connsiteY2" fmla="*/ 143278 h 157877"/>
                <a:gd name="connsiteX3" fmla="*/ 25953 w 51390"/>
                <a:gd name="connsiteY3" fmla="*/ 9674 h 157877"/>
                <a:gd name="connsiteX4" fmla="*/ 553 w 51390"/>
                <a:gd name="connsiteY4" fmla="*/ 14119 h 1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90" h="157877">
                  <a:moveTo>
                    <a:pt x="553" y="14119"/>
                  </a:moveTo>
                  <a:cubicBezTo>
                    <a:pt x="13003" y="57807"/>
                    <a:pt x="21504" y="102524"/>
                    <a:pt x="25953" y="147723"/>
                  </a:cubicBezTo>
                  <a:cubicBezTo>
                    <a:pt x="27477" y="163979"/>
                    <a:pt x="52496" y="159407"/>
                    <a:pt x="51353" y="143278"/>
                  </a:cubicBezTo>
                  <a:cubicBezTo>
                    <a:pt x="46904" y="98079"/>
                    <a:pt x="38403" y="53362"/>
                    <a:pt x="25953" y="9674"/>
                  </a:cubicBezTo>
                  <a:cubicBezTo>
                    <a:pt x="21127" y="-5820"/>
                    <a:pt x="-4019" y="-1502"/>
                    <a:pt x="553" y="14119"/>
                  </a:cubicBezTo>
                  <a:close/>
                </a:path>
              </a:pathLst>
            </a:custGeom>
            <a:solidFill>
              <a:srgbClr val="000000"/>
            </a:solidFill>
            <a:ln w="12687"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FB5D134E-7B46-48EB-8E3C-6DF221C3D5D6}"/>
                </a:ext>
              </a:extLst>
            </p:cNvPr>
            <p:cNvSpPr/>
            <p:nvPr/>
          </p:nvSpPr>
          <p:spPr>
            <a:xfrm>
              <a:off x="712640" y="1890499"/>
              <a:ext cx="164777" cy="90719"/>
            </a:xfrm>
            <a:custGeom>
              <a:avLst/>
              <a:gdLst>
                <a:gd name="connsiteX0" fmla="*/ 158960 w 164777"/>
                <a:gd name="connsiteY0" fmla="*/ 67967 h 90719"/>
                <a:gd name="connsiteX1" fmla="*/ 17101 w 164777"/>
                <a:gd name="connsiteY1" fmla="*/ 784 h 90719"/>
                <a:gd name="connsiteX2" fmla="*/ 782 w 164777"/>
                <a:gd name="connsiteY2" fmla="*/ 8341 h 90719"/>
                <a:gd name="connsiteX3" fmla="*/ 8338 w 164777"/>
                <a:gd name="connsiteY3" fmla="*/ 24660 h 90719"/>
                <a:gd name="connsiteX4" fmla="*/ 144482 w 164777"/>
                <a:gd name="connsiteY4" fmla="*/ 88922 h 90719"/>
                <a:gd name="connsiteX5" fmla="*/ 158960 w 164777"/>
                <a:gd name="connsiteY5" fmla="*/ 67967 h 9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77" h="90719">
                  <a:moveTo>
                    <a:pt x="158960" y="67967"/>
                  </a:moveTo>
                  <a:cubicBezTo>
                    <a:pt x="113378" y="42135"/>
                    <a:pt x="65965" y="19682"/>
                    <a:pt x="17101" y="784"/>
                  </a:cubicBezTo>
                  <a:cubicBezTo>
                    <a:pt x="10509" y="-1641"/>
                    <a:pt x="3201" y="1749"/>
                    <a:pt x="782" y="8341"/>
                  </a:cubicBezTo>
                  <a:cubicBezTo>
                    <a:pt x="-1637" y="14932"/>
                    <a:pt x="1746" y="22234"/>
                    <a:pt x="8338" y="24660"/>
                  </a:cubicBezTo>
                  <a:cubicBezTo>
                    <a:pt x="55269" y="42631"/>
                    <a:pt x="100778" y="64119"/>
                    <a:pt x="144482" y="88922"/>
                  </a:cubicBezTo>
                  <a:cubicBezTo>
                    <a:pt x="158579" y="96923"/>
                    <a:pt x="173184" y="76095"/>
                    <a:pt x="158960" y="67967"/>
                  </a:cubicBezTo>
                  <a:close/>
                </a:path>
              </a:pathLst>
            </a:custGeom>
            <a:solidFill>
              <a:srgbClr val="000000"/>
            </a:solidFill>
            <a:ln w="12687"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5EC85A1D-A595-446F-8C69-BB502B840935}"/>
                </a:ext>
              </a:extLst>
            </p:cNvPr>
            <p:cNvSpPr/>
            <p:nvPr/>
          </p:nvSpPr>
          <p:spPr>
            <a:xfrm>
              <a:off x="746129" y="1714201"/>
              <a:ext cx="182991" cy="184767"/>
            </a:xfrm>
            <a:custGeom>
              <a:avLst/>
              <a:gdLst>
                <a:gd name="connsiteX0" fmla="*/ 3805 w 182991"/>
                <a:gd name="connsiteY0" fmla="*/ 20110 h 184767"/>
                <a:gd name="connsiteX1" fmla="*/ 160523 w 182991"/>
                <a:gd name="connsiteY1" fmla="*/ 180257 h 184767"/>
                <a:gd name="connsiteX2" fmla="*/ 179827 w 182991"/>
                <a:gd name="connsiteY2" fmla="*/ 163747 h 184767"/>
                <a:gd name="connsiteX3" fmla="*/ 23109 w 182991"/>
                <a:gd name="connsiteY3" fmla="*/ 3600 h 184767"/>
                <a:gd name="connsiteX4" fmla="*/ 3805 w 182991"/>
                <a:gd name="connsiteY4" fmla="*/ 20110 h 18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91" h="184767">
                  <a:moveTo>
                    <a:pt x="3805" y="20110"/>
                  </a:moveTo>
                  <a:cubicBezTo>
                    <a:pt x="58894" y="70631"/>
                    <a:pt x="111210" y="124085"/>
                    <a:pt x="160523" y="180257"/>
                  </a:cubicBezTo>
                  <a:cubicBezTo>
                    <a:pt x="171191" y="192957"/>
                    <a:pt x="190622" y="176066"/>
                    <a:pt x="179827" y="163747"/>
                  </a:cubicBezTo>
                  <a:cubicBezTo>
                    <a:pt x="130580" y="107512"/>
                    <a:pt x="78261" y="54057"/>
                    <a:pt x="23109" y="3600"/>
                  </a:cubicBezTo>
                  <a:cubicBezTo>
                    <a:pt x="11171" y="-7322"/>
                    <a:pt x="-8260" y="9061"/>
                    <a:pt x="3805" y="20110"/>
                  </a:cubicBezTo>
                  <a:close/>
                </a:path>
              </a:pathLst>
            </a:custGeom>
            <a:solidFill>
              <a:srgbClr val="000000"/>
            </a:solidFill>
            <a:ln w="12687" cap="flat">
              <a:noFill/>
              <a:prstDash val="solid"/>
              <a:miter/>
            </a:ln>
          </p:spPr>
          <p:txBody>
            <a:bodyPr rtlCol="0" anchor="ctr"/>
            <a:lstStyle/>
            <a:p>
              <a:endParaRPr lang="nl-NL"/>
            </a:p>
          </p:txBody>
        </p:sp>
      </p:grpSp>
      <p:sp>
        <p:nvSpPr>
          <p:cNvPr id="45" name="Vrije vorm: vorm 44">
            <a:extLst>
              <a:ext uri="{FF2B5EF4-FFF2-40B4-BE49-F238E27FC236}">
                <a16:creationId xmlns:a16="http://schemas.microsoft.com/office/drawing/2014/main" id="{C6FA61E9-4B11-4CFE-866C-1967A9599294}"/>
              </a:ext>
            </a:extLst>
          </p:cNvPr>
          <p:cNvSpPr/>
          <p:nvPr/>
        </p:nvSpPr>
        <p:spPr>
          <a:xfrm>
            <a:off x="4946741" y="1362986"/>
            <a:ext cx="951130" cy="1218146"/>
          </a:xfrm>
          <a:custGeom>
            <a:avLst/>
            <a:gdLst>
              <a:gd name="connsiteX0" fmla="*/ 861812 w 951130"/>
              <a:gd name="connsiteY0" fmla="*/ 285988 h 1218146"/>
              <a:gd name="connsiteX1" fmla="*/ 860034 w 951130"/>
              <a:gd name="connsiteY1" fmla="*/ 283702 h 1218146"/>
              <a:gd name="connsiteX2" fmla="*/ 893689 w 951130"/>
              <a:gd name="connsiteY2" fmla="*/ 229981 h 1218146"/>
              <a:gd name="connsiteX3" fmla="*/ 896102 w 951130"/>
              <a:gd name="connsiteY3" fmla="*/ 223758 h 1218146"/>
              <a:gd name="connsiteX4" fmla="*/ 900801 w 951130"/>
              <a:gd name="connsiteY4" fmla="*/ 206994 h 1218146"/>
              <a:gd name="connsiteX5" fmla="*/ 848984 w 951130"/>
              <a:gd name="connsiteY5" fmla="*/ 78851 h 1218146"/>
              <a:gd name="connsiteX6" fmla="*/ 839968 w 951130"/>
              <a:gd name="connsiteY6" fmla="*/ 70850 h 1218146"/>
              <a:gd name="connsiteX7" fmla="*/ 832983 w 951130"/>
              <a:gd name="connsiteY7" fmla="*/ 66532 h 1218146"/>
              <a:gd name="connsiteX8" fmla="*/ 655183 w 951130"/>
              <a:gd name="connsiteY8" fmla="*/ 238 h 1218146"/>
              <a:gd name="connsiteX9" fmla="*/ 652389 w 951130"/>
              <a:gd name="connsiteY9" fmla="*/ 238 h 1218146"/>
              <a:gd name="connsiteX10" fmla="*/ 652389 w 951130"/>
              <a:gd name="connsiteY10" fmla="*/ 238 h 1218146"/>
              <a:gd name="connsiteX11" fmla="*/ 646801 w 951130"/>
              <a:gd name="connsiteY11" fmla="*/ 238 h 1218146"/>
              <a:gd name="connsiteX12" fmla="*/ 646165 w 951130"/>
              <a:gd name="connsiteY12" fmla="*/ 238 h 1218146"/>
              <a:gd name="connsiteX13" fmla="*/ 641847 w 951130"/>
              <a:gd name="connsiteY13" fmla="*/ 2270 h 1218146"/>
              <a:gd name="connsiteX14" fmla="*/ 639562 w 951130"/>
              <a:gd name="connsiteY14" fmla="*/ 4429 h 1218146"/>
              <a:gd name="connsiteX15" fmla="*/ 638165 w 951130"/>
              <a:gd name="connsiteY15" fmla="*/ 6334 h 1218146"/>
              <a:gd name="connsiteX16" fmla="*/ 636640 w 951130"/>
              <a:gd name="connsiteY16" fmla="*/ 8366 h 1218146"/>
              <a:gd name="connsiteX17" fmla="*/ 585840 w 951130"/>
              <a:gd name="connsiteY17" fmla="*/ 109966 h 1218146"/>
              <a:gd name="connsiteX18" fmla="*/ 1640 w 951130"/>
              <a:gd name="connsiteY18" fmla="*/ 536686 h 1218146"/>
              <a:gd name="connsiteX19" fmla="*/ 140071 w 951130"/>
              <a:gd name="connsiteY19" fmla="*/ 906764 h 1218146"/>
              <a:gd name="connsiteX20" fmla="*/ 350890 w 951130"/>
              <a:gd name="connsiteY20" fmla="*/ 1062974 h 1218146"/>
              <a:gd name="connsiteX21" fmla="*/ 462651 w 951130"/>
              <a:gd name="connsiteY21" fmla="*/ 1215374 h 1218146"/>
              <a:gd name="connsiteX22" fmla="*/ 488051 w 951130"/>
              <a:gd name="connsiteY22" fmla="*/ 1196324 h 1218146"/>
              <a:gd name="connsiteX23" fmla="*/ 738621 w 951130"/>
              <a:gd name="connsiteY23" fmla="*/ 955024 h 1218146"/>
              <a:gd name="connsiteX24" fmla="*/ 899150 w 951130"/>
              <a:gd name="connsiteY24" fmla="*/ 774938 h 1218146"/>
              <a:gd name="connsiteX25" fmla="*/ 861812 w 951130"/>
              <a:gd name="connsiteY25" fmla="*/ 285988 h 1218146"/>
              <a:gd name="connsiteX26" fmla="*/ 828030 w 951130"/>
              <a:gd name="connsiteY26" fmla="*/ 114919 h 1218146"/>
              <a:gd name="connsiteX27" fmla="*/ 866130 w 951130"/>
              <a:gd name="connsiteY27" fmla="*/ 210931 h 1218146"/>
              <a:gd name="connsiteX28" fmla="*/ 864352 w 951130"/>
              <a:gd name="connsiteY28" fmla="*/ 212836 h 1218146"/>
              <a:gd name="connsiteX29" fmla="*/ 840095 w 951130"/>
              <a:gd name="connsiteY29" fmla="*/ 251571 h 1218146"/>
              <a:gd name="connsiteX30" fmla="*/ 803138 w 951130"/>
              <a:gd name="connsiteY30" fmla="*/ 153527 h 1218146"/>
              <a:gd name="connsiteX31" fmla="*/ 331078 w 951130"/>
              <a:gd name="connsiteY31" fmla="*/ 755761 h 1218146"/>
              <a:gd name="connsiteX32" fmla="*/ 427599 w 951130"/>
              <a:gd name="connsiteY32" fmla="*/ 668766 h 1218146"/>
              <a:gd name="connsiteX33" fmla="*/ 429631 w 951130"/>
              <a:gd name="connsiteY33" fmla="*/ 670925 h 1218146"/>
              <a:gd name="connsiteX34" fmla="*/ 435219 w 951130"/>
              <a:gd name="connsiteY34" fmla="*/ 676132 h 1218146"/>
              <a:gd name="connsiteX35" fmla="*/ 429884 w 951130"/>
              <a:gd name="connsiteY35" fmla="*/ 767445 h 1218146"/>
              <a:gd name="connsiteX36" fmla="*/ 331078 w 951130"/>
              <a:gd name="connsiteY36" fmla="*/ 755761 h 1218146"/>
              <a:gd name="connsiteX37" fmla="*/ 389499 w 951130"/>
              <a:gd name="connsiteY37" fmla="*/ 854313 h 1218146"/>
              <a:gd name="connsiteX38" fmla="*/ 376799 w 951130"/>
              <a:gd name="connsiteY38" fmla="*/ 852027 h 1218146"/>
              <a:gd name="connsiteX39" fmla="*/ 355209 w 951130"/>
              <a:gd name="connsiteY39" fmla="*/ 844407 h 1218146"/>
              <a:gd name="connsiteX40" fmla="*/ 344921 w 951130"/>
              <a:gd name="connsiteY40" fmla="*/ 802497 h 1218146"/>
              <a:gd name="connsiteX41" fmla="*/ 376418 w 951130"/>
              <a:gd name="connsiteY41" fmla="*/ 810244 h 1218146"/>
              <a:gd name="connsiteX42" fmla="*/ 334381 w 951130"/>
              <a:gd name="connsiteY42" fmla="*/ 831707 h 1218146"/>
              <a:gd name="connsiteX43" fmla="*/ 294884 w 951130"/>
              <a:gd name="connsiteY43" fmla="*/ 765159 h 1218146"/>
              <a:gd name="connsiteX44" fmla="*/ 314950 w 951130"/>
              <a:gd name="connsiteY44" fmla="*/ 786114 h 1218146"/>
              <a:gd name="connsiteX45" fmla="*/ 324728 w 951130"/>
              <a:gd name="connsiteY45" fmla="*/ 792464 h 1218146"/>
              <a:gd name="connsiteX46" fmla="*/ 334381 w 951130"/>
              <a:gd name="connsiteY46" fmla="*/ 831707 h 1218146"/>
              <a:gd name="connsiteX47" fmla="*/ 425186 w 951130"/>
              <a:gd name="connsiteY47" fmla="*/ 805545 h 1218146"/>
              <a:gd name="connsiteX48" fmla="*/ 444616 w 951130"/>
              <a:gd name="connsiteY48" fmla="*/ 847201 h 1218146"/>
              <a:gd name="connsiteX49" fmla="*/ 407406 w 951130"/>
              <a:gd name="connsiteY49" fmla="*/ 854948 h 1218146"/>
              <a:gd name="connsiteX50" fmla="*/ 394706 w 951130"/>
              <a:gd name="connsiteY50" fmla="*/ 811006 h 1218146"/>
              <a:gd name="connsiteX51" fmla="*/ 425186 w 951130"/>
              <a:gd name="connsiteY51" fmla="*/ 805545 h 1218146"/>
              <a:gd name="connsiteX52" fmla="*/ 440934 w 951130"/>
              <a:gd name="connsiteY52" fmla="*/ 799322 h 1218146"/>
              <a:gd name="connsiteX53" fmla="*/ 467731 w 951130"/>
              <a:gd name="connsiteY53" fmla="*/ 781542 h 1218146"/>
              <a:gd name="connsiteX54" fmla="*/ 486019 w 951130"/>
              <a:gd name="connsiteY54" fmla="*/ 757793 h 1218146"/>
              <a:gd name="connsiteX55" fmla="*/ 475096 w 951130"/>
              <a:gd name="connsiteY55" fmla="*/ 826373 h 1218146"/>
              <a:gd name="connsiteX56" fmla="*/ 459603 w 951130"/>
              <a:gd name="connsiteY56" fmla="*/ 839073 h 1218146"/>
              <a:gd name="connsiteX57" fmla="*/ 463286 w 951130"/>
              <a:gd name="connsiteY57" fmla="*/ 632698 h 1218146"/>
              <a:gd name="connsiteX58" fmla="*/ 417565 w 951130"/>
              <a:gd name="connsiteY58" fmla="*/ 549005 h 1218146"/>
              <a:gd name="connsiteX59" fmla="*/ 495416 w 951130"/>
              <a:gd name="connsiteY59" fmla="*/ 575675 h 1218146"/>
              <a:gd name="connsiteX60" fmla="*/ 536311 w 951130"/>
              <a:gd name="connsiteY60" fmla="*/ 659622 h 1218146"/>
              <a:gd name="connsiteX61" fmla="*/ 463286 w 951130"/>
              <a:gd name="connsiteY61" fmla="*/ 632698 h 1218146"/>
              <a:gd name="connsiteX62" fmla="*/ 531865 w 951130"/>
              <a:gd name="connsiteY62" fmla="*/ 575548 h 1218146"/>
              <a:gd name="connsiteX63" fmla="*/ 533009 w 951130"/>
              <a:gd name="connsiteY63" fmla="*/ 574278 h 1218146"/>
              <a:gd name="connsiteX64" fmla="*/ 549138 w 951130"/>
              <a:gd name="connsiteY64" fmla="*/ 548878 h 1218146"/>
              <a:gd name="connsiteX65" fmla="*/ 588634 w 951130"/>
              <a:gd name="connsiteY65" fmla="*/ 639810 h 1218146"/>
              <a:gd name="connsiteX66" fmla="*/ 575046 w 951130"/>
              <a:gd name="connsiteY66" fmla="*/ 658479 h 1218146"/>
              <a:gd name="connsiteX67" fmla="*/ 531865 w 951130"/>
              <a:gd name="connsiteY67" fmla="*/ 575548 h 1218146"/>
              <a:gd name="connsiteX68" fmla="*/ 560059 w 951130"/>
              <a:gd name="connsiteY68" fmla="*/ 531987 h 1218146"/>
              <a:gd name="connsiteX69" fmla="*/ 583428 w 951130"/>
              <a:gd name="connsiteY69" fmla="*/ 495665 h 1218146"/>
              <a:gd name="connsiteX70" fmla="*/ 618353 w 951130"/>
              <a:gd name="connsiteY70" fmla="*/ 592185 h 1218146"/>
              <a:gd name="connsiteX71" fmla="*/ 620258 w 951130"/>
              <a:gd name="connsiteY71" fmla="*/ 595360 h 1218146"/>
              <a:gd name="connsiteX72" fmla="*/ 600065 w 951130"/>
              <a:gd name="connsiteY72" fmla="*/ 624443 h 1218146"/>
              <a:gd name="connsiteX73" fmla="*/ 560059 w 951130"/>
              <a:gd name="connsiteY73" fmla="*/ 531987 h 1218146"/>
              <a:gd name="connsiteX74" fmla="*/ 601334 w 951130"/>
              <a:gd name="connsiteY74" fmla="*/ 468487 h 1218146"/>
              <a:gd name="connsiteX75" fmla="*/ 626734 w 951130"/>
              <a:gd name="connsiteY75" fmla="*/ 428101 h 1218146"/>
              <a:gd name="connsiteX76" fmla="*/ 665978 w 951130"/>
              <a:gd name="connsiteY76" fmla="*/ 527415 h 1218146"/>
              <a:gd name="connsiteX77" fmla="*/ 637530 w 951130"/>
              <a:gd name="connsiteY77" fmla="*/ 570087 h 1218146"/>
              <a:gd name="connsiteX78" fmla="*/ 601334 w 951130"/>
              <a:gd name="connsiteY78" fmla="*/ 467852 h 1218146"/>
              <a:gd name="connsiteX79" fmla="*/ 641086 w 951130"/>
              <a:gd name="connsiteY79" fmla="*/ 417687 h 1218146"/>
              <a:gd name="connsiteX80" fmla="*/ 636387 w 951130"/>
              <a:gd name="connsiteY80" fmla="*/ 413750 h 1218146"/>
              <a:gd name="connsiteX81" fmla="*/ 676265 w 951130"/>
              <a:gd name="connsiteY81" fmla="*/ 351647 h 1218146"/>
              <a:gd name="connsiteX82" fmla="*/ 714365 w 951130"/>
              <a:gd name="connsiteY82" fmla="*/ 453247 h 1218146"/>
              <a:gd name="connsiteX83" fmla="*/ 678170 w 951130"/>
              <a:gd name="connsiteY83" fmla="*/ 509381 h 1218146"/>
              <a:gd name="connsiteX84" fmla="*/ 641086 w 951130"/>
              <a:gd name="connsiteY84" fmla="*/ 417306 h 1218146"/>
              <a:gd name="connsiteX85" fmla="*/ 689092 w 951130"/>
              <a:gd name="connsiteY85" fmla="*/ 337804 h 1218146"/>
              <a:gd name="connsiteX86" fmla="*/ 687059 w 951130"/>
              <a:gd name="connsiteY86" fmla="*/ 334756 h 1218146"/>
              <a:gd name="connsiteX87" fmla="*/ 716524 w 951130"/>
              <a:gd name="connsiteY87" fmla="*/ 288909 h 1218146"/>
              <a:gd name="connsiteX88" fmla="*/ 755767 w 951130"/>
              <a:gd name="connsiteY88" fmla="*/ 387588 h 1218146"/>
              <a:gd name="connsiteX89" fmla="*/ 725921 w 951130"/>
              <a:gd name="connsiteY89" fmla="*/ 435086 h 1218146"/>
              <a:gd name="connsiteX90" fmla="*/ 689092 w 951130"/>
              <a:gd name="connsiteY90" fmla="*/ 337423 h 1218146"/>
              <a:gd name="connsiteX91" fmla="*/ 727192 w 951130"/>
              <a:gd name="connsiteY91" fmla="*/ 272399 h 1218146"/>
              <a:gd name="connsiteX92" fmla="*/ 756909 w 951130"/>
              <a:gd name="connsiteY92" fmla="*/ 226171 h 1218146"/>
              <a:gd name="connsiteX93" fmla="*/ 793867 w 951130"/>
              <a:gd name="connsiteY93" fmla="*/ 323961 h 1218146"/>
              <a:gd name="connsiteX94" fmla="*/ 793867 w 951130"/>
              <a:gd name="connsiteY94" fmla="*/ 325739 h 1218146"/>
              <a:gd name="connsiteX95" fmla="*/ 767196 w 951130"/>
              <a:gd name="connsiteY95" fmla="*/ 368665 h 1218146"/>
              <a:gd name="connsiteX96" fmla="*/ 727065 w 951130"/>
              <a:gd name="connsiteY96" fmla="*/ 272018 h 1218146"/>
              <a:gd name="connsiteX97" fmla="*/ 766562 w 951130"/>
              <a:gd name="connsiteY97" fmla="*/ 211312 h 1218146"/>
              <a:gd name="connsiteX98" fmla="*/ 791962 w 951130"/>
              <a:gd name="connsiteY98" fmla="*/ 171561 h 1218146"/>
              <a:gd name="connsiteX99" fmla="*/ 827649 w 951130"/>
              <a:gd name="connsiteY99" fmla="*/ 266303 h 1218146"/>
              <a:gd name="connsiteX100" fmla="*/ 829427 w 951130"/>
              <a:gd name="connsiteY100" fmla="*/ 269097 h 1218146"/>
              <a:gd name="connsiteX101" fmla="*/ 808471 w 951130"/>
              <a:gd name="connsiteY101" fmla="*/ 302879 h 1218146"/>
              <a:gd name="connsiteX102" fmla="*/ 766434 w 951130"/>
              <a:gd name="connsiteY102" fmla="*/ 211185 h 1218146"/>
              <a:gd name="connsiteX103" fmla="*/ 659628 w 951130"/>
              <a:gd name="connsiteY103" fmla="*/ 38084 h 1218146"/>
              <a:gd name="connsiteX104" fmla="*/ 803138 w 951130"/>
              <a:gd name="connsiteY104" fmla="*/ 91678 h 1218146"/>
              <a:gd name="connsiteX105" fmla="*/ 609590 w 951130"/>
              <a:gd name="connsiteY105" fmla="*/ 392922 h 1218146"/>
              <a:gd name="connsiteX106" fmla="*/ 512181 w 951130"/>
              <a:gd name="connsiteY106" fmla="*/ 544433 h 1218146"/>
              <a:gd name="connsiteX107" fmla="*/ 512181 w 951130"/>
              <a:gd name="connsiteY107" fmla="*/ 544433 h 1218146"/>
              <a:gd name="connsiteX108" fmla="*/ 491861 w 951130"/>
              <a:gd name="connsiteY108" fmla="*/ 538337 h 1218146"/>
              <a:gd name="connsiteX109" fmla="*/ 421630 w 951130"/>
              <a:gd name="connsiteY109" fmla="*/ 513572 h 1218146"/>
              <a:gd name="connsiteX110" fmla="*/ 763259 w 951130"/>
              <a:gd name="connsiteY110" fmla="*/ 893810 h 1218146"/>
              <a:gd name="connsiteX111" fmla="*/ 447919 w 951130"/>
              <a:gd name="connsiteY111" fmla="*/ 1159621 h 1218146"/>
              <a:gd name="connsiteX112" fmla="*/ 384419 w 951130"/>
              <a:gd name="connsiteY112" fmla="*/ 1054084 h 1218146"/>
              <a:gd name="connsiteX113" fmla="*/ 365877 w 951130"/>
              <a:gd name="connsiteY113" fmla="*/ 1009380 h 1218146"/>
              <a:gd name="connsiteX114" fmla="*/ 266816 w 951130"/>
              <a:gd name="connsiteY114" fmla="*/ 956548 h 1218146"/>
              <a:gd name="connsiteX115" fmla="*/ 35296 w 951130"/>
              <a:gd name="connsiteY115" fmla="*/ 602472 h 1218146"/>
              <a:gd name="connsiteX116" fmla="*/ 570474 w 951130"/>
              <a:gd name="connsiteY116" fmla="*/ 141716 h 1218146"/>
              <a:gd name="connsiteX117" fmla="*/ 383276 w 951130"/>
              <a:gd name="connsiteY117" fmla="*/ 515985 h 1218146"/>
              <a:gd name="connsiteX118" fmla="*/ 381116 w 951130"/>
              <a:gd name="connsiteY118" fmla="*/ 523732 h 1218146"/>
              <a:gd name="connsiteX119" fmla="*/ 377053 w 951130"/>
              <a:gd name="connsiteY119" fmla="*/ 544433 h 1218146"/>
              <a:gd name="connsiteX120" fmla="*/ 417312 w 951130"/>
              <a:gd name="connsiteY120" fmla="*/ 618220 h 1218146"/>
              <a:gd name="connsiteX121" fmla="*/ 304790 w 951130"/>
              <a:gd name="connsiteY121" fmla="*/ 639556 h 1218146"/>
              <a:gd name="connsiteX122" fmla="*/ 285740 w 951130"/>
              <a:gd name="connsiteY122" fmla="*/ 665845 h 1218146"/>
              <a:gd name="connsiteX123" fmla="*/ 277865 w 951130"/>
              <a:gd name="connsiteY123" fmla="*/ 672957 h 1218146"/>
              <a:gd name="connsiteX124" fmla="*/ 388228 w 951130"/>
              <a:gd name="connsiteY124" fmla="*/ 888857 h 1218146"/>
              <a:gd name="connsiteX125" fmla="*/ 508116 w 951130"/>
              <a:gd name="connsiteY125" fmla="*/ 840470 h 1218146"/>
              <a:gd name="connsiteX126" fmla="*/ 494655 w 951130"/>
              <a:gd name="connsiteY126" fmla="*/ 698103 h 1218146"/>
              <a:gd name="connsiteX127" fmla="*/ 492622 w 951130"/>
              <a:gd name="connsiteY127" fmla="*/ 695944 h 1218146"/>
              <a:gd name="connsiteX128" fmla="*/ 483859 w 951130"/>
              <a:gd name="connsiteY128" fmla="*/ 676894 h 1218146"/>
              <a:gd name="connsiteX129" fmla="*/ 571617 w 951130"/>
              <a:gd name="connsiteY129" fmla="*/ 707882 h 1218146"/>
              <a:gd name="connsiteX130" fmla="*/ 592813 w 951130"/>
              <a:gd name="connsiteY130" fmla="*/ 695030 h 1218146"/>
              <a:gd name="connsiteX131" fmla="*/ 593207 w 951130"/>
              <a:gd name="connsiteY131" fmla="*/ 692769 h 1218146"/>
              <a:gd name="connsiteX132" fmla="*/ 840984 w 951130"/>
              <a:gd name="connsiteY132" fmla="*/ 315833 h 1218146"/>
              <a:gd name="connsiteX133" fmla="*/ 763133 w 951130"/>
              <a:gd name="connsiteY133" fmla="*/ 893429 h 121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51130" h="1218146">
                <a:moveTo>
                  <a:pt x="861812" y="285988"/>
                </a:moveTo>
                <a:cubicBezTo>
                  <a:pt x="861291" y="285175"/>
                  <a:pt x="860694" y="284413"/>
                  <a:pt x="860034" y="283702"/>
                </a:cubicBezTo>
                <a:cubicBezTo>
                  <a:pt x="871209" y="265833"/>
                  <a:pt x="882424" y="247926"/>
                  <a:pt x="893689" y="229981"/>
                </a:cubicBezTo>
                <a:cubicBezTo>
                  <a:pt x="894857" y="228063"/>
                  <a:pt x="895670" y="225955"/>
                  <a:pt x="896102" y="223758"/>
                </a:cubicBezTo>
                <a:cubicBezTo>
                  <a:pt x="901270" y="219872"/>
                  <a:pt x="903188" y="213001"/>
                  <a:pt x="900801" y="206994"/>
                </a:cubicBezTo>
                <a:cubicBezTo>
                  <a:pt x="885942" y="163344"/>
                  <a:pt x="868644" y="120558"/>
                  <a:pt x="848984" y="78851"/>
                </a:cubicBezTo>
                <a:cubicBezTo>
                  <a:pt x="847334" y="74965"/>
                  <a:pt x="844019" y="72031"/>
                  <a:pt x="839968" y="70850"/>
                </a:cubicBezTo>
                <a:cubicBezTo>
                  <a:pt x="837986" y="68920"/>
                  <a:pt x="835599" y="67447"/>
                  <a:pt x="832983" y="66532"/>
                </a:cubicBezTo>
                <a:lnTo>
                  <a:pt x="655183" y="238"/>
                </a:lnTo>
                <a:cubicBezTo>
                  <a:pt x="654256" y="124"/>
                  <a:pt x="653316" y="124"/>
                  <a:pt x="652389" y="238"/>
                </a:cubicBezTo>
                <a:lnTo>
                  <a:pt x="652389" y="238"/>
                </a:lnTo>
                <a:cubicBezTo>
                  <a:pt x="650535" y="-79"/>
                  <a:pt x="648655" y="-79"/>
                  <a:pt x="646801" y="238"/>
                </a:cubicBezTo>
                <a:lnTo>
                  <a:pt x="646165" y="238"/>
                </a:lnTo>
                <a:cubicBezTo>
                  <a:pt x="644616" y="657"/>
                  <a:pt x="643156" y="1343"/>
                  <a:pt x="641847" y="2270"/>
                </a:cubicBezTo>
                <a:cubicBezTo>
                  <a:pt x="641022" y="2918"/>
                  <a:pt x="640260" y="3642"/>
                  <a:pt x="639562" y="4429"/>
                </a:cubicBezTo>
                <a:cubicBezTo>
                  <a:pt x="639028" y="5013"/>
                  <a:pt x="638558" y="5648"/>
                  <a:pt x="638165" y="6334"/>
                </a:cubicBezTo>
                <a:cubicBezTo>
                  <a:pt x="637555" y="6931"/>
                  <a:pt x="637047" y="7617"/>
                  <a:pt x="636640" y="8366"/>
                </a:cubicBezTo>
                <a:cubicBezTo>
                  <a:pt x="619712" y="42237"/>
                  <a:pt x="602770" y="76095"/>
                  <a:pt x="585840" y="109966"/>
                </a:cubicBezTo>
                <a:cubicBezTo>
                  <a:pt x="307330" y="59166"/>
                  <a:pt x="27676" y="246872"/>
                  <a:pt x="1640" y="536686"/>
                </a:cubicBezTo>
                <a:cubicBezTo>
                  <a:pt x="-10005" y="674557"/>
                  <a:pt x="40795" y="810384"/>
                  <a:pt x="140071" y="906764"/>
                </a:cubicBezTo>
                <a:cubicBezTo>
                  <a:pt x="201412" y="966073"/>
                  <a:pt x="308472" y="990203"/>
                  <a:pt x="350890" y="1062974"/>
                </a:cubicBezTo>
                <a:cubicBezTo>
                  <a:pt x="386832" y="1124442"/>
                  <a:pt x="401690" y="1171686"/>
                  <a:pt x="462651" y="1215374"/>
                </a:cubicBezTo>
                <a:cubicBezTo>
                  <a:pt x="475351" y="1224391"/>
                  <a:pt x="491099" y="1209659"/>
                  <a:pt x="488051" y="1196324"/>
                </a:cubicBezTo>
                <a:cubicBezTo>
                  <a:pt x="445759" y="1039479"/>
                  <a:pt x="642609" y="1018524"/>
                  <a:pt x="738621" y="955024"/>
                </a:cubicBezTo>
                <a:cubicBezTo>
                  <a:pt x="806452" y="909482"/>
                  <a:pt x="861672" y="847531"/>
                  <a:pt x="899150" y="774938"/>
                </a:cubicBezTo>
                <a:cubicBezTo>
                  <a:pt x="981572" y="615426"/>
                  <a:pt x="963665" y="431530"/>
                  <a:pt x="861812" y="285988"/>
                </a:cubicBezTo>
                <a:close/>
                <a:moveTo>
                  <a:pt x="828030" y="114919"/>
                </a:moveTo>
                <a:cubicBezTo>
                  <a:pt x="842127" y="146415"/>
                  <a:pt x="854953" y="178419"/>
                  <a:pt x="866130" y="210931"/>
                </a:cubicBezTo>
                <a:cubicBezTo>
                  <a:pt x="866130" y="211566"/>
                  <a:pt x="864859" y="212074"/>
                  <a:pt x="864352" y="212836"/>
                </a:cubicBezTo>
                <a:cubicBezTo>
                  <a:pt x="856224" y="225536"/>
                  <a:pt x="848096" y="238236"/>
                  <a:pt x="840095" y="251571"/>
                </a:cubicBezTo>
                <a:lnTo>
                  <a:pt x="803138" y="153527"/>
                </a:lnTo>
                <a:close/>
                <a:moveTo>
                  <a:pt x="331078" y="755761"/>
                </a:moveTo>
                <a:cubicBezTo>
                  <a:pt x="262626" y="693023"/>
                  <a:pt x="371211" y="596503"/>
                  <a:pt x="427599" y="668766"/>
                </a:cubicBezTo>
                <a:cubicBezTo>
                  <a:pt x="428208" y="669541"/>
                  <a:pt x="428894" y="670265"/>
                  <a:pt x="429631" y="670925"/>
                </a:cubicBezTo>
                <a:cubicBezTo>
                  <a:pt x="431117" y="673033"/>
                  <a:pt x="433009" y="674799"/>
                  <a:pt x="435219" y="676132"/>
                </a:cubicBezTo>
                <a:cubicBezTo>
                  <a:pt x="475351" y="699500"/>
                  <a:pt x="466969" y="746617"/>
                  <a:pt x="429884" y="767445"/>
                </a:cubicBezTo>
                <a:cubicBezTo>
                  <a:pt x="397703" y="784362"/>
                  <a:pt x="358422" y="779713"/>
                  <a:pt x="331078" y="755761"/>
                </a:cubicBezTo>
                <a:close/>
                <a:moveTo>
                  <a:pt x="389499" y="854313"/>
                </a:moveTo>
                <a:cubicBezTo>
                  <a:pt x="385219" y="853805"/>
                  <a:pt x="380977" y="853043"/>
                  <a:pt x="376799" y="852027"/>
                </a:cubicBezTo>
                <a:cubicBezTo>
                  <a:pt x="369382" y="850160"/>
                  <a:pt x="362156" y="847607"/>
                  <a:pt x="355209" y="844407"/>
                </a:cubicBezTo>
                <a:lnTo>
                  <a:pt x="344921" y="802497"/>
                </a:lnTo>
                <a:cubicBezTo>
                  <a:pt x="355031" y="806472"/>
                  <a:pt x="365622" y="809076"/>
                  <a:pt x="376418" y="810244"/>
                </a:cubicBezTo>
                <a:close/>
                <a:moveTo>
                  <a:pt x="334381" y="831707"/>
                </a:moveTo>
                <a:cubicBezTo>
                  <a:pt x="313502" y="815108"/>
                  <a:pt x="299456" y="791435"/>
                  <a:pt x="294884" y="765159"/>
                </a:cubicBezTo>
                <a:cubicBezTo>
                  <a:pt x="300535" y="773071"/>
                  <a:pt x="307292" y="780120"/>
                  <a:pt x="314950" y="786114"/>
                </a:cubicBezTo>
                <a:cubicBezTo>
                  <a:pt x="317997" y="788527"/>
                  <a:pt x="321427" y="790305"/>
                  <a:pt x="324728" y="792464"/>
                </a:cubicBezTo>
                <a:cubicBezTo>
                  <a:pt x="327650" y="805545"/>
                  <a:pt x="331206" y="818626"/>
                  <a:pt x="334381" y="831707"/>
                </a:cubicBezTo>
                <a:close/>
                <a:moveTo>
                  <a:pt x="425186" y="805545"/>
                </a:moveTo>
                <a:lnTo>
                  <a:pt x="444616" y="847201"/>
                </a:lnTo>
                <a:cubicBezTo>
                  <a:pt x="432768" y="851951"/>
                  <a:pt x="420169" y="854567"/>
                  <a:pt x="407406" y="854948"/>
                </a:cubicBezTo>
                <a:lnTo>
                  <a:pt x="394706" y="811006"/>
                </a:lnTo>
                <a:cubicBezTo>
                  <a:pt x="405069" y="810549"/>
                  <a:pt x="415318" y="808707"/>
                  <a:pt x="425186" y="805545"/>
                </a:cubicBezTo>
                <a:close/>
                <a:moveTo>
                  <a:pt x="440934" y="799322"/>
                </a:moveTo>
                <a:cubicBezTo>
                  <a:pt x="450713" y="794775"/>
                  <a:pt x="459742" y="788781"/>
                  <a:pt x="467731" y="781542"/>
                </a:cubicBezTo>
                <a:cubicBezTo>
                  <a:pt x="475096" y="774697"/>
                  <a:pt x="481281" y="766670"/>
                  <a:pt x="486019" y="757793"/>
                </a:cubicBezTo>
                <a:cubicBezTo>
                  <a:pt x="495759" y="780869"/>
                  <a:pt x="491518" y="807463"/>
                  <a:pt x="475096" y="826373"/>
                </a:cubicBezTo>
                <a:cubicBezTo>
                  <a:pt x="470499" y="831250"/>
                  <a:pt x="465292" y="835517"/>
                  <a:pt x="459603" y="839073"/>
                </a:cubicBezTo>
                <a:close/>
                <a:moveTo>
                  <a:pt x="463286" y="632698"/>
                </a:moveTo>
                <a:lnTo>
                  <a:pt x="417565" y="549005"/>
                </a:lnTo>
                <a:lnTo>
                  <a:pt x="495416" y="575675"/>
                </a:lnTo>
                <a:cubicBezTo>
                  <a:pt x="507139" y="604542"/>
                  <a:pt x="520804" y="632597"/>
                  <a:pt x="536311" y="659622"/>
                </a:cubicBezTo>
                <a:cubicBezTo>
                  <a:pt x="511800" y="651113"/>
                  <a:pt x="487415" y="642223"/>
                  <a:pt x="463286" y="632698"/>
                </a:cubicBezTo>
                <a:close/>
                <a:moveTo>
                  <a:pt x="531865" y="575548"/>
                </a:moveTo>
                <a:lnTo>
                  <a:pt x="533009" y="574278"/>
                </a:lnTo>
                <a:cubicBezTo>
                  <a:pt x="538343" y="565896"/>
                  <a:pt x="543677" y="557514"/>
                  <a:pt x="549138" y="548878"/>
                </a:cubicBezTo>
                <a:cubicBezTo>
                  <a:pt x="561749" y="579523"/>
                  <a:pt x="574919" y="609838"/>
                  <a:pt x="588634" y="639810"/>
                </a:cubicBezTo>
                <a:cubicBezTo>
                  <a:pt x="584190" y="646160"/>
                  <a:pt x="579618" y="652510"/>
                  <a:pt x="575046" y="658479"/>
                </a:cubicBezTo>
                <a:cubicBezTo>
                  <a:pt x="558637" y="631936"/>
                  <a:pt x="544210" y="604212"/>
                  <a:pt x="531865" y="575548"/>
                </a:cubicBezTo>
                <a:close/>
                <a:moveTo>
                  <a:pt x="560059" y="531987"/>
                </a:moveTo>
                <a:cubicBezTo>
                  <a:pt x="567934" y="519922"/>
                  <a:pt x="575681" y="507730"/>
                  <a:pt x="583428" y="495665"/>
                </a:cubicBezTo>
                <a:cubicBezTo>
                  <a:pt x="595112" y="527796"/>
                  <a:pt x="606796" y="560054"/>
                  <a:pt x="618353" y="592185"/>
                </a:cubicBezTo>
                <a:cubicBezTo>
                  <a:pt x="618810" y="593341"/>
                  <a:pt x="619445" y="594420"/>
                  <a:pt x="620258" y="595360"/>
                </a:cubicBezTo>
                <a:cubicBezTo>
                  <a:pt x="613527" y="605012"/>
                  <a:pt x="606922" y="614791"/>
                  <a:pt x="600065" y="624443"/>
                </a:cubicBezTo>
                <a:cubicBezTo>
                  <a:pt x="586221" y="593836"/>
                  <a:pt x="572759" y="563102"/>
                  <a:pt x="560059" y="531987"/>
                </a:cubicBezTo>
                <a:close/>
                <a:moveTo>
                  <a:pt x="601334" y="468487"/>
                </a:moveTo>
                <a:lnTo>
                  <a:pt x="626734" y="428101"/>
                </a:lnTo>
                <a:cubicBezTo>
                  <a:pt x="642444" y="460105"/>
                  <a:pt x="655577" y="493316"/>
                  <a:pt x="665978" y="527415"/>
                </a:cubicBezTo>
                <a:cubicBezTo>
                  <a:pt x="656580" y="541766"/>
                  <a:pt x="647182" y="555990"/>
                  <a:pt x="637530" y="570087"/>
                </a:cubicBezTo>
                <a:cubicBezTo>
                  <a:pt x="625846" y="535670"/>
                  <a:pt x="613527" y="501761"/>
                  <a:pt x="601334" y="467852"/>
                </a:cubicBezTo>
                <a:close/>
                <a:moveTo>
                  <a:pt x="641086" y="417687"/>
                </a:moveTo>
                <a:cubicBezTo>
                  <a:pt x="640209" y="415719"/>
                  <a:pt x="638482" y="414271"/>
                  <a:pt x="636387" y="413750"/>
                </a:cubicBezTo>
                <a:cubicBezTo>
                  <a:pt x="649595" y="393087"/>
                  <a:pt x="662892" y="372386"/>
                  <a:pt x="676265" y="351647"/>
                </a:cubicBezTo>
                <a:cubicBezTo>
                  <a:pt x="688965" y="385518"/>
                  <a:pt x="701665" y="419376"/>
                  <a:pt x="714365" y="453247"/>
                </a:cubicBezTo>
                <a:cubicBezTo>
                  <a:pt x="702427" y="472043"/>
                  <a:pt x="690362" y="491347"/>
                  <a:pt x="678170" y="509381"/>
                </a:cubicBezTo>
                <a:cubicBezTo>
                  <a:pt x="668022" y="477847"/>
                  <a:pt x="655627" y="447075"/>
                  <a:pt x="641086" y="417306"/>
                </a:cubicBezTo>
                <a:close/>
                <a:moveTo>
                  <a:pt x="689092" y="337804"/>
                </a:moveTo>
                <a:cubicBezTo>
                  <a:pt x="688673" y="336636"/>
                  <a:pt x="687974" y="335594"/>
                  <a:pt x="687059" y="334756"/>
                </a:cubicBezTo>
                <a:cubicBezTo>
                  <a:pt x="696839" y="319389"/>
                  <a:pt x="706745" y="304149"/>
                  <a:pt x="716524" y="288909"/>
                </a:cubicBezTo>
                <a:cubicBezTo>
                  <a:pt x="732830" y="320431"/>
                  <a:pt x="745975" y="353476"/>
                  <a:pt x="755767" y="387588"/>
                </a:cubicBezTo>
                <a:lnTo>
                  <a:pt x="725921" y="435086"/>
                </a:lnTo>
                <a:cubicBezTo>
                  <a:pt x="713641" y="402485"/>
                  <a:pt x="701373" y="369935"/>
                  <a:pt x="689092" y="337423"/>
                </a:cubicBezTo>
                <a:close/>
                <a:moveTo>
                  <a:pt x="727192" y="272399"/>
                </a:moveTo>
                <a:lnTo>
                  <a:pt x="756909" y="226171"/>
                </a:lnTo>
                <a:cubicBezTo>
                  <a:pt x="779567" y="253870"/>
                  <a:pt x="792533" y="288211"/>
                  <a:pt x="793867" y="323961"/>
                </a:cubicBezTo>
                <a:cubicBezTo>
                  <a:pt x="793727" y="324545"/>
                  <a:pt x="793727" y="325155"/>
                  <a:pt x="793867" y="325739"/>
                </a:cubicBezTo>
                <a:lnTo>
                  <a:pt x="767196" y="368665"/>
                </a:lnTo>
                <a:cubicBezTo>
                  <a:pt x="756909" y="335251"/>
                  <a:pt x="743473" y="302892"/>
                  <a:pt x="727065" y="272018"/>
                </a:cubicBezTo>
                <a:close/>
                <a:moveTo>
                  <a:pt x="766562" y="211312"/>
                </a:moveTo>
                <a:lnTo>
                  <a:pt x="791962" y="171561"/>
                </a:lnTo>
                <a:cubicBezTo>
                  <a:pt x="803811" y="203057"/>
                  <a:pt x="815711" y="234642"/>
                  <a:pt x="827649" y="266303"/>
                </a:cubicBezTo>
                <a:cubicBezTo>
                  <a:pt x="828004" y="267357"/>
                  <a:pt x="828614" y="268322"/>
                  <a:pt x="829427" y="269097"/>
                </a:cubicBezTo>
                <a:lnTo>
                  <a:pt x="808471" y="302879"/>
                </a:lnTo>
                <a:cubicBezTo>
                  <a:pt x="803366" y="268970"/>
                  <a:pt x="788799" y="237182"/>
                  <a:pt x="766434" y="211185"/>
                </a:cubicBezTo>
                <a:close/>
                <a:moveTo>
                  <a:pt x="659628" y="38084"/>
                </a:moveTo>
                <a:lnTo>
                  <a:pt x="803138" y="91678"/>
                </a:lnTo>
                <a:lnTo>
                  <a:pt x="609590" y="392922"/>
                </a:lnTo>
                <a:cubicBezTo>
                  <a:pt x="577332" y="443087"/>
                  <a:pt x="540883" y="492363"/>
                  <a:pt x="512181" y="544433"/>
                </a:cubicBezTo>
                <a:lnTo>
                  <a:pt x="512181" y="544433"/>
                </a:lnTo>
                <a:cubicBezTo>
                  <a:pt x="505043" y="543938"/>
                  <a:pt x="498096" y="541855"/>
                  <a:pt x="491861" y="538337"/>
                </a:cubicBezTo>
                <a:cubicBezTo>
                  <a:pt x="469458" y="527466"/>
                  <a:pt x="445899" y="519147"/>
                  <a:pt x="421630" y="513572"/>
                </a:cubicBezTo>
                <a:close/>
                <a:moveTo>
                  <a:pt x="763259" y="893810"/>
                </a:moveTo>
                <a:cubicBezTo>
                  <a:pt x="658612" y="983599"/>
                  <a:pt x="441950" y="1003411"/>
                  <a:pt x="447919" y="1159621"/>
                </a:cubicBezTo>
                <a:cubicBezTo>
                  <a:pt x="419255" y="1129535"/>
                  <a:pt x="397576" y="1093505"/>
                  <a:pt x="384419" y="1054084"/>
                </a:cubicBezTo>
                <a:cubicBezTo>
                  <a:pt x="380075" y="1038488"/>
                  <a:pt x="373852" y="1023477"/>
                  <a:pt x="365877" y="1009380"/>
                </a:cubicBezTo>
                <a:cubicBezTo>
                  <a:pt x="340477" y="973947"/>
                  <a:pt x="304028" y="973947"/>
                  <a:pt x="266816" y="956548"/>
                </a:cubicBezTo>
                <a:cubicBezTo>
                  <a:pt x="133086" y="894318"/>
                  <a:pt x="43932" y="746998"/>
                  <a:pt x="35296" y="602472"/>
                </a:cubicBezTo>
                <a:cubicBezTo>
                  <a:pt x="18024" y="310372"/>
                  <a:pt x="291328" y="94472"/>
                  <a:pt x="570474" y="141716"/>
                </a:cubicBezTo>
                <a:cubicBezTo>
                  <a:pt x="508155" y="266430"/>
                  <a:pt x="445759" y="391182"/>
                  <a:pt x="383276" y="515985"/>
                </a:cubicBezTo>
                <a:cubicBezTo>
                  <a:pt x="381968" y="518373"/>
                  <a:pt x="381231" y="521014"/>
                  <a:pt x="381116" y="523732"/>
                </a:cubicBezTo>
                <a:cubicBezTo>
                  <a:pt x="374716" y="528609"/>
                  <a:pt x="372963" y="537499"/>
                  <a:pt x="377053" y="544433"/>
                </a:cubicBezTo>
                <a:cubicBezTo>
                  <a:pt x="390350" y="569071"/>
                  <a:pt x="403761" y="593671"/>
                  <a:pt x="417312" y="618220"/>
                </a:cubicBezTo>
                <a:cubicBezTo>
                  <a:pt x="378919" y="602155"/>
                  <a:pt x="334634" y="610549"/>
                  <a:pt x="304790" y="639556"/>
                </a:cubicBezTo>
                <a:cubicBezTo>
                  <a:pt x="296992" y="647163"/>
                  <a:pt x="290540" y="656066"/>
                  <a:pt x="285740" y="665845"/>
                </a:cubicBezTo>
                <a:cubicBezTo>
                  <a:pt x="282285" y="667102"/>
                  <a:pt x="279466" y="669655"/>
                  <a:pt x="277865" y="672957"/>
                </a:cubicBezTo>
                <a:cubicBezTo>
                  <a:pt x="230749" y="764270"/>
                  <a:pt x="282311" y="877427"/>
                  <a:pt x="388228" y="888857"/>
                </a:cubicBezTo>
                <a:cubicBezTo>
                  <a:pt x="432425" y="893429"/>
                  <a:pt x="481574" y="877935"/>
                  <a:pt x="508116" y="840470"/>
                </a:cubicBezTo>
                <a:cubicBezTo>
                  <a:pt x="540756" y="794623"/>
                  <a:pt x="521706" y="741410"/>
                  <a:pt x="494655" y="698103"/>
                </a:cubicBezTo>
                <a:cubicBezTo>
                  <a:pt x="494655" y="697087"/>
                  <a:pt x="493258" y="696706"/>
                  <a:pt x="492622" y="695944"/>
                </a:cubicBezTo>
                <a:cubicBezTo>
                  <a:pt x="490540" y="689238"/>
                  <a:pt x="487593" y="682838"/>
                  <a:pt x="483859" y="676894"/>
                </a:cubicBezTo>
                <a:cubicBezTo>
                  <a:pt x="512815" y="687816"/>
                  <a:pt x="542153" y="698357"/>
                  <a:pt x="571617" y="707882"/>
                </a:cubicBezTo>
                <a:cubicBezTo>
                  <a:pt x="581015" y="710181"/>
                  <a:pt x="590501" y="704428"/>
                  <a:pt x="592813" y="695030"/>
                </a:cubicBezTo>
                <a:cubicBezTo>
                  <a:pt x="592991" y="694280"/>
                  <a:pt x="593118" y="693531"/>
                  <a:pt x="593207" y="692769"/>
                </a:cubicBezTo>
                <a:cubicBezTo>
                  <a:pt x="682742" y="572246"/>
                  <a:pt x="761609" y="443595"/>
                  <a:pt x="840984" y="315833"/>
                </a:cubicBezTo>
                <a:cubicBezTo>
                  <a:pt x="962650" y="501126"/>
                  <a:pt x="935471" y="745601"/>
                  <a:pt x="763133" y="893429"/>
                </a:cubicBezTo>
                <a:close/>
              </a:path>
            </a:pathLst>
          </a:custGeom>
          <a:solidFill>
            <a:srgbClr val="000000"/>
          </a:solidFill>
          <a:ln w="12687" cap="flat">
            <a:noFill/>
            <a:prstDash val="solid"/>
            <a:miter/>
          </a:ln>
        </p:spPr>
        <p:txBody>
          <a:bodyPr rtlCol="0" anchor="ctr"/>
          <a:lstStyle/>
          <a:p>
            <a:endParaRPr lang="nl-NL"/>
          </a:p>
        </p:txBody>
      </p:sp>
      <p:pic>
        <p:nvPicPr>
          <p:cNvPr id="52" name="Graphic 51">
            <a:extLst>
              <a:ext uri="{FF2B5EF4-FFF2-40B4-BE49-F238E27FC236}">
                <a16:creationId xmlns:a16="http://schemas.microsoft.com/office/drawing/2014/main" id="{87B12345-1BFB-4D98-B60F-4D6EE2E4BB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57991" y="5663109"/>
            <a:ext cx="259194" cy="259194"/>
          </a:xfrm>
          <a:prstGeom prst="rect">
            <a:avLst/>
          </a:prstGeom>
        </p:spPr>
      </p:pic>
      <p:grpSp>
        <p:nvGrpSpPr>
          <p:cNvPr id="25" name="Groep 24">
            <a:extLst>
              <a:ext uri="{FF2B5EF4-FFF2-40B4-BE49-F238E27FC236}">
                <a16:creationId xmlns:a16="http://schemas.microsoft.com/office/drawing/2014/main" id="{E546BA96-3DEA-4927-A2F2-DE8695C0F663}"/>
              </a:ext>
            </a:extLst>
          </p:cNvPr>
          <p:cNvGrpSpPr/>
          <p:nvPr/>
        </p:nvGrpSpPr>
        <p:grpSpPr>
          <a:xfrm>
            <a:off x="1050687" y="4955759"/>
            <a:ext cx="3511788" cy="740990"/>
            <a:chOff x="-101487" y="3456752"/>
            <a:chExt cx="3511788" cy="740990"/>
          </a:xfrm>
        </p:grpSpPr>
        <p:sp>
          <p:nvSpPr>
            <p:cNvPr id="166" name="Rechthoek: afgeronde hoeken 165">
              <a:extLst>
                <a:ext uri="{FF2B5EF4-FFF2-40B4-BE49-F238E27FC236}">
                  <a16:creationId xmlns:a16="http://schemas.microsoft.com/office/drawing/2014/main" id="{A2EB2C06-39CD-4E86-B03F-6F64765EA411}"/>
                </a:ext>
              </a:extLst>
            </p:cNvPr>
            <p:cNvSpPr/>
            <p:nvPr/>
          </p:nvSpPr>
          <p:spPr>
            <a:xfrm>
              <a:off x="-101487" y="3456752"/>
              <a:ext cx="3511788" cy="740990"/>
            </a:xfrm>
            <a:prstGeom prst="roundRect">
              <a:avLst/>
            </a:prstGeom>
            <a:solidFill>
              <a:srgbClr val="FFFFFF"/>
            </a:solidFill>
            <a:ln w="12700" cap="flat">
              <a:noFill/>
              <a:prstDash val="solid"/>
              <a:miter/>
            </a:ln>
          </p:spPr>
          <p:txBody>
            <a:bodyPr lIns="648000" tIns="0" rIns="0" bIns="0" rtlCol="0" anchor="ctr"/>
            <a:lstStyle/>
            <a:p>
              <a:pPr>
                <a:lnSpc>
                  <a:spcPct val="80000"/>
                </a:lnSpc>
              </a:pPr>
              <a:r>
                <a:rPr lang="nl-NL" b="1" dirty="0"/>
                <a:t>Checkmomenten</a:t>
              </a:r>
            </a:p>
          </p:txBody>
        </p:sp>
        <p:sp>
          <p:nvSpPr>
            <p:cNvPr id="185" name="Vrije vorm: vorm 184">
              <a:extLst>
                <a:ext uri="{FF2B5EF4-FFF2-40B4-BE49-F238E27FC236}">
                  <a16:creationId xmlns:a16="http://schemas.microsoft.com/office/drawing/2014/main" id="{844A3365-1F7B-444F-9EFC-1E4C5CC4583C}"/>
                </a:ext>
              </a:extLst>
            </p:cNvPr>
            <p:cNvSpPr/>
            <p:nvPr/>
          </p:nvSpPr>
          <p:spPr>
            <a:xfrm>
              <a:off x="128435" y="3692022"/>
              <a:ext cx="228978" cy="228851"/>
            </a:xfrm>
            <a:custGeom>
              <a:avLst/>
              <a:gdLst>
                <a:gd name="connsiteX0" fmla="*/ 21232 w 228978"/>
                <a:gd name="connsiteY0" fmla="*/ 228851 h 228851"/>
                <a:gd name="connsiteX1" fmla="*/ 0 w 228978"/>
                <a:gd name="connsiteY1" fmla="*/ 207619 h 228851"/>
                <a:gd name="connsiteX2" fmla="*/ 0 w 228978"/>
                <a:gd name="connsiteY2" fmla="*/ 207619 h 228851"/>
                <a:gd name="connsiteX3" fmla="*/ 0 w 228978"/>
                <a:gd name="connsiteY3" fmla="*/ 21232 h 228851"/>
                <a:gd name="connsiteX4" fmla="*/ 21232 w 228978"/>
                <a:gd name="connsiteY4" fmla="*/ 0 h 228851"/>
                <a:gd name="connsiteX5" fmla="*/ 140108 w 228978"/>
                <a:gd name="connsiteY5" fmla="*/ 0 h 228851"/>
                <a:gd name="connsiteX6" fmla="*/ 148118 w 228978"/>
                <a:gd name="connsiteY6" fmla="*/ 8010 h 228851"/>
                <a:gd name="connsiteX7" fmla="*/ 140108 w 228978"/>
                <a:gd name="connsiteY7" fmla="*/ 16019 h 228851"/>
                <a:gd name="connsiteX8" fmla="*/ 24919 w 228978"/>
                <a:gd name="connsiteY8" fmla="*/ 16019 h 228851"/>
                <a:gd name="connsiteX9" fmla="*/ 15892 w 228978"/>
                <a:gd name="connsiteY9" fmla="*/ 25047 h 228851"/>
                <a:gd name="connsiteX10" fmla="*/ 15892 w 228978"/>
                <a:gd name="connsiteY10" fmla="*/ 25047 h 228851"/>
                <a:gd name="connsiteX11" fmla="*/ 15892 w 228978"/>
                <a:gd name="connsiteY11" fmla="*/ 203932 h 228851"/>
                <a:gd name="connsiteX12" fmla="*/ 24919 w 228978"/>
                <a:gd name="connsiteY12" fmla="*/ 212959 h 228851"/>
                <a:gd name="connsiteX13" fmla="*/ 203932 w 228978"/>
                <a:gd name="connsiteY13" fmla="*/ 212959 h 228851"/>
                <a:gd name="connsiteX14" fmla="*/ 212959 w 228978"/>
                <a:gd name="connsiteY14" fmla="*/ 203932 h 228851"/>
                <a:gd name="connsiteX15" fmla="*/ 212959 w 228978"/>
                <a:gd name="connsiteY15" fmla="*/ 114934 h 228851"/>
                <a:gd name="connsiteX16" fmla="*/ 220969 w 228978"/>
                <a:gd name="connsiteY16" fmla="*/ 106924 h 228851"/>
                <a:gd name="connsiteX17" fmla="*/ 228978 w 228978"/>
                <a:gd name="connsiteY17" fmla="*/ 114934 h 228851"/>
                <a:gd name="connsiteX18" fmla="*/ 228978 w 228978"/>
                <a:gd name="connsiteY18" fmla="*/ 207110 h 228851"/>
                <a:gd name="connsiteX19" fmla="*/ 207746 w 228978"/>
                <a:gd name="connsiteY19" fmla="*/ 228343 h 228851"/>
                <a:gd name="connsiteX20" fmla="*/ 207746 w 228978"/>
                <a:gd name="connsiteY20" fmla="*/ 228343 h 228851"/>
                <a:gd name="connsiteX21" fmla="*/ 55051 w 228978"/>
                <a:gd name="connsiteY21" fmla="*/ 114426 h 228851"/>
                <a:gd name="connsiteX22" fmla="*/ 55051 w 228978"/>
                <a:gd name="connsiteY22" fmla="*/ 103110 h 228851"/>
                <a:gd name="connsiteX23" fmla="*/ 66198 w 228978"/>
                <a:gd name="connsiteY23" fmla="*/ 102945 h 228851"/>
                <a:gd name="connsiteX24" fmla="*/ 66367 w 228978"/>
                <a:gd name="connsiteY24" fmla="*/ 103110 h 228851"/>
                <a:gd name="connsiteX25" fmla="*/ 66367 w 228978"/>
                <a:gd name="connsiteY25" fmla="*/ 103110 h 228851"/>
                <a:gd name="connsiteX26" fmla="*/ 99423 w 228978"/>
                <a:gd name="connsiteY26" fmla="*/ 136166 h 228851"/>
                <a:gd name="connsiteX27" fmla="*/ 102837 w 228978"/>
                <a:gd name="connsiteY27" fmla="*/ 136319 h 228851"/>
                <a:gd name="connsiteX28" fmla="*/ 102983 w 228978"/>
                <a:gd name="connsiteY28" fmla="*/ 136166 h 228851"/>
                <a:gd name="connsiteX29" fmla="*/ 209145 w 228978"/>
                <a:gd name="connsiteY29" fmla="*/ 30005 h 228851"/>
                <a:gd name="connsiteX30" fmla="*/ 220465 w 228978"/>
                <a:gd name="connsiteY30" fmla="*/ 29623 h 228851"/>
                <a:gd name="connsiteX31" fmla="*/ 220969 w 228978"/>
                <a:gd name="connsiteY31" fmla="*/ 40812 h 228851"/>
                <a:gd name="connsiteX32" fmla="*/ 220969 w 228978"/>
                <a:gd name="connsiteY32" fmla="*/ 40812 h 228851"/>
                <a:gd name="connsiteX33" fmla="*/ 104127 w 228978"/>
                <a:gd name="connsiteY33" fmla="*/ 157144 h 228851"/>
                <a:gd name="connsiteX34" fmla="*/ 99296 w 228978"/>
                <a:gd name="connsiteY34" fmla="*/ 157144 h 228851"/>
                <a:gd name="connsiteX35" fmla="*/ 99296 w 228978"/>
                <a:gd name="connsiteY35" fmla="*/ 157144 h 22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978" h="228851">
                  <a:moveTo>
                    <a:pt x="21232" y="228851"/>
                  </a:moveTo>
                  <a:cubicBezTo>
                    <a:pt x="9506" y="228851"/>
                    <a:pt x="0" y="219341"/>
                    <a:pt x="0" y="207619"/>
                  </a:cubicBezTo>
                  <a:lnTo>
                    <a:pt x="0" y="207619"/>
                  </a:lnTo>
                  <a:lnTo>
                    <a:pt x="0" y="21232"/>
                  </a:lnTo>
                  <a:cubicBezTo>
                    <a:pt x="0" y="9510"/>
                    <a:pt x="9506" y="0"/>
                    <a:pt x="21232" y="0"/>
                  </a:cubicBezTo>
                  <a:lnTo>
                    <a:pt x="140108" y="0"/>
                  </a:lnTo>
                  <a:cubicBezTo>
                    <a:pt x="144531" y="0"/>
                    <a:pt x="148118" y="3585"/>
                    <a:pt x="148118" y="8010"/>
                  </a:cubicBezTo>
                  <a:cubicBezTo>
                    <a:pt x="148118" y="12434"/>
                    <a:pt x="144531" y="16019"/>
                    <a:pt x="140108" y="16019"/>
                  </a:cubicBezTo>
                  <a:lnTo>
                    <a:pt x="24919" y="16019"/>
                  </a:lnTo>
                  <a:cubicBezTo>
                    <a:pt x="19934" y="16019"/>
                    <a:pt x="15892" y="20063"/>
                    <a:pt x="15892" y="25047"/>
                  </a:cubicBezTo>
                  <a:lnTo>
                    <a:pt x="15892" y="25047"/>
                  </a:lnTo>
                  <a:lnTo>
                    <a:pt x="15892" y="203932"/>
                  </a:lnTo>
                  <a:cubicBezTo>
                    <a:pt x="15892" y="208916"/>
                    <a:pt x="19934" y="212959"/>
                    <a:pt x="24919" y="212959"/>
                  </a:cubicBezTo>
                  <a:lnTo>
                    <a:pt x="203932" y="212959"/>
                  </a:lnTo>
                  <a:cubicBezTo>
                    <a:pt x="208917" y="212959"/>
                    <a:pt x="212959" y="208916"/>
                    <a:pt x="212959" y="203932"/>
                  </a:cubicBezTo>
                  <a:lnTo>
                    <a:pt x="212959" y="114934"/>
                  </a:lnTo>
                  <a:cubicBezTo>
                    <a:pt x="212959" y="110510"/>
                    <a:pt x="216545" y="106924"/>
                    <a:pt x="220969" y="106924"/>
                  </a:cubicBezTo>
                  <a:cubicBezTo>
                    <a:pt x="225392" y="106924"/>
                    <a:pt x="228978" y="110510"/>
                    <a:pt x="228978" y="114934"/>
                  </a:cubicBezTo>
                  <a:lnTo>
                    <a:pt x="228978" y="207110"/>
                  </a:lnTo>
                  <a:cubicBezTo>
                    <a:pt x="228978" y="218833"/>
                    <a:pt x="219472" y="228343"/>
                    <a:pt x="207746" y="228343"/>
                  </a:cubicBezTo>
                  <a:lnTo>
                    <a:pt x="207746" y="228343"/>
                  </a:lnTo>
                  <a:close/>
                  <a:moveTo>
                    <a:pt x="55051" y="114426"/>
                  </a:moveTo>
                  <a:cubicBezTo>
                    <a:pt x="51931" y="111298"/>
                    <a:pt x="51931" y="106238"/>
                    <a:pt x="55051" y="103110"/>
                  </a:cubicBezTo>
                  <a:cubicBezTo>
                    <a:pt x="58082" y="99982"/>
                    <a:pt x="63073" y="99906"/>
                    <a:pt x="66198" y="102945"/>
                  </a:cubicBezTo>
                  <a:cubicBezTo>
                    <a:pt x="66255" y="102996"/>
                    <a:pt x="66311" y="103059"/>
                    <a:pt x="66367" y="103110"/>
                  </a:cubicBezTo>
                  <a:lnTo>
                    <a:pt x="66367" y="103110"/>
                  </a:lnTo>
                  <a:lnTo>
                    <a:pt x="99423" y="136166"/>
                  </a:lnTo>
                  <a:cubicBezTo>
                    <a:pt x="100325" y="137145"/>
                    <a:pt x="101853" y="137209"/>
                    <a:pt x="102837" y="136319"/>
                  </a:cubicBezTo>
                  <a:cubicBezTo>
                    <a:pt x="102888" y="136268"/>
                    <a:pt x="102936" y="136217"/>
                    <a:pt x="102983" y="136166"/>
                  </a:cubicBezTo>
                  <a:lnTo>
                    <a:pt x="209145" y="30005"/>
                  </a:lnTo>
                  <a:cubicBezTo>
                    <a:pt x="212165" y="26775"/>
                    <a:pt x="217234" y="26597"/>
                    <a:pt x="220465" y="29623"/>
                  </a:cubicBezTo>
                  <a:cubicBezTo>
                    <a:pt x="223646" y="32599"/>
                    <a:pt x="223870" y="37570"/>
                    <a:pt x="220969" y="40812"/>
                  </a:cubicBezTo>
                  <a:lnTo>
                    <a:pt x="220969" y="40812"/>
                  </a:lnTo>
                  <a:lnTo>
                    <a:pt x="104127" y="157144"/>
                  </a:lnTo>
                  <a:cubicBezTo>
                    <a:pt x="102790" y="158467"/>
                    <a:pt x="100634" y="158467"/>
                    <a:pt x="99296" y="157144"/>
                  </a:cubicBezTo>
                  <a:lnTo>
                    <a:pt x="99296" y="157144"/>
                  </a:lnTo>
                  <a:close/>
                </a:path>
              </a:pathLst>
            </a:custGeom>
            <a:solidFill>
              <a:srgbClr val="4AA9E2"/>
            </a:solidFill>
            <a:ln w="12700" cap="flat">
              <a:noFill/>
              <a:prstDash val="solid"/>
              <a:miter/>
            </a:ln>
          </p:spPr>
          <p:txBody>
            <a:bodyPr rtlCol="0" anchor="ctr"/>
            <a:lstStyle/>
            <a:p>
              <a:endParaRPr lang="nl-NL"/>
            </a:p>
          </p:txBody>
        </p:sp>
      </p:grpSp>
      <p:grpSp>
        <p:nvGrpSpPr>
          <p:cNvPr id="49" name="Groep 48">
            <a:extLst>
              <a:ext uri="{FF2B5EF4-FFF2-40B4-BE49-F238E27FC236}">
                <a16:creationId xmlns:a16="http://schemas.microsoft.com/office/drawing/2014/main" id="{F13AF6FB-E0B8-4BD9-8412-5367DD32428F}"/>
              </a:ext>
            </a:extLst>
          </p:cNvPr>
          <p:cNvGrpSpPr/>
          <p:nvPr/>
        </p:nvGrpSpPr>
        <p:grpSpPr>
          <a:xfrm>
            <a:off x="5744209" y="5891007"/>
            <a:ext cx="679627" cy="636972"/>
            <a:chOff x="5744209" y="5891007"/>
            <a:chExt cx="679627" cy="636972"/>
          </a:xfrm>
        </p:grpSpPr>
        <p:sp>
          <p:nvSpPr>
            <p:cNvPr id="47" name="Vrije vorm: vorm 46">
              <a:extLst>
                <a:ext uri="{FF2B5EF4-FFF2-40B4-BE49-F238E27FC236}">
                  <a16:creationId xmlns:a16="http://schemas.microsoft.com/office/drawing/2014/main" id="{4362C999-56A6-46B3-B447-83EA3EBBB2FB}"/>
                </a:ext>
              </a:extLst>
            </p:cNvPr>
            <p:cNvSpPr/>
            <p:nvPr/>
          </p:nvSpPr>
          <p:spPr>
            <a:xfrm>
              <a:off x="5744209" y="5891007"/>
              <a:ext cx="679627" cy="636972"/>
            </a:xfrm>
            <a:custGeom>
              <a:avLst/>
              <a:gdLst>
                <a:gd name="connsiteX0" fmla="*/ 0 w 679627"/>
                <a:gd name="connsiteY0" fmla="*/ 632094 h 636972"/>
                <a:gd name="connsiteX1" fmla="*/ 117856 w 679627"/>
                <a:gd name="connsiteY1" fmla="*/ 464708 h 636972"/>
                <a:gd name="connsiteX2" fmla="*/ 116459 w 679627"/>
                <a:gd name="connsiteY2" fmla="*/ 396001 h 636972"/>
                <a:gd name="connsiteX3" fmla="*/ 31877 w 679627"/>
                <a:gd name="connsiteY3" fmla="*/ 264175 h 636972"/>
                <a:gd name="connsiteX4" fmla="*/ 47371 w 679627"/>
                <a:gd name="connsiteY4" fmla="*/ 216677 h 636972"/>
                <a:gd name="connsiteX5" fmla="*/ 178054 w 679627"/>
                <a:gd name="connsiteY5" fmla="*/ 218963 h 636972"/>
                <a:gd name="connsiteX6" fmla="*/ 248539 w 679627"/>
                <a:gd name="connsiteY6" fmla="*/ 252490 h 636972"/>
                <a:gd name="connsiteX7" fmla="*/ 315341 w 679627"/>
                <a:gd name="connsiteY7" fmla="*/ 199404 h 636972"/>
                <a:gd name="connsiteX8" fmla="*/ 335915 w 679627"/>
                <a:gd name="connsiteY8" fmla="*/ 181878 h 636972"/>
                <a:gd name="connsiteX9" fmla="*/ 341884 w 679627"/>
                <a:gd name="connsiteY9" fmla="*/ 142254 h 636972"/>
                <a:gd name="connsiteX10" fmla="*/ 345821 w 679627"/>
                <a:gd name="connsiteY10" fmla="*/ 57546 h 636972"/>
                <a:gd name="connsiteX11" fmla="*/ 359664 w 679627"/>
                <a:gd name="connsiteY11" fmla="*/ 41035 h 636972"/>
                <a:gd name="connsiteX12" fmla="*/ 485013 w 679627"/>
                <a:gd name="connsiteY12" fmla="*/ 26684 h 636972"/>
                <a:gd name="connsiteX13" fmla="*/ 661289 w 679627"/>
                <a:gd name="connsiteY13" fmla="*/ 215152 h 636972"/>
                <a:gd name="connsiteX14" fmla="*/ 655955 w 679627"/>
                <a:gd name="connsiteY14" fmla="*/ 317388 h 636972"/>
                <a:gd name="connsiteX15" fmla="*/ 639572 w 679627"/>
                <a:gd name="connsiteY15" fmla="*/ 338851 h 636972"/>
                <a:gd name="connsiteX16" fmla="*/ 562102 w 679627"/>
                <a:gd name="connsiteY16" fmla="*/ 354852 h 636972"/>
                <a:gd name="connsiteX17" fmla="*/ 492887 w 679627"/>
                <a:gd name="connsiteY17" fmla="*/ 362981 h 636972"/>
                <a:gd name="connsiteX18" fmla="*/ 462788 w 679627"/>
                <a:gd name="connsiteY18" fmla="*/ 394096 h 636972"/>
                <a:gd name="connsiteX19" fmla="*/ 436245 w 679627"/>
                <a:gd name="connsiteY19" fmla="*/ 496458 h 636972"/>
                <a:gd name="connsiteX20" fmla="*/ 421005 w 679627"/>
                <a:gd name="connsiteY20" fmla="*/ 614695 h 636972"/>
                <a:gd name="connsiteX21" fmla="*/ 366141 w 679627"/>
                <a:gd name="connsiteY21" fmla="*/ 628411 h 636972"/>
                <a:gd name="connsiteX22" fmla="*/ 269875 w 679627"/>
                <a:gd name="connsiteY22" fmla="*/ 559069 h 636972"/>
                <a:gd name="connsiteX23" fmla="*/ 202946 w 679627"/>
                <a:gd name="connsiteY23" fmla="*/ 549671 h 636972"/>
                <a:gd name="connsiteX24" fmla="*/ 52070 w 679627"/>
                <a:gd name="connsiteY24" fmla="*/ 622187 h 636972"/>
                <a:gd name="connsiteX25" fmla="*/ 0 w 679627"/>
                <a:gd name="connsiteY25" fmla="*/ 632094 h 636972"/>
                <a:gd name="connsiteX26" fmla="*/ 104521 w 679627"/>
                <a:gd name="connsiteY26" fmla="*/ 234329 h 636972"/>
                <a:gd name="connsiteX27" fmla="*/ 59817 w 679627"/>
                <a:gd name="connsiteY27" fmla="*/ 248046 h 636972"/>
                <a:gd name="connsiteX28" fmla="*/ 79629 w 679627"/>
                <a:gd name="connsiteY28" fmla="*/ 290083 h 636972"/>
                <a:gd name="connsiteX29" fmla="*/ 296291 w 679627"/>
                <a:gd name="connsiteY29" fmla="*/ 537733 h 636972"/>
                <a:gd name="connsiteX30" fmla="*/ 369824 w 679627"/>
                <a:gd name="connsiteY30" fmla="*/ 592851 h 636972"/>
                <a:gd name="connsiteX31" fmla="*/ 409829 w 679627"/>
                <a:gd name="connsiteY31" fmla="*/ 579008 h 636972"/>
                <a:gd name="connsiteX32" fmla="*/ 407670 w 679627"/>
                <a:gd name="connsiteY32" fmla="*/ 505475 h 636972"/>
                <a:gd name="connsiteX33" fmla="*/ 445770 w 679627"/>
                <a:gd name="connsiteY33" fmla="*/ 365775 h 636972"/>
                <a:gd name="connsiteX34" fmla="*/ 464947 w 679627"/>
                <a:gd name="connsiteY34" fmla="*/ 346725 h 636972"/>
                <a:gd name="connsiteX35" fmla="*/ 519303 w 679627"/>
                <a:gd name="connsiteY35" fmla="*/ 303545 h 636972"/>
                <a:gd name="connsiteX36" fmla="*/ 576199 w 679627"/>
                <a:gd name="connsiteY36" fmla="*/ 329707 h 636972"/>
                <a:gd name="connsiteX37" fmla="*/ 611759 w 679627"/>
                <a:gd name="connsiteY37" fmla="*/ 321578 h 636972"/>
                <a:gd name="connsiteX38" fmla="*/ 630809 w 679627"/>
                <a:gd name="connsiteY38" fmla="*/ 295289 h 636972"/>
                <a:gd name="connsiteX39" fmla="*/ 634619 w 679627"/>
                <a:gd name="connsiteY39" fmla="*/ 230139 h 636972"/>
                <a:gd name="connsiteX40" fmla="*/ 480187 w 679627"/>
                <a:gd name="connsiteY40" fmla="*/ 65039 h 636972"/>
                <a:gd name="connsiteX41" fmla="*/ 377190 w 679627"/>
                <a:gd name="connsiteY41" fmla="*/ 75071 h 636972"/>
                <a:gd name="connsiteX42" fmla="*/ 372618 w 679627"/>
                <a:gd name="connsiteY42" fmla="*/ 135142 h 636972"/>
                <a:gd name="connsiteX43" fmla="*/ 366268 w 679627"/>
                <a:gd name="connsiteY43" fmla="*/ 193563 h 636972"/>
                <a:gd name="connsiteX44" fmla="*/ 297561 w 679627"/>
                <a:gd name="connsiteY44" fmla="*/ 254777 h 636972"/>
                <a:gd name="connsiteX45" fmla="*/ 203835 w 679627"/>
                <a:gd name="connsiteY45" fmla="*/ 266079 h 636972"/>
                <a:gd name="connsiteX46" fmla="*/ 104521 w 679627"/>
                <a:gd name="connsiteY46" fmla="*/ 234329 h 636972"/>
                <a:gd name="connsiteX47" fmla="*/ 90424 w 679627"/>
                <a:gd name="connsiteY47" fmla="*/ 562116 h 636972"/>
                <a:gd name="connsiteX48" fmla="*/ 216662 w 679627"/>
                <a:gd name="connsiteY48" fmla="*/ 512714 h 636972"/>
                <a:gd name="connsiteX49" fmla="*/ 161290 w 679627"/>
                <a:gd name="connsiteY49" fmla="*/ 457977 h 6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79627" h="636972">
                  <a:moveTo>
                    <a:pt x="0" y="632094"/>
                  </a:moveTo>
                  <a:cubicBezTo>
                    <a:pt x="39624" y="575959"/>
                    <a:pt x="78994" y="520460"/>
                    <a:pt x="117856" y="464708"/>
                  </a:cubicBezTo>
                  <a:cubicBezTo>
                    <a:pt x="141224" y="431433"/>
                    <a:pt x="146812" y="434863"/>
                    <a:pt x="116459" y="396001"/>
                  </a:cubicBezTo>
                  <a:cubicBezTo>
                    <a:pt x="84150" y="354840"/>
                    <a:pt x="55830" y="310695"/>
                    <a:pt x="31877" y="264175"/>
                  </a:cubicBezTo>
                  <a:cubicBezTo>
                    <a:pt x="19177" y="240171"/>
                    <a:pt x="26416" y="226075"/>
                    <a:pt x="47371" y="216677"/>
                  </a:cubicBezTo>
                  <a:cubicBezTo>
                    <a:pt x="88951" y="197207"/>
                    <a:pt x="137185" y="198058"/>
                    <a:pt x="178054" y="218963"/>
                  </a:cubicBezTo>
                  <a:cubicBezTo>
                    <a:pt x="202311" y="230011"/>
                    <a:pt x="225171" y="258840"/>
                    <a:pt x="248539" y="252490"/>
                  </a:cubicBezTo>
                  <a:cubicBezTo>
                    <a:pt x="271907" y="246140"/>
                    <a:pt x="293370" y="218073"/>
                    <a:pt x="315341" y="199404"/>
                  </a:cubicBezTo>
                  <a:cubicBezTo>
                    <a:pt x="322326" y="193689"/>
                    <a:pt x="328041" y="186704"/>
                    <a:pt x="335915" y="181878"/>
                  </a:cubicBezTo>
                  <a:cubicBezTo>
                    <a:pt x="352806" y="170576"/>
                    <a:pt x="353568" y="160415"/>
                    <a:pt x="341884" y="142254"/>
                  </a:cubicBezTo>
                  <a:cubicBezTo>
                    <a:pt x="313690" y="98439"/>
                    <a:pt x="315087" y="97551"/>
                    <a:pt x="345821" y="57546"/>
                  </a:cubicBezTo>
                  <a:cubicBezTo>
                    <a:pt x="350139" y="51831"/>
                    <a:pt x="354838" y="46370"/>
                    <a:pt x="359664" y="41035"/>
                  </a:cubicBezTo>
                  <a:cubicBezTo>
                    <a:pt x="404622" y="-9129"/>
                    <a:pt x="428879" y="-12559"/>
                    <a:pt x="485013" y="26684"/>
                  </a:cubicBezTo>
                  <a:cubicBezTo>
                    <a:pt x="555714" y="77167"/>
                    <a:pt x="615645" y="141239"/>
                    <a:pt x="661289" y="215152"/>
                  </a:cubicBezTo>
                  <a:cubicBezTo>
                    <a:pt x="684530" y="251475"/>
                    <a:pt x="688721" y="284748"/>
                    <a:pt x="655955" y="317388"/>
                  </a:cubicBezTo>
                  <a:cubicBezTo>
                    <a:pt x="649732" y="323738"/>
                    <a:pt x="645287" y="331865"/>
                    <a:pt x="639572" y="338851"/>
                  </a:cubicBezTo>
                  <a:cubicBezTo>
                    <a:pt x="611632" y="373648"/>
                    <a:pt x="599313" y="376061"/>
                    <a:pt x="562102" y="354852"/>
                  </a:cubicBezTo>
                  <a:cubicBezTo>
                    <a:pt x="522859" y="332501"/>
                    <a:pt x="522732" y="332373"/>
                    <a:pt x="492887" y="362981"/>
                  </a:cubicBezTo>
                  <a:cubicBezTo>
                    <a:pt x="482727" y="373267"/>
                    <a:pt x="473710" y="384825"/>
                    <a:pt x="462788" y="394096"/>
                  </a:cubicBezTo>
                  <a:cubicBezTo>
                    <a:pt x="429514" y="422163"/>
                    <a:pt x="416941" y="451753"/>
                    <a:pt x="436245" y="496458"/>
                  </a:cubicBezTo>
                  <a:cubicBezTo>
                    <a:pt x="453454" y="535650"/>
                    <a:pt x="447586" y="581141"/>
                    <a:pt x="421005" y="614695"/>
                  </a:cubicBezTo>
                  <a:cubicBezTo>
                    <a:pt x="405892" y="634887"/>
                    <a:pt x="390652" y="641746"/>
                    <a:pt x="366141" y="628411"/>
                  </a:cubicBezTo>
                  <a:cubicBezTo>
                    <a:pt x="331064" y="609754"/>
                    <a:pt x="298679" y="586437"/>
                    <a:pt x="269875" y="559069"/>
                  </a:cubicBezTo>
                  <a:cubicBezTo>
                    <a:pt x="247904" y="537859"/>
                    <a:pt x="229616" y="537606"/>
                    <a:pt x="202946" y="549671"/>
                  </a:cubicBezTo>
                  <a:cubicBezTo>
                    <a:pt x="152146" y="572658"/>
                    <a:pt x="100584" y="594247"/>
                    <a:pt x="52070" y="622187"/>
                  </a:cubicBezTo>
                  <a:cubicBezTo>
                    <a:pt x="37084" y="630824"/>
                    <a:pt x="22606" y="644286"/>
                    <a:pt x="0" y="632094"/>
                  </a:cubicBezTo>
                  <a:close/>
                  <a:moveTo>
                    <a:pt x="104521" y="234329"/>
                  </a:moveTo>
                  <a:cubicBezTo>
                    <a:pt x="91821" y="237758"/>
                    <a:pt x="68072" y="228488"/>
                    <a:pt x="59817" y="248046"/>
                  </a:cubicBezTo>
                  <a:cubicBezTo>
                    <a:pt x="53213" y="263921"/>
                    <a:pt x="70866" y="277128"/>
                    <a:pt x="79629" y="290083"/>
                  </a:cubicBezTo>
                  <a:cubicBezTo>
                    <a:pt x="139624" y="382577"/>
                    <a:pt x="212585" y="465977"/>
                    <a:pt x="296291" y="537733"/>
                  </a:cubicBezTo>
                  <a:cubicBezTo>
                    <a:pt x="319659" y="557417"/>
                    <a:pt x="345567" y="574054"/>
                    <a:pt x="369824" y="592851"/>
                  </a:cubicBezTo>
                  <a:cubicBezTo>
                    <a:pt x="390906" y="609233"/>
                    <a:pt x="401066" y="598692"/>
                    <a:pt x="409829" y="579008"/>
                  </a:cubicBezTo>
                  <a:cubicBezTo>
                    <a:pt x="420612" y="555500"/>
                    <a:pt x="419811" y="528309"/>
                    <a:pt x="407670" y="505475"/>
                  </a:cubicBezTo>
                  <a:cubicBezTo>
                    <a:pt x="376555" y="445531"/>
                    <a:pt x="401447" y="403239"/>
                    <a:pt x="445770" y="365775"/>
                  </a:cubicBezTo>
                  <a:cubicBezTo>
                    <a:pt x="452628" y="359933"/>
                    <a:pt x="458470" y="353075"/>
                    <a:pt x="464947" y="346725"/>
                  </a:cubicBezTo>
                  <a:cubicBezTo>
                    <a:pt x="481965" y="330722"/>
                    <a:pt x="496443" y="308625"/>
                    <a:pt x="519303" y="303545"/>
                  </a:cubicBezTo>
                  <a:cubicBezTo>
                    <a:pt x="542163" y="298464"/>
                    <a:pt x="557403" y="319292"/>
                    <a:pt x="576199" y="329707"/>
                  </a:cubicBezTo>
                  <a:cubicBezTo>
                    <a:pt x="592074" y="338851"/>
                    <a:pt x="602488" y="337072"/>
                    <a:pt x="611759" y="321578"/>
                  </a:cubicBezTo>
                  <a:cubicBezTo>
                    <a:pt x="616738" y="311901"/>
                    <a:pt x="623164" y="303036"/>
                    <a:pt x="630809" y="295289"/>
                  </a:cubicBezTo>
                  <a:cubicBezTo>
                    <a:pt x="654939" y="274334"/>
                    <a:pt x="650113" y="254141"/>
                    <a:pt x="634619" y="230139"/>
                  </a:cubicBezTo>
                  <a:cubicBezTo>
                    <a:pt x="593611" y="166168"/>
                    <a:pt x="541274" y="110225"/>
                    <a:pt x="480187" y="65039"/>
                  </a:cubicBezTo>
                  <a:cubicBezTo>
                    <a:pt x="415544" y="17159"/>
                    <a:pt x="428371" y="23509"/>
                    <a:pt x="377190" y="75071"/>
                  </a:cubicBezTo>
                  <a:cubicBezTo>
                    <a:pt x="348996" y="103392"/>
                    <a:pt x="347980" y="105933"/>
                    <a:pt x="372618" y="135142"/>
                  </a:cubicBezTo>
                  <a:cubicBezTo>
                    <a:pt x="393065" y="159400"/>
                    <a:pt x="387731" y="175528"/>
                    <a:pt x="366268" y="193563"/>
                  </a:cubicBezTo>
                  <a:cubicBezTo>
                    <a:pt x="342773" y="213247"/>
                    <a:pt x="320548" y="234457"/>
                    <a:pt x="297561" y="254777"/>
                  </a:cubicBezTo>
                  <a:cubicBezTo>
                    <a:pt x="254381" y="292877"/>
                    <a:pt x="254254" y="292877"/>
                    <a:pt x="203835" y="266079"/>
                  </a:cubicBezTo>
                  <a:cubicBezTo>
                    <a:pt x="173990" y="249315"/>
                    <a:pt x="144399" y="231663"/>
                    <a:pt x="104521" y="234329"/>
                  </a:cubicBezTo>
                  <a:close/>
                  <a:moveTo>
                    <a:pt x="90424" y="562116"/>
                  </a:moveTo>
                  <a:lnTo>
                    <a:pt x="216662" y="512714"/>
                  </a:lnTo>
                  <a:cubicBezTo>
                    <a:pt x="197485" y="492139"/>
                    <a:pt x="183515" y="472327"/>
                    <a:pt x="161290" y="457977"/>
                  </a:cubicBezTo>
                  <a:close/>
                </a:path>
              </a:pathLst>
            </a:custGeom>
            <a:solidFill>
              <a:srgbClr val="000000"/>
            </a:solidFill>
            <a:ln w="3172" cap="flat">
              <a:solidFill>
                <a:srgbClr val="000000"/>
              </a:solid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910D214F-76AA-438E-9471-D5E89011F8EE}"/>
                </a:ext>
              </a:extLst>
            </p:cNvPr>
            <p:cNvSpPr/>
            <p:nvPr/>
          </p:nvSpPr>
          <p:spPr>
            <a:xfrm>
              <a:off x="6177534" y="5960716"/>
              <a:ext cx="169036" cy="193703"/>
            </a:xfrm>
            <a:custGeom>
              <a:avLst/>
              <a:gdLst>
                <a:gd name="connsiteX0" fmla="*/ 0 w 169036"/>
                <a:gd name="connsiteY0" fmla="*/ 790 h 193703"/>
                <a:gd name="connsiteX1" fmla="*/ 9779 w 169036"/>
                <a:gd name="connsiteY1" fmla="*/ 790 h 193703"/>
                <a:gd name="connsiteX2" fmla="*/ 166624 w 169036"/>
                <a:gd name="connsiteY2" fmla="*/ 178590 h 193703"/>
                <a:gd name="connsiteX3" fmla="*/ 169037 w 169036"/>
                <a:gd name="connsiteY3" fmla="*/ 193703 h 193703"/>
                <a:gd name="connsiteX4" fmla="*/ 0 w 169036"/>
                <a:gd name="connsiteY4" fmla="*/ 790 h 19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36" h="193703">
                  <a:moveTo>
                    <a:pt x="0" y="790"/>
                  </a:moveTo>
                  <a:cubicBezTo>
                    <a:pt x="3302" y="790"/>
                    <a:pt x="8509" y="-988"/>
                    <a:pt x="9779" y="790"/>
                  </a:cubicBezTo>
                  <a:cubicBezTo>
                    <a:pt x="57594" y="63846"/>
                    <a:pt x="110020" y="123282"/>
                    <a:pt x="166624" y="178590"/>
                  </a:cubicBezTo>
                  <a:cubicBezTo>
                    <a:pt x="169545" y="181257"/>
                    <a:pt x="168275" y="188369"/>
                    <a:pt x="169037" y="193703"/>
                  </a:cubicBezTo>
                  <a:cubicBezTo>
                    <a:pt x="106553" y="184178"/>
                    <a:pt x="8509" y="71783"/>
                    <a:pt x="0" y="790"/>
                  </a:cubicBezTo>
                  <a:close/>
                </a:path>
              </a:pathLst>
            </a:custGeom>
            <a:solidFill>
              <a:srgbClr val="000000"/>
            </a:solidFill>
            <a:ln w="3172" cap="flat">
              <a:solidFill>
                <a:srgbClr val="000000"/>
              </a:solidFill>
              <a:prstDash val="solid"/>
              <a:miter/>
            </a:ln>
          </p:spPr>
          <p:txBody>
            <a:bodyPr rtlCol="0" anchor="ctr"/>
            <a:lstStyle/>
            <a:p>
              <a:endParaRPr lang="nl-NL"/>
            </a:p>
          </p:txBody>
        </p:sp>
      </p:gr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90" name="Groep 89">
            <a:extLst>
              <a:ext uri="{FF2B5EF4-FFF2-40B4-BE49-F238E27FC236}">
                <a16:creationId xmlns:a16="http://schemas.microsoft.com/office/drawing/2014/main" id="{35B26FB2-9E96-42DC-948C-2B2AF30D6D9D}"/>
              </a:ext>
            </a:extLst>
          </p:cNvPr>
          <p:cNvGrpSpPr/>
          <p:nvPr/>
        </p:nvGrpSpPr>
        <p:grpSpPr>
          <a:xfrm>
            <a:off x="809393" y="1639560"/>
            <a:ext cx="3894514" cy="824118"/>
            <a:chOff x="942738" y="1948158"/>
            <a:chExt cx="3711149" cy="824118"/>
          </a:xfrm>
        </p:grpSpPr>
        <p:sp>
          <p:nvSpPr>
            <p:cNvPr id="91" name="Vrije vorm: vorm 90">
              <a:extLst>
                <a:ext uri="{FF2B5EF4-FFF2-40B4-BE49-F238E27FC236}">
                  <a16:creationId xmlns:a16="http://schemas.microsoft.com/office/drawing/2014/main" id="{AD40BBFA-35B6-4C88-B3D5-72CB29A77B92}"/>
                </a:ext>
              </a:extLst>
            </p:cNvPr>
            <p:cNvSpPr/>
            <p:nvPr/>
          </p:nvSpPr>
          <p:spPr>
            <a:xfrm>
              <a:off x="1145272" y="1985567"/>
              <a:ext cx="3508615" cy="592312"/>
            </a:xfrm>
            <a:custGeom>
              <a:avLst/>
              <a:gdLst>
                <a:gd name="connsiteX0" fmla="*/ 0 w 2906282"/>
                <a:gd name="connsiteY0" fmla="*/ 0 h 592215"/>
                <a:gd name="connsiteX1" fmla="*/ 2906283 w 2906282"/>
                <a:gd name="connsiteY1" fmla="*/ 0 h 592215"/>
                <a:gd name="connsiteX2" fmla="*/ 2906283 w 2906282"/>
                <a:gd name="connsiteY2" fmla="*/ 592216 h 592215"/>
                <a:gd name="connsiteX3" fmla="*/ 0 w 2906282"/>
                <a:gd name="connsiteY3" fmla="*/ 592216 h 592215"/>
              </a:gdLst>
              <a:ahLst/>
              <a:cxnLst>
                <a:cxn ang="0">
                  <a:pos x="connsiteX0" y="connsiteY0"/>
                </a:cxn>
                <a:cxn ang="0">
                  <a:pos x="connsiteX1" y="connsiteY1"/>
                </a:cxn>
                <a:cxn ang="0">
                  <a:pos x="connsiteX2" y="connsiteY2"/>
                </a:cxn>
                <a:cxn ang="0">
                  <a:pos x="connsiteX3" y="connsiteY3"/>
                </a:cxn>
              </a:cxnLst>
              <a:rect l="l" t="t" r="r" b="b"/>
              <a:pathLst>
                <a:path w="2906282" h="592215">
                  <a:moveTo>
                    <a:pt x="0" y="0"/>
                  </a:moveTo>
                  <a:lnTo>
                    <a:pt x="2906283" y="0"/>
                  </a:lnTo>
                  <a:lnTo>
                    <a:pt x="2906283" y="592216"/>
                  </a:lnTo>
                  <a:lnTo>
                    <a:pt x="0" y="592216"/>
                  </a:lnTo>
                  <a:close/>
                </a:path>
              </a:pathLst>
            </a:custGeom>
            <a:solidFill>
              <a:srgbClr val="FFFFFF"/>
            </a:solidFill>
            <a:ln w="1269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2000" b="1" dirty="0"/>
                <a:t>Formatief evalueren met:</a:t>
              </a:r>
            </a:p>
          </p:txBody>
        </p:sp>
        <p:sp>
          <p:nvSpPr>
            <p:cNvPr id="92" name="Vrije vorm: vorm 91">
              <a:extLst>
                <a:ext uri="{FF2B5EF4-FFF2-40B4-BE49-F238E27FC236}">
                  <a16:creationId xmlns:a16="http://schemas.microsoft.com/office/drawing/2014/main" id="{C4C18C1B-4739-40BE-9915-F7866B791A8C}"/>
                </a:ext>
              </a:extLst>
            </p:cNvPr>
            <p:cNvSpPr/>
            <p:nvPr/>
          </p:nvSpPr>
          <p:spPr>
            <a:xfrm>
              <a:off x="942738" y="1948158"/>
              <a:ext cx="3711149" cy="824118"/>
            </a:xfrm>
            <a:custGeom>
              <a:avLst/>
              <a:gdLst>
                <a:gd name="connsiteX0" fmla="*/ 163374 w 3147720"/>
                <a:gd name="connsiteY0" fmla="*/ 0 h 824118"/>
                <a:gd name="connsiteX1" fmla="*/ 0 w 3147720"/>
                <a:gd name="connsiteY1" fmla="*/ 117350 h 824118"/>
                <a:gd name="connsiteX2" fmla="*/ 0 w 3147720"/>
                <a:gd name="connsiteY2" fmla="*/ 824119 h 824118"/>
                <a:gd name="connsiteX3" fmla="*/ 2930693 w 3147720"/>
                <a:gd name="connsiteY3" fmla="*/ 824119 h 824118"/>
                <a:gd name="connsiteX4" fmla="*/ 3147721 w 3147720"/>
                <a:gd name="connsiteY4" fmla="*/ 667356 h 824118"/>
                <a:gd name="connsiteX5" fmla="*/ 3147721 w 3147720"/>
                <a:gd name="connsiteY5" fmla="*/ 667356 h 824118"/>
                <a:gd name="connsiteX6" fmla="*/ 3147721 w 3147720"/>
                <a:gd name="connsiteY6" fmla="*/ 647140 h 824118"/>
                <a:gd name="connsiteX7" fmla="*/ 3147721 w 3147720"/>
                <a:gd name="connsiteY7" fmla="*/ 647140 h 824118"/>
                <a:gd name="connsiteX8" fmla="*/ 3147721 w 3147720"/>
                <a:gd name="connsiteY8" fmla="*/ 647140 h 824118"/>
                <a:gd name="connsiteX9" fmla="*/ 3147721 w 3147720"/>
                <a:gd name="connsiteY9" fmla="*/ 0 h 824118"/>
                <a:gd name="connsiteX10" fmla="*/ 163374 w 3147720"/>
                <a:gd name="connsiteY10" fmla="*/ 0 h 824118"/>
                <a:gd name="connsiteX11" fmla="*/ 163374 w 3147720"/>
                <a:gd name="connsiteY11" fmla="*/ 1144 h 824118"/>
                <a:gd name="connsiteX12" fmla="*/ 202406 w 3147720"/>
                <a:gd name="connsiteY12" fmla="*/ 37506 h 824118"/>
                <a:gd name="connsiteX13" fmla="*/ 3108816 w 3147720"/>
                <a:gd name="connsiteY13" fmla="*/ 37506 h 824118"/>
                <a:gd name="connsiteX14" fmla="*/ 3108816 w 3147720"/>
                <a:gd name="connsiteY14" fmla="*/ 629849 h 824118"/>
                <a:gd name="connsiteX15" fmla="*/ 202533 w 3147720"/>
                <a:gd name="connsiteY15" fmla="*/ 629849 h 82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7720" h="824118">
                  <a:moveTo>
                    <a:pt x="163374" y="0"/>
                  </a:moveTo>
                  <a:lnTo>
                    <a:pt x="0" y="117350"/>
                  </a:lnTo>
                  <a:lnTo>
                    <a:pt x="0" y="824119"/>
                  </a:lnTo>
                  <a:lnTo>
                    <a:pt x="2930693" y="824119"/>
                  </a:lnTo>
                  <a:lnTo>
                    <a:pt x="3147721" y="667356"/>
                  </a:lnTo>
                  <a:lnTo>
                    <a:pt x="3147721" y="667356"/>
                  </a:lnTo>
                  <a:lnTo>
                    <a:pt x="3147721" y="647140"/>
                  </a:lnTo>
                  <a:lnTo>
                    <a:pt x="3147721" y="647140"/>
                  </a:lnTo>
                  <a:lnTo>
                    <a:pt x="3147721" y="647140"/>
                  </a:lnTo>
                  <a:lnTo>
                    <a:pt x="3147721" y="0"/>
                  </a:lnTo>
                  <a:lnTo>
                    <a:pt x="163374" y="0"/>
                  </a:lnTo>
                  <a:lnTo>
                    <a:pt x="163374" y="1144"/>
                  </a:lnTo>
                  <a:moveTo>
                    <a:pt x="202406" y="37506"/>
                  </a:moveTo>
                  <a:lnTo>
                    <a:pt x="3108816" y="37506"/>
                  </a:lnTo>
                  <a:lnTo>
                    <a:pt x="3108816" y="629849"/>
                  </a:lnTo>
                  <a:lnTo>
                    <a:pt x="202533" y="629849"/>
                  </a:lnTo>
                  <a:close/>
                </a:path>
              </a:pathLst>
            </a:custGeom>
            <a:solidFill>
              <a:srgbClr val="E5007E"/>
            </a:solidFill>
            <a:ln w="12700" cap="flat">
              <a:noFill/>
              <a:prstDash val="solid"/>
              <a:miter/>
            </a:ln>
          </p:spPr>
          <p:txBody>
            <a:bodyPr rtlCol="0" anchor="ctr"/>
            <a:lstStyle/>
            <a:p>
              <a:endParaRPr lang="nl-NL" sz="2000"/>
            </a:p>
          </p:txBody>
        </p:sp>
      </p:grpSp>
      <p:sp>
        <p:nvSpPr>
          <p:cNvPr id="81" name="Vrije vorm: vorm 80">
            <a:extLst>
              <a:ext uri="{FF2B5EF4-FFF2-40B4-BE49-F238E27FC236}">
                <a16:creationId xmlns:a16="http://schemas.microsoft.com/office/drawing/2014/main" id="{D368F2D4-4AF8-4D9F-AD0F-9533C63FD072}"/>
              </a:ext>
            </a:extLst>
          </p:cNvPr>
          <p:cNvSpPr/>
          <p:nvPr/>
        </p:nvSpPr>
        <p:spPr>
          <a:xfrm>
            <a:off x="-1" y="645449"/>
            <a:ext cx="8000389" cy="95822"/>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grpSp>
        <p:nvGrpSpPr>
          <p:cNvPr id="5" name="Groep 4">
            <a:extLst>
              <a:ext uri="{FF2B5EF4-FFF2-40B4-BE49-F238E27FC236}">
                <a16:creationId xmlns:a16="http://schemas.microsoft.com/office/drawing/2014/main" id="{C3F39CB1-0300-4D57-8EC5-4384E87467C5}"/>
              </a:ext>
            </a:extLst>
          </p:cNvPr>
          <p:cNvGrpSpPr/>
          <p:nvPr/>
        </p:nvGrpSpPr>
        <p:grpSpPr>
          <a:xfrm>
            <a:off x="5951474" y="473444"/>
            <a:ext cx="5628894" cy="5628894"/>
            <a:chOff x="5951474" y="704850"/>
            <a:chExt cx="5628894" cy="5628894"/>
          </a:xfrm>
        </p:grpSpPr>
        <p:sp>
          <p:nvSpPr>
            <p:cNvPr id="61" name="Vrije vorm: vorm 60">
              <a:extLst>
                <a:ext uri="{FF2B5EF4-FFF2-40B4-BE49-F238E27FC236}">
                  <a16:creationId xmlns:a16="http://schemas.microsoft.com/office/drawing/2014/main" id="{AD613511-4201-44CA-889C-200C478EB45F}"/>
                </a:ext>
              </a:extLst>
            </p:cNvPr>
            <p:cNvSpPr/>
            <p:nvPr/>
          </p:nvSpPr>
          <p:spPr>
            <a:xfrm>
              <a:off x="5951474" y="704850"/>
              <a:ext cx="5628894" cy="5628894"/>
            </a:xfrm>
            <a:custGeom>
              <a:avLst/>
              <a:gdLst>
                <a:gd name="connsiteX0" fmla="*/ 5628895 w 5628894"/>
                <a:gd name="connsiteY0" fmla="*/ 2814447 h 5628894"/>
                <a:gd name="connsiteX1" fmla="*/ 2814448 w 5628894"/>
                <a:gd name="connsiteY1" fmla="*/ 5628894 h 5628894"/>
                <a:gd name="connsiteX2" fmla="*/ 1 w 5628894"/>
                <a:gd name="connsiteY2" fmla="*/ 2814447 h 5628894"/>
                <a:gd name="connsiteX3" fmla="*/ 2814448 w 5628894"/>
                <a:gd name="connsiteY3" fmla="*/ 0 h 5628894"/>
                <a:gd name="connsiteX4" fmla="*/ 5628895 w 5628894"/>
                <a:gd name="connsiteY4" fmla="*/ 2814447 h 562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8894" h="5628894">
                  <a:moveTo>
                    <a:pt x="5628895" y="2814447"/>
                  </a:moveTo>
                  <a:cubicBezTo>
                    <a:pt x="5628895" y="4368823"/>
                    <a:pt x="4368823" y="5628894"/>
                    <a:pt x="2814448" y="5628894"/>
                  </a:cubicBezTo>
                  <a:cubicBezTo>
                    <a:pt x="1260071" y="5628894"/>
                    <a:pt x="1" y="4368823"/>
                    <a:pt x="1" y="2814447"/>
                  </a:cubicBezTo>
                  <a:cubicBezTo>
                    <a:pt x="1" y="1260071"/>
                    <a:pt x="1260072" y="0"/>
                    <a:pt x="2814448" y="0"/>
                  </a:cubicBezTo>
                  <a:cubicBezTo>
                    <a:pt x="4368824" y="0"/>
                    <a:pt x="5628895" y="1260071"/>
                    <a:pt x="5628895" y="2814447"/>
                  </a:cubicBezTo>
                  <a:close/>
                </a:path>
              </a:pathLst>
            </a:custGeom>
            <a:solidFill>
              <a:srgbClr val="FFFFFF"/>
            </a:solidFill>
            <a:ln w="12697"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7E6D8E51-C66E-44C8-B2C3-E2B983765BEC}"/>
                </a:ext>
              </a:extLst>
            </p:cNvPr>
            <p:cNvSpPr/>
            <p:nvPr/>
          </p:nvSpPr>
          <p:spPr>
            <a:xfrm>
              <a:off x="5951474" y="704850"/>
              <a:ext cx="5628894" cy="5628894"/>
            </a:xfrm>
            <a:custGeom>
              <a:avLst/>
              <a:gdLst>
                <a:gd name="connsiteX0" fmla="*/ 5628895 w 5628894"/>
                <a:gd name="connsiteY0" fmla="*/ 2814447 h 5628894"/>
                <a:gd name="connsiteX1" fmla="*/ 2814448 w 5628894"/>
                <a:gd name="connsiteY1" fmla="*/ 5628894 h 5628894"/>
                <a:gd name="connsiteX2" fmla="*/ 1 w 5628894"/>
                <a:gd name="connsiteY2" fmla="*/ 2814447 h 5628894"/>
                <a:gd name="connsiteX3" fmla="*/ 2814448 w 5628894"/>
                <a:gd name="connsiteY3" fmla="*/ 0 h 5628894"/>
                <a:gd name="connsiteX4" fmla="*/ 5628895 w 5628894"/>
                <a:gd name="connsiteY4" fmla="*/ 2814447 h 5628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8894" h="5628894">
                  <a:moveTo>
                    <a:pt x="5628895" y="2814447"/>
                  </a:moveTo>
                  <a:cubicBezTo>
                    <a:pt x="5628895" y="4368823"/>
                    <a:pt x="4368823" y="5628894"/>
                    <a:pt x="2814448" y="5628894"/>
                  </a:cubicBezTo>
                  <a:cubicBezTo>
                    <a:pt x="1260071" y="5628894"/>
                    <a:pt x="1" y="4368823"/>
                    <a:pt x="1" y="2814447"/>
                  </a:cubicBezTo>
                  <a:cubicBezTo>
                    <a:pt x="1" y="1260071"/>
                    <a:pt x="1260072" y="0"/>
                    <a:pt x="2814448" y="0"/>
                  </a:cubicBezTo>
                  <a:cubicBezTo>
                    <a:pt x="4368824" y="0"/>
                    <a:pt x="5628895" y="1260071"/>
                    <a:pt x="5628895" y="2814447"/>
                  </a:cubicBezTo>
                  <a:close/>
                </a:path>
              </a:pathLst>
            </a:custGeom>
            <a:noFill/>
            <a:ln w="22225" cap="flat">
              <a:solidFill>
                <a:srgbClr val="E5007E"/>
              </a:solidFill>
              <a:prstDash val="dash"/>
              <a:miter/>
            </a:ln>
          </p:spPr>
          <p:txBody>
            <a:bodyPr rtlCol="0" anchor="ctr"/>
            <a:lstStyle/>
            <a:p>
              <a:endParaRPr lang="nl-NL"/>
            </a:p>
          </p:txBody>
        </p:sp>
        <p:sp>
          <p:nvSpPr>
            <p:cNvPr id="130" name="Vrije vorm: vorm 129">
              <a:extLst>
                <a:ext uri="{FF2B5EF4-FFF2-40B4-BE49-F238E27FC236}">
                  <a16:creationId xmlns:a16="http://schemas.microsoft.com/office/drawing/2014/main" id="{65002397-35CD-4545-BB04-E5BAAC3600B6}"/>
                </a:ext>
              </a:extLst>
            </p:cNvPr>
            <p:cNvSpPr/>
            <p:nvPr/>
          </p:nvSpPr>
          <p:spPr>
            <a:xfrm>
              <a:off x="7233221" y="3623652"/>
              <a:ext cx="3061514" cy="2584080"/>
            </a:xfrm>
            <a:custGeom>
              <a:avLst/>
              <a:gdLst>
                <a:gd name="connsiteX0" fmla="*/ 1592810 w 3061514"/>
                <a:gd name="connsiteY0" fmla="*/ 86030 h 2584080"/>
                <a:gd name="connsiteX1" fmla="*/ 1530275 w 3061514"/>
                <a:gd name="connsiteY1" fmla="*/ -69 h 2584080"/>
                <a:gd name="connsiteX2" fmla="*/ 1467740 w 3061514"/>
                <a:gd name="connsiteY2" fmla="*/ 86030 h 2584080"/>
                <a:gd name="connsiteX3" fmla="*/ -482 w 3061514"/>
                <a:gd name="connsiteY3" fmla="*/ 2105806 h 2584080"/>
                <a:gd name="connsiteX4" fmla="*/ 1467740 w 3061514"/>
                <a:gd name="connsiteY4" fmla="*/ 2583302 h 2584080"/>
                <a:gd name="connsiteX5" fmla="*/ 1592810 w 3061514"/>
                <a:gd name="connsiteY5" fmla="*/ 2583302 h 2584080"/>
                <a:gd name="connsiteX6" fmla="*/ 3061033 w 3061514"/>
                <a:gd name="connsiteY6" fmla="*/ 2105806 h 258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1514" h="2584080">
                  <a:moveTo>
                    <a:pt x="1592810" y="86030"/>
                  </a:moveTo>
                  <a:lnTo>
                    <a:pt x="1530275" y="-69"/>
                  </a:lnTo>
                  <a:lnTo>
                    <a:pt x="1467740" y="86030"/>
                  </a:lnTo>
                  <a:lnTo>
                    <a:pt x="-482" y="2105806"/>
                  </a:lnTo>
                  <a:cubicBezTo>
                    <a:pt x="431918" y="2404682"/>
                    <a:pt x="942248" y="2570653"/>
                    <a:pt x="1467740" y="2583302"/>
                  </a:cubicBezTo>
                  <a:cubicBezTo>
                    <a:pt x="1509339" y="2584247"/>
                    <a:pt x="1551030" y="2584247"/>
                    <a:pt x="1592810" y="2583302"/>
                  </a:cubicBezTo>
                  <a:cubicBezTo>
                    <a:pt x="2118224" y="2570238"/>
                    <a:pt x="2628437" y="2404306"/>
                    <a:pt x="3061033" y="2105806"/>
                  </a:cubicBezTo>
                  <a:close/>
                </a:path>
              </a:pathLst>
            </a:custGeom>
            <a:solidFill>
              <a:srgbClr val="71CAF3"/>
            </a:solidFill>
            <a:ln w="12937" cap="flat">
              <a:noFill/>
              <a:prstDash val="solid"/>
              <a:miter/>
            </a:ln>
          </p:spPr>
          <p:txBody>
            <a:bodyPr rtlCol="0" anchor="ctr"/>
            <a:lstStyle/>
            <a:p>
              <a:endParaRPr lang="nl-NL"/>
            </a:p>
          </p:txBody>
        </p:sp>
        <p:sp>
          <p:nvSpPr>
            <p:cNvPr id="131" name="Vrije vorm: vorm 130">
              <a:extLst>
                <a:ext uri="{FF2B5EF4-FFF2-40B4-BE49-F238E27FC236}">
                  <a16:creationId xmlns:a16="http://schemas.microsoft.com/office/drawing/2014/main" id="{40E68479-9175-4F14-9969-8CD98AA49618}"/>
                </a:ext>
              </a:extLst>
            </p:cNvPr>
            <p:cNvSpPr/>
            <p:nvPr/>
          </p:nvSpPr>
          <p:spPr>
            <a:xfrm>
              <a:off x="8865226" y="2744919"/>
              <a:ext cx="2589599" cy="2911455"/>
            </a:xfrm>
            <a:custGeom>
              <a:avLst/>
              <a:gdLst>
                <a:gd name="connsiteX0" fmla="*/ 2475686 w 2589599"/>
                <a:gd name="connsiteY0" fmla="*/ -69 h 2911455"/>
                <a:gd name="connsiteX1" fmla="*/ 100636 w 2589599"/>
                <a:gd name="connsiteY1" fmla="*/ 771589 h 2911455"/>
                <a:gd name="connsiteX2" fmla="*/ -482 w 2589599"/>
                <a:gd name="connsiteY2" fmla="*/ 804475 h 2911455"/>
                <a:gd name="connsiteX3" fmla="*/ 62053 w 2589599"/>
                <a:gd name="connsiteY3" fmla="*/ 890574 h 2911455"/>
                <a:gd name="connsiteX4" fmla="*/ 1530276 w 2589599"/>
                <a:gd name="connsiteY4" fmla="*/ 2911387 h 2911455"/>
                <a:gd name="connsiteX5" fmla="*/ 2436585 w 2589599"/>
                <a:gd name="connsiteY5" fmla="*/ 1662362 h 2911455"/>
                <a:gd name="connsiteX6" fmla="*/ 2475427 w 2589599"/>
                <a:gd name="connsiteY6" fmla="*/ 1543377 h 2911455"/>
                <a:gd name="connsiteX7" fmla="*/ 2475427 w 2589599"/>
                <a:gd name="connsiteY7" fmla="*/ -69 h 291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9599" h="2911455">
                  <a:moveTo>
                    <a:pt x="2475686" y="-69"/>
                  </a:moveTo>
                  <a:lnTo>
                    <a:pt x="100636" y="771589"/>
                  </a:lnTo>
                  <a:lnTo>
                    <a:pt x="-482" y="804475"/>
                  </a:lnTo>
                  <a:lnTo>
                    <a:pt x="62053" y="890574"/>
                  </a:lnTo>
                  <a:lnTo>
                    <a:pt x="1530276" y="2911387"/>
                  </a:lnTo>
                  <a:cubicBezTo>
                    <a:pt x="1947644" y="2592262"/>
                    <a:pt x="2262664" y="2158126"/>
                    <a:pt x="2436585" y="1662362"/>
                  </a:cubicBezTo>
                  <a:cubicBezTo>
                    <a:pt x="2450400" y="1623002"/>
                    <a:pt x="2463347" y="1583345"/>
                    <a:pt x="2475427" y="1543377"/>
                  </a:cubicBezTo>
                  <a:cubicBezTo>
                    <a:pt x="2627013" y="1040064"/>
                    <a:pt x="2627013" y="503244"/>
                    <a:pt x="2475427" y="-69"/>
                  </a:cubicBezTo>
                </a:path>
              </a:pathLst>
            </a:custGeom>
            <a:solidFill>
              <a:srgbClr val="A0D9F7"/>
            </a:solidFill>
            <a:ln w="12937" cap="flat">
              <a:noFill/>
              <a:prstDash val="solid"/>
              <a:miter/>
            </a:ln>
          </p:spPr>
          <p:txBody>
            <a:bodyPr rtlCol="0" anchor="ctr"/>
            <a:lstStyle/>
            <a:p>
              <a:endParaRPr lang="nl-NL"/>
            </a:p>
          </p:txBody>
        </p:sp>
        <p:sp>
          <p:nvSpPr>
            <p:cNvPr id="132" name="Vrije vorm: vorm 131">
              <a:extLst>
                <a:ext uri="{FF2B5EF4-FFF2-40B4-BE49-F238E27FC236}">
                  <a16:creationId xmlns:a16="http://schemas.microsoft.com/office/drawing/2014/main" id="{6BC6A717-8E1F-4D04-A385-E8BC7C5948AE}"/>
                </a:ext>
              </a:extLst>
            </p:cNvPr>
            <p:cNvSpPr/>
            <p:nvPr/>
          </p:nvSpPr>
          <p:spPr>
            <a:xfrm>
              <a:off x="8826514" y="826262"/>
              <a:ext cx="2476297" cy="2604346"/>
            </a:xfrm>
            <a:custGeom>
              <a:avLst/>
              <a:gdLst>
                <a:gd name="connsiteX0" fmla="*/ 1568729 w 2476297"/>
                <a:gd name="connsiteY0" fmla="*/ 550838 h 2604346"/>
                <a:gd name="connsiteX1" fmla="*/ 1467481 w 2476297"/>
                <a:gd name="connsiteY1" fmla="*/ 477427 h 2604346"/>
                <a:gd name="connsiteX2" fmla="*/ -482 w 2476297"/>
                <a:gd name="connsiteY2" fmla="*/ -69 h 2604346"/>
                <a:gd name="connsiteX3" fmla="*/ -482 w 2476297"/>
                <a:gd name="connsiteY3" fmla="*/ 2604277 h 2604346"/>
                <a:gd name="connsiteX4" fmla="*/ 100765 w 2476297"/>
                <a:gd name="connsiteY4" fmla="*/ 2571391 h 2604346"/>
                <a:gd name="connsiteX5" fmla="*/ 2475815 w 2476297"/>
                <a:gd name="connsiteY5" fmla="*/ 1799603 h 2604346"/>
                <a:gd name="connsiteX6" fmla="*/ 1568729 w 2476297"/>
                <a:gd name="connsiteY6" fmla="*/ 550838 h 260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297" h="2604346">
                  <a:moveTo>
                    <a:pt x="1568729" y="550838"/>
                  </a:moveTo>
                  <a:cubicBezTo>
                    <a:pt x="1535493" y="525552"/>
                    <a:pt x="1501752" y="501081"/>
                    <a:pt x="1467481" y="477427"/>
                  </a:cubicBezTo>
                  <a:cubicBezTo>
                    <a:pt x="1035145" y="178624"/>
                    <a:pt x="524919" y="12658"/>
                    <a:pt x="-482" y="-69"/>
                  </a:cubicBezTo>
                  <a:lnTo>
                    <a:pt x="-482" y="2604277"/>
                  </a:lnTo>
                  <a:lnTo>
                    <a:pt x="100765" y="2571391"/>
                  </a:lnTo>
                  <a:lnTo>
                    <a:pt x="2475815" y="1799603"/>
                  </a:lnTo>
                  <a:cubicBezTo>
                    <a:pt x="2302555" y="1303347"/>
                    <a:pt x="1987094" y="869056"/>
                    <a:pt x="1568729" y="550838"/>
                  </a:cubicBezTo>
                </a:path>
              </a:pathLst>
            </a:custGeom>
            <a:solidFill>
              <a:srgbClr val="BCE3F9"/>
            </a:solidFill>
            <a:ln w="12937" cap="flat">
              <a:noFill/>
              <a:prstDash val="solid"/>
              <a:miter/>
            </a:ln>
          </p:spPr>
          <p:txBody>
            <a:bodyPr rtlCol="0" anchor="ctr"/>
            <a:lstStyle/>
            <a:p>
              <a:endParaRPr lang="nl-NL"/>
            </a:p>
          </p:txBody>
        </p:sp>
        <p:sp>
          <p:nvSpPr>
            <p:cNvPr id="133" name="Vrije vorm: vorm 132">
              <a:extLst>
                <a:ext uri="{FF2B5EF4-FFF2-40B4-BE49-F238E27FC236}">
                  <a16:creationId xmlns:a16="http://schemas.microsoft.com/office/drawing/2014/main" id="{9D1779A5-F316-49B7-8AC1-A5DBF8CF1022}"/>
                </a:ext>
              </a:extLst>
            </p:cNvPr>
            <p:cNvSpPr/>
            <p:nvPr/>
          </p:nvSpPr>
          <p:spPr>
            <a:xfrm>
              <a:off x="6225146" y="826262"/>
              <a:ext cx="2476297" cy="2604346"/>
            </a:xfrm>
            <a:custGeom>
              <a:avLst/>
              <a:gdLst>
                <a:gd name="connsiteX0" fmla="*/ 1706746 w 2476297"/>
                <a:gd name="connsiteY0" fmla="*/ 131475 h 2604346"/>
                <a:gd name="connsiteX1" fmla="*/ 1007593 w 2476297"/>
                <a:gd name="connsiteY1" fmla="*/ 477038 h 2604346"/>
                <a:gd name="connsiteX2" fmla="*/ 906475 w 2476297"/>
                <a:gd name="connsiteY2" fmla="*/ 550449 h 2604346"/>
                <a:gd name="connsiteX3" fmla="*/ -482 w 2476297"/>
                <a:gd name="connsiteY3" fmla="*/ 1799603 h 2604346"/>
                <a:gd name="connsiteX4" fmla="*/ 2374697 w 2476297"/>
                <a:gd name="connsiteY4" fmla="*/ 2571391 h 2604346"/>
                <a:gd name="connsiteX5" fmla="*/ 2475815 w 2476297"/>
                <a:gd name="connsiteY5" fmla="*/ 2604277 h 2604346"/>
                <a:gd name="connsiteX6" fmla="*/ 2475815 w 2476297"/>
                <a:gd name="connsiteY6" fmla="*/ -69 h 2604346"/>
                <a:gd name="connsiteX7" fmla="*/ 1706746 w 2476297"/>
                <a:gd name="connsiteY7" fmla="*/ 131475 h 260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297" h="2604346">
                  <a:moveTo>
                    <a:pt x="1706746" y="131475"/>
                  </a:moveTo>
                  <a:cubicBezTo>
                    <a:pt x="1458146" y="212082"/>
                    <a:pt x="1222621" y="328494"/>
                    <a:pt x="1007593" y="477038"/>
                  </a:cubicBezTo>
                  <a:cubicBezTo>
                    <a:pt x="973282" y="500732"/>
                    <a:pt x="939490" y="525332"/>
                    <a:pt x="906475" y="550449"/>
                  </a:cubicBezTo>
                  <a:cubicBezTo>
                    <a:pt x="488899" y="869574"/>
                    <a:pt x="173671" y="1303748"/>
                    <a:pt x="-482" y="1799603"/>
                  </a:cubicBezTo>
                  <a:lnTo>
                    <a:pt x="2374697" y="2571391"/>
                  </a:lnTo>
                  <a:lnTo>
                    <a:pt x="2475815" y="2604277"/>
                  </a:lnTo>
                  <a:lnTo>
                    <a:pt x="2475815" y="-69"/>
                  </a:lnTo>
                  <a:cubicBezTo>
                    <a:pt x="2214422" y="6167"/>
                    <a:pt x="1955347" y="50482"/>
                    <a:pt x="1706746" y="131475"/>
                  </a:cubicBezTo>
                </a:path>
              </a:pathLst>
            </a:custGeom>
            <a:solidFill>
              <a:srgbClr val="009EE2"/>
            </a:solidFill>
            <a:ln w="12937"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C8D39AFC-41E0-4B6B-83FA-D2AF61A1FA66}"/>
                </a:ext>
              </a:extLst>
            </p:cNvPr>
            <p:cNvSpPr/>
            <p:nvPr/>
          </p:nvSpPr>
          <p:spPr>
            <a:xfrm>
              <a:off x="6072792" y="2744919"/>
              <a:ext cx="2589938" cy="2911067"/>
            </a:xfrm>
            <a:custGeom>
              <a:avLst/>
              <a:gdLst>
                <a:gd name="connsiteX0" fmla="*/ 2488338 w 2589938"/>
                <a:gd name="connsiteY0" fmla="*/ 771589 h 2911067"/>
                <a:gd name="connsiteX1" fmla="*/ 113159 w 2589938"/>
                <a:gd name="connsiteY1" fmla="*/ -69 h 2911067"/>
                <a:gd name="connsiteX2" fmla="*/ 113159 w 2589938"/>
                <a:gd name="connsiteY2" fmla="*/ 1543377 h 2911067"/>
                <a:gd name="connsiteX3" fmla="*/ 131674 w 2589938"/>
                <a:gd name="connsiteY3" fmla="*/ 1603063 h 2911067"/>
                <a:gd name="connsiteX4" fmla="*/ 151742 w 2589938"/>
                <a:gd name="connsiteY4" fmla="*/ 1662362 h 2911067"/>
                <a:gd name="connsiteX5" fmla="*/ 1058959 w 2589938"/>
                <a:gd name="connsiteY5" fmla="*/ 2910998 h 2911067"/>
                <a:gd name="connsiteX6" fmla="*/ 2526922 w 2589938"/>
                <a:gd name="connsiteY6" fmla="*/ 891222 h 2911067"/>
                <a:gd name="connsiteX7" fmla="*/ 2589457 w 2589938"/>
                <a:gd name="connsiteY7" fmla="*/ 805123 h 291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9938" h="2911067">
                  <a:moveTo>
                    <a:pt x="2488338" y="771589"/>
                  </a:moveTo>
                  <a:lnTo>
                    <a:pt x="113159" y="-69"/>
                  </a:lnTo>
                  <a:cubicBezTo>
                    <a:pt x="-38363" y="503257"/>
                    <a:pt x="-38363" y="1040051"/>
                    <a:pt x="113159" y="1543377"/>
                  </a:cubicBezTo>
                  <a:cubicBezTo>
                    <a:pt x="119115" y="1563315"/>
                    <a:pt x="125200" y="1583254"/>
                    <a:pt x="131674" y="1603063"/>
                  </a:cubicBezTo>
                  <a:cubicBezTo>
                    <a:pt x="138147" y="1622873"/>
                    <a:pt x="144621" y="1642682"/>
                    <a:pt x="151742" y="1662362"/>
                  </a:cubicBezTo>
                  <a:cubicBezTo>
                    <a:pt x="325054" y="2158593"/>
                    <a:pt x="640567" y="2592845"/>
                    <a:pt x="1058959" y="2910998"/>
                  </a:cubicBezTo>
                  <a:lnTo>
                    <a:pt x="2526922" y="891222"/>
                  </a:lnTo>
                  <a:lnTo>
                    <a:pt x="2589457" y="805123"/>
                  </a:lnTo>
                  <a:close/>
                </a:path>
              </a:pathLst>
            </a:custGeom>
            <a:solidFill>
              <a:srgbClr val="00B4EC"/>
            </a:solidFill>
            <a:ln w="12937" cap="flat">
              <a:noFill/>
              <a:prstDash val="solid"/>
              <a:miter/>
            </a:ln>
          </p:spPr>
          <p:txBody>
            <a:bodyPr rtlCol="0" anchor="ctr"/>
            <a:lstStyle/>
            <a:p>
              <a:endParaRPr lang="nl-NL"/>
            </a:p>
          </p:txBody>
        </p:sp>
        <p:sp>
          <p:nvSpPr>
            <p:cNvPr id="135" name="Vrije vorm: vorm 134">
              <a:extLst>
                <a:ext uri="{FF2B5EF4-FFF2-40B4-BE49-F238E27FC236}">
                  <a16:creationId xmlns:a16="http://schemas.microsoft.com/office/drawing/2014/main" id="{FC60E7C7-3849-4F4F-A0F1-4F0E7D3C57C5}"/>
                </a:ext>
              </a:extLst>
            </p:cNvPr>
            <p:cNvSpPr/>
            <p:nvPr/>
          </p:nvSpPr>
          <p:spPr>
            <a:xfrm>
              <a:off x="7816238" y="2569354"/>
              <a:ext cx="1895481" cy="1895482"/>
            </a:xfrm>
            <a:custGeom>
              <a:avLst/>
              <a:gdLst>
                <a:gd name="connsiteX0" fmla="*/ 1895000 w 1895481"/>
                <a:gd name="connsiteY0" fmla="*/ 947542 h 1895482"/>
                <a:gd name="connsiteX1" fmla="*/ 947388 w 1895481"/>
                <a:gd name="connsiteY1" fmla="*/ 1895413 h 1895482"/>
                <a:gd name="connsiteX2" fmla="*/ -482 w 1895481"/>
                <a:gd name="connsiteY2" fmla="*/ 947801 h 1895482"/>
                <a:gd name="connsiteX3" fmla="*/ 947129 w 1895481"/>
                <a:gd name="connsiteY3" fmla="*/ -69 h 1895482"/>
                <a:gd name="connsiteX4" fmla="*/ 947258 w 1895481"/>
                <a:gd name="connsiteY4" fmla="*/ -69 h 1895482"/>
                <a:gd name="connsiteX5" fmla="*/ 1895000 w 1895481"/>
                <a:gd name="connsiteY5" fmla="*/ 947542 h 189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481" h="1895482">
                  <a:moveTo>
                    <a:pt x="1895000" y="947542"/>
                  </a:moveTo>
                  <a:cubicBezTo>
                    <a:pt x="1895064" y="1470962"/>
                    <a:pt x="1470808" y="1895335"/>
                    <a:pt x="947388" y="1895413"/>
                  </a:cubicBezTo>
                  <a:cubicBezTo>
                    <a:pt x="423968" y="1895491"/>
                    <a:pt x="-405" y="1471221"/>
                    <a:pt x="-482" y="947801"/>
                  </a:cubicBezTo>
                  <a:cubicBezTo>
                    <a:pt x="-561" y="424382"/>
                    <a:pt x="423710" y="-4"/>
                    <a:pt x="947129" y="-69"/>
                  </a:cubicBezTo>
                  <a:cubicBezTo>
                    <a:pt x="947168" y="-69"/>
                    <a:pt x="947219" y="-69"/>
                    <a:pt x="947258" y="-69"/>
                  </a:cubicBezTo>
                  <a:cubicBezTo>
                    <a:pt x="1470627" y="-69"/>
                    <a:pt x="1894922" y="424174"/>
                    <a:pt x="1895000" y="947542"/>
                  </a:cubicBezTo>
                </a:path>
              </a:pathLst>
            </a:custGeom>
            <a:solidFill>
              <a:srgbClr val="FFFFFF"/>
            </a:solidFill>
            <a:ln w="12937" cap="flat">
              <a:noFill/>
              <a:prstDash val="solid"/>
              <a:miter/>
            </a:ln>
          </p:spPr>
          <p:txBody>
            <a:bodyPr rtlCol="0" anchor="ctr"/>
            <a:lstStyle/>
            <a:p>
              <a:endParaRPr lang="nl-NL"/>
            </a:p>
          </p:txBody>
        </p:sp>
        <p:sp>
          <p:nvSpPr>
            <p:cNvPr id="136" name="Vrije vorm: vorm 135">
              <a:extLst>
                <a:ext uri="{FF2B5EF4-FFF2-40B4-BE49-F238E27FC236}">
                  <a16:creationId xmlns:a16="http://schemas.microsoft.com/office/drawing/2014/main" id="{49D867C8-E866-4A52-85BF-2C666C53E290}"/>
                </a:ext>
              </a:extLst>
            </p:cNvPr>
            <p:cNvSpPr/>
            <p:nvPr/>
          </p:nvSpPr>
          <p:spPr>
            <a:xfrm>
              <a:off x="8824054" y="1496154"/>
              <a:ext cx="235510" cy="471022"/>
            </a:xfrm>
            <a:custGeom>
              <a:avLst/>
              <a:gdLst>
                <a:gd name="connsiteX0" fmla="*/ 0 w 235510"/>
                <a:gd name="connsiteY0" fmla="*/ 0 h 471022"/>
                <a:gd name="connsiteX1" fmla="*/ 235511 w 235510"/>
                <a:gd name="connsiteY1" fmla="*/ 235511 h 471022"/>
                <a:gd name="connsiteX2" fmla="*/ 0 w 235510"/>
                <a:gd name="connsiteY2" fmla="*/ 471022 h 471022"/>
              </a:gdLst>
              <a:ahLst/>
              <a:cxnLst>
                <a:cxn ang="0">
                  <a:pos x="connsiteX0" y="connsiteY0"/>
                </a:cxn>
                <a:cxn ang="0">
                  <a:pos x="connsiteX1" y="connsiteY1"/>
                </a:cxn>
                <a:cxn ang="0">
                  <a:pos x="connsiteX2" y="connsiteY2"/>
                </a:cxn>
              </a:cxnLst>
              <a:rect l="l" t="t" r="r" b="b"/>
              <a:pathLst>
                <a:path w="235510" h="471022">
                  <a:moveTo>
                    <a:pt x="0" y="0"/>
                  </a:moveTo>
                  <a:lnTo>
                    <a:pt x="235511" y="235511"/>
                  </a:lnTo>
                  <a:lnTo>
                    <a:pt x="0" y="471022"/>
                  </a:lnTo>
                </a:path>
              </a:pathLst>
            </a:custGeom>
            <a:solidFill>
              <a:srgbClr val="FFFFFF"/>
            </a:solidFill>
            <a:ln w="12937" cap="flat">
              <a:noFill/>
              <a:prstDash val="solid"/>
              <a:miter/>
            </a:ln>
          </p:spPr>
          <p:txBody>
            <a:bodyPr rtlCol="0" anchor="ctr"/>
            <a:lstStyle/>
            <a:p>
              <a:endParaRPr lang="nl-NL"/>
            </a:p>
          </p:txBody>
        </p:sp>
        <p:sp>
          <p:nvSpPr>
            <p:cNvPr id="137" name="Vrije vorm: vorm 136">
              <a:extLst>
                <a:ext uri="{FF2B5EF4-FFF2-40B4-BE49-F238E27FC236}">
                  <a16:creationId xmlns:a16="http://schemas.microsoft.com/office/drawing/2014/main" id="{413401F4-34F3-4DF1-A3F5-24F245C7CCF3}"/>
                </a:ext>
              </a:extLst>
            </p:cNvPr>
            <p:cNvSpPr/>
            <p:nvPr/>
          </p:nvSpPr>
          <p:spPr>
            <a:xfrm>
              <a:off x="6860598" y="2684197"/>
              <a:ext cx="447976" cy="296881"/>
            </a:xfrm>
            <a:custGeom>
              <a:avLst/>
              <a:gdLst>
                <a:gd name="connsiteX0" fmla="*/ 0 w 447976"/>
                <a:gd name="connsiteY0" fmla="*/ 151224 h 296881"/>
                <a:gd name="connsiteX1" fmla="*/ 296752 w 447976"/>
                <a:gd name="connsiteY1" fmla="*/ 0 h 296881"/>
                <a:gd name="connsiteX2" fmla="*/ 447976 w 447976"/>
                <a:gd name="connsiteY2" fmla="*/ 296881 h 296881"/>
              </a:gdLst>
              <a:ahLst/>
              <a:cxnLst>
                <a:cxn ang="0">
                  <a:pos x="connsiteX0" y="connsiteY0"/>
                </a:cxn>
                <a:cxn ang="0">
                  <a:pos x="connsiteX1" y="connsiteY1"/>
                </a:cxn>
                <a:cxn ang="0">
                  <a:pos x="connsiteX2" y="connsiteY2"/>
                </a:cxn>
              </a:cxnLst>
              <a:rect l="l" t="t" r="r" b="b"/>
              <a:pathLst>
                <a:path w="447976" h="296881">
                  <a:moveTo>
                    <a:pt x="0" y="151224"/>
                  </a:moveTo>
                  <a:lnTo>
                    <a:pt x="296752" y="0"/>
                  </a:lnTo>
                  <a:lnTo>
                    <a:pt x="447976" y="296881"/>
                  </a:lnTo>
                </a:path>
              </a:pathLst>
            </a:custGeom>
            <a:solidFill>
              <a:srgbClr val="FFFFFF"/>
            </a:solidFill>
            <a:ln w="12937" cap="flat">
              <a:noFill/>
              <a:prstDash val="solid"/>
              <a:miter/>
            </a:ln>
          </p:spPr>
          <p:txBody>
            <a:bodyPr rtlCol="0" anchor="ctr"/>
            <a:lstStyle/>
            <a:p>
              <a:endParaRPr lang="nl-NL"/>
            </a:p>
          </p:txBody>
        </p:sp>
        <p:sp>
          <p:nvSpPr>
            <p:cNvPr id="138" name="Vrije vorm: vorm 137">
              <a:extLst>
                <a:ext uri="{FF2B5EF4-FFF2-40B4-BE49-F238E27FC236}">
                  <a16:creationId xmlns:a16="http://schemas.microsoft.com/office/drawing/2014/main" id="{3486153A-3B6A-467A-AC7A-C46D9C8B87CE}"/>
                </a:ext>
              </a:extLst>
            </p:cNvPr>
            <p:cNvSpPr/>
            <p:nvPr/>
          </p:nvSpPr>
          <p:spPr>
            <a:xfrm>
              <a:off x="7475594" y="4735564"/>
              <a:ext cx="328990" cy="381038"/>
            </a:xfrm>
            <a:custGeom>
              <a:avLst/>
              <a:gdLst>
                <a:gd name="connsiteX0" fmla="*/ 52048 w 328990"/>
                <a:gd name="connsiteY0" fmla="*/ 381038 h 381038"/>
                <a:gd name="connsiteX1" fmla="*/ 0 w 328990"/>
                <a:gd name="connsiteY1" fmla="*/ 52048 h 381038"/>
                <a:gd name="connsiteX2" fmla="*/ 328991 w 328990"/>
                <a:gd name="connsiteY2" fmla="*/ 0 h 381038"/>
              </a:gdLst>
              <a:ahLst/>
              <a:cxnLst>
                <a:cxn ang="0">
                  <a:pos x="connsiteX0" y="connsiteY0"/>
                </a:cxn>
                <a:cxn ang="0">
                  <a:pos x="connsiteX1" y="connsiteY1"/>
                </a:cxn>
                <a:cxn ang="0">
                  <a:pos x="connsiteX2" y="connsiteY2"/>
                </a:cxn>
              </a:cxnLst>
              <a:rect l="l" t="t" r="r" b="b"/>
              <a:pathLst>
                <a:path w="328990" h="381038">
                  <a:moveTo>
                    <a:pt x="52048" y="381038"/>
                  </a:moveTo>
                  <a:lnTo>
                    <a:pt x="0" y="52048"/>
                  </a:lnTo>
                  <a:lnTo>
                    <a:pt x="328991" y="0"/>
                  </a:lnTo>
                </a:path>
              </a:pathLst>
            </a:custGeom>
            <a:solidFill>
              <a:srgbClr val="FFFFFF"/>
            </a:solidFill>
            <a:ln w="12937"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B845F891-0B91-45DE-9906-85AFA21DADE7}"/>
                </a:ext>
              </a:extLst>
            </p:cNvPr>
            <p:cNvSpPr/>
            <p:nvPr/>
          </p:nvSpPr>
          <p:spPr>
            <a:xfrm>
              <a:off x="9574349" y="4806127"/>
              <a:ext cx="328990" cy="381038"/>
            </a:xfrm>
            <a:custGeom>
              <a:avLst/>
              <a:gdLst>
                <a:gd name="connsiteX0" fmla="*/ 328991 w 328990"/>
                <a:gd name="connsiteY0" fmla="*/ 381038 h 381038"/>
                <a:gd name="connsiteX1" fmla="*/ 0 w 328990"/>
                <a:gd name="connsiteY1" fmla="*/ 328990 h 381038"/>
                <a:gd name="connsiteX2" fmla="*/ 52178 w 328990"/>
                <a:gd name="connsiteY2" fmla="*/ 0 h 381038"/>
              </a:gdLst>
              <a:ahLst/>
              <a:cxnLst>
                <a:cxn ang="0">
                  <a:pos x="connsiteX0" y="connsiteY0"/>
                </a:cxn>
                <a:cxn ang="0">
                  <a:pos x="connsiteX1" y="connsiteY1"/>
                </a:cxn>
                <a:cxn ang="0">
                  <a:pos x="connsiteX2" y="connsiteY2"/>
                </a:cxn>
              </a:cxnLst>
              <a:rect l="l" t="t" r="r" b="b"/>
              <a:pathLst>
                <a:path w="328990" h="381038">
                  <a:moveTo>
                    <a:pt x="328991" y="381038"/>
                  </a:moveTo>
                  <a:lnTo>
                    <a:pt x="0" y="328990"/>
                  </a:lnTo>
                  <a:lnTo>
                    <a:pt x="52178" y="0"/>
                  </a:lnTo>
                </a:path>
              </a:pathLst>
            </a:custGeom>
            <a:solidFill>
              <a:srgbClr val="FFFFFF"/>
            </a:solidFill>
            <a:ln w="12937" cap="flat">
              <a:noFill/>
              <a:prstDash val="solid"/>
              <a:miter/>
            </a:ln>
          </p:spPr>
          <p:txBody>
            <a:bodyPr rtlCol="0" anchor="ctr"/>
            <a:lstStyle/>
            <a:p>
              <a:endParaRPr lang="nl-NL"/>
            </a:p>
          </p:txBody>
        </p:sp>
        <p:sp>
          <p:nvSpPr>
            <p:cNvPr id="140" name="Vrije vorm: vorm 139">
              <a:extLst>
                <a:ext uri="{FF2B5EF4-FFF2-40B4-BE49-F238E27FC236}">
                  <a16:creationId xmlns:a16="http://schemas.microsoft.com/office/drawing/2014/main" id="{6B79E80F-293F-4F22-AA1A-41CC2F13482C}"/>
                </a:ext>
              </a:extLst>
            </p:cNvPr>
            <p:cNvSpPr/>
            <p:nvPr/>
          </p:nvSpPr>
          <p:spPr>
            <a:xfrm>
              <a:off x="10256541" y="2949487"/>
              <a:ext cx="447976" cy="296881"/>
            </a:xfrm>
            <a:custGeom>
              <a:avLst/>
              <a:gdLst>
                <a:gd name="connsiteX0" fmla="*/ 447976 w 447976"/>
                <a:gd name="connsiteY0" fmla="*/ 0 h 296881"/>
                <a:gd name="connsiteX1" fmla="*/ 296752 w 447976"/>
                <a:gd name="connsiteY1" fmla="*/ 296881 h 296881"/>
                <a:gd name="connsiteX2" fmla="*/ 0 w 447976"/>
                <a:gd name="connsiteY2" fmla="*/ 145657 h 296881"/>
              </a:gdLst>
              <a:ahLst/>
              <a:cxnLst>
                <a:cxn ang="0">
                  <a:pos x="connsiteX0" y="connsiteY0"/>
                </a:cxn>
                <a:cxn ang="0">
                  <a:pos x="connsiteX1" y="connsiteY1"/>
                </a:cxn>
                <a:cxn ang="0">
                  <a:pos x="connsiteX2" y="connsiteY2"/>
                </a:cxn>
              </a:cxnLst>
              <a:rect l="l" t="t" r="r" b="b"/>
              <a:pathLst>
                <a:path w="447976" h="296881">
                  <a:moveTo>
                    <a:pt x="447976" y="0"/>
                  </a:moveTo>
                  <a:lnTo>
                    <a:pt x="296752" y="296881"/>
                  </a:lnTo>
                  <a:lnTo>
                    <a:pt x="0" y="145657"/>
                  </a:lnTo>
                </a:path>
              </a:pathLst>
            </a:custGeom>
            <a:solidFill>
              <a:srgbClr val="FFFFFF"/>
            </a:solidFill>
            <a:ln w="12937" cap="flat">
              <a:noFill/>
              <a:prstDash val="solid"/>
              <a:miter/>
            </a:ln>
          </p:spPr>
          <p:txBody>
            <a:bodyPr rtlCol="0" anchor="ctr"/>
            <a:lstStyle/>
            <a:p>
              <a:endParaRPr lang="nl-NL"/>
            </a:p>
          </p:txBody>
        </p:sp>
        <p:grpSp>
          <p:nvGrpSpPr>
            <p:cNvPr id="141" name="Graphic 126">
              <a:extLst>
                <a:ext uri="{FF2B5EF4-FFF2-40B4-BE49-F238E27FC236}">
                  <a16:creationId xmlns:a16="http://schemas.microsoft.com/office/drawing/2014/main" id="{9B13EF27-D595-4865-856F-A40A8C76726A}"/>
                </a:ext>
              </a:extLst>
            </p:cNvPr>
            <p:cNvGrpSpPr/>
            <p:nvPr/>
          </p:nvGrpSpPr>
          <p:grpSpPr>
            <a:xfrm>
              <a:off x="6683712" y="1796736"/>
              <a:ext cx="4413305" cy="3908842"/>
              <a:chOff x="6683712" y="1796736"/>
              <a:chExt cx="4413305" cy="3908842"/>
            </a:xfrm>
          </p:grpSpPr>
          <p:sp>
            <p:nvSpPr>
              <p:cNvPr id="142" name="Vrije vorm: vorm 141">
                <a:extLst>
                  <a:ext uri="{FF2B5EF4-FFF2-40B4-BE49-F238E27FC236}">
                    <a16:creationId xmlns:a16="http://schemas.microsoft.com/office/drawing/2014/main" id="{72C93FB6-7B95-4924-8E63-C33EB59AE54D}"/>
                  </a:ext>
                </a:extLst>
              </p:cNvPr>
              <p:cNvSpPr/>
              <p:nvPr/>
            </p:nvSpPr>
            <p:spPr>
              <a:xfrm>
                <a:off x="6683712" y="3990964"/>
                <a:ext cx="715882" cy="113937"/>
              </a:xfrm>
              <a:custGeom>
                <a:avLst/>
                <a:gdLst>
                  <a:gd name="connsiteX0" fmla="*/ 715399 w 715882"/>
                  <a:gd name="connsiteY0" fmla="*/ 84220 h 113937"/>
                  <a:gd name="connsiteX1" fmla="*/ 709184 w 715882"/>
                  <a:gd name="connsiteY1" fmla="*/ 77746 h 113937"/>
                  <a:gd name="connsiteX2" fmla="*/ 709055 w 715882"/>
                  <a:gd name="connsiteY2" fmla="*/ 77746 h 113937"/>
                  <a:gd name="connsiteX3" fmla="*/ 702581 w 715882"/>
                  <a:gd name="connsiteY3" fmla="*/ 84220 h 113937"/>
                  <a:gd name="connsiteX4" fmla="*/ 709055 w 715882"/>
                  <a:gd name="connsiteY4" fmla="*/ 90693 h 113937"/>
                  <a:gd name="connsiteX5" fmla="*/ 715399 w 715882"/>
                  <a:gd name="connsiteY5" fmla="*/ 84608 h 113937"/>
                  <a:gd name="connsiteX6" fmla="*/ 715399 w 715882"/>
                  <a:gd name="connsiteY6" fmla="*/ 84349 h 113937"/>
                  <a:gd name="connsiteX7" fmla="*/ 689504 w 715882"/>
                  <a:gd name="connsiteY7" fmla="*/ 70754 h 113937"/>
                  <a:gd name="connsiteX8" fmla="*/ 672285 w 715882"/>
                  <a:gd name="connsiteY8" fmla="*/ 50945 h 113937"/>
                  <a:gd name="connsiteX9" fmla="*/ 663481 w 715882"/>
                  <a:gd name="connsiteY9" fmla="*/ 44342 h 113937"/>
                  <a:gd name="connsiteX10" fmla="*/ 669695 w 715882"/>
                  <a:gd name="connsiteY10" fmla="*/ 39422 h 113937"/>
                  <a:gd name="connsiteX11" fmla="*/ 678370 w 715882"/>
                  <a:gd name="connsiteY11" fmla="*/ 40716 h 113937"/>
                  <a:gd name="connsiteX12" fmla="*/ 684584 w 715882"/>
                  <a:gd name="connsiteY12" fmla="*/ 37480 h 113937"/>
                  <a:gd name="connsiteX13" fmla="*/ 685620 w 715882"/>
                  <a:gd name="connsiteY13" fmla="*/ 33984 h 113937"/>
                  <a:gd name="connsiteX14" fmla="*/ 682707 w 715882"/>
                  <a:gd name="connsiteY14" fmla="*/ 27666 h 113937"/>
                  <a:gd name="connsiteX15" fmla="*/ 682643 w 715882"/>
                  <a:gd name="connsiteY15" fmla="*/ 27640 h 113937"/>
                  <a:gd name="connsiteX16" fmla="*/ 667882 w 715882"/>
                  <a:gd name="connsiteY16" fmla="*/ 25568 h 113937"/>
                  <a:gd name="connsiteX17" fmla="*/ 646520 w 715882"/>
                  <a:gd name="connsiteY17" fmla="*/ 44601 h 113937"/>
                  <a:gd name="connsiteX18" fmla="*/ 661538 w 715882"/>
                  <a:gd name="connsiteY18" fmla="*/ 64022 h 113937"/>
                  <a:gd name="connsiteX19" fmla="*/ 672155 w 715882"/>
                  <a:gd name="connsiteY19" fmla="*/ 71661 h 113937"/>
                  <a:gd name="connsiteX20" fmla="*/ 663739 w 715882"/>
                  <a:gd name="connsiteY20" fmla="*/ 77228 h 113937"/>
                  <a:gd name="connsiteX21" fmla="*/ 653252 w 715882"/>
                  <a:gd name="connsiteY21" fmla="*/ 74897 h 113937"/>
                  <a:gd name="connsiteX22" fmla="*/ 646947 w 715882"/>
                  <a:gd name="connsiteY22" fmla="*/ 77383 h 113937"/>
                  <a:gd name="connsiteX23" fmla="*/ 646908 w 715882"/>
                  <a:gd name="connsiteY23" fmla="*/ 77487 h 113937"/>
                  <a:gd name="connsiteX24" fmla="*/ 645225 w 715882"/>
                  <a:gd name="connsiteY24" fmla="*/ 81500 h 113937"/>
                  <a:gd name="connsiteX25" fmla="*/ 647944 w 715882"/>
                  <a:gd name="connsiteY25" fmla="*/ 87845 h 113937"/>
                  <a:gd name="connsiteX26" fmla="*/ 666588 w 715882"/>
                  <a:gd name="connsiteY26" fmla="*/ 91470 h 113937"/>
                  <a:gd name="connsiteX27" fmla="*/ 689504 w 715882"/>
                  <a:gd name="connsiteY27" fmla="*/ 70754 h 113937"/>
                  <a:gd name="connsiteX28" fmla="*/ 619201 w 715882"/>
                  <a:gd name="connsiteY28" fmla="*/ 52240 h 113937"/>
                  <a:gd name="connsiteX29" fmla="*/ 603016 w 715882"/>
                  <a:gd name="connsiteY29" fmla="*/ 52240 h 113937"/>
                  <a:gd name="connsiteX30" fmla="*/ 611173 w 715882"/>
                  <a:gd name="connsiteY30" fmla="*/ 38127 h 113937"/>
                  <a:gd name="connsiteX31" fmla="*/ 619201 w 715882"/>
                  <a:gd name="connsiteY31" fmla="*/ 52240 h 113937"/>
                  <a:gd name="connsiteX32" fmla="*/ 632148 w 715882"/>
                  <a:gd name="connsiteY32" fmla="*/ 86938 h 113937"/>
                  <a:gd name="connsiteX33" fmla="*/ 633844 w 715882"/>
                  <a:gd name="connsiteY33" fmla="*/ 80763 h 113937"/>
                  <a:gd name="connsiteX34" fmla="*/ 633573 w 715882"/>
                  <a:gd name="connsiteY34" fmla="*/ 80335 h 113937"/>
                  <a:gd name="connsiteX35" fmla="*/ 631501 w 715882"/>
                  <a:gd name="connsiteY35" fmla="*/ 76839 h 113937"/>
                  <a:gd name="connsiteX36" fmla="*/ 624509 w 715882"/>
                  <a:gd name="connsiteY36" fmla="*/ 75286 h 113937"/>
                  <a:gd name="connsiteX37" fmla="*/ 614799 w 715882"/>
                  <a:gd name="connsiteY37" fmla="*/ 77875 h 113937"/>
                  <a:gd name="connsiteX38" fmla="*/ 603535 w 715882"/>
                  <a:gd name="connsiteY38" fmla="*/ 64022 h 113937"/>
                  <a:gd name="connsiteX39" fmla="*/ 634997 w 715882"/>
                  <a:gd name="connsiteY39" fmla="*/ 64022 h 113937"/>
                  <a:gd name="connsiteX40" fmla="*/ 637327 w 715882"/>
                  <a:gd name="connsiteY40" fmla="*/ 61562 h 113937"/>
                  <a:gd name="connsiteX41" fmla="*/ 637327 w 715882"/>
                  <a:gd name="connsiteY41" fmla="*/ 58972 h 113937"/>
                  <a:gd name="connsiteX42" fmla="*/ 611432 w 715882"/>
                  <a:gd name="connsiteY42" fmla="*/ 25568 h 113937"/>
                  <a:gd name="connsiteX43" fmla="*/ 585538 w 715882"/>
                  <a:gd name="connsiteY43" fmla="*/ 58195 h 113937"/>
                  <a:gd name="connsiteX44" fmla="*/ 615964 w 715882"/>
                  <a:gd name="connsiteY44" fmla="*/ 91470 h 113937"/>
                  <a:gd name="connsiteX45" fmla="*/ 632925 w 715882"/>
                  <a:gd name="connsiteY45" fmla="*/ 86938 h 113937"/>
                  <a:gd name="connsiteX46" fmla="*/ 575051 w 715882"/>
                  <a:gd name="connsiteY46" fmla="*/ 9255 h 113937"/>
                  <a:gd name="connsiteX47" fmla="*/ 563463 w 715882"/>
                  <a:gd name="connsiteY47" fmla="*/ -3 h 113937"/>
                  <a:gd name="connsiteX48" fmla="*/ 554206 w 715882"/>
                  <a:gd name="connsiteY48" fmla="*/ 9255 h 113937"/>
                  <a:gd name="connsiteX49" fmla="*/ 564563 w 715882"/>
                  <a:gd name="connsiteY49" fmla="*/ 19612 h 113937"/>
                  <a:gd name="connsiteX50" fmla="*/ 575051 w 715882"/>
                  <a:gd name="connsiteY50" fmla="*/ 9125 h 113937"/>
                  <a:gd name="connsiteX51" fmla="*/ 568447 w 715882"/>
                  <a:gd name="connsiteY51" fmla="*/ 89398 h 113937"/>
                  <a:gd name="connsiteX52" fmla="*/ 573367 w 715882"/>
                  <a:gd name="connsiteY52" fmla="*/ 84608 h 113937"/>
                  <a:gd name="connsiteX53" fmla="*/ 573367 w 715882"/>
                  <a:gd name="connsiteY53" fmla="*/ 32042 h 113937"/>
                  <a:gd name="connsiteX54" fmla="*/ 568447 w 715882"/>
                  <a:gd name="connsiteY54" fmla="*/ 27122 h 113937"/>
                  <a:gd name="connsiteX55" fmla="*/ 552911 w 715882"/>
                  <a:gd name="connsiteY55" fmla="*/ 27122 h 113937"/>
                  <a:gd name="connsiteX56" fmla="*/ 547990 w 715882"/>
                  <a:gd name="connsiteY56" fmla="*/ 32042 h 113937"/>
                  <a:gd name="connsiteX57" fmla="*/ 547990 w 715882"/>
                  <a:gd name="connsiteY57" fmla="*/ 33466 h 113937"/>
                  <a:gd name="connsiteX58" fmla="*/ 552781 w 715882"/>
                  <a:gd name="connsiteY58" fmla="*/ 39422 h 113937"/>
                  <a:gd name="connsiteX59" fmla="*/ 555111 w 715882"/>
                  <a:gd name="connsiteY59" fmla="*/ 40069 h 113937"/>
                  <a:gd name="connsiteX60" fmla="*/ 555111 w 715882"/>
                  <a:gd name="connsiteY60" fmla="*/ 84867 h 113937"/>
                  <a:gd name="connsiteX61" fmla="*/ 560031 w 715882"/>
                  <a:gd name="connsiteY61" fmla="*/ 89657 h 113937"/>
                  <a:gd name="connsiteX62" fmla="*/ 512904 w 715882"/>
                  <a:gd name="connsiteY62" fmla="*/ 39940 h 113937"/>
                  <a:gd name="connsiteX63" fmla="*/ 512904 w 715882"/>
                  <a:gd name="connsiteY63" fmla="*/ 75415 h 113937"/>
                  <a:gd name="connsiteX64" fmla="*/ 530512 w 715882"/>
                  <a:gd name="connsiteY64" fmla="*/ 91082 h 113937"/>
                  <a:gd name="connsiteX65" fmla="*/ 538022 w 715882"/>
                  <a:gd name="connsiteY65" fmla="*/ 90046 h 113937"/>
                  <a:gd name="connsiteX66" fmla="*/ 541646 w 715882"/>
                  <a:gd name="connsiteY66" fmla="*/ 84090 h 113937"/>
                  <a:gd name="connsiteX67" fmla="*/ 540740 w 715882"/>
                  <a:gd name="connsiteY67" fmla="*/ 79299 h 113937"/>
                  <a:gd name="connsiteX68" fmla="*/ 538034 w 715882"/>
                  <a:gd name="connsiteY68" fmla="*/ 77422 h 113937"/>
                  <a:gd name="connsiteX69" fmla="*/ 537762 w 715882"/>
                  <a:gd name="connsiteY69" fmla="*/ 77487 h 113937"/>
                  <a:gd name="connsiteX70" fmla="*/ 534785 w 715882"/>
                  <a:gd name="connsiteY70" fmla="*/ 77487 h 113937"/>
                  <a:gd name="connsiteX71" fmla="*/ 530123 w 715882"/>
                  <a:gd name="connsiteY71" fmla="*/ 70754 h 113937"/>
                  <a:gd name="connsiteX72" fmla="*/ 530123 w 715882"/>
                  <a:gd name="connsiteY72" fmla="*/ 39422 h 113937"/>
                  <a:gd name="connsiteX73" fmla="*/ 536079 w 715882"/>
                  <a:gd name="connsiteY73" fmla="*/ 39422 h 113937"/>
                  <a:gd name="connsiteX74" fmla="*/ 540999 w 715882"/>
                  <a:gd name="connsiteY74" fmla="*/ 34502 h 113937"/>
                  <a:gd name="connsiteX75" fmla="*/ 540999 w 715882"/>
                  <a:gd name="connsiteY75" fmla="*/ 31265 h 113937"/>
                  <a:gd name="connsiteX76" fmla="*/ 536079 w 715882"/>
                  <a:gd name="connsiteY76" fmla="*/ 26345 h 113937"/>
                  <a:gd name="connsiteX77" fmla="*/ 529476 w 715882"/>
                  <a:gd name="connsiteY77" fmla="*/ 26345 h 113937"/>
                  <a:gd name="connsiteX78" fmla="*/ 529476 w 715882"/>
                  <a:gd name="connsiteY78" fmla="*/ 13398 h 113937"/>
                  <a:gd name="connsiteX79" fmla="*/ 525514 w 715882"/>
                  <a:gd name="connsiteY79" fmla="*/ 9332 h 113937"/>
                  <a:gd name="connsiteX80" fmla="*/ 524815 w 715882"/>
                  <a:gd name="connsiteY80" fmla="*/ 9384 h 113937"/>
                  <a:gd name="connsiteX81" fmla="*/ 517047 w 715882"/>
                  <a:gd name="connsiteY81" fmla="*/ 10679 h 113937"/>
                  <a:gd name="connsiteX82" fmla="*/ 512256 w 715882"/>
                  <a:gd name="connsiteY82" fmla="*/ 16375 h 113937"/>
                  <a:gd name="connsiteX83" fmla="*/ 512256 w 715882"/>
                  <a:gd name="connsiteY83" fmla="*/ 26863 h 113937"/>
                  <a:gd name="connsiteX84" fmla="*/ 510185 w 715882"/>
                  <a:gd name="connsiteY84" fmla="*/ 26863 h 113937"/>
                  <a:gd name="connsiteX85" fmla="*/ 505265 w 715882"/>
                  <a:gd name="connsiteY85" fmla="*/ 31783 h 113937"/>
                  <a:gd name="connsiteX86" fmla="*/ 505265 w 715882"/>
                  <a:gd name="connsiteY86" fmla="*/ 35020 h 113937"/>
                  <a:gd name="connsiteX87" fmla="*/ 510185 w 715882"/>
                  <a:gd name="connsiteY87" fmla="*/ 39940 h 113937"/>
                  <a:gd name="connsiteX88" fmla="*/ 497237 w 715882"/>
                  <a:gd name="connsiteY88" fmla="*/ 86938 h 113937"/>
                  <a:gd name="connsiteX89" fmla="*/ 498661 w 715882"/>
                  <a:gd name="connsiteY89" fmla="*/ 80206 h 113937"/>
                  <a:gd name="connsiteX90" fmla="*/ 496720 w 715882"/>
                  <a:gd name="connsiteY90" fmla="*/ 77098 h 113937"/>
                  <a:gd name="connsiteX91" fmla="*/ 489857 w 715882"/>
                  <a:gd name="connsiteY91" fmla="*/ 75415 h 113937"/>
                  <a:gd name="connsiteX92" fmla="*/ 483384 w 715882"/>
                  <a:gd name="connsiteY92" fmla="*/ 77098 h 113937"/>
                  <a:gd name="connsiteX93" fmla="*/ 474062 w 715882"/>
                  <a:gd name="connsiteY93" fmla="*/ 57548 h 113937"/>
                  <a:gd name="connsiteX94" fmla="*/ 482866 w 715882"/>
                  <a:gd name="connsiteY94" fmla="*/ 39033 h 113937"/>
                  <a:gd name="connsiteX95" fmla="*/ 488563 w 715882"/>
                  <a:gd name="connsiteY95" fmla="*/ 40587 h 113937"/>
                  <a:gd name="connsiteX96" fmla="*/ 495813 w 715882"/>
                  <a:gd name="connsiteY96" fmla="*/ 39033 h 113937"/>
                  <a:gd name="connsiteX97" fmla="*/ 498144 w 715882"/>
                  <a:gd name="connsiteY97" fmla="*/ 36056 h 113937"/>
                  <a:gd name="connsiteX98" fmla="*/ 497432 w 715882"/>
                  <a:gd name="connsiteY98" fmla="*/ 29685 h 113937"/>
                  <a:gd name="connsiteX99" fmla="*/ 497108 w 715882"/>
                  <a:gd name="connsiteY99" fmla="*/ 29452 h 113937"/>
                  <a:gd name="connsiteX100" fmla="*/ 481442 w 715882"/>
                  <a:gd name="connsiteY100" fmla="*/ 25180 h 113937"/>
                  <a:gd name="connsiteX101" fmla="*/ 455547 w 715882"/>
                  <a:gd name="connsiteY101" fmla="*/ 57807 h 113937"/>
                  <a:gd name="connsiteX102" fmla="*/ 482348 w 715882"/>
                  <a:gd name="connsiteY102" fmla="*/ 91082 h 113937"/>
                  <a:gd name="connsiteX103" fmla="*/ 497497 w 715882"/>
                  <a:gd name="connsiteY103" fmla="*/ 86938 h 113937"/>
                  <a:gd name="connsiteX104" fmla="*/ 412950 w 715882"/>
                  <a:gd name="connsiteY104" fmla="*/ 70754 h 113937"/>
                  <a:gd name="connsiteX105" fmla="*/ 425898 w 715882"/>
                  <a:gd name="connsiteY105" fmla="*/ 61173 h 113937"/>
                  <a:gd name="connsiteX106" fmla="*/ 426674 w 715882"/>
                  <a:gd name="connsiteY106" fmla="*/ 61173 h 113937"/>
                  <a:gd name="connsiteX107" fmla="*/ 426674 w 715882"/>
                  <a:gd name="connsiteY107" fmla="*/ 75803 h 113937"/>
                  <a:gd name="connsiteX108" fmla="*/ 419036 w 715882"/>
                  <a:gd name="connsiteY108" fmla="*/ 79170 h 113937"/>
                  <a:gd name="connsiteX109" fmla="*/ 412950 w 715882"/>
                  <a:gd name="connsiteY109" fmla="*/ 70754 h 113937"/>
                  <a:gd name="connsiteX110" fmla="*/ 438845 w 715882"/>
                  <a:gd name="connsiteY110" fmla="*/ 89398 h 113937"/>
                  <a:gd name="connsiteX111" fmla="*/ 443765 w 715882"/>
                  <a:gd name="connsiteY111" fmla="*/ 84608 h 113937"/>
                  <a:gd name="connsiteX112" fmla="*/ 443765 w 715882"/>
                  <a:gd name="connsiteY112" fmla="*/ 45766 h 113937"/>
                  <a:gd name="connsiteX113" fmla="*/ 421237 w 715882"/>
                  <a:gd name="connsiteY113" fmla="*/ 25439 h 113937"/>
                  <a:gd name="connsiteX114" fmla="*/ 401039 w 715882"/>
                  <a:gd name="connsiteY114" fmla="*/ 30488 h 113937"/>
                  <a:gd name="connsiteX115" fmla="*/ 399097 w 715882"/>
                  <a:gd name="connsiteY115" fmla="*/ 37221 h 113937"/>
                  <a:gd name="connsiteX116" fmla="*/ 400780 w 715882"/>
                  <a:gd name="connsiteY116" fmla="*/ 40328 h 113937"/>
                  <a:gd name="connsiteX117" fmla="*/ 407513 w 715882"/>
                  <a:gd name="connsiteY117" fmla="*/ 42529 h 113937"/>
                  <a:gd name="connsiteX118" fmla="*/ 419554 w 715882"/>
                  <a:gd name="connsiteY118" fmla="*/ 39422 h 113937"/>
                  <a:gd name="connsiteX119" fmla="*/ 426416 w 715882"/>
                  <a:gd name="connsiteY119" fmla="*/ 48355 h 113937"/>
                  <a:gd name="connsiteX120" fmla="*/ 426416 w 715882"/>
                  <a:gd name="connsiteY120" fmla="*/ 50686 h 113937"/>
                  <a:gd name="connsiteX121" fmla="*/ 422661 w 715882"/>
                  <a:gd name="connsiteY121" fmla="*/ 50686 h 113937"/>
                  <a:gd name="connsiteX122" fmla="*/ 395472 w 715882"/>
                  <a:gd name="connsiteY122" fmla="*/ 71272 h 113937"/>
                  <a:gd name="connsiteX123" fmla="*/ 413986 w 715882"/>
                  <a:gd name="connsiteY123" fmla="*/ 91340 h 113937"/>
                  <a:gd name="connsiteX124" fmla="*/ 428487 w 715882"/>
                  <a:gd name="connsiteY124" fmla="*/ 84867 h 113937"/>
                  <a:gd name="connsiteX125" fmla="*/ 433278 w 715882"/>
                  <a:gd name="connsiteY125" fmla="*/ 89657 h 113937"/>
                  <a:gd name="connsiteX126" fmla="*/ 350804 w 715882"/>
                  <a:gd name="connsiteY126" fmla="*/ 46413 h 113937"/>
                  <a:gd name="connsiteX127" fmla="*/ 358960 w 715882"/>
                  <a:gd name="connsiteY127" fmla="*/ 37350 h 113937"/>
                  <a:gd name="connsiteX128" fmla="*/ 367247 w 715882"/>
                  <a:gd name="connsiteY128" fmla="*/ 46543 h 113937"/>
                  <a:gd name="connsiteX129" fmla="*/ 358960 w 715882"/>
                  <a:gd name="connsiteY129" fmla="*/ 55347 h 113937"/>
                  <a:gd name="connsiteX130" fmla="*/ 350804 w 715882"/>
                  <a:gd name="connsiteY130" fmla="*/ 46413 h 113937"/>
                  <a:gd name="connsiteX131" fmla="*/ 359737 w 715882"/>
                  <a:gd name="connsiteY131" fmla="*/ 87974 h 113937"/>
                  <a:gd name="connsiteX132" fmla="*/ 370742 w 715882"/>
                  <a:gd name="connsiteY132" fmla="*/ 94059 h 113937"/>
                  <a:gd name="connsiteX133" fmla="*/ 358443 w 715882"/>
                  <a:gd name="connsiteY133" fmla="*/ 101957 h 113937"/>
                  <a:gd name="connsiteX134" fmla="*/ 347049 w 715882"/>
                  <a:gd name="connsiteY134" fmla="*/ 94318 h 113937"/>
                  <a:gd name="connsiteX135" fmla="*/ 348344 w 715882"/>
                  <a:gd name="connsiteY135" fmla="*/ 87974 h 113937"/>
                  <a:gd name="connsiteX136" fmla="*/ 387962 w 715882"/>
                  <a:gd name="connsiteY136" fmla="*/ 91599 h 113937"/>
                  <a:gd name="connsiteX137" fmla="*/ 366211 w 715882"/>
                  <a:gd name="connsiteY137" fmla="*/ 73732 h 113937"/>
                  <a:gd name="connsiteX138" fmla="*/ 354558 w 715882"/>
                  <a:gd name="connsiteY138" fmla="*/ 73732 h 113937"/>
                  <a:gd name="connsiteX139" fmla="*/ 350415 w 715882"/>
                  <a:gd name="connsiteY139" fmla="*/ 70754 h 113937"/>
                  <a:gd name="connsiteX140" fmla="*/ 352357 w 715882"/>
                  <a:gd name="connsiteY140" fmla="*/ 66093 h 113937"/>
                  <a:gd name="connsiteX141" fmla="*/ 358960 w 715882"/>
                  <a:gd name="connsiteY141" fmla="*/ 66093 h 113937"/>
                  <a:gd name="connsiteX142" fmla="*/ 383431 w 715882"/>
                  <a:gd name="connsiteY142" fmla="*/ 46931 h 113937"/>
                  <a:gd name="connsiteX143" fmla="*/ 381618 w 715882"/>
                  <a:gd name="connsiteY143" fmla="*/ 37868 h 113937"/>
                  <a:gd name="connsiteX144" fmla="*/ 383819 w 715882"/>
                  <a:gd name="connsiteY144" fmla="*/ 36962 h 113937"/>
                  <a:gd name="connsiteX145" fmla="*/ 387703 w 715882"/>
                  <a:gd name="connsiteY145" fmla="*/ 31136 h 113937"/>
                  <a:gd name="connsiteX146" fmla="*/ 387703 w 715882"/>
                  <a:gd name="connsiteY146" fmla="*/ 31136 h 113937"/>
                  <a:gd name="connsiteX147" fmla="*/ 383431 w 715882"/>
                  <a:gd name="connsiteY147" fmla="*/ 26863 h 113937"/>
                  <a:gd name="connsiteX148" fmla="*/ 367764 w 715882"/>
                  <a:gd name="connsiteY148" fmla="*/ 26863 h 113937"/>
                  <a:gd name="connsiteX149" fmla="*/ 357536 w 715882"/>
                  <a:gd name="connsiteY149" fmla="*/ 25180 h 113937"/>
                  <a:gd name="connsiteX150" fmla="*/ 332936 w 715882"/>
                  <a:gd name="connsiteY150" fmla="*/ 45895 h 113937"/>
                  <a:gd name="connsiteX151" fmla="*/ 340576 w 715882"/>
                  <a:gd name="connsiteY151" fmla="*/ 62468 h 113937"/>
                  <a:gd name="connsiteX152" fmla="*/ 333583 w 715882"/>
                  <a:gd name="connsiteY152" fmla="*/ 75415 h 113937"/>
                  <a:gd name="connsiteX153" fmla="*/ 338892 w 715882"/>
                  <a:gd name="connsiteY153" fmla="*/ 85902 h 113937"/>
                  <a:gd name="connsiteX154" fmla="*/ 330735 w 715882"/>
                  <a:gd name="connsiteY154" fmla="*/ 97555 h 113937"/>
                  <a:gd name="connsiteX155" fmla="*/ 356630 w 715882"/>
                  <a:gd name="connsiteY155" fmla="*/ 113869 h 113937"/>
                  <a:gd name="connsiteX156" fmla="*/ 386668 w 715882"/>
                  <a:gd name="connsiteY156" fmla="*/ 91988 h 113937"/>
                  <a:gd name="connsiteX157" fmla="*/ 319471 w 715882"/>
                  <a:gd name="connsiteY157" fmla="*/ 90693 h 113937"/>
                  <a:gd name="connsiteX158" fmla="*/ 323627 w 715882"/>
                  <a:gd name="connsiteY158" fmla="*/ 85825 h 113937"/>
                  <a:gd name="connsiteX159" fmla="*/ 323615 w 715882"/>
                  <a:gd name="connsiteY159" fmla="*/ 85644 h 113937"/>
                  <a:gd name="connsiteX160" fmla="*/ 323615 w 715882"/>
                  <a:gd name="connsiteY160" fmla="*/ 83184 h 113937"/>
                  <a:gd name="connsiteX161" fmla="*/ 318823 w 715882"/>
                  <a:gd name="connsiteY161" fmla="*/ 77875 h 113937"/>
                  <a:gd name="connsiteX162" fmla="*/ 316493 w 715882"/>
                  <a:gd name="connsiteY162" fmla="*/ 72826 h 113937"/>
                  <a:gd name="connsiteX163" fmla="*/ 316493 w 715882"/>
                  <a:gd name="connsiteY163" fmla="*/ 4853 h 113937"/>
                  <a:gd name="connsiteX164" fmla="*/ 311573 w 715882"/>
                  <a:gd name="connsiteY164" fmla="*/ -67 h 113937"/>
                  <a:gd name="connsiteX165" fmla="*/ 304064 w 715882"/>
                  <a:gd name="connsiteY165" fmla="*/ -67 h 113937"/>
                  <a:gd name="connsiteX166" fmla="*/ 299144 w 715882"/>
                  <a:gd name="connsiteY166" fmla="*/ 4853 h 113937"/>
                  <a:gd name="connsiteX167" fmla="*/ 299144 w 715882"/>
                  <a:gd name="connsiteY167" fmla="*/ 71272 h 113937"/>
                  <a:gd name="connsiteX168" fmla="*/ 314422 w 715882"/>
                  <a:gd name="connsiteY168" fmla="*/ 91082 h 113937"/>
                  <a:gd name="connsiteX169" fmla="*/ 319601 w 715882"/>
                  <a:gd name="connsiteY169" fmla="*/ 91082 h 113937"/>
                  <a:gd name="connsiteX170" fmla="*/ 251239 w 715882"/>
                  <a:gd name="connsiteY170" fmla="*/ 58584 h 113937"/>
                  <a:gd name="connsiteX171" fmla="*/ 259784 w 715882"/>
                  <a:gd name="connsiteY171" fmla="*/ 38386 h 113937"/>
                  <a:gd name="connsiteX172" fmla="*/ 268459 w 715882"/>
                  <a:gd name="connsiteY172" fmla="*/ 58066 h 113937"/>
                  <a:gd name="connsiteX173" fmla="*/ 259913 w 715882"/>
                  <a:gd name="connsiteY173" fmla="*/ 78523 h 113937"/>
                  <a:gd name="connsiteX174" fmla="*/ 251239 w 715882"/>
                  <a:gd name="connsiteY174" fmla="*/ 58584 h 113937"/>
                  <a:gd name="connsiteX175" fmla="*/ 286974 w 715882"/>
                  <a:gd name="connsiteY175" fmla="*/ 58584 h 113937"/>
                  <a:gd name="connsiteX176" fmla="*/ 259784 w 715882"/>
                  <a:gd name="connsiteY176" fmla="*/ 25439 h 113937"/>
                  <a:gd name="connsiteX177" fmla="*/ 232595 w 715882"/>
                  <a:gd name="connsiteY177" fmla="*/ 58066 h 113937"/>
                  <a:gd name="connsiteX178" fmla="*/ 259784 w 715882"/>
                  <a:gd name="connsiteY178" fmla="*/ 91340 h 113937"/>
                  <a:gd name="connsiteX179" fmla="*/ 286974 w 715882"/>
                  <a:gd name="connsiteY179" fmla="*/ 58584 h 113937"/>
                  <a:gd name="connsiteX180" fmla="*/ 201521 w 715882"/>
                  <a:gd name="connsiteY180" fmla="*/ 89657 h 113937"/>
                  <a:gd name="connsiteX181" fmla="*/ 208124 w 715882"/>
                  <a:gd name="connsiteY181" fmla="*/ 84996 h 113937"/>
                  <a:gd name="connsiteX182" fmla="*/ 225604 w 715882"/>
                  <a:gd name="connsiteY182" fmla="*/ 31783 h 113937"/>
                  <a:gd name="connsiteX183" fmla="*/ 223480 w 715882"/>
                  <a:gd name="connsiteY183" fmla="*/ 27316 h 113937"/>
                  <a:gd name="connsiteX184" fmla="*/ 222237 w 715882"/>
                  <a:gd name="connsiteY184" fmla="*/ 27122 h 113937"/>
                  <a:gd name="connsiteX185" fmla="*/ 214339 w 715882"/>
                  <a:gd name="connsiteY185" fmla="*/ 27122 h 113937"/>
                  <a:gd name="connsiteX186" fmla="*/ 208124 w 715882"/>
                  <a:gd name="connsiteY186" fmla="*/ 31783 h 113937"/>
                  <a:gd name="connsiteX187" fmla="*/ 203075 w 715882"/>
                  <a:gd name="connsiteY187" fmla="*/ 49132 h 113937"/>
                  <a:gd name="connsiteX188" fmla="*/ 199450 w 715882"/>
                  <a:gd name="connsiteY188" fmla="*/ 68294 h 113937"/>
                  <a:gd name="connsiteX189" fmla="*/ 199450 w 715882"/>
                  <a:gd name="connsiteY189" fmla="*/ 68294 h 113937"/>
                  <a:gd name="connsiteX190" fmla="*/ 195177 w 715882"/>
                  <a:gd name="connsiteY190" fmla="*/ 50297 h 113937"/>
                  <a:gd name="connsiteX191" fmla="*/ 189869 w 715882"/>
                  <a:gd name="connsiteY191" fmla="*/ 31783 h 113937"/>
                  <a:gd name="connsiteX192" fmla="*/ 183525 w 715882"/>
                  <a:gd name="connsiteY192" fmla="*/ 27122 h 113937"/>
                  <a:gd name="connsiteX193" fmla="*/ 175238 w 715882"/>
                  <a:gd name="connsiteY193" fmla="*/ 27122 h 113937"/>
                  <a:gd name="connsiteX194" fmla="*/ 171716 w 715882"/>
                  <a:gd name="connsiteY194" fmla="*/ 30851 h 113937"/>
                  <a:gd name="connsiteX195" fmla="*/ 171872 w 715882"/>
                  <a:gd name="connsiteY195" fmla="*/ 31783 h 113937"/>
                  <a:gd name="connsiteX196" fmla="*/ 190128 w 715882"/>
                  <a:gd name="connsiteY196" fmla="*/ 84996 h 113937"/>
                  <a:gd name="connsiteX197" fmla="*/ 196602 w 715882"/>
                  <a:gd name="connsiteY197" fmla="*/ 89657 h 113937"/>
                  <a:gd name="connsiteX198" fmla="*/ 141705 w 715882"/>
                  <a:gd name="connsiteY198" fmla="*/ 89657 h 113937"/>
                  <a:gd name="connsiteX199" fmla="*/ 146625 w 715882"/>
                  <a:gd name="connsiteY199" fmla="*/ 84867 h 113937"/>
                  <a:gd name="connsiteX200" fmla="*/ 146625 w 715882"/>
                  <a:gd name="connsiteY200" fmla="*/ 45118 h 113937"/>
                  <a:gd name="connsiteX201" fmla="*/ 155688 w 715882"/>
                  <a:gd name="connsiteY201" fmla="*/ 42141 h 113937"/>
                  <a:gd name="connsiteX202" fmla="*/ 159184 w 715882"/>
                  <a:gd name="connsiteY202" fmla="*/ 42141 h 113937"/>
                  <a:gd name="connsiteX203" fmla="*/ 162550 w 715882"/>
                  <a:gd name="connsiteY203" fmla="*/ 39940 h 113937"/>
                  <a:gd name="connsiteX204" fmla="*/ 164622 w 715882"/>
                  <a:gd name="connsiteY204" fmla="*/ 28287 h 113937"/>
                  <a:gd name="connsiteX205" fmla="*/ 162861 w 715882"/>
                  <a:gd name="connsiteY205" fmla="*/ 25724 h 113937"/>
                  <a:gd name="connsiteX206" fmla="*/ 162679 w 715882"/>
                  <a:gd name="connsiteY206" fmla="*/ 25698 h 113937"/>
                  <a:gd name="connsiteX207" fmla="*/ 160090 w 715882"/>
                  <a:gd name="connsiteY207" fmla="*/ 25698 h 113937"/>
                  <a:gd name="connsiteX208" fmla="*/ 145071 w 715882"/>
                  <a:gd name="connsiteY208" fmla="*/ 33984 h 113937"/>
                  <a:gd name="connsiteX209" fmla="*/ 145071 w 715882"/>
                  <a:gd name="connsiteY209" fmla="*/ 31654 h 113937"/>
                  <a:gd name="connsiteX210" fmla="*/ 139116 w 715882"/>
                  <a:gd name="connsiteY210" fmla="*/ 26863 h 113937"/>
                  <a:gd name="connsiteX211" fmla="*/ 134713 w 715882"/>
                  <a:gd name="connsiteY211" fmla="*/ 26863 h 113937"/>
                  <a:gd name="connsiteX212" fmla="*/ 129793 w 715882"/>
                  <a:gd name="connsiteY212" fmla="*/ 31783 h 113937"/>
                  <a:gd name="connsiteX213" fmla="*/ 129793 w 715882"/>
                  <a:gd name="connsiteY213" fmla="*/ 84608 h 113937"/>
                  <a:gd name="connsiteX214" fmla="*/ 134713 w 715882"/>
                  <a:gd name="connsiteY214" fmla="*/ 89398 h 113937"/>
                  <a:gd name="connsiteX215" fmla="*/ 99885 w 715882"/>
                  <a:gd name="connsiteY215" fmla="*/ 52110 h 113937"/>
                  <a:gd name="connsiteX216" fmla="*/ 84219 w 715882"/>
                  <a:gd name="connsiteY216" fmla="*/ 52110 h 113937"/>
                  <a:gd name="connsiteX217" fmla="*/ 92376 w 715882"/>
                  <a:gd name="connsiteY217" fmla="*/ 37998 h 113937"/>
                  <a:gd name="connsiteX218" fmla="*/ 100403 w 715882"/>
                  <a:gd name="connsiteY218" fmla="*/ 52110 h 113937"/>
                  <a:gd name="connsiteX219" fmla="*/ 113350 w 715882"/>
                  <a:gd name="connsiteY219" fmla="*/ 86809 h 113937"/>
                  <a:gd name="connsiteX220" fmla="*/ 115047 w 715882"/>
                  <a:gd name="connsiteY220" fmla="*/ 80633 h 113937"/>
                  <a:gd name="connsiteX221" fmla="*/ 114775 w 715882"/>
                  <a:gd name="connsiteY221" fmla="*/ 80206 h 113937"/>
                  <a:gd name="connsiteX222" fmla="*/ 112703 w 715882"/>
                  <a:gd name="connsiteY222" fmla="*/ 76710 h 113937"/>
                  <a:gd name="connsiteX223" fmla="*/ 105712 w 715882"/>
                  <a:gd name="connsiteY223" fmla="*/ 75156 h 113937"/>
                  <a:gd name="connsiteX224" fmla="*/ 96131 w 715882"/>
                  <a:gd name="connsiteY224" fmla="*/ 77746 h 113937"/>
                  <a:gd name="connsiteX225" fmla="*/ 84737 w 715882"/>
                  <a:gd name="connsiteY225" fmla="*/ 63892 h 113937"/>
                  <a:gd name="connsiteX226" fmla="*/ 116199 w 715882"/>
                  <a:gd name="connsiteY226" fmla="*/ 63892 h 113937"/>
                  <a:gd name="connsiteX227" fmla="*/ 118529 w 715882"/>
                  <a:gd name="connsiteY227" fmla="*/ 61432 h 113937"/>
                  <a:gd name="connsiteX228" fmla="*/ 118529 w 715882"/>
                  <a:gd name="connsiteY228" fmla="*/ 58843 h 113937"/>
                  <a:gd name="connsiteX229" fmla="*/ 92635 w 715882"/>
                  <a:gd name="connsiteY229" fmla="*/ 25439 h 113937"/>
                  <a:gd name="connsiteX230" fmla="*/ 66740 w 715882"/>
                  <a:gd name="connsiteY230" fmla="*/ 58066 h 113937"/>
                  <a:gd name="connsiteX231" fmla="*/ 97037 w 715882"/>
                  <a:gd name="connsiteY231" fmla="*/ 91340 h 113937"/>
                  <a:gd name="connsiteX232" fmla="*/ 113998 w 715882"/>
                  <a:gd name="connsiteY232" fmla="*/ 86809 h 113937"/>
                  <a:gd name="connsiteX233" fmla="*/ 34761 w 715882"/>
                  <a:gd name="connsiteY233" fmla="*/ 89657 h 113937"/>
                  <a:gd name="connsiteX234" fmla="*/ 41234 w 715882"/>
                  <a:gd name="connsiteY234" fmla="*/ 84996 h 113937"/>
                  <a:gd name="connsiteX235" fmla="*/ 64280 w 715882"/>
                  <a:gd name="connsiteY235" fmla="*/ 9125 h 113937"/>
                  <a:gd name="connsiteX236" fmla="*/ 61846 w 715882"/>
                  <a:gd name="connsiteY236" fmla="*/ 4619 h 113937"/>
                  <a:gd name="connsiteX237" fmla="*/ 60784 w 715882"/>
                  <a:gd name="connsiteY237" fmla="*/ 4464 h 113937"/>
                  <a:gd name="connsiteX238" fmla="*/ 51592 w 715882"/>
                  <a:gd name="connsiteY238" fmla="*/ 4464 h 113937"/>
                  <a:gd name="connsiteX239" fmla="*/ 45506 w 715882"/>
                  <a:gd name="connsiteY239" fmla="*/ 9255 h 113937"/>
                  <a:gd name="connsiteX240" fmla="*/ 35408 w 715882"/>
                  <a:gd name="connsiteY240" fmla="*/ 46413 h 113937"/>
                  <a:gd name="connsiteX241" fmla="*/ 31782 w 715882"/>
                  <a:gd name="connsiteY241" fmla="*/ 63245 h 113937"/>
                  <a:gd name="connsiteX242" fmla="*/ 31782 w 715882"/>
                  <a:gd name="connsiteY242" fmla="*/ 63245 h 113937"/>
                  <a:gd name="connsiteX243" fmla="*/ 28287 w 715882"/>
                  <a:gd name="connsiteY243" fmla="*/ 46284 h 113937"/>
                  <a:gd name="connsiteX244" fmla="*/ 19224 w 715882"/>
                  <a:gd name="connsiteY244" fmla="*/ 9255 h 113937"/>
                  <a:gd name="connsiteX245" fmla="*/ 13138 w 715882"/>
                  <a:gd name="connsiteY245" fmla="*/ 4464 h 113937"/>
                  <a:gd name="connsiteX246" fmla="*/ 3169 w 715882"/>
                  <a:gd name="connsiteY246" fmla="*/ 4464 h 113937"/>
                  <a:gd name="connsiteX247" fmla="*/ -482 w 715882"/>
                  <a:gd name="connsiteY247" fmla="*/ 8063 h 113937"/>
                  <a:gd name="connsiteX248" fmla="*/ -327 w 715882"/>
                  <a:gd name="connsiteY248" fmla="*/ 9125 h 113937"/>
                  <a:gd name="connsiteX249" fmla="*/ 22072 w 715882"/>
                  <a:gd name="connsiteY249" fmla="*/ 84996 h 113937"/>
                  <a:gd name="connsiteX250" fmla="*/ 28287 w 715882"/>
                  <a:gd name="connsiteY250" fmla="*/ 89657 h 1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715882" h="113937">
                    <a:moveTo>
                      <a:pt x="715399" y="84220"/>
                    </a:moveTo>
                    <a:cubicBezTo>
                      <a:pt x="715464" y="80711"/>
                      <a:pt x="712693" y="77823"/>
                      <a:pt x="709184" y="77746"/>
                    </a:cubicBezTo>
                    <a:cubicBezTo>
                      <a:pt x="709146" y="77746"/>
                      <a:pt x="709093" y="77746"/>
                      <a:pt x="709055" y="77746"/>
                    </a:cubicBezTo>
                    <a:cubicBezTo>
                      <a:pt x="705481" y="77746"/>
                      <a:pt x="702581" y="80646"/>
                      <a:pt x="702581" y="84220"/>
                    </a:cubicBezTo>
                    <a:cubicBezTo>
                      <a:pt x="702581" y="87793"/>
                      <a:pt x="705481" y="90693"/>
                      <a:pt x="709055" y="90693"/>
                    </a:cubicBezTo>
                    <a:cubicBezTo>
                      <a:pt x="712486" y="90771"/>
                      <a:pt x="715321" y="88039"/>
                      <a:pt x="715399" y="84608"/>
                    </a:cubicBezTo>
                    <a:cubicBezTo>
                      <a:pt x="715399" y="84517"/>
                      <a:pt x="715399" y="84440"/>
                      <a:pt x="715399" y="84349"/>
                    </a:cubicBezTo>
                    <a:moveTo>
                      <a:pt x="689504" y="70754"/>
                    </a:moveTo>
                    <a:cubicBezTo>
                      <a:pt x="689504" y="57807"/>
                      <a:pt x="681995" y="53664"/>
                      <a:pt x="672285" y="50945"/>
                    </a:cubicBezTo>
                    <a:cubicBezTo>
                      <a:pt x="665293" y="49003"/>
                      <a:pt x="663481" y="48355"/>
                      <a:pt x="663481" y="44342"/>
                    </a:cubicBezTo>
                    <a:cubicBezTo>
                      <a:pt x="663481" y="40328"/>
                      <a:pt x="665941" y="39422"/>
                      <a:pt x="669695" y="39422"/>
                    </a:cubicBezTo>
                    <a:cubicBezTo>
                      <a:pt x="672634" y="39383"/>
                      <a:pt x="675573" y="39810"/>
                      <a:pt x="678370" y="40716"/>
                    </a:cubicBezTo>
                    <a:cubicBezTo>
                      <a:pt x="680972" y="41416"/>
                      <a:pt x="683665" y="40004"/>
                      <a:pt x="684584" y="37480"/>
                    </a:cubicBezTo>
                    <a:lnTo>
                      <a:pt x="685620" y="33984"/>
                    </a:lnTo>
                    <a:cubicBezTo>
                      <a:pt x="686565" y="31434"/>
                      <a:pt x="685257" y="28611"/>
                      <a:pt x="682707" y="27666"/>
                    </a:cubicBezTo>
                    <a:cubicBezTo>
                      <a:pt x="682681" y="27653"/>
                      <a:pt x="682669" y="27653"/>
                      <a:pt x="682643" y="27640"/>
                    </a:cubicBezTo>
                    <a:cubicBezTo>
                      <a:pt x="677865" y="26164"/>
                      <a:pt x="672880" y="25464"/>
                      <a:pt x="667882" y="25568"/>
                    </a:cubicBezTo>
                    <a:cubicBezTo>
                      <a:pt x="654935" y="25568"/>
                      <a:pt x="646520" y="32171"/>
                      <a:pt x="646520" y="44601"/>
                    </a:cubicBezTo>
                    <a:cubicBezTo>
                      <a:pt x="645652" y="54013"/>
                      <a:pt x="652203" y="62494"/>
                      <a:pt x="661538" y="64022"/>
                    </a:cubicBezTo>
                    <a:cubicBezTo>
                      <a:pt x="669436" y="66352"/>
                      <a:pt x="672155" y="67259"/>
                      <a:pt x="672155" y="71661"/>
                    </a:cubicBezTo>
                    <a:cubicBezTo>
                      <a:pt x="672155" y="76063"/>
                      <a:pt x="669436" y="77228"/>
                      <a:pt x="663739" y="77228"/>
                    </a:cubicBezTo>
                    <a:cubicBezTo>
                      <a:pt x="660114" y="77189"/>
                      <a:pt x="656541" y="76399"/>
                      <a:pt x="653252" y="74897"/>
                    </a:cubicBezTo>
                    <a:cubicBezTo>
                      <a:pt x="650831" y="73848"/>
                      <a:pt x="648009" y="74962"/>
                      <a:pt x="646947" y="77383"/>
                    </a:cubicBezTo>
                    <a:cubicBezTo>
                      <a:pt x="646934" y="77422"/>
                      <a:pt x="646921" y="77448"/>
                      <a:pt x="646908" y="77487"/>
                    </a:cubicBezTo>
                    <a:lnTo>
                      <a:pt x="645225" y="81500"/>
                    </a:lnTo>
                    <a:cubicBezTo>
                      <a:pt x="644241" y="83999"/>
                      <a:pt x="645458" y="86822"/>
                      <a:pt x="647944" y="87845"/>
                    </a:cubicBezTo>
                    <a:cubicBezTo>
                      <a:pt x="653860" y="90240"/>
                      <a:pt x="660192" y="91470"/>
                      <a:pt x="666588" y="91470"/>
                    </a:cubicBezTo>
                    <a:cubicBezTo>
                      <a:pt x="682513" y="91470"/>
                      <a:pt x="689504" y="83831"/>
                      <a:pt x="689504" y="70754"/>
                    </a:cubicBezTo>
                    <a:moveTo>
                      <a:pt x="619201" y="52240"/>
                    </a:moveTo>
                    <a:lnTo>
                      <a:pt x="603016" y="52240"/>
                    </a:lnTo>
                    <a:cubicBezTo>
                      <a:pt x="603016" y="40976"/>
                      <a:pt x="605606" y="38127"/>
                      <a:pt x="611173" y="38127"/>
                    </a:cubicBezTo>
                    <a:cubicBezTo>
                      <a:pt x="616741" y="38127"/>
                      <a:pt x="618942" y="42141"/>
                      <a:pt x="619201" y="52240"/>
                    </a:cubicBezTo>
                    <a:moveTo>
                      <a:pt x="632148" y="86938"/>
                    </a:moveTo>
                    <a:cubicBezTo>
                      <a:pt x="634323" y="85695"/>
                      <a:pt x="635087" y="82938"/>
                      <a:pt x="633844" y="80763"/>
                    </a:cubicBezTo>
                    <a:cubicBezTo>
                      <a:pt x="633766" y="80607"/>
                      <a:pt x="633676" y="80478"/>
                      <a:pt x="633573" y="80335"/>
                    </a:cubicBezTo>
                    <a:lnTo>
                      <a:pt x="631501" y="76839"/>
                    </a:lnTo>
                    <a:cubicBezTo>
                      <a:pt x="629960" y="74535"/>
                      <a:pt x="626879" y="73848"/>
                      <a:pt x="624509" y="75286"/>
                    </a:cubicBezTo>
                    <a:cubicBezTo>
                      <a:pt x="621544" y="76969"/>
                      <a:pt x="618204" y="77849"/>
                      <a:pt x="614799" y="77875"/>
                    </a:cubicBezTo>
                    <a:cubicBezTo>
                      <a:pt x="607289" y="77875"/>
                      <a:pt x="604182" y="75415"/>
                      <a:pt x="603535" y="64022"/>
                    </a:cubicBezTo>
                    <a:lnTo>
                      <a:pt x="634997" y="64022"/>
                    </a:lnTo>
                    <a:cubicBezTo>
                      <a:pt x="636278" y="63892"/>
                      <a:pt x="637275" y="62844"/>
                      <a:pt x="637327" y="61562"/>
                    </a:cubicBezTo>
                    <a:lnTo>
                      <a:pt x="637327" y="58972"/>
                    </a:lnTo>
                    <a:cubicBezTo>
                      <a:pt x="637327" y="35926"/>
                      <a:pt x="629947" y="25568"/>
                      <a:pt x="611432" y="25568"/>
                    </a:cubicBezTo>
                    <a:cubicBezTo>
                      <a:pt x="594989" y="25568"/>
                      <a:pt x="585538" y="34502"/>
                      <a:pt x="585538" y="58195"/>
                    </a:cubicBezTo>
                    <a:cubicBezTo>
                      <a:pt x="585538" y="81889"/>
                      <a:pt x="594989" y="91470"/>
                      <a:pt x="615964" y="91470"/>
                    </a:cubicBezTo>
                    <a:cubicBezTo>
                      <a:pt x="621932" y="91560"/>
                      <a:pt x="627798" y="89994"/>
                      <a:pt x="632925" y="86938"/>
                    </a:cubicBezTo>
                    <a:moveTo>
                      <a:pt x="575051" y="9255"/>
                    </a:moveTo>
                    <a:cubicBezTo>
                      <a:pt x="574403" y="3493"/>
                      <a:pt x="569224" y="-650"/>
                      <a:pt x="563463" y="-3"/>
                    </a:cubicBezTo>
                    <a:cubicBezTo>
                      <a:pt x="558595" y="541"/>
                      <a:pt x="554749" y="4386"/>
                      <a:pt x="554206" y="9255"/>
                    </a:cubicBezTo>
                    <a:cubicBezTo>
                      <a:pt x="554206" y="14977"/>
                      <a:pt x="558840" y="19612"/>
                      <a:pt x="564563" y="19612"/>
                    </a:cubicBezTo>
                    <a:cubicBezTo>
                      <a:pt x="570350" y="19612"/>
                      <a:pt x="575051" y="14913"/>
                      <a:pt x="575051" y="9125"/>
                    </a:cubicBezTo>
                    <a:moveTo>
                      <a:pt x="568447" y="89398"/>
                    </a:moveTo>
                    <a:cubicBezTo>
                      <a:pt x="571114" y="89398"/>
                      <a:pt x="573303" y="87275"/>
                      <a:pt x="573367" y="84608"/>
                    </a:cubicBezTo>
                    <a:lnTo>
                      <a:pt x="573367" y="32042"/>
                    </a:lnTo>
                    <a:cubicBezTo>
                      <a:pt x="573367" y="29323"/>
                      <a:pt x="571167" y="27122"/>
                      <a:pt x="568447" y="27122"/>
                    </a:cubicBezTo>
                    <a:lnTo>
                      <a:pt x="552911" y="27122"/>
                    </a:lnTo>
                    <a:cubicBezTo>
                      <a:pt x="550192" y="27122"/>
                      <a:pt x="547990" y="29323"/>
                      <a:pt x="547990" y="32042"/>
                    </a:cubicBezTo>
                    <a:lnTo>
                      <a:pt x="547990" y="33466"/>
                    </a:lnTo>
                    <a:cubicBezTo>
                      <a:pt x="547990" y="36327"/>
                      <a:pt x="549984" y="38813"/>
                      <a:pt x="552781" y="39422"/>
                    </a:cubicBezTo>
                    <a:lnTo>
                      <a:pt x="555111" y="40069"/>
                    </a:lnTo>
                    <a:lnTo>
                      <a:pt x="555111" y="84867"/>
                    </a:lnTo>
                    <a:cubicBezTo>
                      <a:pt x="555176" y="87534"/>
                      <a:pt x="557364" y="89657"/>
                      <a:pt x="560031" y="89657"/>
                    </a:cubicBezTo>
                    <a:close/>
                    <a:moveTo>
                      <a:pt x="512904" y="39940"/>
                    </a:moveTo>
                    <a:lnTo>
                      <a:pt x="512904" y="75415"/>
                    </a:lnTo>
                    <a:cubicBezTo>
                      <a:pt x="512904" y="87327"/>
                      <a:pt x="519895" y="91082"/>
                      <a:pt x="530512" y="91082"/>
                    </a:cubicBezTo>
                    <a:cubicBezTo>
                      <a:pt x="533049" y="91133"/>
                      <a:pt x="535587" y="90784"/>
                      <a:pt x="538022" y="90046"/>
                    </a:cubicBezTo>
                    <a:cubicBezTo>
                      <a:pt x="540585" y="89295"/>
                      <a:pt x="542151" y="86718"/>
                      <a:pt x="541646" y="84090"/>
                    </a:cubicBezTo>
                    <a:lnTo>
                      <a:pt x="540740" y="79299"/>
                    </a:lnTo>
                    <a:cubicBezTo>
                      <a:pt x="540507" y="78031"/>
                      <a:pt x="539303" y="77189"/>
                      <a:pt x="538034" y="77422"/>
                    </a:cubicBezTo>
                    <a:cubicBezTo>
                      <a:pt x="537943" y="77435"/>
                      <a:pt x="537853" y="77461"/>
                      <a:pt x="537762" y="77487"/>
                    </a:cubicBezTo>
                    <a:cubicBezTo>
                      <a:pt x="536779" y="77629"/>
                      <a:pt x="535769" y="77629"/>
                      <a:pt x="534785" y="77487"/>
                    </a:cubicBezTo>
                    <a:cubicBezTo>
                      <a:pt x="531806" y="77487"/>
                      <a:pt x="530123" y="76192"/>
                      <a:pt x="530123" y="70754"/>
                    </a:cubicBezTo>
                    <a:lnTo>
                      <a:pt x="530123" y="39422"/>
                    </a:lnTo>
                    <a:lnTo>
                      <a:pt x="536079" y="39422"/>
                    </a:lnTo>
                    <a:cubicBezTo>
                      <a:pt x="538798" y="39422"/>
                      <a:pt x="540999" y="37221"/>
                      <a:pt x="540999" y="34502"/>
                    </a:cubicBezTo>
                    <a:lnTo>
                      <a:pt x="540999" y="31265"/>
                    </a:lnTo>
                    <a:cubicBezTo>
                      <a:pt x="540999" y="28546"/>
                      <a:pt x="538798" y="26345"/>
                      <a:pt x="536079" y="26345"/>
                    </a:cubicBezTo>
                    <a:lnTo>
                      <a:pt x="529476" y="26345"/>
                    </a:lnTo>
                    <a:lnTo>
                      <a:pt x="529476" y="13398"/>
                    </a:lnTo>
                    <a:cubicBezTo>
                      <a:pt x="529502" y="11184"/>
                      <a:pt x="527728" y="9358"/>
                      <a:pt x="525514" y="9332"/>
                    </a:cubicBezTo>
                    <a:cubicBezTo>
                      <a:pt x="525281" y="9332"/>
                      <a:pt x="525048" y="9345"/>
                      <a:pt x="524815" y="9384"/>
                    </a:cubicBezTo>
                    <a:lnTo>
                      <a:pt x="517047" y="10679"/>
                    </a:lnTo>
                    <a:cubicBezTo>
                      <a:pt x="514263" y="11132"/>
                      <a:pt x="512217" y="13553"/>
                      <a:pt x="512256" y="16375"/>
                    </a:cubicBezTo>
                    <a:lnTo>
                      <a:pt x="512256" y="26863"/>
                    </a:lnTo>
                    <a:lnTo>
                      <a:pt x="510185" y="26863"/>
                    </a:lnTo>
                    <a:cubicBezTo>
                      <a:pt x="507465" y="26863"/>
                      <a:pt x="505265" y="29064"/>
                      <a:pt x="505265" y="31783"/>
                    </a:cubicBezTo>
                    <a:lnTo>
                      <a:pt x="505265" y="35020"/>
                    </a:lnTo>
                    <a:cubicBezTo>
                      <a:pt x="505265" y="37739"/>
                      <a:pt x="507465" y="39940"/>
                      <a:pt x="510185" y="39940"/>
                    </a:cubicBezTo>
                    <a:close/>
                    <a:moveTo>
                      <a:pt x="497237" y="86938"/>
                    </a:moveTo>
                    <a:cubicBezTo>
                      <a:pt x="499464" y="85450"/>
                      <a:pt x="500099" y="82458"/>
                      <a:pt x="498661" y="80206"/>
                    </a:cubicBezTo>
                    <a:lnTo>
                      <a:pt x="496720" y="77098"/>
                    </a:lnTo>
                    <a:cubicBezTo>
                      <a:pt x="495270" y="74768"/>
                      <a:pt x="492226" y="74017"/>
                      <a:pt x="489857" y="75415"/>
                    </a:cubicBezTo>
                    <a:cubicBezTo>
                      <a:pt x="487902" y="76581"/>
                      <a:pt x="485663" y="77163"/>
                      <a:pt x="483384" y="77098"/>
                    </a:cubicBezTo>
                    <a:cubicBezTo>
                      <a:pt x="476263" y="77098"/>
                      <a:pt x="474062" y="73214"/>
                      <a:pt x="474062" y="57548"/>
                    </a:cubicBezTo>
                    <a:cubicBezTo>
                      <a:pt x="474062" y="41882"/>
                      <a:pt x="476522" y="39033"/>
                      <a:pt x="482866" y="39033"/>
                    </a:cubicBezTo>
                    <a:cubicBezTo>
                      <a:pt x="484886" y="38956"/>
                      <a:pt x="486866" y="39499"/>
                      <a:pt x="488563" y="40587"/>
                    </a:cubicBezTo>
                    <a:cubicBezTo>
                      <a:pt x="491023" y="41985"/>
                      <a:pt x="494143" y="41325"/>
                      <a:pt x="495813" y="39033"/>
                    </a:cubicBezTo>
                    <a:lnTo>
                      <a:pt x="498144" y="36056"/>
                    </a:lnTo>
                    <a:cubicBezTo>
                      <a:pt x="499710" y="34101"/>
                      <a:pt x="499387" y="31252"/>
                      <a:pt x="497432" y="29685"/>
                    </a:cubicBezTo>
                    <a:cubicBezTo>
                      <a:pt x="497328" y="29608"/>
                      <a:pt x="497225" y="29530"/>
                      <a:pt x="497108" y="29452"/>
                    </a:cubicBezTo>
                    <a:cubicBezTo>
                      <a:pt x="492421" y="26500"/>
                      <a:pt x="486970" y="25012"/>
                      <a:pt x="481442" y="25180"/>
                    </a:cubicBezTo>
                    <a:cubicBezTo>
                      <a:pt x="464222" y="25180"/>
                      <a:pt x="455547" y="34631"/>
                      <a:pt x="455547" y="57807"/>
                    </a:cubicBezTo>
                    <a:cubicBezTo>
                      <a:pt x="455547" y="80983"/>
                      <a:pt x="464222" y="91082"/>
                      <a:pt x="482348" y="91082"/>
                    </a:cubicBezTo>
                    <a:cubicBezTo>
                      <a:pt x="487683" y="91146"/>
                      <a:pt x="492926" y="89709"/>
                      <a:pt x="497497" y="86938"/>
                    </a:cubicBezTo>
                    <a:moveTo>
                      <a:pt x="412950" y="70754"/>
                    </a:moveTo>
                    <a:cubicBezTo>
                      <a:pt x="412950" y="63892"/>
                      <a:pt x="414763" y="61173"/>
                      <a:pt x="425898" y="61173"/>
                    </a:cubicBezTo>
                    <a:lnTo>
                      <a:pt x="426674" y="61173"/>
                    </a:lnTo>
                    <a:lnTo>
                      <a:pt x="426674" y="75803"/>
                    </a:lnTo>
                    <a:cubicBezTo>
                      <a:pt x="424681" y="77914"/>
                      <a:pt x="421936" y="79118"/>
                      <a:pt x="419036" y="79170"/>
                    </a:cubicBezTo>
                    <a:cubicBezTo>
                      <a:pt x="414504" y="79170"/>
                      <a:pt x="412950" y="76969"/>
                      <a:pt x="412950" y="70754"/>
                    </a:cubicBezTo>
                    <a:moveTo>
                      <a:pt x="438845" y="89398"/>
                    </a:moveTo>
                    <a:cubicBezTo>
                      <a:pt x="441512" y="89398"/>
                      <a:pt x="443700" y="87275"/>
                      <a:pt x="443765" y="84608"/>
                    </a:cubicBezTo>
                    <a:lnTo>
                      <a:pt x="443765" y="45766"/>
                    </a:lnTo>
                    <a:cubicBezTo>
                      <a:pt x="443765" y="31006"/>
                      <a:pt x="436903" y="25439"/>
                      <a:pt x="421237" y="25439"/>
                    </a:cubicBezTo>
                    <a:cubicBezTo>
                      <a:pt x="414181" y="25374"/>
                      <a:pt x="407227" y="27109"/>
                      <a:pt x="401039" y="30488"/>
                    </a:cubicBezTo>
                    <a:cubicBezTo>
                      <a:pt x="398786" y="31925"/>
                      <a:pt x="397957" y="34813"/>
                      <a:pt x="399097" y="37221"/>
                    </a:cubicBezTo>
                    <a:lnTo>
                      <a:pt x="400780" y="40328"/>
                    </a:lnTo>
                    <a:cubicBezTo>
                      <a:pt x="402049" y="42775"/>
                      <a:pt x="405040" y="43759"/>
                      <a:pt x="407513" y="42529"/>
                    </a:cubicBezTo>
                    <a:cubicBezTo>
                      <a:pt x="411255" y="40626"/>
                      <a:pt x="415359" y="39564"/>
                      <a:pt x="419554" y="39422"/>
                    </a:cubicBezTo>
                    <a:cubicBezTo>
                      <a:pt x="425380" y="39422"/>
                      <a:pt x="426416" y="42141"/>
                      <a:pt x="426416" y="48355"/>
                    </a:cubicBezTo>
                    <a:lnTo>
                      <a:pt x="426416" y="50686"/>
                    </a:lnTo>
                    <a:lnTo>
                      <a:pt x="422661" y="50686"/>
                    </a:lnTo>
                    <a:cubicBezTo>
                      <a:pt x="404017" y="50686"/>
                      <a:pt x="395472" y="56642"/>
                      <a:pt x="395472" y="71272"/>
                    </a:cubicBezTo>
                    <a:cubicBezTo>
                      <a:pt x="395472" y="83572"/>
                      <a:pt x="400910" y="91340"/>
                      <a:pt x="413986" y="91340"/>
                    </a:cubicBezTo>
                    <a:cubicBezTo>
                      <a:pt x="419541" y="91418"/>
                      <a:pt x="424836" y="89049"/>
                      <a:pt x="428487" y="84867"/>
                    </a:cubicBezTo>
                    <a:cubicBezTo>
                      <a:pt x="428487" y="87974"/>
                      <a:pt x="430559" y="89657"/>
                      <a:pt x="433278" y="89657"/>
                    </a:cubicBezTo>
                    <a:close/>
                    <a:moveTo>
                      <a:pt x="350804" y="46413"/>
                    </a:moveTo>
                    <a:cubicBezTo>
                      <a:pt x="350804" y="40458"/>
                      <a:pt x="352616" y="37350"/>
                      <a:pt x="358960" y="37350"/>
                    </a:cubicBezTo>
                    <a:cubicBezTo>
                      <a:pt x="365304" y="37350"/>
                      <a:pt x="367247" y="40587"/>
                      <a:pt x="367247" y="46543"/>
                    </a:cubicBezTo>
                    <a:cubicBezTo>
                      <a:pt x="367247" y="52499"/>
                      <a:pt x="365434" y="55347"/>
                      <a:pt x="358960" y="55347"/>
                    </a:cubicBezTo>
                    <a:cubicBezTo>
                      <a:pt x="352487" y="55347"/>
                      <a:pt x="350804" y="52240"/>
                      <a:pt x="350804" y="46413"/>
                    </a:cubicBezTo>
                    <a:moveTo>
                      <a:pt x="359737" y="87974"/>
                    </a:moveTo>
                    <a:cubicBezTo>
                      <a:pt x="367764" y="87974"/>
                      <a:pt x="370742" y="89139"/>
                      <a:pt x="370742" y="94059"/>
                    </a:cubicBezTo>
                    <a:cubicBezTo>
                      <a:pt x="370742" y="98979"/>
                      <a:pt x="366340" y="101957"/>
                      <a:pt x="358443" y="101957"/>
                    </a:cubicBezTo>
                    <a:cubicBezTo>
                      <a:pt x="348473" y="101957"/>
                      <a:pt x="347049" y="98850"/>
                      <a:pt x="347049" y="94318"/>
                    </a:cubicBezTo>
                    <a:cubicBezTo>
                      <a:pt x="347062" y="92143"/>
                      <a:pt x="347502" y="89981"/>
                      <a:pt x="348344" y="87974"/>
                    </a:cubicBezTo>
                    <a:close/>
                    <a:moveTo>
                      <a:pt x="387962" y="91599"/>
                    </a:moveTo>
                    <a:cubicBezTo>
                      <a:pt x="387962" y="78652"/>
                      <a:pt x="378511" y="73732"/>
                      <a:pt x="366211" y="73732"/>
                    </a:cubicBezTo>
                    <a:lnTo>
                      <a:pt x="354558" y="73732"/>
                    </a:lnTo>
                    <a:cubicBezTo>
                      <a:pt x="351710" y="73732"/>
                      <a:pt x="350415" y="72437"/>
                      <a:pt x="350415" y="70754"/>
                    </a:cubicBezTo>
                    <a:cubicBezTo>
                      <a:pt x="350506" y="69019"/>
                      <a:pt x="351192" y="67375"/>
                      <a:pt x="352357" y="66093"/>
                    </a:cubicBezTo>
                    <a:lnTo>
                      <a:pt x="358960" y="66093"/>
                    </a:lnTo>
                    <a:cubicBezTo>
                      <a:pt x="376309" y="66093"/>
                      <a:pt x="383431" y="60137"/>
                      <a:pt x="383431" y="46931"/>
                    </a:cubicBezTo>
                    <a:cubicBezTo>
                      <a:pt x="383470" y="43811"/>
                      <a:pt x="382848" y="40729"/>
                      <a:pt x="381618" y="37868"/>
                    </a:cubicBezTo>
                    <a:lnTo>
                      <a:pt x="383819" y="36962"/>
                    </a:lnTo>
                    <a:cubicBezTo>
                      <a:pt x="386188" y="36004"/>
                      <a:pt x="387729" y="33686"/>
                      <a:pt x="387703" y="31136"/>
                    </a:cubicBezTo>
                    <a:lnTo>
                      <a:pt x="387703" y="31136"/>
                    </a:lnTo>
                    <a:cubicBezTo>
                      <a:pt x="387703" y="28779"/>
                      <a:pt x="385787" y="26863"/>
                      <a:pt x="383431" y="26863"/>
                    </a:cubicBezTo>
                    <a:lnTo>
                      <a:pt x="367764" y="26863"/>
                    </a:lnTo>
                    <a:cubicBezTo>
                      <a:pt x="364476" y="25724"/>
                      <a:pt x="361019" y="25154"/>
                      <a:pt x="357536" y="25180"/>
                    </a:cubicBezTo>
                    <a:cubicBezTo>
                      <a:pt x="340576" y="25180"/>
                      <a:pt x="332936" y="32560"/>
                      <a:pt x="332936" y="45895"/>
                    </a:cubicBezTo>
                    <a:cubicBezTo>
                      <a:pt x="332367" y="52382"/>
                      <a:pt x="335280" y="58687"/>
                      <a:pt x="340576" y="62468"/>
                    </a:cubicBezTo>
                    <a:cubicBezTo>
                      <a:pt x="335979" y="65109"/>
                      <a:pt x="333273" y="70120"/>
                      <a:pt x="333583" y="75415"/>
                    </a:cubicBezTo>
                    <a:cubicBezTo>
                      <a:pt x="333389" y="79597"/>
                      <a:pt x="335396" y="83585"/>
                      <a:pt x="338892" y="85902"/>
                    </a:cubicBezTo>
                    <a:cubicBezTo>
                      <a:pt x="334088" y="87806"/>
                      <a:pt x="330890" y="92389"/>
                      <a:pt x="330735" y="97555"/>
                    </a:cubicBezTo>
                    <a:cubicBezTo>
                      <a:pt x="330735" y="107913"/>
                      <a:pt x="339280" y="113869"/>
                      <a:pt x="356630" y="113869"/>
                    </a:cubicBezTo>
                    <a:cubicBezTo>
                      <a:pt x="377475" y="113869"/>
                      <a:pt x="386668" y="106489"/>
                      <a:pt x="386668" y="91988"/>
                    </a:cubicBezTo>
                    <a:moveTo>
                      <a:pt x="319471" y="90693"/>
                    </a:moveTo>
                    <a:cubicBezTo>
                      <a:pt x="321970" y="90499"/>
                      <a:pt x="323834" y="88311"/>
                      <a:pt x="323627" y="85825"/>
                    </a:cubicBezTo>
                    <a:cubicBezTo>
                      <a:pt x="323627" y="85760"/>
                      <a:pt x="323627" y="85708"/>
                      <a:pt x="323615" y="85644"/>
                    </a:cubicBezTo>
                    <a:lnTo>
                      <a:pt x="323615" y="83184"/>
                    </a:lnTo>
                    <a:cubicBezTo>
                      <a:pt x="323161" y="80646"/>
                      <a:pt x="321309" y="78574"/>
                      <a:pt x="318823" y="77875"/>
                    </a:cubicBezTo>
                    <a:cubicBezTo>
                      <a:pt x="317011" y="77228"/>
                      <a:pt x="316493" y="75674"/>
                      <a:pt x="316493" y="72826"/>
                    </a:cubicBezTo>
                    <a:lnTo>
                      <a:pt x="316493" y="4853"/>
                    </a:lnTo>
                    <a:cubicBezTo>
                      <a:pt x="316493" y="2134"/>
                      <a:pt x="314292" y="-67"/>
                      <a:pt x="311573" y="-67"/>
                    </a:cubicBezTo>
                    <a:lnTo>
                      <a:pt x="304064" y="-67"/>
                    </a:lnTo>
                    <a:cubicBezTo>
                      <a:pt x="301345" y="-67"/>
                      <a:pt x="299144" y="2134"/>
                      <a:pt x="299144" y="4853"/>
                    </a:cubicBezTo>
                    <a:lnTo>
                      <a:pt x="299144" y="71272"/>
                    </a:lnTo>
                    <a:cubicBezTo>
                      <a:pt x="299144" y="84996"/>
                      <a:pt x="301345" y="91082"/>
                      <a:pt x="314422" y="91082"/>
                    </a:cubicBezTo>
                    <a:cubicBezTo>
                      <a:pt x="316144" y="91224"/>
                      <a:pt x="317878" y="91224"/>
                      <a:pt x="319601" y="91082"/>
                    </a:cubicBezTo>
                    <a:moveTo>
                      <a:pt x="251239" y="58584"/>
                    </a:moveTo>
                    <a:cubicBezTo>
                      <a:pt x="251239" y="41882"/>
                      <a:pt x="252922" y="38386"/>
                      <a:pt x="259784" y="38386"/>
                    </a:cubicBezTo>
                    <a:cubicBezTo>
                      <a:pt x="266646" y="38386"/>
                      <a:pt x="268459" y="41493"/>
                      <a:pt x="268459" y="58066"/>
                    </a:cubicBezTo>
                    <a:cubicBezTo>
                      <a:pt x="268459" y="74638"/>
                      <a:pt x="266646" y="78523"/>
                      <a:pt x="259913" y="78523"/>
                    </a:cubicBezTo>
                    <a:cubicBezTo>
                      <a:pt x="253181" y="78523"/>
                      <a:pt x="251239" y="74509"/>
                      <a:pt x="251239" y="58584"/>
                    </a:cubicBezTo>
                    <a:moveTo>
                      <a:pt x="286974" y="58584"/>
                    </a:moveTo>
                    <a:cubicBezTo>
                      <a:pt x="286974" y="34890"/>
                      <a:pt x="277134" y="25439"/>
                      <a:pt x="259784" y="25439"/>
                    </a:cubicBezTo>
                    <a:cubicBezTo>
                      <a:pt x="242435" y="25439"/>
                      <a:pt x="232595" y="34502"/>
                      <a:pt x="232595" y="58066"/>
                    </a:cubicBezTo>
                    <a:cubicBezTo>
                      <a:pt x="232595" y="81630"/>
                      <a:pt x="242564" y="91340"/>
                      <a:pt x="259784" y="91340"/>
                    </a:cubicBezTo>
                    <a:cubicBezTo>
                      <a:pt x="277004" y="91340"/>
                      <a:pt x="286974" y="82148"/>
                      <a:pt x="286974" y="58584"/>
                    </a:cubicBezTo>
                    <a:moveTo>
                      <a:pt x="201521" y="89657"/>
                    </a:moveTo>
                    <a:cubicBezTo>
                      <a:pt x="204486" y="89657"/>
                      <a:pt x="207140" y="87793"/>
                      <a:pt x="208124" y="84996"/>
                    </a:cubicBezTo>
                    <a:lnTo>
                      <a:pt x="225604" y="31783"/>
                    </a:lnTo>
                    <a:cubicBezTo>
                      <a:pt x="226251" y="29957"/>
                      <a:pt x="225292" y="27964"/>
                      <a:pt x="223480" y="27316"/>
                    </a:cubicBezTo>
                    <a:cubicBezTo>
                      <a:pt x="223079" y="27187"/>
                      <a:pt x="222665" y="27109"/>
                      <a:pt x="222237" y="27122"/>
                    </a:cubicBezTo>
                    <a:lnTo>
                      <a:pt x="214339" y="27122"/>
                    </a:lnTo>
                    <a:cubicBezTo>
                      <a:pt x="211465" y="27122"/>
                      <a:pt x="208927" y="29025"/>
                      <a:pt x="208124" y="31783"/>
                    </a:cubicBezTo>
                    <a:lnTo>
                      <a:pt x="203075" y="49132"/>
                    </a:lnTo>
                    <a:cubicBezTo>
                      <a:pt x="201457" y="55437"/>
                      <a:pt x="200253" y="61834"/>
                      <a:pt x="199450" y="68294"/>
                    </a:cubicBezTo>
                    <a:lnTo>
                      <a:pt x="199450" y="68294"/>
                    </a:lnTo>
                    <a:cubicBezTo>
                      <a:pt x="198026" y="62209"/>
                      <a:pt x="196343" y="54052"/>
                      <a:pt x="195177" y="50297"/>
                    </a:cubicBezTo>
                    <a:lnTo>
                      <a:pt x="189869" y="31783"/>
                    </a:lnTo>
                    <a:cubicBezTo>
                      <a:pt x="188975" y="29025"/>
                      <a:pt x="186425" y="27148"/>
                      <a:pt x="183525" y="27122"/>
                    </a:cubicBezTo>
                    <a:lnTo>
                      <a:pt x="175238" y="27122"/>
                    </a:lnTo>
                    <a:cubicBezTo>
                      <a:pt x="173231" y="27187"/>
                      <a:pt x="171665" y="28857"/>
                      <a:pt x="171716" y="30851"/>
                    </a:cubicBezTo>
                    <a:cubicBezTo>
                      <a:pt x="171730" y="31174"/>
                      <a:pt x="171781" y="31485"/>
                      <a:pt x="171872" y="31783"/>
                    </a:cubicBezTo>
                    <a:lnTo>
                      <a:pt x="190128" y="84996"/>
                    </a:lnTo>
                    <a:cubicBezTo>
                      <a:pt x="191073" y="87780"/>
                      <a:pt x="193676" y="89644"/>
                      <a:pt x="196602" y="89657"/>
                    </a:cubicBezTo>
                    <a:close/>
                    <a:moveTo>
                      <a:pt x="141705" y="89657"/>
                    </a:moveTo>
                    <a:cubicBezTo>
                      <a:pt x="144372" y="89657"/>
                      <a:pt x="146560" y="87534"/>
                      <a:pt x="146625" y="84867"/>
                    </a:cubicBezTo>
                    <a:lnTo>
                      <a:pt x="146625" y="45118"/>
                    </a:lnTo>
                    <a:cubicBezTo>
                      <a:pt x="149188" y="43060"/>
                      <a:pt x="152412" y="42011"/>
                      <a:pt x="155688" y="42141"/>
                    </a:cubicBezTo>
                    <a:cubicBezTo>
                      <a:pt x="156840" y="41946"/>
                      <a:pt x="158032" y="41946"/>
                      <a:pt x="159184" y="42141"/>
                    </a:cubicBezTo>
                    <a:cubicBezTo>
                      <a:pt x="160724" y="42464"/>
                      <a:pt x="162226" y="41480"/>
                      <a:pt x="162550" y="39940"/>
                    </a:cubicBezTo>
                    <a:lnTo>
                      <a:pt x="164622" y="28287"/>
                    </a:lnTo>
                    <a:cubicBezTo>
                      <a:pt x="164842" y="27096"/>
                      <a:pt x="164052" y="25944"/>
                      <a:pt x="162861" y="25724"/>
                    </a:cubicBezTo>
                    <a:cubicBezTo>
                      <a:pt x="162796" y="25711"/>
                      <a:pt x="162744" y="25698"/>
                      <a:pt x="162679" y="25698"/>
                    </a:cubicBezTo>
                    <a:lnTo>
                      <a:pt x="160090" y="25698"/>
                    </a:lnTo>
                    <a:cubicBezTo>
                      <a:pt x="154018" y="25788"/>
                      <a:pt x="148386" y="28896"/>
                      <a:pt x="145071" y="33984"/>
                    </a:cubicBezTo>
                    <a:lnTo>
                      <a:pt x="145071" y="31654"/>
                    </a:lnTo>
                    <a:cubicBezTo>
                      <a:pt x="144424" y="28883"/>
                      <a:pt x="141964" y="26902"/>
                      <a:pt x="139116" y="26863"/>
                    </a:cubicBezTo>
                    <a:lnTo>
                      <a:pt x="134713" y="26863"/>
                    </a:lnTo>
                    <a:cubicBezTo>
                      <a:pt x="131994" y="26863"/>
                      <a:pt x="129793" y="29064"/>
                      <a:pt x="129793" y="31783"/>
                    </a:cubicBezTo>
                    <a:lnTo>
                      <a:pt x="129793" y="84608"/>
                    </a:lnTo>
                    <a:cubicBezTo>
                      <a:pt x="129858" y="87275"/>
                      <a:pt x="132046" y="89398"/>
                      <a:pt x="134713" y="89398"/>
                    </a:cubicBezTo>
                    <a:close/>
                    <a:moveTo>
                      <a:pt x="99885" y="52110"/>
                    </a:moveTo>
                    <a:lnTo>
                      <a:pt x="84219" y="52110"/>
                    </a:lnTo>
                    <a:cubicBezTo>
                      <a:pt x="84219" y="40846"/>
                      <a:pt x="86808" y="37998"/>
                      <a:pt x="92376" y="37998"/>
                    </a:cubicBezTo>
                    <a:cubicBezTo>
                      <a:pt x="97943" y="37998"/>
                      <a:pt x="100144" y="42011"/>
                      <a:pt x="100403" y="52110"/>
                    </a:cubicBezTo>
                    <a:moveTo>
                      <a:pt x="113350" y="86809"/>
                    </a:moveTo>
                    <a:cubicBezTo>
                      <a:pt x="115526" y="85566"/>
                      <a:pt x="116290" y="82808"/>
                      <a:pt x="115047" y="80633"/>
                    </a:cubicBezTo>
                    <a:cubicBezTo>
                      <a:pt x="114968" y="80478"/>
                      <a:pt x="114878" y="80348"/>
                      <a:pt x="114775" y="80206"/>
                    </a:cubicBezTo>
                    <a:lnTo>
                      <a:pt x="112703" y="76710"/>
                    </a:lnTo>
                    <a:cubicBezTo>
                      <a:pt x="111163" y="74405"/>
                      <a:pt x="108081" y="73719"/>
                      <a:pt x="105712" y="75156"/>
                    </a:cubicBezTo>
                    <a:cubicBezTo>
                      <a:pt x="102798" y="76839"/>
                      <a:pt x="99497" y="77733"/>
                      <a:pt x="96131" y="77746"/>
                    </a:cubicBezTo>
                    <a:cubicBezTo>
                      <a:pt x="88491" y="77746"/>
                      <a:pt x="85384" y="75286"/>
                      <a:pt x="84737" y="63892"/>
                    </a:cubicBezTo>
                    <a:lnTo>
                      <a:pt x="116199" y="63892"/>
                    </a:lnTo>
                    <a:cubicBezTo>
                      <a:pt x="117481" y="63763"/>
                      <a:pt x="118477" y="62714"/>
                      <a:pt x="118529" y="61432"/>
                    </a:cubicBezTo>
                    <a:lnTo>
                      <a:pt x="118529" y="58843"/>
                    </a:lnTo>
                    <a:cubicBezTo>
                      <a:pt x="118529" y="35796"/>
                      <a:pt x="111149" y="25439"/>
                      <a:pt x="92635" y="25439"/>
                    </a:cubicBezTo>
                    <a:cubicBezTo>
                      <a:pt x="76191" y="25439"/>
                      <a:pt x="66740" y="34372"/>
                      <a:pt x="66740" y="58066"/>
                    </a:cubicBezTo>
                    <a:cubicBezTo>
                      <a:pt x="66740" y="81760"/>
                      <a:pt x="76191" y="91340"/>
                      <a:pt x="97037" y="91340"/>
                    </a:cubicBezTo>
                    <a:cubicBezTo>
                      <a:pt x="103006" y="91431"/>
                      <a:pt x="108871" y="89864"/>
                      <a:pt x="113998" y="86809"/>
                    </a:cubicBezTo>
                    <a:moveTo>
                      <a:pt x="34761" y="89657"/>
                    </a:moveTo>
                    <a:cubicBezTo>
                      <a:pt x="37674" y="89605"/>
                      <a:pt x="40263" y="87754"/>
                      <a:pt x="41234" y="84996"/>
                    </a:cubicBezTo>
                    <a:lnTo>
                      <a:pt x="64280" y="9125"/>
                    </a:lnTo>
                    <a:cubicBezTo>
                      <a:pt x="64850" y="7209"/>
                      <a:pt x="63763" y="5189"/>
                      <a:pt x="61846" y="4619"/>
                    </a:cubicBezTo>
                    <a:cubicBezTo>
                      <a:pt x="61496" y="4516"/>
                      <a:pt x="61147" y="4464"/>
                      <a:pt x="60784" y="4464"/>
                    </a:cubicBezTo>
                    <a:lnTo>
                      <a:pt x="51592" y="4464"/>
                    </a:lnTo>
                    <a:cubicBezTo>
                      <a:pt x="48704" y="4490"/>
                      <a:pt x="46206" y="6458"/>
                      <a:pt x="45506" y="9255"/>
                    </a:cubicBezTo>
                    <a:lnTo>
                      <a:pt x="35408" y="46413"/>
                    </a:lnTo>
                    <a:cubicBezTo>
                      <a:pt x="33880" y="51955"/>
                      <a:pt x="32676" y="57574"/>
                      <a:pt x="31782" y="63245"/>
                    </a:cubicBezTo>
                    <a:lnTo>
                      <a:pt x="31782" y="63245"/>
                    </a:lnTo>
                    <a:cubicBezTo>
                      <a:pt x="30993" y="57522"/>
                      <a:pt x="29827" y="51851"/>
                      <a:pt x="28287" y="46284"/>
                    </a:cubicBezTo>
                    <a:lnTo>
                      <a:pt x="19224" y="9255"/>
                    </a:lnTo>
                    <a:cubicBezTo>
                      <a:pt x="18524" y="6458"/>
                      <a:pt x="16026" y="4490"/>
                      <a:pt x="13138" y="4464"/>
                    </a:cubicBezTo>
                    <a:lnTo>
                      <a:pt x="3169" y="4464"/>
                    </a:lnTo>
                    <a:cubicBezTo>
                      <a:pt x="1162" y="4451"/>
                      <a:pt x="-469" y="6070"/>
                      <a:pt x="-482" y="8063"/>
                    </a:cubicBezTo>
                    <a:cubicBezTo>
                      <a:pt x="-482" y="8426"/>
                      <a:pt x="-430" y="8788"/>
                      <a:pt x="-327" y="9125"/>
                    </a:cubicBezTo>
                    <a:lnTo>
                      <a:pt x="22072" y="84996"/>
                    </a:lnTo>
                    <a:cubicBezTo>
                      <a:pt x="22913" y="87728"/>
                      <a:pt x="25426" y="89618"/>
                      <a:pt x="28287" y="89657"/>
                    </a:cubicBezTo>
                    <a:close/>
                  </a:path>
                </a:pathLst>
              </a:custGeom>
              <a:solidFill>
                <a:srgbClr val="3C3C3B"/>
              </a:solidFill>
              <a:ln w="12937" cap="flat">
                <a:noFill/>
                <a:prstDash val="solid"/>
                <a:miter/>
              </a:ln>
            </p:spPr>
            <p:txBody>
              <a:bodyPr rtlCol="0" anchor="ctr"/>
              <a:lstStyle/>
              <a:p>
                <a:endParaRPr lang="nl-NL"/>
              </a:p>
            </p:txBody>
          </p:sp>
          <p:sp>
            <p:nvSpPr>
              <p:cNvPr id="143" name="Vrije vorm: vorm 142">
                <a:extLst>
                  <a:ext uri="{FF2B5EF4-FFF2-40B4-BE49-F238E27FC236}">
                    <a16:creationId xmlns:a16="http://schemas.microsoft.com/office/drawing/2014/main" id="{604B7DBF-929F-4F7B-8A0C-5FA888C94560}"/>
                  </a:ext>
                </a:extLst>
              </p:cNvPr>
              <p:cNvSpPr/>
              <p:nvPr/>
            </p:nvSpPr>
            <p:spPr>
              <a:xfrm>
                <a:off x="6709206" y="3744787"/>
                <a:ext cx="666499" cy="176910"/>
              </a:xfrm>
              <a:custGeom>
                <a:avLst/>
                <a:gdLst>
                  <a:gd name="connsiteX0" fmla="*/ 665953 w 666499"/>
                  <a:gd name="connsiteY0" fmla="*/ 114953 h 176910"/>
                  <a:gd name="connsiteX1" fmla="*/ 619032 w 666499"/>
                  <a:gd name="connsiteY1" fmla="*/ 63074 h 176910"/>
                  <a:gd name="connsiteX2" fmla="*/ 612740 w 666499"/>
                  <a:gd name="connsiteY2" fmla="*/ 63164 h 176910"/>
                  <a:gd name="connsiteX3" fmla="*/ 599793 w 666499"/>
                  <a:gd name="connsiteY3" fmla="*/ 64459 h 176910"/>
                  <a:gd name="connsiteX4" fmla="*/ 602123 w 666499"/>
                  <a:gd name="connsiteY4" fmla="*/ 33515 h 176910"/>
                  <a:gd name="connsiteX5" fmla="*/ 648345 w 666499"/>
                  <a:gd name="connsiteY5" fmla="*/ 33515 h 176910"/>
                  <a:gd name="connsiteX6" fmla="*/ 658056 w 666499"/>
                  <a:gd name="connsiteY6" fmla="*/ 23804 h 176910"/>
                  <a:gd name="connsiteX7" fmla="*/ 658056 w 666499"/>
                  <a:gd name="connsiteY7" fmla="*/ 12670 h 176910"/>
                  <a:gd name="connsiteX8" fmla="*/ 648345 w 666499"/>
                  <a:gd name="connsiteY8" fmla="*/ 2959 h 176910"/>
                  <a:gd name="connsiteX9" fmla="*/ 581796 w 666499"/>
                  <a:gd name="connsiteY9" fmla="*/ 2959 h 176910"/>
                  <a:gd name="connsiteX10" fmla="*/ 571309 w 666499"/>
                  <a:gd name="connsiteY10" fmla="*/ 12670 h 176910"/>
                  <a:gd name="connsiteX11" fmla="*/ 566001 w 666499"/>
                  <a:gd name="connsiteY11" fmla="*/ 86987 h 176910"/>
                  <a:gd name="connsiteX12" fmla="*/ 572668 w 666499"/>
                  <a:gd name="connsiteY12" fmla="*/ 94782 h 176910"/>
                  <a:gd name="connsiteX13" fmla="*/ 574805 w 666499"/>
                  <a:gd name="connsiteY13" fmla="*/ 94626 h 176910"/>
                  <a:gd name="connsiteX14" fmla="*/ 595650 w 666499"/>
                  <a:gd name="connsiteY14" fmla="*/ 92425 h 176910"/>
                  <a:gd name="connsiteX15" fmla="*/ 626982 w 666499"/>
                  <a:gd name="connsiteY15" fmla="*/ 117155 h 176910"/>
                  <a:gd name="connsiteX16" fmla="*/ 595132 w 666499"/>
                  <a:gd name="connsiteY16" fmla="*/ 145379 h 176910"/>
                  <a:gd name="connsiteX17" fmla="*/ 572085 w 666499"/>
                  <a:gd name="connsiteY17" fmla="*/ 142143 h 176910"/>
                  <a:gd name="connsiteX18" fmla="*/ 560433 w 666499"/>
                  <a:gd name="connsiteY18" fmla="*/ 149264 h 176910"/>
                  <a:gd name="connsiteX19" fmla="*/ 558232 w 666499"/>
                  <a:gd name="connsiteY19" fmla="*/ 158586 h 176910"/>
                  <a:gd name="connsiteX20" fmla="*/ 565223 w 666499"/>
                  <a:gd name="connsiteY20" fmla="*/ 171533 h 176910"/>
                  <a:gd name="connsiteX21" fmla="*/ 600051 w 666499"/>
                  <a:gd name="connsiteY21" fmla="*/ 176841 h 176910"/>
                  <a:gd name="connsiteX22" fmla="*/ 664788 w 666499"/>
                  <a:gd name="connsiteY22" fmla="*/ 115083 h 176910"/>
                  <a:gd name="connsiteX23" fmla="*/ 415682 w 666499"/>
                  <a:gd name="connsiteY23" fmla="*/ 34162 h 176910"/>
                  <a:gd name="connsiteX24" fmla="*/ 432773 w 666499"/>
                  <a:gd name="connsiteY24" fmla="*/ 34162 h 176910"/>
                  <a:gd name="connsiteX25" fmla="*/ 452841 w 666499"/>
                  <a:gd name="connsiteY25" fmla="*/ 58503 h 176910"/>
                  <a:gd name="connsiteX26" fmla="*/ 432902 w 666499"/>
                  <a:gd name="connsiteY26" fmla="*/ 81420 h 176910"/>
                  <a:gd name="connsiteX27" fmla="*/ 417365 w 666499"/>
                  <a:gd name="connsiteY27" fmla="*/ 81420 h 176910"/>
                  <a:gd name="connsiteX28" fmla="*/ 407008 w 666499"/>
                  <a:gd name="connsiteY28" fmla="*/ 173604 h 176910"/>
                  <a:gd name="connsiteX29" fmla="*/ 416718 w 666499"/>
                  <a:gd name="connsiteY29" fmla="*/ 163894 h 176910"/>
                  <a:gd name="connsiteX30" fmla="*/ 416718 w 666499"/>
                  <a:gd name="connsiteY30" fmla="*/ 163764 h 176910"/>
                  <a:gd name="connsiteX31" fmla="*/ 416718 w 666499"/>
                  <a:gd name="connsiteY31" fmla="*/ 111069 h 176910"/>
                  <a:gd name="connsiteX32" fmla="*/ 432902 w 666499"/>
                  <a:gd name="connsiteY32" fmla="*/ 111069 h 176910"/>
                  <a:gd name="connsiteX33" fmla="*/ 491424 w 666499"/>
                  <a:gd name="connsiteY33" fmla="*/ 55655 h 176910"/>
                  <a:gd name="connsiteX34" fmla="*/ 430054 w 666499"/>
                  <a:gd name="connsiteY34" fmla="*/ 3218 h 176910"/>
                  <a:gd name="connsiteX35" fmla="*/ 390176 w 666499"/>
                  <a:gd name="connsiteY35" fmla="*/ 3218 h 176910"/>
                  <a:gd name="connsiteX36" fmla="*/ 380466 w 666499"/>
                  <a:gd name="connsiteY36" fmla="*/ 12929 h 176910"/>
                  <a:gd name="connsiteX37" fmla="*/ 380466 w 666499"/>
                  <a:gd name="connsiteY37" fmla="*/ 163764 h 176910"/>
                  <a:gd name="connsiteX38" fmla="*/ 390176 w 666499"/>
                  <a:gd name="connsiteY38" fmla="*/ 173604 h 176910"/>
                  <a:gd name="connsiteX39" fmla="*/ 296179 w 666499"/>
                  <a:gd name="connsiteY39" fmla="*/ 47110 h 176910"/>
                  <a:gd name="connsiteX40" fmla="*/ 296179 w 666499"/>
                  <a:gd name="connsiteY40" fmla="*/ 47110 h 176910"/>
                  <a:gd name="connsiteX41" fmla="*/ 302135 w 666499"/>
                  <a:gd name="connsiteY41" fmla="*/ 82585 h 176910"/>
                  <a:gd name="connsiteX42" fmla="*/ 308737 w 666499"/>
                  <a:gd name="connsiteY42" fmla="*/ 111328 h 176910"/>
                  <a:gd name="connsiteX43" fmla="*/ 282843 w 666499"/>
                  <a:gd name="connsiteY43" fmla="*/ 111328 h 176910"/>
                  <a:gd name="connsiteX44" fmla="*/ 289835 w 666499"/>
                  <a:gd name="connsiteY44" fmla="*/ 82585 h 176910"/>
                  <a:gd name="connsiteX45" fmla="*/ 296438 w 666499"/>
                  <a:gd name="connsiteY45" fmla="*/ 47110 h 176910"/>
                  <a:gd name="connsiteX46" fmla="*/ 257596 w 666499"/>
                  <a:gd name="connsiteY46" fmla="*/ 173604 h 176910"/>
                  <a:gd name="connsiteX47" fmla="*/ 269507 w 666499"/>
                  <a:gd name="connsiteY47" fmla="*/ 164024 h 176910"/>
                  <a:gd name="connsiteX48" fmla="*/ 275592 w 666499"/>
                  <a:gd name="connsiteY48" fmla="*/ 139035 h 176910"/>
                  <a:gd name="connsiteX49" fmla="*/ 315211 w 666499"/>
                  <a:gd name="connsiteY49" fmla="*/ 139035 h 176910"/>
                  <a:gd name="connsiteX50" fmla="*/ 320779 w 666499"/>
                  <a:gd name="connsiteY50" fmla="*/ 164024 h 176910"/>
                  <a:gd name="connsiteX51" fmla="*/ 332690 w 666499"/>
                  <a:gd name="connsiteY51" fmla="*/ 173604 h 176910"/>
                  <a:gd name="connsiteX52" fmla="*/ 351852 w 666499"/>
                  <a:gd name="connsiteY52" fmla="*/ 173604 h 176910"/>
                  <a:gd name="connsiteX53" fmla="*/ 359348 w 666499"/>
                  <a:gd name="connsiteY53" fmla="*/ 165836 h 176910"/>
                  <a:gd name="connsiteX54" fmla="*/ 359102 w 666499"/>
                  <a:gd name="connsiteY54" fmla="*/ 164024 h 176910"/>
                  <a:gd name="connsiteX55" fmla="*/ 318319 w 666499"/>
                  <a:gd name="connsiteY55" fmla="*/ 12670 h 176910"/>
                  <a:gd name="connsiteX56" fmla="*/ 306149 w 666499"/>
                  <a:gd name="connsiteY56" fmla="*/ 3218 h 176910"/>
                  <a:gd name="connsiteX57" fmla="*/ 288022 w 666499"/>
                  <a:gd name="connsiteY57" fmla="*/ 3218 h 176910"/>
                  <a:gd name="connsiteX58" fmla="*/ 275075 w 666499"/>
                  <a:gd name="connsiteY58" fmla="*/ 12411 h 176910"/>
                  <a:gd name="connsiteX59" fmla="*/ 232349 w 666499"/>
                  <a:gd name="connsiteY59" fmla="*/ 164282 h 176910"/>
                  <a:gd name="connsiteX60" fmla="*/ 237217 w 666499"/>
                  <a:gd name="connsiteY60" fmla="*/ 173307 h 176910"/>
                  <a:gd name="connsiteX61" fmla="*/ 239470 w 666499"/>
                  <a:gd name="connsiteY61" fmla="*/ 173604 h 176910"/>
                  <a:gd name="connsiteX62" fmla="*/ 185868 w 666499"/>
                  <a:gd name="connsiteY62" fmla="*/ 173604 h 176910"/>
                  <a:gd name="connsiteX63" fmla="*/ 195578 w 666499"/>
                  <a:gd name="connsiteY63" fmla="*/ 163764 h 176910"/>
                  <a:gd name="connsiteX64" fmla="*/ 195578 w 666499"/>
                  <a:gd name="connsiteY64" fmla="*/ 34292 h 176910"/>
                  <a:gd name="connsiteX65" fmla="*/ 222250 w 666499"/>
                  <a:gd name="connsiteY65" fmla="*/ 34292 h 176910"/>
                  <a:gd name="connsiteX66" fmla="*/ 231960 w 666499"/>
                  <a:gd name="connsiteY66" fmla="*/ 24452 h 176910"/>
                  <a:gd name="connsiteX67" fmla="*/ 231960 w 666499"/>
                  <a:gd name="connsiteY67" fmla="*/ 12670 h 176910"/>
                  <a:gd name="connsiteX68" fmla="*/ 222250 w 666499"/>
                  <a:gd name="connsiteY68" fmla="*/ 2959 h 176910"/>
                  <a:gd name="connsiteX69" fmla="*/ 132914 w 666499"/>
                  <a:gd name="connsiteY69" fmla="*/ 2959 h 176910"/>
                  <a:gd name="connsiteX70" fmla="*/ 123203 w 666499"/>
                  <a:gd name="connsiteY70" fmla="*/ 12670 h 176910"/>
                  <a:gd name="connsiteX71" fmla="*/ 123203 w 666499"/>
                  <a:gd name="connsiteY71" fmla="*/ 24452 h 176910"/>
                  <a:gd name="connsiteX72" fmla="*/ 132914 w 666499"/>
                  <a:gd name="connsiteY72" fmla="*/ 34292 h 176910"/>
                  <a:gd name="connsiteX73" fmla="*/ 159585 w 666499"/>
                  <a:gd name="connsiteY73" fmla="*/ 34292 h 176910"/>
                  <a:gd name="connsiteX74" fmla="*/ 159585 w 666499"/>
                  <a:gd name="connsiteY74" fmla="*/ 163764 h 176910"/>
                  <a:gd name="connsiteX75" fmla="*/ 169296 w 666499"/>
                  <a:gd name="connsiteY75" fmla="*/ 173604 h 176910"/>
                  <a:gd name="connsiteX76" fmla="*/ 110514 w 666499"/>
                  <a:gd name="connsiteY76" fmla="*/ 122592 h 176910"/>
                  <a:gd name="connsiteX77" fmla="*/ 60279 w 666499"/>
                  <a:gd name="connsiteY77" fmla="*/ 67696 h 176910"/>
                  <a:gd name="connsiteX78" fmla="*/ 41117 w 666499"/>
                  <a:gd name="connsiteY78" fmla="*/ 47110 h 176910"/>
                  <a:gd name="connsiteX79" fmla="*/ 60538 w 666499"/>
                  <a:gd name="connsiteY79" fmla="*/ 30926 h 176910"/>
                  <a:gd name="connsiteX80" fmla="*/ 81901 w 666499"/>
                  <a:gd name="connsiteY80" fmla="*/ 34551 h 176910"/>
                  <a:gd name="connsiteX81" fmla="*/ 94849 w 666499"/>
                  <a:gd name="connsiteY81" fmla="*/ 29631 h 176910"/>
                  <a:gd name="connsiteX82" fmla="*/ 99380 w 666499"/>
                  <a:gd name="connsiteY82" fmla="*/ 20050 h 176910"/>
                  <a:gd name="connsiteX83" fmla="*/ 94849 w 666499"/>
                  <a:gd name="connsiteY83" fmla="*/ 7103 h 176910"/>
                  <a:gd name="connsiteX84" fmla="*/ 57690 w 666499"/>
                  <a:gd name="connsiteY84" fmla="*/ -19 h 176910"/>
                  <a:gd name="connsiteX85" fmla="*/ 4218 w 666499"/>
                  <a:gd name="connsiteY85" fmla="*/ 49958 h 176910"/>
                  <a:gd name="connsiteX86" fmla="*/ 49921 w 666499"/>
                  <a:gd name="connsiteY86" fmla="*/ 103430 h 176910"/>
                  <a:gd name="connsiteX87" fmla="*/ 72449 w 666499"/>
                  <a:gd name="connsiteY87" fmla="*/ 125441 h 176910"/>
                  <a:gd name="connsiteX88" fmla="*/ 48238 w 666499"/>
                  <a:gd name="connsiteY88" fmla="*/ 145638 h 176910"/>
                  <a:gd name="connsiteX89" fmla="*/ 17812 w 666499"/>
                  <a:gd name="connsiteY89" fmla="*/ 137741 h 176910"/>
                  <a:gd name="connsiteX90" fmla="*/ 5668 w 666499"/>
                  <a:gd name="connsiteY90" fmla="*/ 140498 h 176910"/>
                  <a:gd name="connsiteX91" fmla="*/ 4865 w 666499"/>
                  <a:gd name="connsiteY91" fmla="*/ 142143 h 176910"/>
                  <a:gd name="connsiteX92" fmla="*/ 204 w 666499"/>
                  <a:gd name="connsiteY92" fmla="*/ 152760 h 176910"/>
                  <a:gd name="connsiteX93" fmla="*/ 4995 w 666499"/>
                  <a:gd name="connsiteY93" fmla="*/ 165707 h 176910"/>
                  <a:gd name="connsiteX94" fmla="*/ 50957 w 666499"/>
                  <a:gd name="connsiteY94" fmla="*/ 176194 h 176910"/>
                  <a:gd name="connsiteX95" fmla="*/ 109867 w 666499"/>
                  <a:gd name="connsiteY95" fmla="*/ 122075 h 17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66499" h="176910">
                    <a:moveTo>
                      <a:pt x="665953" y="114953"/>
                    </a:moveTo>
                    <a:cubicBezTo>
                      <a:pt x="667326" y="87673"/>
                      <a:pt x="646312" y="64446"/>
                      <a:pt x="619032" y="63074"/>
                    </a:cubicBezTo>
                    <a:cubicBezTo>
                      <a:pt x="616935" y="62970"/>
                      <a:pt x="614837" y="62996"/>
                      <a:pt x="612740" y="63164"/>
                    </a:cubicBezTo>
                    <a:cubicBezTo>
                      <a:pt x="608390" y="63035"/>
                      <a:pt x="604040" y="63462"/>
                      <a:pt x="599793" y="64459"/>
                    </a:cubicBezTo>
                    <a:lnTo>
                      <a:pt x="602123" y="33515"/>
                    </a:lnTo>
                    <a:lnTo>
                      <a:pt x="648345" y="33515"/>
                    </a:lnTo>
                    <a:cubicBezTo>
                      <a:pt x="653679" y="33450"/>
                      <a:pt x="657991" y="29139"/>
                      <a:pt x="658056" y="23804"/>
                    </a:cubicBezTo>
                    <a:lnTo>
                      <a:pt x="658056" y="12670"/>
                    </a:lnTo>
                    <a:cubicBezTo>
                      <a:pt x="657991" y="7336"/>
                      <a:pt x="653679" y="3024"/>
                      <a:pt x="648345" y="2959"/>
                    </a:cubicBezTo>
                    <a:lnTo>
                      <a:pt x="581796" y="2959"/>
                    </a:lnTo>
                    <a:cubicBezTo>
                      <a:pt x="576371" y="3128"/>
                      <a:pt x="571891" y="7271"/>
                      <a:pt x="571309" y="12670"/>
                    </a:cubicBezTo>
                    <a:lnTo>
                      <a:pt x="566001" y="86987"/>
                    </a:lnTo>
                    <a:cubicBezTo>
                      <a:pt x="565689" y="90975"/>
                      <a:pt x="568680" y="94471"/>
                      <a:pt x="572668" y="94782"/>
                    </a:cubicBezTo>
                    <a:cubicBezTo>
                      <a:pt x="573380" y="94833"/>
                      <a:pt x="574105" y="94782"/>
                      <a:pt x="574805" y="94626"/>
                    </a:cubicBezTo>
                    <a:cubicBezTo>
                      <a:pt x="581640" y="93047"/>
                      <a:pt x="588632" y="92309"/>
                      <a:pt x="595650" y="92425"/>
                    </a:cubicBezTo>
                    <a:cubicBezTo>
                      <a:pt x="618178" y="92425"/>
                      <a:pt x="626982" y="98251"/>
                      <a:pt x="626982" y="117155"/>
                    </a:cubicBezTo>
                    <a:cubicBezTo>
                      <a:pt x="626982" y="136057"/>
                      <a:pt x="617660" y="145379"/>
                      <a:pt x="595132" y="145379"/>
                    </a:cubicBezTo>
                    <a:cubicBezTo>
                      <a:pt x="587350" y="145237"/>
                      <a:pt x="579608" y="144149"/>
                      <a:pt x="572085" y="142143"/>
                    </a:cubicBezTo>
                    <a:cubicBezTo>
                      <a:pt x="566906" y="140926"/>
                      <a:pt x="561714" y="144098"/>
                      <a:pt x="560433" y="149264"/>
                    </a:cubicBezTo>
                    <a:lnTo>
                      <a:pt x="558232" y="158586"/>
                    </a:lnTo>
                    <a:cubicBezTo>
                      <a:pt x="556782" y="164075"/>
                      <a:pt x="559838" y="169733"/>
                      <a:pt x="565223" y="171533"/>
                    </a:cubicBezTo>
                    <a:cubicBezTo>
                      <a:pt x="576501" y="175029"/>
                      <a:pt x="588243" y="176828"/>
                      <a:pt x="600051" y="176841"/>
                    </a:cubicBezTo>
                    <a:cubicBezTo>
                      <a:pt x="645885" y="176841"/>
                      <a:pt x="664788" y="153795"/>
                      <a:pt x="664788" y="115083"/>
                    </a:cubicBezTo>
                    <a:moveTo>
                      <a:pt x="415682" y="34162"/>
                    </a:moveTo>
                    <a:lnTo>
                      <a:pt x="432773" y="34162"/>
                    </a:lnTo>
                    <a:cubicBezTo>
                      <a:pt x="445720" y="34162"/>
                      <a:pt x="452841" y="38823"/>
                      <a:pt x="452841" y="58503"/>
                    </a:cubicBezTo>
                    <a:cubicBezTo>
                      <a:pt x="452841" y="78183"/>
                      <a:pt x="446885" y="81420"/>
                      <a:pt x="432902" y="81420"/>
                    </a:cubicBezTo>
                    <a:lnTo>
                      <a:pt x="417365" y="81420"/>
                    </a:lnTo>
                    <a:close/>
                    <a:moveTo>
                      <a:pt x="407008" y="173604"/>
                    </a:moveTo>
                    <a:cubicBezTo>
                      <a:pt x="412368" y="173604"/>
                      <a:pt x="416718" y="169254"/>
                      <a:pt x="416718" y="163894"/>
                    </a:cubicBezTo>
                    <a:cubicBezTo>
                      <a:pt x="416718" y="163855"/>
                      <a:pt x="416718" y="163804"/>
                      <a:pt x="416718" y="163764"/>
                    </a:cubicBezTo>
                    <a:lnTo>
                      <a:pt x="416718" y="111069"/>
                    </a:lnTo>
                    <a:lnTo>
                      <a:pt x="432902" y="111069"/>
                    </a:lnTo>
                    <a:cubicBezTo>
                      <a:pt x="479771" y="111069"/>
                      <a:pt x="491424" y="89447"/>
                      <a:pt x="491424" y="55655"/>
                    </a:cubicBezTo>
                    <a:cubicBezTo>
                      <a:pt x="491424" y="15648"/>
                      <a:pt x="469802" y="3218"/>
                      <a:pt x="430054" y="3218"/>
                    </a:cubicBezTo>
                    <a:lnTo>
                      <a:pt x="390176" y="3218"/>
                    </a:lnTo>
                    <a:cubicBezTo>
                      <a:pt x="384842" y="3283"/>
                      <a:pt x="380531" y="7595"/>
                      <a:pt x="380466" y="12929"/>
                    </a:cubicBezTo>
                    <a:lnTo>
                      <a:pt x="380466" y="163764"/>
                    </a:lnTo>
                    <a:cubicBezTo>
                      <a:pt x="380466" y="169151"/>
                      <a:pt x="384790" y="173540"/>
                      <a:pt x="390176" y="173604"/>
                    </a:cubicBezTo>
                    <a:close/>
                    <a:moveTo>
                      <a:pt x="296179" y="47110"/>
                    </a:moveTo>
                    <a:lnTo>
                      <a:pt x="296179" y="47110"/>
                    </a:lnTo>
                    <a:cubicBezTo>
                      <a:pt x="297357" y="59060"/>
                      <a:pt x="299351" y="70907"/>
                      <a:pt x="302135" y="82585"/>
                    </a:cubicBezTo>
                    <a:lnTo>
                      <a:pt x="308737" y="111328"/>
                    </a:lnTo>
                    <a:lnTo>
                      <a:pt x="282843" y="111328"/>
                    </a:lnTo>
                    <a:lnTo>
                      <a:pt x="289835" y="82585"/>
                    </a:lnTo>
                    <a:cubicBezTo>
                      <a:pt x="292761" y="70907"/>
                      <a:pt x="294962" y="59060"/>
                      <a:pt x="296438" y="47110"/>
                    </a:cubicBezTo>
                    <a:moveTo>
                      <a:pt x="257596" y="173604"/>
                    </a:moveTo>
                    <a:cubicBezTo>
                      <a:pt x="263332" y="173618"/>
                      <a:pt x="268291" y="169617"/>
                      <a:pt x="269507" y="164024"/>
                    </a:cubicBezTo>
                    <a:lnTo>
                      <a:pt x="275592" y="139035"/>
                    </a:lnTo>
                    <a:lnTo>
                      <a:pt x="315211" y="139035"/>
                    </a:lnTo>
                    <a:lnTo>
                      <a:pt x="320779" y="164024"/>
                    </a:lnTo>
                    <a:cubicBezTo>
                      <a:pt x="322242" y="169474"/>
                      <a:pt x="327058" y="173346"/>
                      <a:pt x="332690" y="173604"/>
                    </a:cubicBezTo>
                    <a:lnTo>
                      <a:pt x="351852" y="173604"/>
                    </a:lnTo>
                    <a:cubicBezTo>
                      <a:pt x="356073" y="173527"/>
                      <a:pt x="359426" y="170044"/>
                      <a:pt x="359348" y="165836"/>
                    </a:cubicBezTo>
                    <a:cubicBezTo>
                      <a:pt x="359336" y="165214"/>
                      <a:pt x="359258" y="164619"/>
                      <a:pt x="359102" y="164024"/>
                    </a:cubicBezTo>
                    <a:lnTo>
                      <a:pt x="318319" y="12670"/>
                    </a:lnTo>
                    <a:cubicBezTo>
                      <a:pt x="316778" y="7180"/>
                      <a:pt x="311845" y="3348"/>
                      <a:pt x="306149" y="3218"/>
                    </a:cubicBezTo>
                    <a:lnTo>
                      <a:pt x="288022" y="3218"/>
                    </a:lnTo>
                    <a:cubicBezTo>
                      <a:pt x="282118" y="2959"/>
                      <a:pt x="276784" y="6753"/>
                      <a:pt x="275075" y="12411"/>
                    </a:cubicBezTo>
                    <a:lnTo>
                      <a:pt x="232349" y="164282"/>
                    </a:lnTo>
                    <a:cubicBezTo>
                      <a:pt x="231209" y="168115"/>
                      <a:pt x="233385" y="172154"/>
                      <a:pt x="237217" y="173307"/>
                    </a:cubicBezTo>
                    <a:cubicBezTo>
                      <a:pt x="237955" y="173527"/>
                      <a:pt x="238706" y="173618"/>
                      <a:pt x="239470" y="173604"/>
                    </a:cubicBezTo>
                    <a:close/>
                    <a:moveTo>
                      <a:pt x="185868" y="173604"/>
                    </a:moveTo>
                    <a:cubicBezTo>
                      <a:pt x="191254" y="173540"/>
                      <a:pt x="195578" y="169151"/>
                      <a:pt x="195578" y="163764"/>
                    </a:cubicBezTo>
                    <a:lnTo>
                      <a:pt x="195578" y="34292"/>
                    </a:lnTo>
                    <a:lnTo>
                      <a:pt x="222250" y="34292"/>
                    </a:lnTo>
                    <a:cubicBezTo>
                      <a:pt x="227636" y="34227"/>
                      <a:pt x="231960" y="29838"/>
                      <a:pt x="231960" y="24452"/>
                    </a:cubicBezTo>
                    <a:lnTo>
                      <a:pt x="231960" y="12670"/>
                    </a:lnTo>
                    <a:cubicBezTo>
                      <a:pt x="231895" y="7336"/>
                      <a:pt x="227584" y="3024"/>
                      <a:pt x="222250" y="2959"/>
                    </a:cubicBezTo>
                    <a:lnTo>
                      <a:pt x="132914" y="2959"/>
                    </a:lnTo>
                    <a:cubicBezTo>
                      <a:pt x="127580" y="3024"/>
                      <a:pt x="123268" y="7336"/>
                      <a:pt x="123203" y="12670"/>
                    </a:cubicBezTo>
                    <a:lnTo>
                      <a:pt x="123203" y="24452"/>
                    </a:lnTo>
                    <a:cubicBezTo>
                      <a:pt x="123203" y="29838"/>
                      <a:pt x="127528" y="34227"/>
                      <a:pt x="132914" y="34292"/>
                    </a:cubicBezTo>
                    <a:lnTo>
                      <a:pt x="159585" y="34292"/>
                    </a:lnTo>
                    <a:lnTo>
                      <a:pt x="159585" y="163764"/>
                    </a:lnTo>
                    <a:cubicBezTo>
                      <a:pt x="159585" y="169151"/>
                      <a:pt x="163909" y="173540"/>
                      <a:pt x="169296" y="173604"/>
                    </a:cubicBezTo>
                    <a:close/>
                    <a:moveTo>
                      <a:pt x="110514" y="122592"/>
                    </a:moveTo>
                    <a:cubicBezTo>
                      <a:pt x="110514" y="85045"/>
                      <a:pt x="87469" y="75982"/>
                      <a:pt x="60279" y="67696"/>
                    </a:cubicBezTo>
                    <a:cubicBezTo>
                      <a:pt x="45001" y="62776"/>
                      <a:pt x="41117" y="58633"/>
                      <a:pt x="41117" y="47110"/>
                    </a:cubicBezTo>
                    <a:cubicBezTo>
                      <a:pt x="41117" y="35586"/>
                      <a:pt x="47980" y="30926"/>
                      <a:pt x="60538" y="30926"/>
                    </a:cubicBezTo>
                    <a:cubicBezTo>
                      <a:pt x="67841" y="30615"/>
                      <a:pt x="75117" y="31845"/>
                      <a:pt x="81901" y="34551"/>
                    </a:cubicBezTo>
                    <a:cubicBezTo>
                      <a:pt x="86834" y="36739"/>
                      <a:pt x="92608" y="34551"/>
                      <a:pt x="94849" y="29631"/>
                    </a:cubicBezTo>
                    <a:lnTo>
                      <a:pt x="99380" y="20050"/>
                    </a:lnTo>
                    <a:cubicBezTo>
                      <a:pt x="101555" y="15220"/>
                      <a:pt x="99562" y="9523"/>
                      <a:pt x="94849" y="7103"/>
                    </a:cubicBezTo>
                    <a:cubicBezTo>
                      <a:pt x="83157" y="1976"/>
                      <a:pt x="70456" y="-459"/>
                      <a:pt x="57690" y="-19"/>
                    </a:cubicBezTo>
                    <a:cubicBezTo>
                      <a:pt x="26099" y="-19"/>
                      <a:pt x="4218" y="15389"/>
                      <a:pt x="4218" y="49958"/>
                    </a:cubicBezTo>
                    <a:cubicBezTo>
                      <a:pt x="4218" y="84527"/>
                      <a:pt x="21955" y="94626"/>
                      <a:pt x="49921" y="103430"/>
                    </a:cubicBezTo>
                    <a:cubicBezTo>
                      <a:pt x="65458" y="108350"/>
                      <a:pt x="72449" y="111975"/>
                      <a:pt x="72449" y="125441"/>
                    </a:cubicBezTo>
                    <a:cubicBezTo>
                      <a:pt x="72449" y="138906"/>
                      <a:pt x="65199" y="145638"/>
                      <a:pt x="48238" y="145638"/>
                    </a:cubicBezTo>
                    <a:cubicBezTo>
                      <a:pt x="37596" y="145638"/>
                      <a:pt x="27121" y="142919"/>
                      <a:pt x="17812" y="137741"/>
                    </a:cubicBezTo>
                    <a:cubicBezTo>
                      <a:pt x="13695" y="135151"/>
                      <a:pt x="8257" y="136394"/>
                      <a:pt x="5668" y="140498"/>
                    </a:cubicBezTo>
                    <a:cubicBezTo>
                      <a:pt x="5344" y="141016"/>
                      <a:pt x="5072" y="141573"/>
                      <a:pt x="4865" y="142143"/>
                    </a:cubicBezTo>
                    <a:lnTo>
                      <a:pt x="204" y="152760"/>
                    </a:lnTo>
                    <a:cubicBezTo>
                      <a:pt x="-1661" y="157667"/>
                      <a:pt x="385" y="163195"/>
                      <a:pt x="4995" y="165707"/>
                    </a:cubicBezTo>
                    <a:cubicBezTo>
                      <a:pt x="19288" y="172724"/>
                      <a:pt x="35032" y="176311"/>
                      <a:pt x="50957" y="176194"/>
                    </a:cubicBezTo>
                    <a:cubicBezTo>
                      <a:pt x="94849" y="176194"/>
                      <a:pt x="109867" y="154443"/>
                      <a:pt x="109867" y="122075"/>
                    </a:cubicBezTo>
                  </a:path>
                </a:pathLst>
              </a:custGeom>
              <a:solidFill>
                <a:srgbClr val="E5F4FD"/>
              </a:solidFill>
              <a:ln w="12937" cap="flat">
                <a:noFill/>
                <a:prstDash val="solid"/>
                <a:miter/>
              </a:ln>
            </p:spPr>
            <p:txBody>
              <a:bodyPr rtlCol="0" anchor="ctr"/>
              <a:lstStyle/>
              <a:p>
                <a:endParaRPr lang="nl-NL"/>
              </a:p>
            </p:txBody>
          </p:sp>
          <p:sp>
            <p:nvSpPr>
              <p:cNvPr id="144" name="Vrije vorm: vorm 143">
                <a:extLst>
                  <a:ext uri="{FF2B5EF4-FFF2-40B4-BE49-F238E27FC236}">
                    <a16:creationId xmlns:a16="http://schemas.microsoft.com/office/drawing/2014/main" id="{06596C71-581A-4F55-8CE5-B21EBC162324}"/>
                  </a:ext>
                </a:extLst>
              </p:cNvPr>
              <p:cNvSpPr/>
              <p:nvPr/>
            </p:nvSpPr>
            <p:spPr>
              <a:xfrm>
                <a:off x="7335634" y="2203465"/>
                <a:ext cx="640374" cy="94424"/>
              </a:xfrm>
              <a:custGeom>
                <a:avLst/>
                <a:gdLst>
                  <a:gd name="connsiteX0" fmla="*/ 639891 w 640374"/>
                  <a:gd name="connsiteY0" fmla="*/ 86030 h 94424"/>
                  <a:gd name="connsiteX1" fmla="*/ 633676 w 640374"/>
                  <a:gd name="connsiteY1" fmla="*/ 79556 h 94424"/>
                  <a:gd name="connsiteX2" fmla="*/ 633547 w 640374"/>
                  <a:gd name="connsiteY2" fmla="*/ 79556 h 94424"/>
                  <a:gd name="connsiteX3" fmla="*/ 627073 w 640374"/>
                  <a:gd name="connsiteY3" fmla="*/ 86030 h 94424"/>
                  <a:gd name="connsiteX4" fmla="*/ 633547 w 640374"/>
                  <a:gd name="connsiteY4" fmla="*/ 92503 h 94424"/>
                  <a:gd name="connsiteX5" fmla="*/ 639891 w 640374"/>
                  <a:gd name="connsiteY5" fmla="*/ 86418 h 94424"/>
                  <a:gd name="connsiteX6" fmla="*/ 639891 w 640374"/>
                  <a:gd name="connsiteY6" fmla="*/ 86159 h 94424"/>
                  <a:gd name="connsiteX7" fmla="*/ 612442 w 640374"/>
                  <a:gd name="connsiteY7" fmla="*/ 82016 h 94424"/>
                  <a:gd name="connsiteX8" fmla="*/ 601308 w 640374"/>
                  <a:gd name="connsiteY8" fmla="*/ 71011 h 94424"/>
                  <a:gd name="connsiteX9" fmla="*/ 590302 w 640374"/>
                  <a:gd name="connsiteY9" fmla="*/ 82016 h 94424"/>
                  <a:gd name="connsiteX10" fmla="*/ 600168 w 640374"/>
                  <a:gd name="connsiteY10" fmla="*/ 94290 h 94424"/>
                  <a:gd name="connsiteX11" fmla="*/ 612442 w 640374"/>
                  <a:gd name="connsiteY11" fmla="*/ 84411 h 94424"/>
                  <a:gd name="connsiteX12" fmla="*/ 612442 w 640374"/>
                  <a:gd name="connsiteY12" fmla="*/ 82016 h 94424"/>
                  <a:gd name="connsiteX13" fmla="*/ 539808 w 640374"/>
                  <a:gd name="connsiteY13" fmla="*/ 91597 h 94424"/>
                  <a:gd name="connsiteX14" fmla="*/ 544728 w 640374"/>
                  <a:gd name="connsiteY14" fmla="*/ 86806 h 94424"/>
                  <a:gd name="connsiteX15" fmla="*/ 544728 w 640374"/>
                  <a:gd name="connsiteY15" fmla="*/ 44987 h 94424"/>
                  <a:gd name="connsiteX16" fmla="*/ 553791 w 640374"/>
                  <a:gd name="connsiteY16" fmla="*/ 41232 h 94424"/>
                  <a:gd name="connsiteX17" fmla="*/ 559617 w 640374"/>
                  <a:gd name="connsiteY17" fmla="*/ 48612 h 94424"/>
                  <a:gd name="connsiteX18" fmla="*/ 559617 w 640374"/>
                  <a:gd name="connsiteY18" fmla="*/ 87454 h 94424"/>
                  <a:gd name="connsiteX19" fmla="*/ 564537 w 640374"/>
                  <a:gd name="connsiteY19" fmla="*/ 92244 h 94424"/>
                  <a:gd name="connsiteX20" fmla="*/ 572047 w 640374"/>
                  <a:gd name="connsiteY20" fmla="*/ 92244 h 94424"/>
                  <a:gd name="connsiteX21" fmla="*/ 576967 w 640374"/>
                  <a:gd name="connsiteY21" fmla="*/ 87454 h 94424"/>
                  <a:gd name="connsiteX22" fmla="*/ 576967 w 640374"/>
                  <a:gd name="connsiteY22" fmla="*/ 45375 h 94424"/>
                  <a:gd name="connsiteX23" fmla="*/ 560653 w 640374"/>
                  <a:gd name="connsiteY23" fmla="*/ 28026 h 94424"/>
                  <a:gd name="connsiteX24" fmla="*/ 543045 w 640374"/>
                  <a:gd name="connsiteY24" fmla="*/ 35665 h 94424"/>
                  <a:gd name="connsiteX25" fmla="*/ 543045 w 640374"/>
                  <a:gd name="connsiteY25" fmla="*/ 34499 h 94424"/>
                  <a:gd name="connsiteX26" fmla="*/ 536960 w 640374"/>
                  <a:gd name="connsiteY26" fmla="*/ 29709 h 94424"/>
                  <a:gd name="connsiteX27" fmla="*/ 532558 w 640374"/>
                  <a:gd name="connsiteY27" fmla="*/ 29709 h 94424"/>
                  <a:gd name="connsiteX28" fmla="*/ 527767 w 640374"/>
                  <a:gd name="connsiteY28" fmla="*/ 34499 h 94424"/>
                  <a:gd name="connsiteX29" fmla="*/ 527767 w 640374"/>
                  <a:gd name="connsiteY29" fmla="*/ 87454 h 94424"/>
                  <a:gd name="connsiteX30" fmla="*/ 532558 w 640374"/>
                  <a:gd name="connsiteY30" fmla="*/ 92244 h 94424"/>
                  <a:gd name="connsiteX31" fmla="*/ 513914 w 640374"/>
                  <a:gd name="connsiteY31" fmla="*/ 11324 h 94424"/>
                  <a:gd name="connsiteX32" fmla="*/ 503426 w 640374"/>
                  <a:gd name="connsiteY32" fmla="*/ 836 h 94424"/>
                  <a:gd name="connsiteX33" fmla="*/ 492939 w 640374"/>
                  <a:gd name="connsiteY33" fmla="*/ 11324 h 94424"/>
                  <a:gd name="connsiteX34" fmla="*/ 503426 w 640374"/>
                  <a:gd name="connsiteY34" fmla="*/ 21811 h 94424"/>
                  <a:gd name="connsiteX35" fmla="*/ 503556 w 640374"/>
                  <a:gd name="connsiteY35" fmla="*/ 21811 h 94424"/>
                  <a:gd name="connsiteX36" fmla="*/ 513914 w 640374"/>
                  <a:gd name="connsiteY36" fmla="*/ 11453 h 94424"/>
                  <a:gd name="connsiteX37" fmla="*/ 513914 w 640374"/>
                  <a:gd name="connsiteY37" fmla="*/ 11324 h 94424"/>
                  <a:gd name="connsiteX38" fmla="*/ 507311 w 640374"/>
                  <a:gd name="connsiteY38" fmla="*/ 91597 h 94424"/>
                  <a:gd name="connsiteX39" fmla="*/ 512231 w 640374"/>
                  <a:gd name="connsiteY39" fmla="*/ 86806 h 94424"/>
                  <a:gd name="connsiteX40" fmla="*/ 512231 w 640374"/>
                  <a:gd name="connsiteY40" fmla="*/ 33981 h 94424"/>
                  <a:gd name="connsiteX41" fmla="*/ 507311 w 640374"/>
                  <a:gd name="connsiteY41" fmla="*/ 29062 h 94424"/>
                  <a:gd name="connsiteX42" fmla="*/ 492680 w 640374"/>
                  <a:gd name="connsiteY42" fmla="*/ 29062 h 94424"/>
                  <a:gd name="connsiteX43" fmla="*/ 487760 w 640374"/>
                  <a:gd name="connsiteY43" fmla="*/ 33981 h 94424"/>
                  <a:gd name="connsiteX44" fmla="*/ 487760 w 640374"/>
                  <a:gd name="connsiteY44" fmla="*/ 35406 h 94424"/>
                  <a:gd name="connsiteX45" fmla="*/ 492550 w 640374"/>
                  <a:gd name="connsiteY45" fmla="*/ 41362 h 94424"/>
                  <a:gd name="connsiteX46" fmla="*/ 494881 w 640374"/>
                  <a:gd name="connsiteY46" fmla="*/ 42009 h 94424"/>
                  <a:gd name="connsiteX47" fmla="*/ 494881 w 640374"/>
                  <a:gd name="connsiteY47" fmla="*/ 86806 h 94424"/>
                  <a:gd name="connsiteX48" fmla="*/ 499801 w 640374"/>
                  <a:gd name="connsiteY48" fmla="*/ 91597 h 94424"/>
                  <a:gd name="connsiteX49" fmla="*/ 449954 w 640374"/>
                  <a:gd name="connsiteY49" fmla="*/ 89266 h 94424"/>
                  <a:gd name="connsiteX50" fmla="*/ 451378 w 640374"/>
                  <a:gd name="connsiteY50" fmla="*/ 82404 h 94424"/>
                  <a:gd name="connsiteX51" fmla="*/ 449436 w 640374"/>
                  <a:gd name="connsiteY51" fmla="*/ 79297 h 94424"/>
                  <a:gd name="connsiteX52" fmla="*/ 442574 w 640374"/>
                  <a:gd name="connsiteY52" fmla="*/ 77614 h 94424"/>
                  <a:gd name="connsiteX53" fmla="*/ 436100 w 640374"/>
                  <a:gd name="connsiteY53" fmla="*/ 79297 h 94424"/>
                  <a:gd name="connsiteX54" fmla="*/ 426778 w 640374"/>
                  <a:gd name="connsiteY54" fmla="*/ 59747 h 94424"/>
                  <a:gd name="connsiteX55" fmla="*/ 435583 w 640374"/>
                  <a:gd name="connsiteY55" fmla="*/ 41232 h 94424"/>
                  <a:gd name="connsiteX56" fmla="*/ 441408 w 640374"/>
                  <a:gd name="connsiteY56" fmla="*/ 42786 h 94424"/>
                  <a:gd name="connsiteX57" fmla="*/ 448659 w 640374"/>
                  <a:gd name="connsiteY57" fmla="*/ 41232 h 94424"/>
                  <a:gd name="connsiteX58" fmla="*/ 450990 w 640374"/>
                  <a:gd name="connsiteY58" fmla="*/ 38254 h 94424"/>
                  <a:gd name="connsiteX59" fmla="*/ 449889 w 640374"/>
                  <a:gd name="connsiteY59" fmla="*/ 31573 h 94424"/>
                  <a:gd name="connsiteX60" fmla="*/ 449825 w 640374"/>
                  <a:gd name="connsiteY60" fmla="*/ 31522 h 94424"/>
                  <a:gd name="connsiteX61" fmla="*/ 434158 w 640374"/>
                  <a:gd name="connsiteY61" fmla="*/ 27378 h 94424"/>
                  <a:gd name="connsiteX62" fmla="*/ 408263 w 640374"/>
                  <a:gd name="connsiteY62" fmla="*/ 60006 h 94424"/>
                  <a:gd name="connsiteX63" fmla="*/ 435194 w 640374"/>
                  <a:gd name="connsiteY63" fmla="*/ 93280 h 94424"/>
                  <a:gd name="connsiteX64" fmla="*/ 450213 w 640374"/>
                  <a:gd name="connsiteY64" fmla="*/ 89266 h 94424"/>
                  <a:gd name="connsiteX65" fmla="*/ 397776 w 640374"/>
                  <a:gd name="connsiteY65" fmla="*/ 11583 h 94424"/>
                  <a:gd name="connsiteX66" fmla="*/ 388519 w 640374"/>
                  <a:gd name="connsiteY66" fmla="*/ -5 h 94424"/>
                  <a:gd name="connsiteX67" fmla="*/ 376931 w 640374"/>
                  <a:gd name="connsiteY67" fmla="*/ 9252 h 94424"/>
                  <a:gd name="connsiteX68" fmla="*/ 376931 w 640374"/>
                  <a:gd name="connsiteY68" fmla="*/ 11583 h 94424"/>
                  <a:gd name="connsiteX69" fmla="*/ 387289 w 640374"/>
                  <a:gd name="connsiteY69" fmla="*/ 21941 h 94424"/>
                  <a:gd name="connsiteX70" fmla="*/ 397776 w 640374"/>
                  <a:gd name="connsiteY70" fmla="*/ 11453 h 94424"/>
                  <a:gd name="connsiteX71" fmla="*/ 391173 w 640374"/>
                  <a:gd name="connsiteY71" fmla="*/ 91726 h 94424"/>
                  <a:gd name="connsiteX72" fmla="*/ 396093 w 640374"/>
                  <a:gd name="connsiteY72" fmla="*/ 86936 h 94424"/>
                  <a:gd name="connsiteX73" fmla="*/ 396093 w 640374"/>
                  <a:gd name="connsiteY73" fmla="*/ 34111 h 94424"/>
                  <a:gd name="connsiteX74" fmla="*/ 391173 w 640374"/>
                  <a:gd name="connsiteY74" fmla="*/ 29191 h 94424"/>
                  <a:gd name="connsiteX75" fmla="*/ 376154 w 640374"/>
                  <a:gd name="connsiteY75" fmla="*/ 29191 h 94424"/>
                  <a:gd name="connsiteX76" fmla="*/ 371234 w 640374"/>
                  <a:gd name="connsiteY76" fmla="*/ 34111 h 94424"/>
                  <a:gd name="connsiteX77" fmla="*/ 371234 w 640374"/>
                  <a:gd name="connsiteY77" fmla="*/ 35535 h 94424"/>
                  <a:gd name="connsiteX78" fmla="*/ 376025 w 640374"/>
                  <a:gd name="connsiteY78" fmla="*/ 41491 h 94424"/>
                  <a:gd name="connsiteX79" fmla="*/ 378355 w 640374"/>
                  <a:gd name="connsiteY79" fmla="*/ 42138 h 94424"/>
                  <a:gd name="connsiteX80" fmla="*/ 378355 w 640374"/>
                  <a:gd name="connsiteY80" fmla="*/ 86936 h 94424"/>
                  <a:gd name="connsiteX81" fmla="*/ 383275 w 640374"/>
                  <a:gd name="connsiteY81" fmla="*/ 91726 h 94424"/>
                  <a:gd name="connsiteX82" fmla="*/ 341197 w 640374"/>
                  <a:gd name="connsiteY82" fmla="*/ 91726 h 94424"/>
                  <a:gd name="connsiteX83" fmla="*/ 346117 w 640374"/>
                  <a:gd name="connsiteY83" fmla="*/ 86936 h 94424"/>
                  <a:gd name="connsiteX84" fmla="*/ 346117 w 640374"/>
                  <a:gd name="connsiteY84" fmla="*/ 47188 h 94424"/>
                  <a:gd name="connsiteX85" fmla="*/ 355180 w 640374"/>
                  <a:gd name="connsiteY85" fmla="*/ 44210 h 94424"/>
                  <a:gd name="connsiteX86" fmla="*/ 358676 w 640374"/>
                  <a:gd name="connsiteY86" fmla="*/ 44210 h 94424"/>
                  <a:gd name="connsiteX87" fmla="*/ 362042 w 640374"/>
                  <a:gd name="connsiteY87" fmla="*/ 42009 h 94424"/>
                  <a:gd name="connsiteX88" fmla="*/ 364114 w 640374"/>
                  <a:gd name="connsiteY88" fmla="*/ 30356 h 94424"/>
                  <a:gd name="connsiteX89" fmla="*/ 362353 w 640374"/>
                  <a:gd name="connsiteY89" fmla="*/ 27793 h 94424"/>
                  <a:gd name="connsiteX90" fmla="*/ 362171 w 640374"/>
                  <a:gd name="connsiteY90" fmla="*/ 27767 h 94424"/>
                  <a:gd name="connsiteX91" fmla="*/ 359582 w 640374"/>
                  <a:gd name="connsiteY91" fmla="*/ 27767 h 94424"/>
                  <a:gd name="connsiteX92" fmla="*/ 344563 w 640374"/>
                  <a:gd name="connsiteY92" fmla="*/ 35924 h 94424"/>
                  <a:gd name="connsiteX93" fmla="*/ 344563 w 640374"/>
                  <a:gd name="connsiteY93" fmla="*/ 33723 h 94424"/>
                  <a:gd name="connsiteX94" fmla="*/ 338607 w 640374"/>
                  <a:gd name="connsiteY94" fmla="*/ 28932 h 94424"/>
                  <a:gd name="connsiteX95" fmla="*/ 334335 w 640374"/>
                  <a:gd name="connsiteY95" fmla="*/ 28932 h 94424"/>
                  <a:gd name="connsiteX96" fmla="*/ 329415 w 640374"/>
                  <a:gd name="connsiteY96" fmla="*/ 33723 h 94424"/>
                  <a:gd name="connsiteX97" fmla="*/ 329415 w 640374"/>
                  <a:gd name="connsiteY97" fmla="*/ 86677 h 94424"/>
                  <a:gd name="connsiteX98" fmla="*/ 334335 w 640374"/>
                  <a:gd name="connsiteY98" fmla="*/ 91467 h 94424"/>
                  <a:gd name="connsiteX99" fmla="*/ 281510 w 640374"/>
                  <a:gd name="connsiteY99" fmla="*/ 76190 h 94424"/>
                  <a:gd name="connsiteX100" fmla="*/ 281510 w 640374"/>
                  <a:gd name="connsiteY100" fmla="*/ 44987 h 94424"/>
                  <a:gd name="connsiteX101" fmla="*/ 290314 w 640374"/>
                  <a:gd name="connsiteY101" fmla="*/ 41362 h 94424"/>
                  <a:gd name="connsiteX102" fmla="*/ 298212 w 640374"/>
                  <a:gd name="connsiteY102" fmla="*/ 60006 h 94424"/>
                  <a:gd name="connsiteX103" fmla="*/ 289796 w 640374"/>
                  <a:gd name="connsiteY103" fmla="*/ 79556 h 94424"/>
                  <a:gd name="connsiteX104" fmla="*/ 281510 w 640374"/>
                  <a:gd name="connsiteY104" fmla="*/ 76190 h 94424"/>
                  <a:gd name="connsiteX105" fmla="*/ 316726 w 640374"/>
                  <a:gd name="connsiteY105" fmla="*/ 59099 h 94424"/>
                  <a:gd name="connsiteX106" fmla="*/ 295881 w 640374"/>
                  <a:gd name="connsiteY106" fmla="*/ 27508 h 94424"/>
                  <a:gd name="connsiteX107" fmla="*/ 281510 w 640374"/>
                  <a:gd name="connsiteY107" fmla="*/ 33464 h 94424"/>
                  <a:gd name="connsiteX108" fmla="*/ 281510 w 640374"/>
                  <a:gd name="connsiteY108" fmla="*/ 7569 h 94424"/>
                  <a:gd name="connsiteX109" fmla="*/ 276590 w 640374"/>
                  <a:gd name="connsiteY109" fmla="*/ 2649 h 94424"/>
                  <a:gd name="connsiteX110" fmla="*/ 269210 w 640374"/>
                  <a:gd name="connsiteY110" fmla="*/ 2649 h 94424"/>
                  <a:gd name="connsiteX111" fmla="*/ 264290 w 640374"/>
                  <a:gd name="connsiteY111" fmla="*/ 7569 h 94424"/>
                  <a:gd name="connsiteX112" fmla="*/ 264290 w 640374"/>
                  <a:gd name="connsiteY112" fmla="*/ 87583 h 94424"/>
                  <a:gd name="connsiteX113" fmla="*/ 269210 w 640374"/>
                  <a:gd name="connsiteY113" fmla="*/ 92374 h 94424"/>
                  <a:gd name="connsiteX114" fmla="*/ 273483 w 640374"/>
                  <a:gd name="connsiteY114" fmla="*/ 92374 h 94424"/>
                  <a:gd name="connsiteX115" fmla="*/ 279567 w 640374"/>
                  <a:gd name="connsiteY115" fmla="*/ 87713 h 94424"/>
                  <a:gd name="connsiteX116" fmla="*/ 279567 w 640374"/>
                  <a:gd name="connsiteY116" fmla="*/ 86677 h 94424"/>
                  <a:gd name="connsiteX117" fmla="*/ 295234 w 640374"/>
                  <a:gd name="connsiteY117" fmla="*/ 94057 h 94424"/>
                  <a:gd name="connsiteX118" fmla="*/ 316468 w 640374"/>
                  <a:gd name="connsiteY118" fmla="*/ 59747 h 94424"/>
                  <a:gd name="connsiteX119" fmla="*/ 233605 w 640374"/>
                  <a:gd name="connsiteY119" fmla="*/ 85641 h 94424"/>
                  <a:gd name="connsiteX120" fmla="*/ 233605 w 640374"/>
                  <a:gd name="connsiteY120" fmla="*/ 87195 h 94424"/>
                  <a:gd name="connsiteX121" fmla="*/ 239561 w 640374"/>
                  <a:gd name="connsiteY121" fmla="*/ 91856 h 94424"/>
                  <a:gd name="connsiteX122" fmla="*/ 243834 w 640374"/>
                  <a:gd name="connsiteY122" fmla="*/ 91856 h 94424"/>
                  <a:gd name="connsiteX123" fmla="*/ 248753 w 640374"/>
                  <a:gd name="connsiteY123" fmla="*/ 87065 h 94424"/>
                  <a:gd name="connsiteX124" fmla="*/ 248753 w 640374"/>
                  <a:gd name="connsiteY124" fmla="*/ 34240 h 94424"/>
                  <a:gd name="connsiteX125" fmla="*/ 243834 w 640374"/>
                  <a:gd name="connsiteY125" fmla="*/ 29320 h 94424"/>
                  <a:gd name="connsiteX126" fmla="*/ 236454 w 640374"/>
                  <a:gd name="connsiteY126" fmla="*/ 29320 h 94424"/>
                  <a:gd name="connsiteX127" fmla="*/ 231534 w 640374"/>
                  <a:gd name="connsiteY127" fmla="*/ 34240 h 94424"/>
                  <a:gd name="connsiteX128" fmla="*/ 231534 w 640374"/>
                  <a:gd name="connsiteY128" fmla="*/ 75801 h 94424"/>
                  <a:gd name="connsiteX129" fmla="*/ 222600 w 640374"/>
                  <a:gd name="connsiteY129" fmla="*/ 79556 h 94424"/>
                  <a:gd name="connsiteX130" fmla="*/ 216514 w 640374"/>
                  <a:gd name="connsiteY130" fmla="*/ 72047 h 94424"/>
                  <a:gd name="connsiteX131" fmla="*/ 216514 w 640374"/>
                  <a:gd name="connsiteY131" fmla="*/ 34240 h 94424"/>
                  <a:gd name="connsiteX132" fmla="*/ 211594 w 640374"/>
                  <a:gd name="connsiteY132" fmla="*/ 29320 h 94424"/>
                  <a:gd name="connsiteX133" fmla="*/ 204214 w 640374"/>
                  <a:gd name="connsiteY133" fmla="*/ 29320 h 94424"/>
                  <a:gd name="connsiteX134" fmla="*/ 199295 w 640374"/>
                  <a:gd name="connsiteY134" fmla="*/ 34240 h 94424"/>
                  <a:gd name="connsiteX135" fmla="*/ 199295 w 640374"/>
                  <a:gd name="connsiteY135" fmla="*/ 75413 h 94424"/>
                  <a:gd name="connsiteX136" fmla="*/ 213368 w 640374"/>
                  <a:gd name="connsiteY136" fmla="*/ 93461 h 94424"/>
                  <a:gd name="connsiteX137" fmla="*/ 216644 w 640374"/>
                  <a:gd name="connsiteY137" fmla="*/ 93539 h 94424"/>
                  <a:gd name="connsiteX138" fmla="*/ 233217 w 640374"/>
                  <a:gd name="connsiteY138" fmla="*/ 85641 h 94424"/>
                  <a:gd name="connsiteX139" fmla="*/ 167444 w 640374"/>
                  <a:gd name="connsiteY139" fmla="*/ 91856 h 94424"/>
                  <a:gd name="connsiteX140" fmla="*/ 172235 w 640374"/>
                  <a:gd name="connsiteY140" fmla="*/ 87065 h 94424"/>
                  <a:gd name="connsiteX141" fmla="*/ 172235 w 640374"/>
                  <a:gd name="connsiteY141" fmla="*/ 47317 h 94424"/>
                  <a:gd name="connsiteX142" fmla="*/ 181298 w 640374"/>
                  <a:gd name="connsiteY142" fmla="*/ 44339 h 94424"/>
                  <a:gd name="connsiteX143" fmla="*/ 184793 w 640374"/>
                  <a:gd name="connsiteY143" fmla="*/ 44339 h 94424"/>
                  <a:gd name="connsiteX144" fmla="*/ 188108 w 640374"/>
                  <a:gd name="connsiteY144" fmla="*/ 42384 h 94424"/>
                  <a:gd name="connsiteX145" fmla="*/ 188160 w 640374"/>
                  <a:gd name="connsiteY145" fmla="*/ 42138 h 94424"/>
                  <a:gd name="connsiteX146" fmla="*/ 190361 w 640374"/>
                  <a:gd name="connsiteY146" fmla="*/ 30486 h 94424"/>
                  <a:gd name="connsiteX147" fmla="*/ 188315 w 640374"/>
                  <a:gd name="connsiteY147" fmla="*/ 27896 h 94424"/>
                  <a:gd name="connsiteX148" fmla="*/ 188289 w 640374"/>
                  <a:gd name="connsiteY148" fmla="*/ 27896 h 94424"/>
                  <a:gd name="connsiteX149" fmla="*/ 185829 w 640374"/>
                  <a:gd name="connsiteY149" fmla="*/ 27896 h 94424"/>
                  <a:gd name="connsiteX150" fmla="*/ 170681 w 640374"/>
                  <a:gd name="connsiteY150" fmla="*/ 36053 h 94424"/>
                  <a:gd name="connsiteX151" fmla="*/ 170681 w 640374"/>
                  <a:gd name="connsiteY151" fmla="*/ 33852 h 94424"/>
                  <a:gd name="connsiteX152" fmla="*/ 164725 w 640374"/>
                  <a:gd name="connsiteY152" fmla="*/ 29062 h 94424"/>
                  <a:gd name="connsiteX153" fmla="*/ 160453 w 640374"/>
                  <a:gd name="connsiteY153" fmla="*/ 29062 h 94424"/>
                  <a:gd name="connsiteX154" fmla="*/ 155533 w 640374"/>
                  <a:gd name="connsiteY154" fmla="*/ 33852 h 94424"/>
                  <a:gd name="connsiteX155" fmla="*/ 155533 w 640374"/>
                  <a:gd name="connsiteY155" fmla="*/ 86806 h 94424"/>
                  <a:gd name="connsiteX156" fmla="*/ 160453 w 640374"/>
                  <a:gd name="connsiteY156" fmla="*/ 91597 h 94424"/>
                  <a:gd name="connsiteX157" fmla="*/ 97917 w 640374"/>
                  <a:gd name="connsiteY157" fmla="*/ 54309 h 94424"/>
                  <a:gd name="connsiteX158" fmla="*/ 82251 w 640374"/>
                  <a:gd name="connsiteY158" fmla="*/ 54309 h 94424"/>
                  <a:gd name="connsiteX159" fmla="*/ 90278 w 640374"/>
                  <a:gd name="connsiteY159" fmla="*/ 40196 h 94424"/>
                  <a:gd name="connsiteX160" fmla="*/ 98435 w 640374"/>
                  <a:gd name="connsiteY160" fmla="*/ 54309 h 94424"/>
                  <a:gd name="connsiteX161" fmla="*/ 111382 w 640374"/>
                  <a:gd name="connsiteY161" fmla="*/ 89007 h 94424"/>
                  <a:gd name="connsiteX162" fmla="*/ 113079 w 640374"/>
                  <a:gd name="connsiteY162" fmla="*/ 82637 h 94424"/>
                  <a:gd name="connsiteX163" fmla="*/ 112936 w 640374"/>
                  <a:gd name="connsiteY163" fmla="*/ 82404 h 94424"/>
                  <a:gd name="connsiteX164" fmla="*/ 110735 w 640374"/>
                  <a:gd name="connsiteY164" fmla="*/ 78909 h 94424"/>
                  <a:gd name="connsiteX165" fmla="*/ 103873 w 640374"/>
                  <a:gd name="connsiteY165" fmla="*/ 77355 h 94424"/>
                  <a:gd name="connsiteX166" fmla="*/ 94162 w 640374"/>
                  <a:gd name="connsiteY166" fmla="*/ 79944 h 94424"/>
                  <a:gd name="connsiteX167" fmla="*/ 82898 w 640374"/>
                  <a:gd name="connsiteY167" fmla="*/ 66091 h 94424"/>
                  <a:gd name="connsiteX168" fmla="*/ 114231 w 640374"/>
                  <a:gd name="connsiteY168" fmla="*/ 66091 h 94424"/>
                  <a:gd name="connsiteX169" fmla="*/ 116562 w 640374"/>
                  <a:gd name="connsiteY169" fmla="*/ 63631 h 94424"/>
                  <a:gd name="connsiteX170" fmla="*/ 116562 w 640374"/>
                  <a:gd name="connsiteY170" fmla="*/ 61041 h 94424"/>
                  <a:gd name="connsiteX171" fmla="*/ 90667 w 640374"/>
                  <a:gd name="connsiteY171" fmla="*/ 27637 h 94424"/>
                  <a:gd name="connsiteX172" fmla="*/ 64772 w 640374"/>
                  <a:gd name="connsiteY172" fmla="*/ 60265 h 94424"/>
                  <a:gd name="connsiteX173" fmla="*/ 95198 w 640374"/>
                  <a:gd name="connsiteY173" fmla="*/ 93539 h 94424"/>
                  <a:gd name="connsiteX174" fmla="*/ 112030 w 640374"/>
                  <a:gd name="connsiteY174" fmla="*/ 89007 h 94424"/>
                  <a:gd name="connsiteX175" fmla="*/ 18939 w 640374"/>
                  <a:gd name="connsiteY175" fmla="*/ 61041 h 94424"/>
                  <a:gd name="connsiteX176" fmla="*/ 27355 w 640374"/>
                  <a:gd name="connsiteY176" fmla="*/ 41491 h 94424"/>
                  <a:gd name="connsiteX177" fmla="*/ 35511 w 640374"/>
                  <a:gd name="connsiteY177" fmla="*/ 44987 h 94424"/>
                  <a:gd name="connsiteX178" fmla="*/ 35511 w 640374"/>
                  <a:gd name="connsiteY178" fmla="*/ 76190 h 94424"/>
                  <a:gd name="connsiteX179" fmla="*/ 26578 w 640374"/>
                  <a:gd name="connsiteY179" fmla="*/ 79686 h 94424"/>
                  <a:gd name="connsiteX180" fmla="*/ 18939 w 640374"/>
                  <a:gd name="connsiteY180" fmla="*/ 61041 h 94424"/>
                  <a:gd name="connsiteX181" fmla="*/ 37195 w 640374"/>
                  <a:gd name="connsiteY181" fmla="*/ 86030 h 94424"/>
                  <a:gd name="connsiteX182" fmla="*/ 37195 w 640374"/>
                  <a:gd name="connsiteY182" fmla="*/ 87195 h 94424"/>
                  <a:gd name="connsiteX183" fmla="*/ 43280 w 640374"/>
                  <a:gd name="connsiteY183" fmla="*/ 91856 h 94424"/>
                  <a:gd name="connsiteX184" fmla="*/ 47552 w 640374"/>
                  <a:gd name="connsiteY184" fmla="*/ 91856 h 94424"/>
                  <a:gd name="connsiteX185" fmla="*/ 52472 w 640374"/>
                  <a:gd name="connsiteY185" fmla="*/ 87065 h 94424"/>
                  <a:gd name="connsiteX186" fmla="*/ 52472 w 640374"/>
                  <a:gd name="connsiteY186" fmla="*/ 7051 h 94424"/>
                  <a:gd name="connsiteX187" fmla="*/ 47552 w 640374"/>
                  <a:gd name="connsiteY187" fmla="*/ 2131 h 94424"/>
                  <a:gd name="connsiteX188" fmla="*/ 39525 w 640374"/>
                  <a:gd name="connsiteY188" fmla="*/ 2131 h 94424"/>
                  <a:gd name="connsiteX189" fmla="*/ 34735 w 640374"/>
                  <a:gd name="connsiteY189" fmla="*/ 7051 h 94424"/>
                  <a:gd name="connsiteX190" fmla="*/ 34735 w 640374"/>
                  <a:gd name="connsiteY190" fmla="*/ 32946 h 94424"/>
                  <a:gd name="connsiteX191" fmla="*/ 20363 w 640374"/>
                  <a:gd name="connsiteY191" fmla="*/ 26990 h 94424"/>
                  <a:gd name="connsiteX192" fmla="*/ -482 w 640374"/>
                  <a:gd name="connsiteY192" fmla="*/ 60653 h 94424"/>
                  <a:gd name="connsiteX193" fmla="*/ 21011 w 640374"/>
                  <a:gd name="connsiteY193" fmla="*/ 92892 h 94424"/>
                  <a:gd name="connsiteX194" fmla="*/ 36418 w 640374"/>
                  <a:gd name="connsiteY194" fmla="*/ 85382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640374" h="94424">
                    <a:moveTo>
                      <a:pt x="639891" y="86030"/>
                    </a:moveTo>
                    <a:cubicBezTo>
                      <a:pt x="639955" y="82521"/>
                      <a:pt x="637185" y="79634"/>
                      <a:pt x="633676" y="79556"/>
                    </a:cubicBezTo>
                    <a:cubicBezTo>
                      <a:pt x="633637" y="79556"/>
                      <a:pt x="633585" y="79556"/>
                      <a:pt x="633547" y="79556"/>
                    </a:cubicBezTo>
                    <a:cubicBezTo>
                      <a:pt x="629973" y="79556"/>
                      <a:pt x="627073" y="82456"/>
                      <a:pt x="627073" y="86030"/>
                    </a:cubicBezTo>
                    <a:cubicBezTo>
                      <a:pt x="627073" y="89603"/>
                      <a:pt x="629973" y="92503"/>
                      <a:pt x="633547" y="92503"/>
                    </a:cubicBezTo>
                    <a:cubicBezTo>
                      <a:pt x="636978" y="92581"/>
                      <a:pt x="639813" y="89849"/>
                      <a:pt x="639891" y="86418"/>
                    </a:cubicBezTo>
                    <a:cubicBezTo>
                      <a:pt x="639891" y="86327"/>
                      <a:pt x="639891" y="86250"/>
                      <a:pt x="639891" y="86159"/>
                    </a:cubicBezTo>
                    <a:moveTo>
                      <a:pt x="612442" y="82016"/>
                    </a:moveTo>
                    <a:cubicBezTo>
                      <a:pt x="612378" y="75918"/>
                      <a:pt x="607406" y="71011"/>
                      <a:pt x="601308" y="71011"/>
                    </a:cubicBezTo>
                    <a:cubicBezTo>
                      <a:pt x="595236" y="71011"/>
                      <a:pt x="590302" y="75944"/>
                      <a:pt x="590302" y="82016"/>
                    </a:cubicBezTo>
                    <a:cubicBezTo>
                      <a:pt x="589642" y="88127"/>
                      <a:pt x="594057" y="93617"/>
                      <a:pt x="600168" y="94290"/>
                    </a:cubicBezTo>
                    <a:cubicBezTo>
                      <a:pt x="606293" y="94950"/>
                      <a:pt x="611782" y="90522"/>
                      <a:pt x="612442" y="84411"/>
                    </a:cubicBezTo>
                    <a:cubicBezTo>
                      <a:pt x="612533" y="83621"/>
                      <a:pt x="612533" y="82819"/>
                      <a:pt x="612442" y="82016"/>
                    </a:cubicBezTo>
                    <a:moveTo>
                      <a:pt x="539808" y="91597"/>
                    </a:moveTo>
                    <a:cubicBezTo>
                      <a:pt x="542475" y="91597"/>
                      <a:pt x="544664" y="89474"/>
                      <a:pt x="544728" y="86806"/>
                    </a:cubicBezTo>
                    <a:lnTo>
                      <a:pt x="544728" y="44987"/>
                    </a:lnTo>
                    <a:cubicBezTo>
                      <a:pt x="547136" y="42592"/>
                      <a:pt x="550399" y="41245"/>
                      <a:pt x="553791" y="41232"/>
                    </a:cubicBezTo>
                    <a:cubicBezTo>
                      <a:pt x="557416" y="41232"/>
                      <a:pt x="559617" y="42656"/>
                      <a:pt x="559617" y="48612"/>
                    </a:cubicBezTo>
                    <a:lnTo>
                      <a:pt x="559617" y="87454"/>
                    </a:lnTo>
                    <a:cubicBezTo>
                      <a:pt x="559682" y="90121"/>
                      <a:pt x="561870" y="92244"/>
                      <a:pt x="564537" y="92244"/>
                    </a:cubicBezTo>
                    <a:lnTo>
                      <a:pt x="572047" y="92244"/>
                    </a:lnTo>
                    <a:cubicBezTo>
                      <a:pt x="574714" y="92244"/>
                      <a:pt x="576902" y="90121"/>
                      <a:pt x="576967" y="87454"/>
                    </a:cubicBezTo>
                    <a:lnTo>
                      <a:pt x="576967" y="45375"/>
                    </a:lnTo>
                    <a:cubicBezTo>
                      <a:pt x="576967" y="32428"/>
                      <a:pt x="571270" y="28026"/>
                      <a:pt x="560653" y="28026"/>
                    </a:cubicBezTo>
                    <a:cubicBezTo>
                      <a:pt x="553985" y="28039"/>
                      <a:pt x="547615" y="30797"/>
                      <a:pt x="543045" y="35665"/>
                    </a:cubicBezTo>
                    <a:lnTo>
                      <a:pt x="543045" y="34499"/>
                    </a:lnTo>
                    <a:cubicBezTo>
                      <a:pt x="542307" y="31729"/>
                      <a:pt x="539821" y="29787"/>
                      <a:pt x="536960" y="29709"/>
                    </a:cubicBezTo>
                    <a:lnTo>
                      <a:pt x="532558" y="29709"/>
                    </a:lnTo>
                    <a:cubicBezTo>
                      <a:pt x="529942" y="29774"/>
                      <a:pt x="527832" y="31884"/>
                      <a:pt x="527767" y="34499"/>
                    </a:cubicBezTo>
                    <a:lnTo>
                      <a:pt x="527767" y="87454"/>
                    </a:lnTo>
                    <a:cubicBezTo>
                      <a:pt x="527832" y="90069"/>
                      <a:pt x="529942" y="92180"/>
                      <a:pt x="532558" y="92244"/>
                    </a:cubicBezTo>
                    <a:close/>
                    <a:moveTo>
                      <a:pt x="513914" y="11324"/>
                    </a:moveTo>
                    <a:cubicBezTo>
                      <a:pt x="513914" y="5536"/>
                      <a:pt x="509213" y="836"/>
                      <a:pt x="503426" y="836"/>
                    </a:cubicBezTo>
                    <a:cubicBezTo>
                      <a:pt x="497639" y="836"/>
                      <a:pt x="492939" y="5536"/>
                      <a:pt x="492939" y="11324"/>
                    </a:cubicBezTo>
                    <a:cubicBezTo>
                      <a:pt x="492939" y="17111"/>
                      <a:pt x="497639" y="21811"/>
                      <a:pt x="503426" y="21811"/>
                    </a:cubicBezTo>
                    <a:cubicBezTo>
                      <a:pt x="503465" y="21811"/>
                      <a:pt x="503517" y="21811"/>
                      <a:pt x="503556" y="21811"/>
                    </a:cubicBezTo>
                    <a:cubicBezTo>
                      <a:pt x="509278" y="21811"/>
                      <a:pt x="513914" y="17176"/>
                      <a:pt x="513914" y="11453"/>
                    </a:cubicBezTo>
                    <a:cubicBezTo>
                      <a:pt x="513914" y="11414"/>
                      <a:pt x="513914" y="11363"/>
                      <a:pt x="513914" y="11324"/>
                    </a:cubicBezTo>
                    <a:moveTo>
                      <a:pt x="507311" y="91597"/>
                    </a:moveTo>
                    <a:cubicBezTo>
                      <a:pt x="509978" y="91597"/>
                      <a:pt x="512166" y="89474"/>
                      <a:pt x="512231" y="86806"/>
                    </a:cubicBezTo>
                    <a:lnTo>
                      <a:pt x="512231" y="33981"/>
                    </a:lnTo>
                    <a:cubicBezTo>
                      <a:pt x="512231" y="31263"/>
                      <a:pt x="510030" y="29062"/>
                      <a:pt x="507311" y="29062"/>
                    </a:cubicBezTo>
                    <a:lnTo>
                      <a:pt x="492680" y="29062"/>
                    </a:lnTo>
                    <a:cubicBezTo>
                      <a:pt x="489961" y="29062"/>
                      <a:pt x="487760" y="31263"/>
                      <a:pt x="487760" y="33981"/>
                    </a:cubicBezTo>
                    <a:lnTo>
                      <a:pt x="487760" y="35406"/>
                    </a:lnTo>
                    <a:cubicBezTo>
                      <a:pt x="487709" y="38293"/>
                      <a:pt x="489728" y="40792"/>
                      <a:pt x="492550" y="41362"/>
                    </a:cubicBezTo>
                    <a:lnTo>
                      <a:pt x="494881" y="42009"/>
                    </a:lnTo>
                    <a:lnTo>
                      <a:pt x="494881" y="86806"/>
                    </a:lnTo>
                    <a:cubicBezTo>
                      <a:pt x="494946" y="89474"/>
                      <a:pt x="497134" y="91597"/>
                      <a:pt x="499801" y="91597"/>
                    </a:cubicBezTo>
                    <a:close/>
                    <a:moveTo>
                      <a:pt x="449954" y="89266"/>
                    </a:moveTo>
                    <a:cubicBezTo>
                      <a:pt x="452194" y="87739"/>
                      <a:pt x="452828" y="84696"/>
                      <a:pt x="451378" y="82404"/>
                    </a:cubicBezTo>
                    <a:lnTo>
                      <a:pt x="449436" y="79297"/>
                    </a:lnTo>
                    <a:cubicBezTo>
                      <a:pt x="447986" y="76967"/>
                      <a:pt x="444943" y="76216"/>
                      <a:pt x="442574" y="77614"/>
                    </a:cubicBezTo>
                    <a:cubicBezTo>
                      <a:pt x="440632" y="78792"/>
                      <a:pt x="438380" y="79375"/>
                      <a:pt x="436100" y="79297"/>
                    </a:cubicBezTo>
                    <a:cubicBezTo>
                      <a:pt x="428980" y="79297"/>
                      <a:pt x="426778" y="75542"/>
                      <a:pt x="426778" y="59747"/>
                    </a:cubicBezTo>
                    <a:cubicBezTo>
                      <a:pt x="426778" y="43951"/>
                      <a:pt x="429238" y="41232"/>
                      <a:pt x="435583" y="41232"/>
                    </a:cubicBezTo>
                    <a:cubicBezTo>
                      <a:pt x="437628" y="41180"/>
                      <a:pt x="439661" y="41711"/>
                      <a:pt x="441408" y="42786"/>
                    </a:cubicBezTo>
                    <a:cubicBezTo>
                      <a:pt x="443882" y="44132"/>
                      <a:pt x="446963" y="43472"/>
                      <a:pt x="448659" y="41232"/>
                    </a:cubicBezTo>
                    <a:lnTo>
                      <a:pt x="450990" y="38254"/>
                    </a:lnTo>
                    <a:cubicBezTo>
                      <a:pt x="452530" y="36105"/>
                      <a:pt x="452039" y="33114"/>
                      <a:pt x="449889" y="31573"/>
                    </a:cubicBezTo>
                    <a:cubicBezTo>
                      <a:pt x="449863" y="31548"/>
                      <a:pt x="449851" y="31534"/>
                      <a:pt x="449825" y="31522"/>
                    </a:cubicBezTo>
                    <a:cubicBezTo>
                      <a:pt x="445112" y="28673"/>
                      <a:pt x="439674" y="27236"/>
                      <a:pt x="434158" y="27378"/>
                    </a:cubicBezTo>
                    <a:cubicBezTo>
                      <a:pt x="416939" y="27378"/>
                      <a:pt x="408263" y="36830"/>
                      <a:pt x="408263" y="60006"/>
                    </a:cubicBezTo>
                    <a:cubicBezTo>
                      <a:pt x="408263" y="83181"/>
                      <a:pt x="417068" y="93280"/>
                      <a:pt x="435194" y="93280"/>
                    </a:cubicBezTo>
                    <a:cubicBezTo>
                      <a:pt x="440477" y="93319"/>
                      <a:pt x="445655" y="91934"/>
                      <a:pt x="450213" y="89266"/>
                    </a:cubicBezTo>
                    <a:moveTo>
                      <a:pt x="397776" y="11583"/>
                    </a:moveTo>
                    <a:cubicBezTo>
                      <a:pt x="398423" y="5821"/>
                      <a:pt x="394268" y="642"/>
                      <a:pt x="388519" y="-5"/>
                    </a:cubicBezTo>
                    <a:cubicBezTo>
                      <a:pt x="382758" y="-640"/>
                      <a:pt x="377578" y="3504"/>
                      <a:pt x="376931" y="9252"/>
                    </a:cubicBezTo>
                    <a:cubicBezTo>
                      <a:pt x="376840" y="10029"/>
                      <a:pt x="376840" y="10806"/>
                      <a:pt x="376931" y="11583"/>
                    </a:cubicBezTo>
                    <a:cubicBezTo>
                      <a:pt x="376931" y="17305"/>
                      <a:pt x="381567" y="21941"/>
                      <a:pt x="387289" y="21941"/>
                    </a:cubicBezTo>
                    <a:cubicBezTo>
                      <a:pt x="393077" y="21941"/>
                      <a:pt x="397776" y="17241"/>
                      <a:pt x="397776" y="11453"/>
                    </a:cubicBezTo>
                    <a:moveTo>
                      <a:pt x="391173" y="91726"/>
                    </a:moveTo>
                    <a:cubicBezTo>
                      <a:pt x="393841" y="91726"/>
                      <a:pt x="396028" y="89603"/>
                      <a:pt x="396093" y="86936"/>
                    </a:cubicBezTo>
                    <a:lnTo>
                      <a:pt x="396093" y="34111"/>
                    </a:lnTo>
                    <a:cubicBezTo>
                      <a:pt x="396093" y="31392"/>
                      <a:pt x="393892" y="29191"/>
                      <a:pt x="391173" y="29191"/>
                    </a:cubicBezTo>
                    <a:lnTo>
                      <a:pt x="376154" y="29191"/>
                    </a:lnTo>
                    <a:cubicBezTo>
                      <a:pt x="373435" y="29191"/>
                      <a:pt x="371234" y="31392"/>
                      <a:pt x="371234" y="34111"/>
                    </a:cubicBezTo>
                    <a:lnTo>
                      <a:pt x="371234" y="35535"/>
                    </a:lnTo>
                    <a:cubicBezTo>
                      <a:pt x="371183" y="38422"/>
                      <a:pt x="373202" y="40921"/>
                      <a:pt x="376025" y="41491"/>
                    </a:cubicBezTo>
                    <a:lnTo>
                      <a:pt x="378355" y="42138"/>
                    </a:lnTo>
                    <a:lnTo>
                      <a:pt x="378355" y="86936"/>
                    </a:lnTo>
                    <a:cubicBezTo>
                      <a:pt x="378420" y="89603"/>
                      <a:pt x="380608" y="91726"/>
                      <a:pt x="383275" y="91726"/>
                    </a:cubicBezTo>
                    <a:close/>
                    <a:moveTo>
                      <a:pt x="341197" y="91726"/>
                    </a:moveTo>
                    <a:cubicBezTo>
                      <a:pt x="343864" y="91726"/>
                      <a:pt x="346052" y="89603"/>
                      <a:pt x="346117" y="86936"/>
                    </a:cubicBezTo>
                    <a:lnTo>
                      <a:pt x="346117" y="47188"/>
                    </a:lnTo>
                    <a:cubicBezTo>
                      <a:pt x="348680" y="45129"/>
                      <a:pt x="351904" y="44081"/>
                      <a:pt x="355180" y="44210"/>
                    </a:cubicBezTo>
                    <a:cubicBezTo>
                      <a:pt x="356332" y="44016"/>
                      <a:pt x="357523" y="44016"/>
                      <a:pt x="358676" y="44210"/>
                    </a:cubicBezTo>
                    <a:cubicBezTo>
                      <a:pt x="360216" y="44534"/>
                      <a:pt x="361718" y="43550"/>
                      <a:pt x="362042" y="42009"/>
                    </a:cubicBezTo>
                    <a:lnTo>
                      <a:pt x="364114" y="30356"/>
                    </a:lnTo>
                    <a:cubicBezTo>
                      <a:pt x="364333" y="29165"/>
                      <a:pt x="363544" y="28013"/>
                      <a:pt x="362353" y="27793"/>
                    </a:cubicBezTo>
                    <a:cubicBezTo>
                      <a:pt x="362288" y="27780"/>
                      <a:pt x="362236" y="27767"/>
                      <a:pt x="362171" y="27767"/>
                    </a:cubicBezTo>
                    <a:lnTo>
                      <a:pt x="359582" y="27767"/>
                    </a:lnTo>
                    <a:cubicBezTo>
                      <a:pt x="353535" y="27858"/>
                      <a:pt x="347929" y="30900"/>
                      <a:pt x="344563" y="35924"/>
                    </a:cubicBezTo>
                    <a:lnTo>
                      <a:pt x="344563" y="33723"/>
                    </a:lnTo>
                    <a:cubicBezTo>
                      <a:pt x="343955" y="30926"/>
                      <a:pt x="341468" y="28932"/>
                      <a:pt x="338607" y="28932"/>
                    </a:cubicBezTo>
                    <a:lnTo>
                      <a:pt x="334335" y="28932"/>
                    </a:lnTo>
                    <a:cubicBezTo>
                      <a:pt x="331668" y="28932"/>
                      <a:pt x="329480" y="31055"/>
                      <a:pt x="329415" y="33723"/>
                    </a:cubicBezTo>
                    <a:lnTo>
                      <a:pt x="329415" y="86677"/>
                    </a:lnTo>
                    <a:cubicBezTo>
                      <a:pt x="329480" y="89344"/>
                      <a:pt x="331668" y="91467"/>
                      <a:pt x="334335" y="91467"/>
                    </a:cubicBezTo>
                    <a:close/>
                    <a:moveTo>
                      <a:pt x="281510" y="76190"/>
                    </a:moveTo>
                    <a:lnTo>
                      <a:pt x="281510" y="44987"/>
                    </a:lnTo>
                    <a:cubicBezTo>
                      <a:pt x="283879" y="42708"/>
                      <a:pt x="287026" y="41413"/>
                      <a:pt x="290314" y="41362"/>
                    </a:cubicBezTo>
                    <a:cubicBezTo>
                      <a:pt x="296788" y="41362"/>
                      <a:pt x="298212" y="44598"/>
                      <a:pt x="298212" y="60006"/>
                    </a:cubicBezTo>
                    <a:cubicBezTo>
                      <a:pt x="298212" y="75413"/>
                      <a:pt x="296528" y="79556"/>
                      <a:pt x="289796" y="79556"/>
                    </a:cubicBezTo>
                    <a:cubicBezTo>
                      <a:pt x="286702" y="79556"/>
                      <a:pt x="283724" y="78352"/>
                      <a:pt x="281510" y="76190"/>
                    </a:cubicBezTo>
                    <a:moveTo>
                      <a:pt x="316726" y="59099"/>
                    </a:moveTo>
                    <a:cubicBezTo>
                      <a:pt x="316726" y="34499"/>
                      <a:pt x="309088" y="27508"/>
                      <a:pt x="295881" y="27508"/>
                    </a:cubicBezTo>
                    <a:cubicBezTo>
                      <a:pt x="290534" y="27689"/>
                      <a:pt x="285420" y="29800"/>
                      <a:pt x="281510" y="33464"/>
                    </a:cubicBezTo>
                    <a:lnTo>
                      <a:pt x="281510" y="7569"/>
                    </a:lnTo>
                    <a:cubicBezTo>
                      <a:pt x="281510" y="4850"/>
                      <a:pt x="279309" y="2649"/>
                      <a:pt x="276590" y="2649"/>
                    </a:cubicBezTo>
                    <a:lnTo>
                      <a:pt x="269210" y="2649"/>
                    </a:lnTo>
                    <a:cubicBezTo>
                      <a:pt x="266491" y="2649"/>
                      <a:pt x="264290" y="4850"/>
                      <a:pt x="264290" y="7569"/>
                    </a:cubicBezTo>
                    <a:lnTo>
                      <a:pt x="264290" y="87583"/>
                    </a:lnTo>
                    <a:cubicBezTo>
                      <a:pt x="264355" y="90250"/>
                      <a:pt x="266543" y="92374"/>
                      <a:pt x="269210" y="92374"/>
                    </a:cubicBezTo>
                    <a:lnTo>
                      <a:pt x="273483" y="92374"/>
                    </a:lnTo>
                    <a:cubicBezTo>
                      <a:pt x="276331" y="92361"/>
                      <a:pt x="278817" y="90458"/>
                      <a:pt x="279567" y="87713"/>
                    </a:cubicBezTo>
                    <a:lnTo>
                      <a:pt x="279567" y="86677"/>
                    </a:lnTo>
                    <a:cubicBezTo>
                      <a:pt x="283530" y="91221"/>
                      <a:pt x="289213" y="93902"/>
                      <a:pt x="295234" y="94057"/>
                    </a:cubicBezTo>
                    <a:cubicBezTo>
                      <a:pt x="309347" y="94057"/>
                      <a:pt x="316468" y="86030"/>
                      <a:pt x="316468" y="59747"/>
                    </a:cubicBezTo>
                    <a:moveTo>
                      <a:pt x="233605" y="85641"/>
                    </a:moveTo>
                    <a:lnTo>
                      <a:pt x="233605" y="87195"/>
                    </a:lnTo>
                    <a:cubicBezTo>
                      <a:pt x="234265" y="89940"/>
                      <a:pt x="236738" y="91869"/>
                      <a:pt x="239561" y="91856"/>
                    </a:cubicBezTo>
                    <a:lnTo>
                      <a:pt x="243834" y="91856"/>
                    </a:lnTo>
                    <a:cubicBezTo>
                      <a:pt x="246501" y="91856"/>
                      <a:pt x="248689" y="89732"/>
                      <a:pt x="248753" y="87065"/>
                    </a:cubicBezTo>
                    <a:lnTo>
                      <a:pt x="248753" y="34240"/>
                    </a:lnTo>
                    <a:cubicBezTo>
                      <a:pt x="248753" y="31522"/>
                      <a:pt x="246552" y="29320"/>
                      <a:pt x="243834" y="29320"/>
                    </a:cubicBezTo>
                    <a:lnTo>
                      <a:pt x="236454" y="29320"/>
                    </a:lnTo>
                    <a:cubicBezTo>
                      <a:pt x="233734" y="29320"/>
                      <a:pt x="231534" y="31522"/>
                      <a:pt x="231534" y="34240"/>
                    </a:cubicBezTo>
                    <a:lnTo>
                      <a:pt x="231534" y="75801"/>
                    </a:lnTo>
                    <a:cubicBezTo>
                      <a:pt x="229151" y="78158"/>
                      <a:pt x="225953" y="79504"/>
                      <a:pt x="222600" y="79556"/>
                    </a:cubicBezTo>
                    <a:cubicBezTo>
                      <a:pt x="218845" y="79556"/>
                      <a:pt x="216514" y="78132"/>
                      <a:pt x="216514" y="72047"/>
                    </a:cubicBezTo>
                    <a:lnTo>
                      <a:pt x="216514" y="34240"/>
                    </a:lnTo>
                    <a:cubicBezTo>
                      <a:pt x="216514" y="31522"/>
                      <a:pt x="214313" y="29320"/>
                      <a:pt x="211594" y="29320"/>
                    </a:cubicBezTo>
                    <a:lnTo>
                      <a:pt x="204214" y="29320"/>
                    </a:lnTo>
                    <a:cubicBezTo>
                      <a:pt x="201496" y="29320"/>
                      <a:pt x="199295" y="31522"/>
                      <a:pt x="199295" y="34240"/>
                    </a:cubicBezTo>
                    <a:lnTo>
                      <a:pt x="199295" y="75413"/>
                    </a:lnTo>
                    <a:cubicBezTo>
                      <a:pt x="198194" y="84282"/>
                      <a:pt x="204487" y="92361"/>
                      <a:pt x="213368" y="93461"/>
                    </a:cubicBezTo>
                    <a:cubicBezTo>
                      <a:pt x="214456" y="93604"/>
                      <a:pt x="215556" y="93630"/>
                      <a:pt x="216644" y="93539"/>
                    </a:cubicBezTo>
                    <a:cubicBezTo>
                      <a:pt x="223117" y="93720"/>
                      <a:pt x="229281" y="90781"/>
                      <a:pt x="233217" y="85641"/>
                    </a:cubicBezTo>
                    <a:moveTo>
                      <a:pt x="167444" y="91856"/>
                    </a:moveTo>
                    <a:cubicBezTo>
                      <a:pt x="170059" y="91791"/>
                      <a:pt x="172170" y="89681"/>
                      <a:pt x="172235" y="87065"/>
                    </a:cubicBezTo>
                    <a:lnTo>
                      <a:pt x="172235" y="47317"/>
                    </a:lnTo>
                    <a:cubicBezTo>
                      <a:pt x="174798" y="45259"/>
                      <a:pt x="178022" y="44210"/>
                      <a:pt x="181298" y="44339"/>
                    </a:cubicBezTo>
                    <a:cubicBezTo>
                      <a:pt x="182450" y="44145"/>
                      <a:pt x="183641" y="44145"/>
                      <a:pt x="184793" y="44339"/>
                    </a:cubicBezTo>
                    <a:cubicBezTo>
                      <a:pt x="186243" y="44715"/>
                      <a:pt x="187733" y="43847"/>
                      <a:pt x="188108" y="42384"/>
                    </a:cubicBezTo>
                    <a:cubicBezTo>
                      <a:pt x="188134" y="42307"/>
                      <a:pt x="188147" y="42229"/>
                      <a:pt x="188160" y="42138"/>
                    </a:cubicBezTo>
                    <a:lnTo>
                      <a:pt x="190361" y="30486"/>
                    </a:lnTo>
                    <a:cubicBezTo>
                      <a:pt x="190516" y="29204"/>
                      <a:pt x="189597" y="28052"/>
                      <a:pt x="188315" y="27896"/>
                    </a:cubicBezTo>
                    <a:cubicBezTo>
                      <a:pt x="188315" y="27896"/>
                      <a:pt x="188303" y="27896"/>
                      <a:pt x="188289" y="27896"/>
                    </a:cubicBezTo>
                    <a:lnTo>
                      <a:pt x="185829" y="27896"/>
                    </a:lnTo>
                    <a:cubicBezTo>
                      <a:pt x="179744" y="27961"/>
                      <a:pt x="174086" y="31017"/>
                      <a:pt x="170681" y="36053"/>
                    </a:cubicBezTo>
                    <a:lnTo>
                      <a:pt x="170681" y="33852"/>
                    </a:lnTo>
                    <a:cubicBezTo>
                      <a:pt x="170111" y="31030"/>
                      <a:pt x="167613" y="29010"/>
                      <a:pt x="164725" y="29062"/>
                    </a:cubicBezTo>
                    <a:lnTo>
                      <a:pt x="160453" y="29062"/>
                    </a:lnTo>
                    <a:cubicBezTo>
                      <a:pt x="157785" y="29062"/>
                      <a:pt x="155598" y="31185"/>
                      <a:pt x="155533" y="33852"/>
                    </a:cubicBezTo>
                    <a:lnTo>
                      <a:pt x="155533" y="86806"/>
                    </a:lnTo>
                    <a:cubicBezTo>
                      <a:pt x="155598" y="89474"/>
                      <a:pt x="157785" y="91597"/>
                      <a:pt x="160453" y="91597"/>
                    </a:cubicBezTo>
                    <a:close/>
                    <a:moveTo>
                      <a:pt x="97917" y="54309"/>
                    </a:moveTo>
                    <a:lnTo>
                      <a:pt x="82251" y="54309"/>
                    </a:lnTo>
                    <a:cubicBezTo>
                      <a:pt x="82251" y="43045"/>
                      <a:pt x="84711" y="40196"/>
                      <a:pt x="90278" y="40196"/>
                    </a:cubicBezTo>
                    <a:cubicBezTo>
                      <a:pt x="95845" y="40196"/>
                      <a:pt x="98177" y="44210"/>
                      <a:pt x="98435" y="54309"/>
                    </a:cubicBezTo>
                    <a:moveTo>
                      <a:pt x="111382" y="89007"/>
                    </a:moveTo>
                    <a:cubicBezTo>
                      <a:pt x="113609" y="87713"/>
                      <a:pt x="114373" y="84864"/>
                      <a:pt x="113079" y="82637"/>
                    </a:cubicBezTo>
                    <a:cubicBezTo>
                      <a:pt x="113039" y="82560"/>
                      <a:pt x="112988" y="82482"/>
                      <a:pt x="112936" y="82404"/>
                    </a:cubicBezTo>
                    <a:lnTo>
                      <a:pt x="110735" y="78909"/>
                    </a:lnTo>
                    <a:cubicBezTo>
                      <a:pt x="109246" y="76617"/>
                      <a:pt x="106204" y="75931"/>
                      <a:pt x="103873" y="77355"/>
                    </a:cubicBezTo>
                    <a:cubicBezTo>
                      <a:pt x="100909" y="79012"/>
                      <a:pt x="97567" y="79906"/>
                      <a:pt x="94162" y="79944"/>
                    </a:cubicBezTo>
                    <a:cubicBezTo>
                      <a:pt x="86524" y="79944"/>
                      <a:pt x="83417" y="77484"/>
                      <a:pt x="82898" y="66091"/>
                    </a:cubicBezTo>
                    <a:lnTo>
                      <a:pt x="114231" y="66091"/>
                    </a:lnTo>
                    <a:cubicBezTo>
                      <a:pt x="115538" y="66026"/>
                      <a:pt x="116562" y="64939"/>
                      <a:pt x="116562" y="63631"/>
                    </a:cubicBezTo>
                    <a:lnTo>
                      <a:pt x="116562" y="61041"/>
                    </a:lnTo>
                    <a:cubicBezTo>
                      <a:pt x="116562" y="37995"/>
                      <a:pt x="109182" y="27637"/>
                      <a:pt x="90667" y="27637"/>
                    </a:cubicBezTo>
                    <a:cubicBezTo>
                      <a:pt x="74353" y="27637"/>
                      <a:pt x="64772" y="36571"/>
                      <a:pt x="64772" y="60265"/>
                    </a:cubicBezTo>
                    <a:cubicBezTo>
                      <a:pt x="64772" y="83958"/>
                      <a:pt x="74224" y="93539"/>
                      <a:pt x="95198" y="93539"/>
                    </a:cubicBezTo>
                    <a:cubicBezTo>
                      <a:pt x="101116" y="93617"/>
                      <a:pt x="106955" y="92050"/>
                      <a:pt x="112030" y="89007"/>
                    </a:cubicBezTo>
                    <a:moveTo>
                      <a:pt x="18939" y="61041"/>
                    </a:moveTo>
                    <a:cubicBezTo>
                      <a:pt x="18939" y="44987"/>
                      <a:pt x="20493" y="41491"/>
                      <a:pt x="27355" y="41491"/>
                    </a:cubicBezTo>
                    <a:cubicBezTo>
                      <a:pt x="30423" y="41595"/>
                      <a:pt x="33323" y="42837"/>
                      <a:pt x="35511" y="44987"/>
                    </a:cubicBezTo>
                    <a:lnTo>
                      <a:pt x="35511" y="76190"/>
                    </a:lnTo>
                    <a:cubicBezTo>
                      <a:pt x="33090" y="78456"/>
                      <a:pt x="29892" y="79711"/>
                      <a:pt x="26578" y="79686"/>
                    </a:cubicBezTo>
                    <a:cubicBezTo>
                      <a:pt x="20363" y="79686"/>
                      <a:pt x="18939" y="76449"/>
                      <a:pt x="18939" y="61041"/>
                    </a:cubicBezTo>
                    <a:moveTo>
                      <a:pt x="37195" y="86030"/>
                    </a:moveTo>
                    <a:lnTo>
                      <a:pt x="37195" y="87195"/>
                    </a:lnTo>
                    <a:cubicBezTo>
                      <a:pt x="37907" y="89966"/>
                      <a:pt x="40418" y="91882"/>
                      <a:pt x="43280" y="91856"/>
                    </a:cubicBezTo>
                    <a:lnTo>
                      <a:pt x="47552" y="91856"/>
                    </a:lnTo>
                    <a:cubicBezTo>
                      <a:pt x="50219" y="91856"/>
                      <a:pt x="52408" y="89732"/>
                      <a:pt x="52472" y="87065"/>
                    </a:cubicBezTo>
                    <a:lnTo>
                      <a:pt x="52472" y="7051"/>
                    </a:lnTo>
                    <a:cubicBezTo>
                      <a:pt x="52472" y="4332"/>
                      <a:pt x="50272" y="2131"/>
                      <a:pt x="47552" y="2131"/>
                    </a:cubicBezTo>
                    <a:lnTo>
                      <a:pt x="39525" y="2131"/>
                    </a:lnTo>
                    <a:cubicBezTo>
                      <a:pt x="36858" y="2196"/>
                      <a:pt x="34735" y="4384"/>
                      <a:pt x="34735" y="7051"/>
                    </a:cubicBezTo>
                    <a:lnTo>
                      <a:pt x="34735" y="32946"/>
                    </a:lnTo>
                    <a:cubicBezTo>
                      <a:pt x="30889" y="29178"/>
                      <a:pt x="25736" y="27042"/>
                      <a:pt x="20363" y="26990"/>
                    </a:cubicBezTo>
                    <a:cubicBezTo>
                      <a:pt x="6250" y="26990"/>
                      <a:pt x="-482" y="34370"/>
                      <a:pt x="-482" y="60653"/>
                    </a:cubicBezTo>
                    <a:cubicBezTo>
                      <a:pt x="-482" y="86936"/>
                      <a:pt x="7804" y="92892"/>
                      <a:pt x="21011" y="92892"/>
                    </a:cubicBezTo>
                    <a:cubicBezTo>
                      <a:pt x="27018" y="92879"/>
                      <a:pt x="32702" y="90108"/>
                      <a:pt x="36418" y="85382"/>
                    </a:cubicBezTo>
                  </a:path>
                </a:pathLst>
              </a:custGeom>
              <a:solidFill>
                <a:srgbClr val="3C3C3B"/>
              </a:solidFill>
              <a:ln w="12937"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705F75D4-A4A6-47DD-AB05-91EEFF554B44}"/>
                  </a:ext>
                </a:extLst>
              </p:cNvPr>
              <p:cNvSpPr/>
              <p:nvPr/>
            </p:nvSpPr>
            <p:spPr>
              <a:xfrm>
                <a:off x="7151135" y="2041624"/>
                <a:ext cx="1017138" cy="116007"/>
              </a:xfrm>
              <a:custGeom>
                <a:avLst/>
                <a:gdLst>
                  <a:gd name="connsiteX0" fmla="*/ 979498 w 1017138"/>
                  <a:gd name="connsiteY0" fmla="*/ 91079 h 116007"/>
                  <a:gd name="connsiteX1" fmla="*/ 984418 w 1017138"/>
                  <a:gd name="connsiteY1" fmla="*/ 86159 h 116007"/>
                  <a:gd name="connsiteX2" fmla="*/ 984418 w 1017138"/>
                  <a:gd name="connsiteY2" fmla="*/ 44339 h 116007"/>
                  <a:gd name="connsiteX3" fmla="*/ 993481 w 1017138"/>
                  <a:gd name="connsiteY3" fmla="*/ 40585 h 116007"/>
                  <a:gd name="connsiteX4" fmla="*/ 999307 w 1017138"/>
                  <a:gd name="connsiteY4" fmla="*/ 47965 h 116007"/>
                  <a:gd name="connsiteX5" fmla="*/ 999307 w 1017138"/>
                  <a:gd name="connsiteY5" fmla="*/ 86159 h 116007"/>
                  <a:gd name="connsiteX6" fmla="*/ 1004227 w 1017138"/>
                  <a:gd name="connsiteY6" fmla="*/ 91079 h 116007"/>
                  <a:gd name="connsiteX7" fmla="*/ 1011737 w 1017138"/>
                  <a:gd name="connsiteY7" fmla="*/ 91079 h 116007"/>
                  <a:gd name="connsiteX8" fmla="*/ 1016656 w 1017138"/>
                  <a:gd name="connsiteY8" fmla="*/ 86159 h 116007"/>
                  <a:gd name="connsiteX9" fmla="*/ 1016656 w 1017138"/>
                  <a:gd name="connsiteY9" fmla="*/ 44081 h 116007"/>
                  <a:gd name="connsiteX10" fmla="*/ 1000343 w 1017138"/>
                  <a:gd name="connsiteY10" fmla="*/ 26861 h 116007"/>
                  <a:gd name="connsiteX11" fmla="*/ 982734 w 1017138"/>
                  <a:gd name="connsiteY11" fmla="*/ 34370 h 116007"/>
                  <a:gd name="connsiteX12" fmla="*/ 982734 w 1017138"/>
                  <a:gd name="connsiteY12" fmla="*/ 33205 h 116007"/>
                  <a:gd name="connsiteX13" fmla="*/ 976650 w 1017138"/>
                  <a:gd name="connsiteY13" fmla="*/ 28414 h 116007"/>
                  <a:gd name="connsiteX14" fmla="*/ 972377 w 1017138"/>
                  <a:gd name="connsiteY14" fmla="*/ 28414 h 116007"/>
                  <a:gd name="connsiteX15" fmla="*/ 967457 w 1017138"/>
                  <a:gd name="connsiteY15" fmla="*/ 33334 h 116007"/>
                  <a:gd name="connsiteX16" fmla="*/ 967457 w 1017138"/>
                  <a:gd name="connsiteY16" fmla="*/ 86159 h 116007"/>
                  <a:gd name="connsiteX17" fmla="*/ 972377 w 1017138"/>
                  <a:gd name="connsiteY17" fmla="*/ 91079 h 116007"/>
                  <a:gd name="connsiteX18" fmla="*/ 937808 w 1017138"/>
                  <a:gd name="connsiteY18" fmla="*/ 53402 h 116007"/>
                  <a:gd name="connsiteX19" fmla="*/ 921624 w 1017138"/>
                  <a:gd name="connsiteY19" fmla="*/ 53402 h 116007"/>
                  <a:gd name="connsiteX20" fmla="*/ 929651 w 1017138"/>
                  <a:gd name="connsiteY20" fmla="*/ 39290 h 116007"/>
                  <a:gd name="connsiteX21" fmla="*/ 937808 w 1017138"/>
                  <a:gd name="connsiteY21" fmla="*/ 53402 h 116007"/>
                  <a:gd name="connsiteX22" fmla="*/ 950755 w 1017138"/>
                  <a:gd name="connsiteY22" fmla="*/ 88101 h 116007"/>
                  <a:gd name="connsiteX23" fmla="*/ 952451 w 1017138"/>
                  <a:gd name="connsiteY23" fmla="*/ 81731 h 116007"/>
                  <a:gd name="connsiteX24" fmla="*/ 952309 w 1017138"/>
                  <a:gd name="connsiteY24" fmla="*/ 81498 h 116007"/>
                  <a:gd name="connsiteX25" fmla="*/ 950108 w 1017138"/>
                  <a:gd name="connsiteY25" fmla="*/ 78002 h 116007"/>
                  <a:gd name="connsiteX26" fmla="*/ 943116 w 1017138"/>
                  <a:gd name="connsiteY26" fmla="*/ 76449 h 116007"/>
                  <a:gd name="connsiteX27" fmla="*/ 933535 w 1017138"/>
                  <a:gd name="connsiteY27" fmla="*/ 79038 h 116007"/>
                  <a:gd name="connsiteX28" fmla="*/ 922271 w 1017138"/>
                  <a:gd name="connsiteY28" fmla="*/ 65184 h 116007"/>
                  <a:gd name="connsiteX29" fmla="*/ 953603 w 1017138"/>
                  <a:gd name="connsiteY29" fmla="*/ 65184 h 116007"/>
                  <a:gd name="connsiteX30" fmla="*/ 955934 w 1017138"/>
                  <a:gd name="connsiteY30" fmla="*/ 62724 h 116007"/>
                  <a:gd name="connsiteX31" fmla="*/ 955934 w 1017138"/>
                  <a:gd name="connsiteY31" fmla="*/ 60135 h 116007"/>
                  <a:gd name="connsiteX32" fmla="*/ 930040 w 1017138"/>
                  <a:gd name="connsiteY32" fmla="*/ 26861 h 116007"/>
                  <a:gd name="connsiteX33" fmla="*/ 904145 w 1017138"/>
                  <a:gd name="connsiteY33" fmla="*/ 59358 h 116007"/>
                  <a:gd name="connsiteX34" fmla="*/ 934571 w 1017138"/>
                  <a:gd name="connsiteY34" fmla="*/ 92633 h 116007"/>
                  <a:gd name="connsiteX35" fmla="*/ 951402 w 1017138"/>
                  <a:gd name="connsiteY35" fmla="*/ 88101 h 116007"/>
                  <a:gd name="connsiteX36" fmla="*/ 892363 w 1017138"/>
                  <a:gd name="connsiteY36" fmla="*/ 91856 h 116007"/>
                  <a:gd name="connsiteX37" fmla="*/ 896518 w 1017138"/>
                  <a:gd name="connsiteY37" fmla="*/ 86975 h 116007"/>
                  <a:gd name="connsiteX38" fmla="*/ 896506 w 1017138"/>
                  <a:gd name="connsiteY38" fmla="*/ 86806 h 116007"/>
                  <a:gd name="connsiteX39" fmla="*/ 896506 w 1017138"/>
                  <a:gd name="connsiteY39" fmla="*/ 84346 h 116007"/>
                  <a:gd name="connsiteX40" fmla="*/ 891715 w 1017138"/>
                  <a:gd name="connsiteY40" fmla="*/ 79038 h 116007"/>
                  <a:gd name="connsiteX41" fmla="*/ 889385 w 1017138"/>
                  <a:gd name="connsiteY41" fmla="*/ 73989 h 116007"/>
                  <a:gd name="connsiteX42" fmla="*/ 889385 w 1017138"/>
                  <a:gd name="connsiteY42" fmla="*/ 6145 h 116007"/>
                  <a:gd name="connsiteX43" fmla="*/ 884465 w 1017138"/>
                  <a:gd name="connsiteY43" fmla="*/ 1354 h 116007"/>
                  <a:gd name="connsiteX44" fmla="*/ 877085 w 1017138"/>
                  <a:gd name="connsiteY44" fmla="*/ 1354 h 116007"/>
                  <a:gd name="connsiteX45" fmla="*/ 872165 w 1017138"/>
                  <a:gd name="connsiteY45" fmla="*/ 6145 h 116007"/>
                  <a:gd name="connsiteX46" fmla="*/ 872165 w 1017138"/>
                  <a:gd name="connsiteY46" fmla="*/ 72694 h 116007"/>
                  <a:gd name="connsiteX47" fmla="*/ 887313 w 1017138"/>
                  <a:gd name="connsiteY47" fmla="*/ 92374 h 116007"/>
                  <a:gd name="connsiteX48" fmla="*/ 892622 w 1017138"/>
                  <a:gd name="connsiteY48" fmla="*/ 92374 h 116007"/>
                  <a:gd name="connsiteX49" fmla="*/ 857534 w 1017138"/>
                  <a:gd name="connsiteY49" fmla="*/ 92374 h 116007"/>
                  <a:gd name="connsiteX50" fmla="*/ 861690 w 1017138"/>
                  <a:gd name="connsiteY50" fmla="*/ 87506 h 116007"/>
                  <a:gd name="connsiteX51" fmla="*/ 861678 w 1017138"/>
                  <a:gd name="connsiteY51" fmla="*/ 87324 h 116007"/>
                  <a:gd name="connsiteX52" fmla="*/ 861678 w 1017138"/>
                  <a:gd name="connsiteY52" fmla="*/ 84864 h 116007"/>
                  <a:gd name="connsiteX53" fmla="*/ 856887 w 1017138"/>
                  <a:gd name="connsiteY53" fmla="*/ 79556 h 116007"/>
                  <a:gd name="connsiteX54" fmla="*/ 854557 w 1017138"/>
                  <a:gd name="connsiteY54" fmla="*/ 74507 h 116007"/>
                  <a:gd name="connsiteX55" fmla="*/ 854557 w 1017138"/>
                  <a:gd name="connsiteY55" fmla="*/ 6663 h 116007"/>
                  <a:gd name="connsiteX56" fmla="*/ 849766 w 1017138"/>
                  <a:gd name="connsiteY56" fmla="*/ 1872 h 116007"/>
                  <a:gd name="connsiteX57" fmla="*/ 842257 w 1017138"/>
                  <a:gd name="connsiteY57" fmla="*/ 1872 h 116007"/>
                  <a:gd name="connsiteX58" fmla="*/ 837337 w 1017138"/>
                  <a:gd name="connsiteY58" fmla="*/ 6663 h 116007"/>
                  <a:gd name="connsiteX59" fmla="*/ 837337 w 1017138"/>
                  <a:gd name="connsiteY59" fmla="*/ 73212 h 116007"/>
                  <a:gd name="connsiteX60" fmla="*/ 852485 w 1017138"/>
                  <a:gd name="connsiteY60" fmla="*/ 92892 h 116007"/>
                  <a:gd name="connsiteX61" fmla="*/ 857794 w 1017138"/>
                  <a:gd name="connsiteY61" fmla="*/ 92892 h 116007"/>
                  <a:gd name="connsiteX62" fmla="*/ 806911 w 1017138"/>
                  <a:gd name="connsiteY62" fmla="*/ 85771 h 116007"/>
                  <a:gd name="connsiteX63" fmla="*/ 806911 w 1017138"/>
                  <a:gd name="connsiteY63" fmla="*/ 87324 h 116007"/>
                  <a:gd name="connsiteX64" fmla="*/ 812866 w 1017138"/>
                  <a:gd name="connsiteY64" fmla="*/ 92115 h 116007"/>
                  <a:gd name="connsiteX65" fmla="*/ 817139 w 1017138"/>
                  <a:gd name="connsiteY65" fmla="*/ 92115 h 116007"/>
                  <a:gd name="connsiteX66" fmla="*/ 822059 w 1017138"/>
                  <a:gd name="connsiteY66" fmla="*/ 87195 h 116007"/>
                  <a:gd name="connsiteX67" fmla="*/ 822059 w 1017138"/>
                  <a:gd name="connsiteY67" fmla="*/ 34370 h 116007"/>
                  <a:gd name="connsiteX68" fmla="*/ 817139 w 1017138"/>
                  <a:gd name="connsiteY68" fmla="*/ 29450 h 116007"/>
                  <a:gd name="connsiteX69" fmla="*/ 809759 w 1017138"/>
                  <a:gd name="connsiteY69" fmla="*/ 29450 h 116007"/>
                  <a:gd name="connsiteX70" fmla="*/ 804839 w 1017138"/>
                  <a:gd name="connsiteY70" fmla="*/ 34370 h 116007"/>
                  <a:gd name="connsiteX71" fmla="*/ 804839 w 1017138"/>
                  <a:gd name="connsiteY71" fmla="*/ 75542 h 116007"/>
                  <a:gd name="connsiteX72" fmla="*/ 795905 w 1017138"/>
                  <a:gd name="connsiteY72" fmla="*/ 79297 h 116007"/>
                  <a:gd name="connsiteX73" fmla="*/ 789820 w 1017138"/>
                  <a:gd name="connsiteY73" fmla="*/ 71788 h 116007"/>
                  <a:gd name="connsiteX74" fmla="*/ 789820 w 1017138"/>
                  <a:gd name="connsiteY74" fmla="*/ 33981 h 116007"/>
                  <a:gd name="connsiteX75" fmla="*/ 784900 w 1017138"/>
                  <a:gd name="connsiteY75" fmla="*/ 29062 h 116007"/>
                  <a:gd name="connsiteX76" fmla="*/ 777520 w 1017138"/>
                  <a:gd name="connsiteY76" fmla="*/ 29062 h 116007"/>
                  <a:gd name="connsiteX77" fmla="*/ 772600 w 1017138"/>
                  <a:gd name="connsiteY77" fmla="*/ 33981 h 116007"/>
                  <a:gd name="connsiteX78" fmla="*/ 772600 w 1017138"/>
                  <a:gd name="connsiteY78" fmla="*/ 75154 h 116007"/>
                  <a:gd name="connsiteX79" fmla="*/ 786661 w 1017138"/>
                  <a:gd name="connsiteY79" fmla="*/ 93202 h 116007"/>
                  <a:gd name="connsiteX80" fmla="*/ 789950 w 1017138"/>
                  <a:gd name="connsiteY80" fmla="*/ 93280 h 116007"/>
                  <a:gd name="connsiteX81" fmla="*/ 806522 w 1017138"/>
                  <a:gd name="connsiteY81" fmla="*/ 85382 h 116007"/>
                  <a:gd name="connsiteX82" fmla="*/ 738549 w 1017138"/>
                  <a:gd name="connsiteY82" fmla="*/ 91726 h 116007"/>
                  <a:gd name="connsiteX83" fmla="*/ 745022 w 1017138"/>
                  <a:gd name="connsiteY83" fmla="*/ 87065 h 116007"/>
                  <a:gd name="connsiteX84" fmla="*/ 762502 w 1017138"/>
                  <a:gd name="connsiteY84" fmla="*/ 33723 h 116007"/>
                  <a:gd name="connsiteX85" fmla="*/ 760378 w 1017138"/>
                  <a:gd name="connsiteY85" fmla="*/ 29256 h 116007"/>
                  <a:gd name="connsiteX86" fmla="*/ 759265 w 1017138"/>
                  <a:gd name="connsiteY86" fmla="*/ 29062 h 116007"/>
                  <a:gd name="connsiteX87" fmla="*/ 751237 w 1017138"/>
                  <a:gd name="connsiteY87" fmla="*/ 29062 h 116007"/>
                  <a:gd name="connsiteX88" fmla="*/ 745022 w 1017138"/>
                  <a:gd name="connsiteY88" fmla="*/ 33723 h 116007"/>
                  <a:gd name="connsiteX89" fmla="*/ 739973 w 1017138"/>
                  <a:gd name="connsiteY89" fmla="*/ 51072 h 116007"/>
                  <a:gd name="connsiteX90" fmla="*/ 736218 w 1017138"/>
                  <a:gd name="connsiteY90" fmla="*/ 70234 h 116007"/>
                  <a:gd name="connsiteX91" fmla="*/ 736218 w 1017138"/>
                  <a:gd name="connsiteY91" fmla="*/ 70234 h 116007"/>
                  <a:gd name="connsiteX92" fmla="*/ 732075 w 1017138"/>
                  <a:gd name="connsiteY92" fmla="*/ 52237 h 116007"/>
                  <a:gd name="connsiteX93" fmla="*/ 726638 w 1017138"/>
                  <a:gd name="connsiteY93" fmla="*/ 33723 h 116007"/>
                  <a:gd name="connsiteX94" fmla="*/ 720423 w 1017138"/>
                  <a:gd name="connsiteY94" fmla="*/ 29062 h 116007"/>
                  <a:gd name="connsiteX95" fmla="*/ 712007 w 1017138"/>
                  <a:gd name="connsiteY95" fmla="*/ 29062 h 116007"/>
                  <a:gd name="connsiteX96" fmla="*/ 708576 w 1017138"/>
                  <a:gd name="connsiteY96" fmla="*/ 32622 h 116007"/>
                  <a:gd name="connsiteX97" fmla="*/ 708770 w 1017138"/>
                  <a:gd name="connsiteY97" fmla="*/ 33723 h 116007"/>
                  <a:gd name="connsiteX98" fmla="*/ 726897 w 1017138"/>
                  <a:gd name="connsiteY98" fmla="*/ 87065 h 116007"/>
                  <a:gd name="connsiteX99" fmla="*/ 733370 w 1017138"/>
                  <a:gd name="connsiteY99" fmla="*/ 91726 h 116007"/>
                  <a:gd name="connsiteX100" fmla="*/ 633547 w 1017138"/>
                  <a:gd name="connsiteY100" fmla="*/ 91726 h 116007"/>
                  <a:gd name="connsiteX101" fmla="*/ 638467 w 1017138"/>
                  <a:gd name="connsiteY101" fmla="*/ 86806 h 116007"/>
                  <a:gd name="connsiteX102" fmla="*/ 638467 w 1017138"/>
                  <a:gd name="connsiteY102" fmla="*/ 44987 h 116007"/>
                  <a:gd name="connsiteX103" fmla="*/ 647530 w 1017138"/>
                  <a:gd name="connsiteY103" fmla="*/ 41232 h 116007"/>
                  <a:gd name="connsiteX104" fmla="*/ 653355 w 1017138"/>
                  <a:gd name="connsiteY104" fmla="*/ 48612 h 116007"/>
                  <a:gd name="connsiteX105" fmla="*/ 653355 w 1017138"/>
                  <a:gd name="connsiteY105" fmla="*/ 86806 h 116007"/>
                  <a:gd name="connsiteX106" fmla="*/ 658276 w 1017138"/>
                  <a:gd name="connsiteY106" fmla="*/ 91726 h 116007"/>
                  <a:gd name="connsiteX107" fmla="*/ 664232 w 1017138"/>
                  <a:gd name="connsiteY107" fmla="*/ 91726 h 116007"/>
                  <a:gd name="connsiteX108" fmla="*/ 669152 w 1017138"/>
                  <a:gd name="connsiteY108" fmla="*/ 86806 h 116007"/>
                  <a:gd name="connsiteX109" fmla="*/ 669152 w 1017138"/>
                  <a:gd name="connsiteY109" fmla="*/ 44728 h 116007"/>
                  <a:gd name="connsiteX110" fmla="*/ 652838 w 1017138"/>
                  <a:gd name="connsiteY110" fmla="*/ 27508 h 116007"/>
                  <a:gd name="connsiteX111" fmla="*/ 635230 w 1017138"/>
                  <a:gd name="connsiteY111" fmla="*/ 35017 h 116007"/>
                  <a:gd name="connsiteX112" fmla="*/ 635230 w 1017138"/>
                  <a:gd name="connsiteY112" fmla="*/ 33852 h 116007"/>
                  <a:gd name="connsiteX113" fmla="*/ 629144 w 1017138"/>
                  <a:gd name="connsiteY113" fmla="*/ 29062 h 116007"/>
                  <a:gd name="connsiteX114" fmla="*/ 624742 w 1017138"/>
                  <a:gd name="connsiteY114" fmla="*/ 29062 h 116007"/>
                  <a:gd name="connsiteX115" fmla="*/ 619952 w 1017138"/>
                  <a:gd name="connsiteY115" fmla="*/ 33981 h 116007"/>
                  <a:gd name="connsiteX116" fmla="*/ 619952 w 1017138"/>
                  <a:gd name="connsiteY116" fmla="*/ 86806 h 116007"/>
                  <a:gd name="connsiteX117" fmla="*/ 624742 w 1017138"/>
                  <a:gd name="connsiteY117" fmla="*/ 91726 h 116007"/>
                  <a:gd name="connsiteX118" fmla="*/ 591727 w 1017138"/>
                  <a:gd name="connsiteY118" fmla="*/ 54050 h 116007"/>
                  <a:gd name="connsiteX119" fmla="*/ 573601 w 1017138"/>
                  <a:gd name="connsiteY119" fmla="*/ 54050 h 116007"/>
                  <a:gd name="connsiteX120" fmla="*/ 581757 w 1017138"/>
                  <a:gd name="connsiteY120" fmla="*/ 39937 h 116007"/>
                  <a:gd name="connsiteX121" fmla="*/ 589785 w 1017138"/>
                  <a:gd name="connsiteY121" fmla="*/ 54050 h 116007"/>
                  <a:gd name="connsiteX122" fmla="*/ 602732 w 1017138"/>
                  <a:gd name="connsiteY122" fmla="*/ 88749 h 116007"/>
                  <a:gd name="connsiteX123" fmla="*/ 604428 w 1017138"/>
                  <a:gd name="connsiteY123" fmla="*/ 82573 h 116007"/>
                  <a:gd name="connsiteX124" fmla="*/ 604156 w 1017138"/>
                  <a:gd name="connsiteY124" fmla="*/ 82145 h 116007"/>
                  <a:gd name="connsiteX125" fmla="*/ 602085 w 1017138"/>
                  <a:gd name="connsiteY125" fmla="*/ 78650 h 116007"/>
                  <a:gd name="connsiteX126" fmla="*/ 595093 w 1017138"/>
                  <a:gd name="connsiteY126" fmla="*/ 77096 h 116007"/>
                  <a:gd name="connsiteX127" fmla="*/ 585382 w 1017138"/>
                  <a:gd name="connsiteY127" fmla="*/ 79686 h 116007"/>
                  <a:gd name="connsiteX128" fmla="*/ 574118 w 1017138"/>
                  <a:gd name="connsiteY128" fmla="*/ 65832 h 116007"/>
                  <a:gd name="connsiteX129" fmla="*/ 605580 w 1017138"/>
                  <a:gd name="connsiteY129" fmla="*/ 65832 h 116007"/>
                  <a:gd name="connsiteX130" fmla="*/ 607911 w 1017138"/>
                  <a:gd name="connsiteY130" fmla="*/ 63372 h 116007"/>
                  <a:gd name="connsiteX131" fmla="*/ 607911 w 1017138"/>
                  <a:gd name="connsiteY131" fmla="*/ 60782 h 116007"/>
                  <a:gd name="connsiteX132" fmla="*/ 582017 w 1017138"/>
                  <a:gd name="connsiteY132" fmla="*/ 27508 h 116007"/>
                  <a:gd name="connsiteX133" fmla="*/ 556122 w 1017138"/>
                  <a:gd name="connsiteY133" fmla="*/ 60006 h 116007"/>
                  <a:gd name="connsiteX134" fmla="*/ 586418 w 1017138"/>
                  <a:gd name="connsiteY134" fmla="*/ 93280 h 116007"/>
                  <a:gd name="connsiteX135" fmla="*/ 603379 w 1017138"/>
                  <a:gd name="connsiteY135" fmla="*/ 88749 h 116007"/>
                  <a:gd name="connsiteX136" fmla="*/ 512748 w 1017138"/>
                  <a:gd name="connsiteY136" fmla="*/ 48612 h 116007"/>
                  <a:gd name="connsiteX137" fmla="*/ 520775 w 1017138"/>
                  <a:gd name="connsiteY137" fmla="*/ 39549 h 116007"/>
                  <a:gd name="connsiteX138" fmla="*/ 529062 w 1017138"/>
                  <a:gd name="connsiteY138" fmla="*/ 48741 h 116007"/>
                  <a:gd name="connsiteX139" fmla="*/ 520775 w 1017138"/>
                  <a:gd name="connsiteY139" fmla="*/ 57546 h 116007"/>
                  <a:gd name="connsiteX140" fmla="*/ 512748 w 1017138"/>
                  <a:gd name="connsiteY140" fmla="*/ 48612 h 116007"/>
                  <a:gd name="connsiteX141" fmla="*/ 521682 w 1017138"/>
                  <a:gd name="connsiteY141" fmla="*/ 90173 h 116007"/>
                  <a:gd name="connsiteX142" fmla="*/ 532558 w 1017138"/>
                  <a:gd name="connsiteY142" fmla="*/ 96387 h 116007"/>
                  <a:gd name="connsiteX143" fmla="*/ 519611 w 1017138"/>
                  <a:gd name="connsiteY143" fmla="*/ 104156 h 116007"/>
                  <a:gd name="connsiteX144" fmla="*/ 508217 w 1017138"/>
                  <a:gd name="connsiteY144" fmla="*/ 96517 h 116007"/>
                  <a:gd name="connsiteX145" fmla="*/ 509641 w 1017138"/>
                  <a:gd name="connsiteY145" fmla="*/ 90173 h 116007"/>
                  <a:gd name="connsiteX146" fmla="*/ 549777 w 1017138"/>
                  <a:gd name="connsiteY146" fmla="*/ 93927 h 116007"/>
                  <a:gd name="connsiteX147" fmla="*/ 528026 w 1017138"/>
                  <a:gd name="connsiteY147" fmla="*/ 75931 h 116007"/>
                  <a:gd name="connsiteX148" fmla="*/ 516374 w 1017138"/>
                  <a:gd name="connsiteY148" fmla="*/ 75931 h 116007"/>
                  <a:gd name="connsiteX149" fmla="*/ 512360 w 1017138"/>
                  <a:gd name="connsiteY149" fmla="*/ 72953 h 116007"/>
                  <a:gd name="connsiteX150" fmla="*/ 514172 w 1017138"/>
                  <a:gd name="connsiteY150" fmla="*/ 68292 h 116007"/>
                  <a:gd name="connsiteX151" fmla="*/ 520775 w 1017138"/>
                  <a:gd name="connsiteY151" fmla="*/ 68292 h 116007"/>
                  <a:gd name="connsiteX152" fmla="*/ 545246 w 1017138"/>
                  <a:gd name="connsiteY152" fmla="*/ 49000 h 116007"/>
                  <a:gd name="connsiteX153" fmla="*/ 543433 w 1017138"/>
                  <a:gd name="connsiteY153" fmla="*/ 39937 h 116007"/>
                  <a:gd name="connsiteX154" fmla="*/ 545635 w 1017138"/>
                  <a:gd name="connsiteY154" fmla="*/ 39031 h 116007"/>
                  <a:gd name="connsiteX155" fmla="*/ 549519 w 1017138"/>
                  <a:gd name="connsiteY155" fmla="*/ 33205 h 116007"/>
                  <a:gd name="connsiteX156" fmla="*/ 549519 w 1017138"/>
                  <a:gd name="connsiteY156" fmla="*/ 33205 h 116007"/>
                  <a:gd name="connsiteX157" fmla="*/ 545246 w 1017138"/>
                  <a:gd name="connsiteY157" fmla="*/ 28932 h 116007"/>
                  <a:gd name="connsiteX158" fmla="*/ 529579 w 1017138"/>
                  <a:gd name="connsiteY158" fmla="*/ 28932 h 116007"/>
                  <a:gd name="connsiteX159" fmla="*/ 519222 w 1017138"/>
                  <a:gd name="connsiteY159" fmla="*/ 27378 h 116007"/>
                  <a:gd name="connsiteX160" fmla="*/ 494751 w 1017138"/>
                  <a:gd name="connsiteY160" fmla="*/ 47965 h 116007"/>
                  <a:gd name="connsiteX161" fmla="*/ 502390 w 1017138"/>
                  <a:gd name="connsiteY161" fmla="*/ 64537 h 116007"/>
                  <a:gd name="connsiteX162" fmla="*/ 495399 w 1017138"/>
                  <a:gd name="connsiteY162" fmla="*/ 77484 h 116007"/>
                  <a:gd name="connsiteX163" fmla="*/ 500578 w 1017138"/>
                  <a:gd name="connsiteY163" fmla="*/ 87972 h 116007"/>
                  <a:gd name="connsiteX164" fmla="*/ 492550 w 1017138"/>
                  <a:gd name="connsiteY164" fmla="*/ 99624 h 116007"/>
                  <a:gd name="connsiteX165" fmla="*/ 518445 w 1017138"/>
                  <a:gd name="connsiteY165" fmla="*/ 115938 h 116007"/>
                  <a:gd name="connsiteX166" fmla="*/ 548483 w 1017138"/>
                  <a:gd name="connsiteY166" fmla="*/ 94186 h 116007"/>
                  <a:gd name="connsiteX167" fmla="*/ 444905 w 1017138"/>
                  <a:gd name="connsiteY167" fmla="*/ 91985 h 116007"/>
                  <a:gd name="connsiteX168" fmla="*/ 449825 w 1017138"/>
                  <a:gd name="connsiteY168" fmla="*/ 87065 h 116007"/>
                  <a:gd name="connsiteX169" fmla="*/ 449825 w 1017138"/>
                  <a:gd name="connsiteY169" fmla="*/ 45246 h 116007"/>
                  <a:gd name="connsiteX170" fmla="*/ 458888 w 1017138"/>
                  <a:gd name="connsiteY170" fmla="*/ 41491 h 116007"/>
                  <a:gd name="connsiteX171" fmla="*/ 464714 w 1017138"/>
                  <a:gd name="connsiteY171" fmla="*/ 48871 h 116007"/>
                  <a:gd name="connsiteX172" fmla="*/ 464714 w 1017138"/>
                  <a:gd name="connsiteY172" fmla="*/ 87065 h 116007"/>
                  <a:gd name="connsiteX173" fmla="*/ 469633 w 1017138"/>
                  <a:gd name="connsiteY173" fmla="*/ 91985 h 116007"/>
                  <a:gd name="connsiteX174" fmla="*/ 477273 w 1017138"/>
                  <a:gd name="connsiteY174" fmla="*/ 91985 h 116007"/>
                  <a:gd name="connsiteX175" fmla="*/ 482063 w 1017138"/>
                  <a:gd name="connsiteY175" fmla="*/ 87065 h 116007"/>
                  <a:gd name="connsiteX176" fmla="*/ 482063 w 1017138"/>
                  <a:gd name="connsiteY176" fmla="*/ 44987 h 116007"/>
                  <a:gd name="connsiteX177" fmla="*/ 465879 w 1017138"/>
                  <a:gd name="connsiteY177" fmla="*/ 27767 h 116007"/>
                  <a:gd name="connsiteX178" fmla="*/ 448141 w 1017138"/>
                  <a:gd name="connsiteY178" fmla="*/ 35276 h 116007"/>
                  <a:gd name="connsiteX179" fmla="*/ 448141 w 1017138"/>
                  <a:gd name="connsiteY179" fmla="*/ 34111 h 116007"/>
                  <a:gd name="connsiteX180" fmla="*/ 442056 w 1017138"/>
                  <a:gd name="connsiteY180" fmla="*/ 29320 h 116007"/>
                  <a:gd name="connsiteX181" fmla="*/ 437784 w 1017138"/>
                  <a:gd name="connsiteY181" fmla="*/ 29320 h 116007"/>
                  <a:gd name="connsiteX182" fmla="*/ 432864 w 1017138"/>
                  <a:gd name="connsiteY182" fmla="*/ 34240 h 116007"/>
                  <a:gd name="connsiteX183" fmla="*/ 432864 w 1017138"/>
                  <a:gd name="connsiteY183" fmla="*/ 87065 h 116007"/>
                  <a:gd name="connsiteX184" fmla="*/ 437784 w 1017138"/>
                  <a:gd name="connsiteY184" fmla="*/ 91985 h 116007"/>
                  <a:gd name="connsiteX185" fmla="*/ 419010 w 1017138"/>
                  <a:gd name="connsiteY185" fmla="*/ 11583 h 116007"/>
                  <a:gd name="connsiteX186" fmla="*/ 409752 w 1017138"/>
                  <a:gd name="connsiteY186" fmla="*/ -5 h 116007"/>
                  <a:gd name="connsiteX187" fmla="*/ 398165 w 1017138"/>
                  <a:gd name="connsiteY187" fmla="*/ 9252 h 116007"/>
                  <a:gd name="connsiteX188" fmla="*/ 398165 w 1017138"/>
                  <a:gd name="connsiteY188" fmla="*/ 11583 h 116007"/>
                  <a:gd name="connsiteX189" fmla="*/ 408523 w 1017138"/>
                  <a:gd name="connsiteY189" fmla="*/ 21941 h 116007"/>
                  <a:gd name="connsiteX190" fmla="*/ 419010 w 1017138"/>
                  <a:gd name="connsiteY190" fmla="*/ 11453 h 116007"/>
                  <a:gd name="connsiteX191" fmla="*/ 412407 w 1017138"/>
                  <a:gd name="connsiteY191" fmla="*/ 91856 h 116007"/>
                  <a:gd name="connsiteX192" fmla="*/ 417197 w 1017138"/>
                  <a:gd name="connsiteY192" fmla="*/ 86936 h 116007"/>
                  <a:gd name="connsiteX193" fmla="*/ 417197 w 1017138"/>
                  <a:gd name="connsiteY193" fmla="*/ 34111 h 116007"/>
                  <a:gd name="connsiteX194" fmla="*/ 412407 w 1017138"/>
                  <a:gd name="connsiteY194" fmla="*/ 29191 h 116007"/>
                  <a:gd name="connsiteX195" fmla="*/ 397518 w 1017138"/>
                  <a:gd name="connsiteY195" fmla="*/ 29191 h 116007"/>
                  <a:gd name="connsiteX196" fmla="*/ 392598 w 1017138"/>
                  <a:gd name="connsiteY196" fmla="*/ 34111 h 116007"/>
                  <a:gd name="connsiteX197" fmla="*/ 392598 w 1017138"/>
                  <a:gd name="connsiteY197" fmla="*/ 35535 h 116007"/>
                  <a:gd name="connsiteX198" fmla="*/ 397388 w 1017138"/>
                  <a:gd name="connsiteY198" fmla="*/ 41491 h 116007"/>
                  <a:gd name="connsiteX199" fmla="*/ 399719 w 1017138"/>
                  <a:gd name="connsiteY199" fmla="*/ 42138 h 116007"/>
                  <a:gd name="connsiteX200" fmla="*/ 399719 w 1017138"/>
                  <a:gd name="connsiteY200" fmla="*/ 86936 h 116007"/>
                  <a:gd name="connsiteX201" fmla="*/ 404639 w 1017138"/>
                  <a:gd name="connsiteY201" fmla="*/ 91856 h 116007"/>
                  <a:gd name="connsiteX202" fmla="*/ 382499 w 1017138"/>
                  <a:gd name="connsiteY202" fmla="*/ 92633 h 116007"/>
                  <a:gd name="connsiteX203" fmla="*/ 386771 w 1017138"/>
                  <a:gd name="connsiteY203" fmla="*/ 87609 h 116007"/>
                  <a:gd name="connsiteX204" fmla="*/ 386771 w 1017138"/>
                  <a:gd name="connsiteY204" fmla="*/ 87583 h 116007"/>
                  <a:gd name="connsiteX205" fmla="*/ 386771 w 1017138"/>
                  <a:gd name="connsiteY205" fmla="*/ 85123 h 116007"/>
                  <a:gd name="connsiteX206" fmla="*/ 381981 w 1017138"/>
                  <a:gd name="connsiteY206" fmla="*/ 79815 h 116007"/>
                  <a:gd name="connsiteX207" fmla="*/ 379650 w 1017138"/>
                  <a:gd name="connsiteY207" fmla="*/ 74766 h 116007"/>
                  <a:gd name="connsiteX208" fmla="*/ 379650 w 1017138"/>
                  <a:gd name="connsiteY208" fmla="*/ 6922 h 116007"/>
                  <a:gd name="connsiteX209" fmla="*/ 374730 w 1017138"/>
                  <a:gd name="connsiteY209" fmla="*/ 2131 h 116007"/>
                  <a:gd name="connsiteX210" fmla="*/ 366444 w 1017138"/>
                  <a:gd name="connsiteY210" fmla="*/ 2131 h 116007"/>
                  <a:gd name="connsiteX211" fmla="*/ 361524 w 1017138"/>
                  <a:gd name="connsiteY211" fmla="*/ 6922 h 116007"/>
                  <a:gd name="connsiteX212" fmla="*/ 361524 w 1017138"/>
                  <a:gd name="connsiteY212" fmla="*/ 73471 h 116007"/>
                  <a:gd name="connsiteX213" fmla="*/ 376802 w 1017138"/>
                  <a:gd name="connsiteY213" fmla="*/ 93151 h 116007"/>
                  <a:gd name="connsiteX214" fmla="*/ 381981 w 1017138"/>
                  <a:gd name="connsiteY214" fmla="*/ 93151 h 116007"/>
                  <a:gd name="connsiteX215" fmla="*/ 329285 w 1017138"/>
                  <a:gd name="connsiteY215" fmla="*/ 92374 h 116007"/>
                  <a:gd name="connsiteX216" fmla="*/ 334205 w 1017138"/>
                  <a:gd name="connsiteY216" fmla="*/ 87454 h 116007"/>
                  <a:gd name="connsiteX217" fmla="*/ 334205 w 1017138"/>
                  <a:gd name="connsiteY217" fmla="*/ 47706 h 116007"/>
                  <a:gd name="connsiteX218" fmla="*/ 343269 w 1017138"/>
                  <a:gd name="connsiteY218" fmla="*/ 44728 h 116007"/>
                  <a:gd name="connsiteX219" fmla="*/ 346764 w 1017138"/>
                  <a:gd name="connsiteY219" fmla="*/ 44728 h 116007"/>
                  <a:gd name="connsiteX220" fmla="*/ 350130 w 1017138"/>
                  <a:gd name="connsiteY220" fmla="*/ 42527 h 116007"/>
                  <a:gd name="connsiteX221" fmla="*/ 352202 w 1017138"/>
                  <a:gd name="connsiteY221" fmla="*/ 30874 h 116007"/>
                  <a:gd name="connsiteX222" fmla="*/ 350441 w 1017138"/>
                  <a:gd name="connsiteY222" fmla="*/ 28311 h 116007"/>
                  <a:gd name="connsiteX223" fmla="*/ 350260 w 1017138"/>
                  <a:gd name="connsiteY223" fmla="*/ 28285 h 116007"/>
                  <a:gd name="connsiteX224" fmla="*/ 347670 w 1017138"/>
                  <a:gd name="connsiteY224" fmla="*/ 28285 h 116007"/>
                  <a:gd name="connsiteX225" fmla="*/ 332652 w 1017138"/>
                  <a:gd name="connsiteY225" fmla="*/ 36571 h 116007"/>
                  <a:gd name="connsiteX226" fmla="*/ 332652 w 1017138"/>
                  <a:gd name="connsiteY226" fmla="*/ 34240 h 116007"/>
                  <a:gd name="connsiteX227" fmla="*/ 326696 w 1017138"/>
                  <a:gd name="connsiteY227" fmla="*/ 29450 h 116007"/>
                  <a:gd name="connsiteX228" fmla="*/ 322423 w 1017138"/>
                  <a:gd name="connsiteY228" fmla="*/ 29450 h 116007"/>
                  <a:gd name="connsiteX229" fmla="*/ 317503 w 1017138"/>
                  <a:gd name="connsiteY229" fmla="*/ 34370 h 116007"/>
                  <a:gd name="connsiteX230" fmla="*/ 317503 w 1017138"/>
                  <a:gd name="connsiteY230" fmla="*/ 87195 h 116007"/>
                  <a:gd name="connsiteX231" fmla="*/ 322423 w 1017138"/>
                  <a:gd name="connsiteY231" fmla="*/ 92115 h 116007"/>
                  <a:gd name="connsiteX232" fmla="*/ 287466 w 1017138"/>
                  <a:gd name="connsiteY232" fmla="*/ 54697 h 116007"/>
                  <a:gd name="connsiteX233" fmla="*/ 271282 w 1017138"/>
                  <a:gd name="connsiteY233" fmla="*/ 54697 h 116007"/>
                  <a:gd name="connsiteX234" fmla="*/ 279439 w 1017138"/>
                  <a:gd name="connsiteY234" fmla="*/ 40585 h 116007"/>
                  <a:gd name="connsiteX235" fmla="*/ 287466 w 1017138"/>
                  <a:gd name="connsiteY235" fmla="*/ 54697 h 116007"/>
                  <a:gd name="connsiteX236" fmla="*/ 300413 w 1017138"/>
                  <a:gd name="connsiteY236" fmla="*/ 89396 h 116007"/>
                  <a:gd name="connsiteX237" fmla="*/ 302109 w 1017138"/>
                  <a:gd name="connsiteY237" fmla="*/ 83220 h 116007"/>
                  <a:gd name="connsiteX238" fmla="*/ 301837 w 1017138"/>
                  <a:gd name="connsiteY238" fmla="*/ 82793 h 116007"/>
                  <a:gd name="connsiteX239" fmla="*/ 299765 w 1017138"/>
                  <a:gd name="connsiteY239" fmla="*/ 79297 h 116007"/>
                  <a:gd name="connsiteX240" fmla="*/ 292774 w 1017138"/>
                  <a:gd name="connsiteY240" fmla="*/ 77743 h 116007"/>
                  <a:gd name="connsiteX241" fmla="*/ 283193 w 1017138"/>
                  <a:gd name="connsiteY241" fmla="*/ 80333 h 116007"/>
                  <a:gd name="connsiteX242" fmla="*/ 271799 w 1017138"/>
                  <a:gd name="connsiteY242" fmla="*/ 66479 h 116007"/>
                  <a:gd name="connsiteX243" fmla="*/ 303261 w 1017138"/>
                  <a:gd name="connsiteY243" fmla="*/ 66479 h 116007"/>
                  <a:gd name="connsiteX244" fmla="*/ 305592 w 1017138"/>
                  <a:gd name="connsiteY244" fmla="*/ 64019 h 116007"/>
                  <a:gd name="connsiteX245" fmla="*/ 305592 w 1017138"/>
                  <a:gd name="connsiteY245" fmla="*/ 61430 h 116007"/>
                  <a:gd name="connsiteX246" fmla="*/ 279697 w 1017138"/>
                  <a:gd name="connsiteY246" fmla="*/ 28155 h 116007"/>
                  <a:gd name="connsiteX247" fmla="*/ 253802 w 1017138"/>
                  <a:gd name="connsiteY247" fmla="*/ 60653 h 116007"/>
                  <a:gd name="connsiteX248" fmla="*/ 284099 w 1017138"/>
                  <a:gd name="connsiteY248" fmla="*/ 93927 h 116007"/>
                  <a:gd name="connsiteX249" fmla="*/ 301060 w 1017138"/>
                  <a:gd name="connsiteY249" fmla="*/ 89396 h 116007"/>
                  <a:gd name="connsiteX250" fmla="*/ 227131 w 1017138"/>
                  <a:gd name="connsiteY250" fmla="*/ 54697 h 116007"/>
                  <a:gd name="connsiteX251" fmla="*/ 210947 w 1017138"/>
                  <a:gd name="connsiteY251" fmla="*/ 54697 h 116007"/>
                  <a:gd name="connsiteX252" fmla="*/ 219104 w 1017138"/>
                  <a:gd name="connsiteY252" fmla="*/ 40585 h 116007"/>
                  <a:gd name="connsiteX253" fmla="*/ 227131 w 1017138"/>
                  <a:gd name="connsiteY253" fmla="*/ 54697 h 116007"/>
                  <a:gd name="connsiteX254" fmla="*/ 240078 w 1017138"/>
                  <a:gd name="connsiteY254" fmla="*/ 89396 h 116007"/>
                  <a:gd name="connsiteX255" fmla="*/ 241632 w 1017138"/>
                  <a:gd name="connsiteY255" fmla="*/ 82987 h 116007"/>
                  <a:gd name="connsiteX256" fmla="*/ 241502 w 1017138"/>
                  <a:gd name="connsiteY256" fmla="*/ 82793 h 116007"/>
                  <a:gd name="connsiteX257" fmla="*/ 239431 w 1017138"/>
                  <a:gd name="connsiteY257" fmla="*/ 79297 h 116007"/>
                  <a:gd name="connsiteX258" fmla="*/ 232440 w 1017138"/>
                  <a:gd name="connsiteY258" fmla="*/ 77743 h 116007"/>
                  <a:gd name="connsiteX259" fmla="*/ 222729 w 1017138"/>
                  <a:gd name="connsiteY259" fmla="*/ 80333 h 116007"/>
                  <a:gd name="connsiteX260" fmla="*/ 211465 w 1017138"/>
                  <a:gd name="connsiteY260" fmla="*/ 66479 h 116007"/>
                  <a:gd name="connsiteX261" fmla="*/ 242927 w 1017138"/>
                  <a:gd name="connsiteY261" fmla="*/ 66479 h 116007"/>
                  <a:gd name="connsiteX262" fmla="*/ 245258 w 1017138"/>
                  <a:gd name="connsiteY262" fmla="*/ 64019 h 116007"/>
                  <a:gd name="connsiteX263" fmla="*/ 245258 w 1017138"/>
                  <a:gd name="connsiteY263" fmla="*/ 61430 h 116007"/>
                  <a:gd name="connsiteX264" fmla="*/ 219363 w 1017138"/>
                  <a:gd name="connsiteY264" fmla="*/ 28155 h 116007"/>
                  <a:gd name="connsiteX265" fmla="*/ 193468 w 1017138"/>
                  <a:gd name="connsiteY265" fmla="*/ 60653 h 116007"/>
                  <a:gd name="connsiteX266" fmla="*/ 223894 w 1017138"/>
                  <a:gd name="connsiteY266" fmla="*/ 93927 h 116007"/>
                  <a:gd name="connsiteX267" fmla="*/ 240855 w 1017138"/>
                  <a:gd name="connsiteY267" fmla="*/ 89396 h 116007"/>
                  <a:gd name="connsiteX268" fmla="*/ 181686 w 1017138"/>
                  <a:gd name="connsiteY268" fmla="*/ 93151 h 116007"/>
                  <a:gd name="connsiteX269" fmla="*/ 185959 w 1017138"/>
                  <a:gd name="connsiteY269" fmla="*/ 88101 h 116007"/>
                  <a:gd name="connsiteX270" fmla="*/ 185959 w 1017138"/>
                  <a:gd name="connsiteY270" fmla="*/ 85641 h 116007"/>
                  <a:gd name="connsiteX271" fmla="*/ 181168 w 1017138"/>
                  <a:gd name="connsiteY271" fmla="*/ 80333 h 116007"/>
                  <a:gd name="connsiteX272" fmla="*/ 178838 w 1017138"/>
                  <a:gd name="connsiteY272" fmla="*/ 75283 h 116007"/>
                  <a:gd name="connsiteX273" fmla="*/ 178838 w 1017138"/>
                  <a:gd name="connsiteY273" fmla="*/ 7440 h 116007"/>
                  <a:gd name="connsiteX274" fmla="*/ 173918 w 1017138"/>
                  <a:gd name="connsiteY274" fmla="*/ 2649 h 116007"/>
                  <a:gd name="connsiteX275" fmla="*/ 166408 w 1017138"/>
                  <a:gd name="connsiteY275" fmla="*/ 2649 h 116007"/>
                  <a:gd name="connsiteX276" fmla="*/ 161488 w 1017138"/>
                  <a:gd name="connsiteY276" fmla="*/ 7440 h 116007"/>
                  <a:gd name="connsiteX277" fmla="*/ 161488 w 1017138"/>
                  <a:gd name="connsiteY277" fmla="*/ 73989 h 116007"/>
                  <a:gd name="connsiteX278" fmla="*/ 176766 w 1017138"/>
                  <a:gd name="connsiteY278" fmla="*/ 93668 h 116007"/>
                  <a:gd name="connsiteX279" fmla="*/ 181945 w 1017138"/>
                  <a:gd name="connsiteY279" fmla="*/ 93668 h 116007"/>
                  <a:gd name="connsiteX280" fmla="*/ 104261 w 1017138"/>
                  <a:gd name="connsiteY280" fmla="*/ 54827 h 116007"/>
                  <a:gd name="connsiteX281" fmla="*/ 88077 w 1017138"/>
                  <a:gd name="connsiteY281" fmla="*/ 54827 h 116007"/>
                  <a:gd name="connsiteX282" fmla="*/ 96234 w 1017138"/>
                  <a:gd name="connsiteY282" fmla="*/ 40714 h 116007"/>
                  <a:gd name="connsiteX283" fmla="*/ 104261 w 1017138"/>
                  <a:gd name="connsiteY283" fmla="*/ 54827 h 116007"/>
                  <a:gd name="connsiteX284" fmla="*/ 117209 w 1017138"/>
                  <a:gd name="connsiteY284" fmla="*/ 89525 h 116007"/>
                  <a:gd name="connsiteX285" fmla="*/ 118762 w 1017138"/>
                  <a:gd name="connsiteY285" fmla="*/ 83117 h 116007"/>
                  <a:gd name="connsiteX286" fmla="*/ 118633 w 1017138"/>
                  <a:gd name="connsiteY286" fmla="*/ 82922 h 116007"/>
                  <a:gd name="connsiteX287" fmla="*/ 116562 w 1017138"/>
                  <a:gd name="connsiteY287" fmla="*/ 79427 h 116007"/>
                  <a:gd name="connsiteX288" fmla="*/ 109570 w 1017138"/>
                  <a:gd name="connsiteY288" fmla="*/ 77873 h 116007"/>
                  <a:gd name="connsiteX289" fmla="*/ 99859 w 1017138"/>
                  <a:gd name="connsiteY289" fmla="*/ 80462 h 116007"/>
                  <a:gd name="connsiteX290" fmla="*/ 88595 w 1017138"/>
                  <a:gd name="connsiteY290" fmla="*/ 66609 h 116007"/>
                  <a:gd name="connsiteX291" fmla="*/ 119928 w 1017138"/>
                  <a:gd name="connsiteY291" fmla="*/ 66609 h 116007"/>
                  <a:gd name="connsiteX292" fmla="*/ 122258 w 1017138"/>
                  <a:gd name="connsiteY292" fmla="*/ 64149 h 116007"/>
                  <a:gd name="connsiteX293" fmla="*/ 122258 w 1017138"/>
                  <a:gd name="connsiteY293" fmla="*/ 61559 h 116007"/>
                  <a:gd name="connsiteX294" fmla="*/ 96364 w 1017138"/>
                  <a:gd name="connsiteY294" fmla="*/ 28285 h 116007"/>
                  <a:gd name="connsiteX295" fmla="*/ 70469 w 1017138"/>
                  <a:gd name="connsiteY295" fmla="*/ 60782 h 116007"/>
                  <a:gd name="connsiteX296" fmla="*/ 100895 w 1017138"/>
                  <a:gd name="connsiteY296" fmla="*/ 94057 h 116007"/>
                  <a:gd name="connsiteX297" fmla="*/ 117856 w 1017138"/>
                  <a:gd name="connsiteY297" fmla="*/ 89525 h 116007"/>
                  <a:gd name="connsiteX298" fmla="*/ 17903 w 1017138"/>
                  <a:gd name="connsiteY298" fmla="*/ 22717 h 116007"/>
                  <a:gd name="connsiteX299" fmla="*/ 26189 w 1017138"/>
                  <a:gd name="connsiteY299" fmla="*/ 22717 h 116007"/>
                  <a:gd name="connsiteX300" fmla="*/ 40172 w 1017138"/>
                  <a:gd name="connsiteY300" fmla="*/ 48612 h 116007"/>
                  <a:gd name="connsiteX301" fmla="*/ 27225 w 1017138"/>
                  <a:gd name="connsiteY301" fmla="*/ 76967 h 116007"/>
                  <a:gd name="connsiteX302" fmla="*/ 18551 w 1017138"/>
                  <a:gd name="connsiteY302" fmla="*/ 76967 h 116007"/>
                  <a:gd name="connsiteX303" fmla="*/ 27743 w 1017138"/>
                  <a:gd name="connsiteY303" fmla="*/ 92503 h 116007"/>
                  <a:gd name="connsiteX304" fmla="*/ 60112 w 1017138"/>
                  <a:gd name="connsiteY304" fmla="*/ 48871 h 116007"/>
                  <a:gd name="connsiteX305" fmla="*/ 26967 w 1017138"/>
                  <a:gd name="connsiteY305" fmla="*/ 7310 h 116007"/>
                  <a:gd name="connsiteX306" fmla="*/ 4438 w 1017138"/>
                  <a:gd name="connsiteY306" fmla="*/ 7310 h 116007"/>
                  <a:gd name="connsiteX307" fmla="*/ -482 w 1017138"/>
                  <a:gd name="connsiteY307" fmla="*/ 12101 h 116007"/>
                  <a:gd name="connsiteX308" fmla="*/ -482 w 1017138"/>
                  <a:gd name="connsiteY308" fmla="*/ 87583 h 116007"/>
                  <a:gd name="connsiteX309" fmla="*/ 4438 w 1017138"/>
                  <a:gd name="connsiteY309" fmla="*/ 92503 h 11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1017138" h="116007">
                    <a:moveTo>
                      <a:pt x="979498" y="91079"/>
                    </a:moveTo>
                    <a:cubicBezTo>
                      <a:pt x="982217" y="91079"/>
                      <a:pt x="984418" y="88878"/>
                      <a:pt x="984418" y="86159"/>
                    </a:cubicBezTo>
                    <a:lnTo>
                      <a:pt x="984418" y="44339"/>
                    </a:lnTo>
                    <a:cubicBezTo>
                      <a:pt x="986826" y="41944"/>
                      <a:pt x="990089" y="40598"/>
                      <a:pt x="993481" y="40585"/>
                    </a:cubicBezTo>
                    <a:cubicBezTo>
                      <a:pt x="997106" y="40585"/>
                      <a:pt x="999307" y="42009"/>
                      <a:pt x="999307" y="47965"/>
                    </a:cubicBezTo>
                    <a:lnTo>
                      <a:pt x="999307" y="86159"/>
                    </a:lnTo>
                    <a:cubicBezTo>
                      <a:pt x="999307" y="88878"/>
                      <a:pt x="1001508" y="91079"/>
                      <a:pt x="1004227" y="91079"/>
                    </a:cubicBezTo>
                    <a:lnTo>
                      <a:pt x="1011737" y="91079"/>
                    </a:lnTo>
                    <a:cubicBezTo>
                      <a:pt x="1014455" y="91079"/>
                      <a:pt x="1016656" y="88878"/>
                      <a:pt x="1016656" y="86159"/>
                    </a:cubicBezTo>
                    <a:lnTo>
                      <a:pt x="1016656" y="44081"/>
                    </a:lnTo>
                    <a:cubicBezTo>
                      <a:pt x="1016656" y="31133"/>
                      <a:pt x="1011089" y="26861"/>
                      <a:pt x="1000343" y="26861"/>
                    </a:cubicBezTo>
                    <a:cubicBezTo>
                      <a:pt x="993688" y="26822"/>
                      <a:pt x="987318" y="29541"/>
                      <a:pt x="982734" y="34370"/>
                    </a:cubicBezTo>
                    <a:lnTo>
                      <a:pt x="982734" y="33205"/>
                    </a:lnTo>
                    <a:cubicBezTo>
                      <a:pt x="982022" y="30408"/>
                      <a:pt x="979524" y="28440"/>
                      <a:pt x="976650" y="28414"/>
                    </a:cubicBezTo>
                    <a:lnTo>
                      <a:pt x="972377" y="28414"/>
                    </a:lnTo>
                    <a:cubicBezTo>
                      <a:pt x="969658" y="28414"/>
                      <a:pt x="967457" y="30615"/>
                      <a:pt x="967457" y="33334"/>
                    </a:cubicBezTo>
                    <a:lnTo>
                      <a:pt x="967457" y="86159"/>
                    </a:lnTo>
                    <a:cubicBezTo>
                      <a:pt x="967457" y="88878"/>
                      <a:pt x="969658" y="91079"/>
                      <a:pt x="972377" y="91079"/>
                    </a:cubicBezTo>
                    <a:close/>
                    <a:moveTo>
                      <a:pt x="937808" y="53402"/>
                    </a:moveTo>
                    <a:lnTo>
                      <a:pt x="921624" y="53402"/>
                    </a:lnTo>
                    <a:cubicBezTo>
                      <a:pt x="921624" y="42138"/>
                      <a:pt x="924084" y="39290"/>
                      <a:pt x="929651" y="39290"/>
                    </a:cubicBezTo>
                    <a:cubicBezTo>
                      <a:pt x="935218" y="39290"/>
                      <a:pt x="937549" y="43304"/>
                      <a:pt x="937808" y="53402"/>
                    </a:cubicBezTo>
                    <a:moveTo>
                      <a:pt x="950755" y="88101"/>
                    </a:moveTo>
                    <a:cubicBezTo>
                      <a:pt x="952982" y="86806"/>
                      <a:pt x="953746" y="83958"/>
                      <a:pt x="952451" y="81731"/>
                    </a:cubicBezTo>
                    <a:cubicBezTo>
                      <a:pt x="952412" y="81653"/>
                      <a:pt x="952361" y="81576"/>
                      <a:pt x="952309" y="81498"/>
                    </a:cubicBezTo>
                    <a:lnTo>
                      <a:pt x="950108" y="78002"/>
                    </a:lnTo>
                    <a:cubicBezTo>
                      <a:pt x="948528" y="75750"/>
                      <a:pt x="945498" y="75076"/>
                      <a:pt x="943116" y="76449"/>
                    </a:cubicBezTo>
                    <a:cubicBezTo>
                      <a:pt x="940203" y="78132"/>
                      <a:pt x="936901" y="79025"/>
                      <a:pt x="933535" y="79038"/>
                    </a:cubicBezTo>
                    <a:cubicBezTo>
                      <a:pt x="925896" y="79038"/>
                      <a:pt x="922788" y="76578"/>
                      <a:pt x="922271" y="65184"/>
                    </a:cubicBezTo>
                    <a:lnTo>
                      <a:pt x="953603" y="65184"/>
                    </a:lnTo>
                    <a:cubicBezTo>
                      <a:pt x="954885" y="65055"/>
                      <a:pt x="955882" y="64006"/>
                      <a:pt x="955934" y="62724"/>
                    </a:cubicBezTo>
                    <a:lnTo>
                      <a:pt x="955934" y="60135"/>
                    </a:lnTo>
                    <a:cubicBezTo>
                      <a:pt x="955934" y="37089"/>
                      <a:pt x="948554" y="26861"/>
                      <a:pt x="930040" y="26861"/>
                    </a:cubicBezTo>
                    <a:cubicBezTo>
                      <a:pt x="913726" y="26861"/>
                      <a:pt x="904145" y="35794"/>
                      <a:pt x="904145" y="59358"/>
                    </a:cubicBezTo>
                    <a:cubicBezTo>
                      <a:pt x="904145" y="82922"/>
                      <a:pt x="913596" y="92633"/>
                      <a:pt x="934571" y="92633"/>
                    </a:cubicBezTo>
                    <a:cubicBezTo>
                      <a:pt x="940487" y="92710"/>
                      <a:pt x="946327" y="91144"/>
                      <a:pt x="951402" y="88101"/>
                    </a:cubicBezTo>
                    <a:moveTo>
                      <a:pt x="892363" y="91856"/>
                    </a:moveTo>
                    <a:cubicBezTo>
                      <a:pt x="894861" y="91662"/>
                      <a:pt x="896726" y="89474"/>
                      <a:pt x="896518" y="86975"/>
                    </a:cubicBezTo>
                    <a:cubicBezTo>
                      <a:pt x="896518" y="86923"/>
                      <a:pt x="896518" y="86858"/>
                      <a:pt x="896506" y="86806"/>
                    </a:cubicBezTo>
                    <a:lnTo>
                      <a:pt x="896506" y="84346"/>
                    </a:lnTo>
                    <a:cubicBezTo>
                      <a:pt x="896053" y="81809"/>
                      <a:pt x="894202" y="79737"/>
                      <a:pt x="891715" y="79038"/>
                    </a:cubicBezTo>
                    <a:cubicBezTo>
                      <a:pt x="890032" y="78391"/>
                      <a:pt x="889385" y="76837"/>
                      <a:pt x="889385" y="73989"/>
                    </a:cubicBezTo>
                    <a:lnTo>
                      <a:pt x="889385" y="6145"/>
                    </a:lnTo>
                    <a:cubicBezTo>
                      <a:pt x="889320" y="3478"/>
                      <a:pt x="887132" y="1354"/>
                      <a:pt x="884465" y="1354"/>
                    </a:cubicBezTo>
                    <a:lnTo>
                      <a:pt x="877085" y="1354"/>
                    </a:lnTo>
                    <a:cubicBezTo>
                      <a:pt x="874418" y="1354"/>
                      <a:pt x="872230" y="3478"/>
                      <a:pt x="872165" y="6145"/>
                    </a:cubicBezTo>
                    <a:lnTo>
                      <a:pt x="872165" y="72694"/>
                    </a:lnTo>
                    <a:cubicBezTo>
                      <a:pt x="872165" y="86289"/>
                      <a:pt x="874366" y="92374"/>
                      <a:pt x="887313" y="92374"/>
                    </a:cubicBezTo>
                    <a:cubicBezTo>
                      <a:pt x="889074" y="92516"/>
                      <a:pt x="890861" y="92516"/>
                      <a:pt x="892622" y="92374"/>
                    </a:cubicBezTo>
                    <a:moveTo>
                      <a:pt x="857534" y="92374"/>
                    </a:moveTo>
                    <a:cubicBezTo>
                      <a:pt x="860033" y="92180"/>
                      <a:pt x="861898" y="89991"/>
                      <a:pt x="861690" y="87506"/>
                    </a:cubicBezTo>
                    <a:cubicBezTo>
                      <a:pt x="861690" y="87441"/>
                      <a:pt x="861690" y="87376"/>
                      <a:pt x="861678" y="87324"/>
                    </a:cubicBezTo>
                    <a:lnTo>
                      <a:pt x="861678" y="84864"/>
                    </a:lnTo>
                    <a:cubicBezTo>
                      <a:pt x="861225" y="82327"/>
                      <a:pt x="859373" y="80255"/>
                      <a:pt x="856887" y="79556"/>
                    </a:cubicBezTo>
                    <a:cubicBezTo>
                      <a:pt x="855204" y="78909"/>
                      <a:pt x="854557" y="77355"/>
                      <a:pt x="854557" y="74507"/>
                    </a:cubicBezTo>
                    <a:lnTo>
                      <a:pt x="854557" y="6663"/>
                    </a:lnTo>
                    <a:cubicBezTo>
                      <a:pt x="854492" y="4047"/>
                      <a:pt x="852381" y="1937"/>
                      <a:pt x="849766" y="1872"/>
                    </a:cubicBezTo>
                    <a:lnTo>
                      <a:pt x="842257" y="1872"/>
                    </a:lnTo>
                    <a:cubicBezTo>
                      <a:pt x="839590" y="1872"/>
                      <a:pt x="837401" y="3996"/>
                      <a:pt x="837337" y="6663"/>
                    </a:cubicBezTo>
                    <a:lnTo>
                      <a:pt x="837337" y="73212"/>
                    </a:lnTo>
                    <a:cubicBezTo>
                      <a:pt x="837337" y="86806"/>
                      <a:pt x="839537" y="92892"/>
                      <a:pt x="852485" y="92892"/>
                    </a:cubicBezTo>
                    <a:cubicBezTo>
                      <a:pt x="854246" y="93034"/>
                      <a:pt x="856033" y="93034"/>
                      <a:pt x="857794" y="92892"/>
                    </a:cubicBezTo>
                    <a:moveTo>
                      <a:pt x="806911" y="85771"/>
                    </a:moveTo>
                    <a:lnTo>
                      <a:pt x="806911" y="87324"/>
                    </a:lnTo>
                    <a:cubicBezTo>
                      <a:pt x="807597" y="90069"/>
                      <a:pt x="810031" y="92024"/>
                      <a:pt x="812866" y="92115"/>
                    </a:cubicBezTo>
                    <a:lnTo>
                      <a:pt x="817139" y="92115"/>
                    </a:lnTo>
                    <a:cubicBezTo>
                      <a:pt x="819858" y="92115"/>
                      <a:pt x="822059" y="89914"/>
                      <a:pt x="822059" y="87195"/>
                    </a:cubicBezTo>
                    <a:lnTo>
                      <a:pt x="822059" y="34370"/>
                    </a:lnTo>
                    <a:cubicBezTo>
                      <a:pt x="822059" y="31651"/>
                      <a:pt x="819858" y="29450"/>
                      <a:pt x="817139" y="29450"/>
                    </a:cubicBezTo>
                    <a:lnTo>
                      <a:pt x="809759" y="29450"/>
                    </a:lnTo>
                    <a:cubicBezTo>
                      <a:pt x="807040" y="29450"/>
                      <a:pt x="804839" y="31651"/>
                      <a:pt x="804839" y="34370"/>
                    </a:cubicBezTo>
                    <a:lnTo>
                      <a:pt x="804839" y="75542"/>
                    </a:lnTo>
                    <a:cubicBezTo>
                      <a:pt x="802457" y="77899"/>
                      <a:pt x="799259" y="79245"/>
                      <a:pt x="795905" y="79297"/>
                    </a:cubicBezTo>
                    <a:cubicBezTo>
                      <a:pt x="792151" y="79297"/>
                      <a:pt x="789820" y="78002"/>
                      <a:pt x="789820" y="71788"/>
                    </a:cubicBezTo>
                    <a:lnTo>
                      <a:pt x="789820" y="33981"/>
                    </a:lnTo>
                    <a:cubicBezTo>
                      <a:pt x="789820" y="31263"/>
                      <a:pt x="787620" y="29062"/>
                      <a:pt x="784900" y="29062"/>
                    </a:cubicBezTo>
                    <a:lnTo>
                      <a:pt x="777520" y="29062"/>
                    </a:lnTo>
                    <a:cubicBezTo>
                      <a:pt x="774801" y="29062"/>
                      <a:pt x="772600" y="31263"/>
                      <a:pt x="772600" y="33981"/>
                    </a:cubicBezTo>
                    <a:lnTo>
                      <a:pt x="772600" y="75154"/>
                    </a:lnTo>
                    <a:cubicBezTo>
                      <a:pt x="771499" y="84023"/>
                      <a:pt x="777792" y="92102"/>
                      <a:pt x="786661" y="93202"/>
                    </a:cubicBezTo>
                    <a:cubicBezTo>
                      <a:pt x="787762" y="93345"/>
                      <a:pt x="788849" y="93371"/>
                      <a:pt x="789950" y="93280"/>
                    </a:cubicBezTo>
                    <a:cubicBezTo>
                      <a:pt x="796424" y="93461"/>
                      <a:pt x="802586" y="90522"/>
                      <a:pt x="806522" y="85382"/>
                    </a:cubicBezTo>
                    <a:moveTo>
                      <a:pt x="738549" y="91726"/>
                    </a:moveTo>
                    <a:cubicBezTo>
                      <a:pt x="741462" y="91636"/>
                      <a:pt x="744013" y="89797"/>
                      <a:pt x="745022" y="87065"/>
                    </a:cubicBezTo>
                    <a:lnTo>
                      <a:pt x="762502" y="33723"/>
                    </a:lnTo>
                    <a:cubicBezTo>
                      <a:pt x="763149" y="31897"/>
                      <a:pt x="762190" y="29903"/>
                      <a:pt x="760378" y="29256"/>
                    </a:cubicBezTo>
                    <a:cubicBezTo>
                      <a:pt x="760016" y="29139"/>
                      <a:pt x="759640" y="29062"/>
                      <a:pt x="759265" y="29062"/>
                    </a:cubicBezTo>
                    <a:lnTo>
                      <a:pt x="751237" y="29062"/>
                    </a:lnTo>
                    <a:cubicBezTo>
                      <a:pt x="748363" y="29062"/>
                      <a:pt x="745825" y="30965"/>
                      <a:pt x="745022" y="33723"/>
                    </a:cubicBezTo>
                    <a:lnTo>
                      <a:pt x="739973" y="51072"/>
                    </a:lnTo>
                    <a:cubicBezTo>
                      <a:pt x="738316" y="57377"/>
                      <a:pt x="737060" y="63773"/>
                      <a:pt x="736218" y="70234"/>
                    </a:cubicBezTo>
                    <a:lnTo>
                      <a:pt x="736218" y="70234"/>
                    </a:lnTo>
                    <a:cubicBezTo>
                      <a:pt x="734794" y="64278"/>
                      <a:pt x="733111" y="55992"/>
                      <a:pt x="732075" y="52237"/>
                    </a:cubicBezTo>
                    <a:lnTo>
                      <a:pt x="726638" y="33723"/>
                    </a:lnTo>
                    <a:cubicBezTo>
                      <a:pt x="725796" y="30991"/>
                      <a:pt x="723284" y="29100"/>
                      <a:pt x="720423" y="29062"/>
                    </a:cubicBezTo>
                    <a:lnTo>
                      <a:pt x="712007" y="29062"/>
                    </a:lnTo>
                    <a:cubicBezTo>
                      <a:pt x="710078" y="29100"/>
                      <a:pt x="708537" y="30680"/>
                      <a:pt x="708576" y="32622"/>
                    </a:cubicBezTo>
                    <a:cubicBezTo>
                      <a:pt x="708576" y="32998"/>
                      <a:pt x="708641" y="33373"/>
                      <a:pt x="708770" y="33723"/>
                    </a:cubicBezTo>
                    <a:lnTo>
                      <a:pt x="726897" y="87065"/>
                    </a:lnTo>
                    <a:cubicBezTo>
                      <a:pt x="727867" y="89823"/>
                      <a:pt x="730457" y="91675"/>
                      <a:pt x="733370" y="91726"/>
                    </a:cubicBezTo>
                    <a:close/>
                    <a:moveTo>
                      <a:pt x="633547" y="91726"/>
                    </a:moveTo>
                    <a:cubicBezTo>
                      <a:pt x="636266" y="91726"/>
                      <a:pt x="638467" y="89525"/>
                      <a:pt x="638467" y="86806"/>
                    </a:cubicBezTo>
                    <a:lnTo>
                      <a:pt x="638467" y="44987"/>
                    </a:lnTo>
                    <a:cubicBezTo>
                      <a:pt x="640874" y="42592"/>
                      <a:pt x="644137" y="41245"/>
                      <a:pt x="647530" y="41232"/>
                    </a:cubicBezTo>
                    <a:cubicBezTo>
                      <a:pt x="651155" y="41232"/>
                      <a:pt x="653355" y="42656"/>
                      <a:pt x="653355" y="48612"/>
                    </a:cubicBezTo>
                    <a:lnTo>
                      <a:pt x="653355" y="86806"/>
                    </a:lnTo>
                    <a:cubicBezTo>
                      <a:pt x="653355" y="89525"/>
                      <a:pt x="655557" y="91726"/>
                      <a:pt x="658276" y="91726"/>
                    </a:cubicBezTo>
                    <a:lnTo>
                      <a:pt x="664232" y="91726"/>
                    </a:lnTo>
                    <a:cubicBezTo>
                      <a:pt x="666951" y="91726"/>
                      <a:pt x="669152" y="89525"/>
                      <a:pt x="669152" y="86806"/>
                    </a:cubicBezTo>
                    <a:lnTo>
                      <a:pt x="669152" y="44728"/>
                    </a:lnTo>
                    <a:cubicBezTo>
                      <a:pt x="669152" y="31780"/>
                      <a:pt x="663584" y="27508"/>
                      <a:pt x="652838" y="27508"/>
                    </a:cubicBezTo>
                    <a:cubicBezTo>
                      <a:pt x="646183" y="27469"/>
                      <a:pt x="639813" y="30188"/>
                      <a:pt x="635230" y="35017"/>
                    </a:cubicBezTo>
                    <a:lnTo>
                      <a:pt x="635230" y="33852"/>
                    </a:lnTo>
                    <a:cubicBezTo>
                      <a:pt x="634492" y="31081"/>
                      <a:pt x="632006" y="29139"/>
                      <a:pt x="629144" y="29062"/>
                    </a:cubicBezTo>
                    <a:lnTo>
                      <a:pt x="624742" y="29062"/>
                    </a:lnTo>
                    <a:cubicBezTo>
                      <a:pt x="622075" y="29126"/>
                      <a:pt x="619952" y="31314"/>
                      <a:pt x="619952" y="33981"/>
                    </a:cubicBezTo>
                    <a:lnTo>
                      <a:pt x="619952" y="86806"/>
                    </a:lnTo>
                    <a:cubicBezTo>
                      <a:pt x="619952" y="89474"/>
                      <a:pt x="622075" y="91662"/>
                      <a:pt x="624742" y="91726"/>
                    </a:cubicBezTo>
                    <a:close/>
                    <a:moveTo>
                      <a:pt x="591727" y="54050"/>
                    </a:moveTo>
                    <a:lnTo>
                      <a:pt x="573601" y="54050"/>
                    </a:lnTo>
                    <a:cubicBezTo>
                      <a:pt x="573601" y="42786"/>
                      <a:pt x="576190" y="39937"/>
                      <a:pt x="581757" y="39937"/>
                    </a:cubicBezTo>
                    <a:cubicBezTo>
                      <a:pt x="587325" y="39937"/>
                      <a:pt x="589525" y="43951"/>
                      <a:pt x="589785" y="54050"/>
                    </a:cubicBezTo>
                    <a:moveTo>
                      <a:pt x="602732" y="88749"/>
                    </a:moveTo>
                    <a:cubicBezTo>
                      <a:pt x="604907" y="87506"/>
                      <a:pt x="605671" y="84748"/>
                      <a:pt x="604428" y="82573"/>
                    </a:cubicBezTo>
                    <a:cubicBezTo>
                      <a:pt x="604350" y="82417"/>
                      <a:pt x="604259" y="82288"/>
                      <a:pt x="604156" y="82145"/>
                    </a:cubicBezTo>
                    <a:lnTo>
                      <a:pt x="602085" y="78650"/>
                    </a:lnTo>
                    <a:cubicBezTo>
                      <a:pt x="600505" y="76397"/>
                      <a:pt x="597475" y="75724"/>
                      <a:pt x="595093" y="77096"/>
                    </a:cubicBezTo>
                    <a:cubicBezTo>
                      <a:pt x="592129" y="78779"/>
                      <a:pt x="588787" y="79659"/>
                      <a:pt x="585382" y="79686"/>
                    </a:cubicBezTo>
                    <a:cubicBezTo>
                      <a:pt x="577873" y="79686"/>
                      <a:pt x="574766" y="77226"/>
                      <a:pt x="574118" y="65832"/>
                    </a:cubicBezTo>
                    <a:lnTo>
                      <a:pt x="605580" y="65832"/>
                    </a:lnTo>
                    <a:cubicBezTo>
                      <a:pt x="606862" y="65702"/>
                      <a:pt x="607859" y="64654"/>
                      <a:pt x="607911" y="63372"/>
                    </a:cubicBezTo>
                    <a:lnTo>
                      <a:pt x="607911" y="60782"/>
                    </a:lnTo>
                    <a:cubicBezTo>
                      <a:pt x="607911" y="37736"/>
                      <a:pt x="600531" y="27508"/>
                      <a:pt x="582017" y="27508"/>
                    </a:cubicBezTo>
                    <a:cubicBezTo>
                      <a:pt x="565573" y="27508"/>
                      <a:pt x="556122" y="36441"/>
                      <a:pt x="556122" y="60006"/>
                    </a:cubicBezTo>
                    <a:cubicBezTo>
                      <a:pt x="556122" y="83570"/>
                      <a:pt x="565444" y="93280"/>
                      <a:pt x="586418" y="93280"/>
                    </a:cubicBezTo>
                    <a:cubicBezTo>
                      <a:pt x="592387" y="93371"/>
                      <a:pt x="598252" y="91804"/>
                      <a:pt x="603379" y="88749"/>
                    </a:cubicBezTo>
                    <a:moveTo>
                      <a:pt x="512748" y="48612"/>
                    </a:moveTo>
                    <a:cubicBezTo>
                      <a:pt x="512748" y="42656"/>
                      <a:pt x="514561" y="39549"/>
                      <a:pt x="520775" y="39549"/>
                    </a:cubicBezTo>
                    <a:cubicBezTo>
                      <a:pt x="526991" y="39549"/>
                      <a:pt x="529062" y="42786"/>
                      <a:pt x="529062" y="48741"/>
                    </a:cubicBezTo>
                    <a:cubicBezTo>
                      <a:pt x="529062" y="54697"/>
                      <a:pt x="527249" y="57546"/>
                      <a:pt x="520775" y="57546"/>
                    </a:cubicBezTo>
                    <a:cubicBezTo>
                      <a:pt x="514302" y="57546"/>
                      <a:pt x="512748" y="54438"/>
                      <a:pt x="512748" y="48612"/>
                    </a:cubicBezTo>
                    <a:moveTo>
                      <a:pt x="521682" y="90173"/>
                    </a:moveTo>
                    <a:cubicBezTo>
                      <a:pt x="529579" y="90173"/>
                      <a:pt x="532558" y="91338"/>
                      <a:pt x="532558" y="96387"/>
                    </a:cubicBezTo>
                    <a:cubicBezTo>
                      <a:pt x="532558" y="101437"/>
                      <a:pt x="528285" y="104156"/>
                      <a:pt x="519611" y="104156"/>
                    </a:cubicBezTo>
                    <a:cubicBezTo>
                      <a:pt x="510935" y="104156"/>
                      <a:pt x="508217" y="101178"/>
                      <a:pt x="508217" y="96517"/>
                    </a:cubicBezTo>
                    <a:cubicBezTo>
                      <a:pt x="508230" y="94329"/>
                      <a:pt x="508722" y="92167"/>
                      <a:pt x="509641" y="90173"/>
                    </a:cubicBezTo>
                    <a:close/>
                    <a:moveTo>
                      <a:pt x="549777" y="93927"/>
                    </a:moveTo>
                    <a:cubicBezTo>
                      <a:pt x="549777" y="80980"/>
                      <a:pt x="540326" y="75931"/>
                      <a:pt x="528026" y="75931"/>
                    </a:cubicBezTo>
                    <a:lnTo>
                      <a:pt x="516374" y="75931"/>
                    </a:lnTo>
                    <a:cubicBezTo>
                      <a:pt x="513525" y="75931"/>
                      <a:pt x="512360" y="74636"/>
                      <a:pt x="512360" y="72953"/>
                    </a:cubicBezTo>
                    <a:cubicBezTo>
                      <a:pt x="512399" y="71231"/>
                      <a:pt x="513046" y="69586"/>
                      <a:pt x="514172" y="68292"/>
                    </a:cubicBezTo>
                    <a:cubicBezTo>
                      <a:pt x="516374" y="68434"/>
                      <a:pt x="518575" y="68434"/>
                      <a:pt x="520775" y="68292"/>
                    </a:cubicBezTo>
                    <a:cubicBezTo>
                      <a:pt x="538125" y="68292"/>
                      <a:pt x="545246" y="62207"/>
                      <a:pt x="545246" y="49000"/>
                    </a:cubicBezTo>
                    <a:cubicBezTo>
                      <a:pt x="545337" y="45880"/>
                      <a:pt x="544715" y="42786"/>
                      <a:pt x="543433" y="39937"/>
                    </a:cubicBezTo>
                    <a:lnTo>
                      <a:pt x="545635" y="39031"/>
                    </a:lnTo>
                    <a:cubicBezTo>
                      <a:pt x="548004" y="38073"/>
                      <a:pt x="549545" y="35755"/>
                      <a:pt x="549519" y="33205"/>
                    </a:cubicBezTo>
                    <a:lnTo>
                      <a:pt x="549519" y="33205"/>
                    </a:lnTo>
                    <a:cubicBezTo>
                      <a:pt x="549519" y="30848"/>
                      <a:pt x="547602" y="28932"/>
                      <a:pt x="545246" y="28932"/>
                    </a:cubicBezTo>
                    <a:lnTo>
                      <a:pt x="529579" y="28932"/>
                    </a:lnTo>
                    <a:cubicBezTo>
                      <a:pt x="526239" y="27844"/>
                      <a:pt x="522730" y="27314"/>
                      <a:pt x="519222" y="27378"/>
                    </a:cubicBezTo>
                    <a:cubicBezTo>
                      <a:pt x="502390" y="27378"/>
                      <a:pt x="494751" y="34629"/>
                      <a:pt x="494751" y="47965"/>
                    </a:cubicBezTo>
                    <a:cubicBezTo>
                      <a:pt x="494130" y="54464"/>
                      <a:pt x="497043" y="60795"/>
                      <a:pt x="502390" y="64537"/>
                    </a:cubicBezTo>
                    <a:cubicBezTo>
                      <a:pt x="497742" y="67140"/>
                      <a:pt x="495024" y="72176"/>
                      <a:pt x="495399" y="77484"/>
                    </a:cubicBezTo>
                    <a:cubicBezTo>
                      <a:pt x="495217" y="81640"/>
                      <a:pt x="497173" y="85589"/>
                      <a:pt x="500578" y="87972"/>
                    </a:cubicBezTo>
                    <a:cubicBezTo>
                      <a:pt x="495826" y="89927"/>
                      <a:pt x="492680" y="94497"/>
                      <a:pt x="492550" y="99624"/>
                    </a:cubicBezTo>
                    <a:cubicBezTo>
                      <a:pt x="492550" y="109982"/>
                      <a:pt x="500966" y="115938"/>
                      <a:pt x="518445" y="115938"/>
                    </a:cubicBezTo>
                    <a:cubicBezTo>
                      <a:pt x="539290" y="115938"/>
                      <a:pt x="548483" y="108558"/>
                      <a:pt x="548483" y="94186"/>
                    </a:cubicBezTo>
                    <a:moveTo>
                      <a:pt x="444905" y="91985"/>
                    </a:moveTo>
                    <a:cubicBezTo>
                      <a:pt x="447624" y="91985"/>
                      <a:pt x="449825" y="89784"/>
                      <a:pt x="449825" y="87065"/>
                    </a:cubicBezTo>
                    <a:lnTo>
                      <a:pt x="449825" y="45246"/>
                    </a:lnTo>
                    <a:cubicBezTo>
                      <a:pt x="452232" y="42851"/>
                      <a:pt x="455495" y="41504"/>
                      <a:pt x="458888" y="41491"/>
                    </a:cubicBezTo>
                    <a:cubicBezTo>
                      <a:pt x="462513" y="41491"/>
                      <a:pt x="464714" y="42915"/>
                      <a:pt x="464714" y="48871"/>
                    </a:cubicBezTo>
                    <a:lnTo>
                      <a:pt x="464714" y="87065"/>
                    </a:lnTo>
                    <a:cubicBezTo>
                      <a:pt x="464714" y="89784"/>
                      <a:pt x="466915" y="91985"/>
                      <a:pt x="469633" y="91985"/>
                    </a:cubicBezTo>
                    <a:lnTo>
                      <a:pt x="477273" y="91985"/>
                    </a:lnTo>
                    <a:cubicBezTo>
                      <a:pt x="479940" y="91921"/>
                      <a:pt x="482063" y="89732"/>
                      <a:pt x="482063" y="87065"/>
                    </a:cubicBezTo>
                    <a:lnTo>
                      <a:pt x="482063" y="44987"/>
                    </a:lnTo>
                    <a:cubicBezTo>
                      <a:pt x="482063" y="32039"/>
                      <a:pt x="476496" y="27767"/>
                      <a:pt x="465879" y="27767"/>
                    </a:cubicBezTo>
                    <a:cubicBezTo>
                      <a:pt x="459186" y="27715"/>
                      <a:pt x="452763" y="30434"/>
                      <a:pt x="448141" y="35276"/>
                    </a:cubicBezTo>
                    <a:lnTo>
                      <a:pt x="448141" y="34111"/>
                    </a:lnTo>
                    <a:cubicBezTo>
                      <a:pt x="447481" y="31289"/>
                      <a:pt x="444957" y="29308"/>
                      <a:pt x="442056" y="29320"/>
                    </a:cubicBezTo>
                    <a:lnTo>
                      <a:pt x="437784" y="29320"/>
                    </a:lnTo>
                    <a:cubicBezTo>
                      <a:pt x="435064" y="29320"/>
                      <a:pt x="432864" y="31522"/>
                      <a:pt x="432864" y="34240"/>
                    </a:cubicBezTo>
                    <a:lnTo>
                      <a:pt x="432864" y="87065"/>
                    </a:lnTo>
                    <a:cubicBezTo>
                      <a:pt x="432864" y="89784"/>
                      <a:pt x="435064" y="91985"/>
                      <a:pt x="437784" y="91985"/>
                    </a:cubicBezTo>
                    <a:close/>
                    <a:moveTo>
                      <a:pt x="419010" y="11583"/>
                    </a:moveTo>
                    <a:cubicBezTo>
                      <a:pt x="419657" y="5821"/>
                      <a:pt x="415501" y="642"/>
                      <a:pt x="409752" y="-5"/>
                    </a:cubicBezTo>
                    <a:cubicBezTo>
                      <a:pt x="403991" y="-640"/>
                      <a:pt x="398812" y="3504"/>
                      <a:pt x="398165" y="9252"/>
                    </a:cubicBezTo>
                    <a:cubicBezTo>
                      <a:pt x="398074" y="10029"/>
                      <a:pt x="398074" y="10806"/>
                      <a:pt x="398165" y="11583"/>
                    </a:cubicBezTo>
                    <a:cubicBezTo>
                      <a:pt x="398165" y="17305"/>
                      <a:pt x="402800" y="21941"/>
                      <a:pt x="408523" y="21941"/>
                    </a:cubicBezTo>
                    <a:cubicBezTo>
                      <a:pt x="414310" y="21941"/>
                      <a:pt x="419010" y="17241"/>
                      <a:pt x="419010" y="11453"/>
                    </a:cubicBezTo>
                    <a:moveTo>
                      <a:pt x="412407" y="91856"/>
                    </a:moveTo>
                    <a:cubicBezTo>
                      <a:pt x="415074" y="91791"/>
                      <a:pt x="417197" y="89603"/>
                      <a:pt x="417197" y="86936"/>
                    </a:cubicBezTo>
                    <a:lnTo>
                      <a:pt x="417197" y="34111"/>
                    </a:lnTo>
                    <a:cubicBezTo>
                      <a:pt x="417197" y="31444"/>
                      <a:pt x="415074" y="29256"/>
                      <a:pt x="412407" y="29191"/>
                    </a:cubicBezTo>
                    <a:lnTo>
                      <a:pt x="397518" y="29191"/>
                    </a:lnTo>
                    <a:cubicBezTo>
                      <a:pt x="394799" y="29191"/>
                      <a:pt x="392598" y="31392"/>
                      <a:pt x="392598" y="34111"/>
                    </a:cubicBezTo>
                    <a:lnTo>
                      <a:pt x="392598" y="35535"/>
                    </a:lnTo>
                    <a:cubicBezTo>
                      <a:pt x="392546" y="38422"/>
                      <a:pt x="394565" y="40921"/>
                      <a:pt x="397388" y="41491"/>
                    </a:cubicBezTo>
                    <a:lnTo>
                      <a:pt x="399719" y="42138"/>
                    </a:lnTo>
                    <a:lnTo>
                      <a:pt x="399719" y="86936"/>
                    </a:lnTo>
                    <a:cubicBezTo>
                      <a:pt x="399719" y="89655"/>
                      <a:pt x="401919" y="91856"/>
                      <a:pt x="404639" y="91856"/>
                    </a:cubicBezTo>
                    <a:close/>
                    <a:moveTo>
                      <a:pt x="382499" y="92633"/>
                    </a:moveTo>
                    <a:cubicBezTo>
                      <a:pt x="385062" y="92426"/>
                      <a:pt x="386978" y="90186"/>
                      <a:pt x="386771" y="87609"/>
                    </a:cubicBezTo>
                    <a:cubicBezTo>
                      <a:pt x="386771" y="87609"/>
                      <a:pt x="386771" y="87596"/>
                      <a:pt x="386771" y="87583"/>
                    </a:cubicBezTo>
                    <a:lnTo>
                      <a:pt x="386771" y="85123"/>
                    </a:lnTo>
                    <a:cubicBezTo>
                      <a:pt x="386318" y="82586"/>
                      <a:pt x="384467" y="80514"/>
                      <a:pt x="381981" y="79815"/>
                    </a:cubicBezTo>
                    <a:cubicBezTo>
                      <a:pt x="380298" y="79168"/>
                      <a:pt x="379650" y="77614"/>
                      <a:pt x="379650" y="74766"/>
                    </a:cubicBezTo>
                    <a:lnTo>
                      <a:pt x="379650" y="6922"/>
                    </a:lnTo>
                    <a:cubicBezTo>
                      <a:pt x="379586" y="4255"/>
                      <a:pt x="377398" y="2131"/>
                      <a:pt x="374730" y="2131"/>
                    </a:cubicBezTo>
                    <a:lnTo>
                      <a:pt x="366444" y="2131"/>
                    </a:lnTo>
                    <a:cubicBezTo>
                      <a:pt x="363777" y="2131"/>
                      <a:pt x="361589" y="4255"/>
                      <a:pt x="361524" y="6922"/>
                    </a:cubicBezTo>
                    <a:lnTo>
                      <a:pt x="361524" y="73471"/>
                    </a:lnTo>
                    <a:cubicBezTo>
                      <a:pt x="361524" y="87065"/>
                      <a:pt x="363725" y="93151"/>
                      <a:pt x="376802" y="93151"/>
                    </a:cubicBezTo>
                    <a:cubicBezTo>
                      <a:pt x="378524" y="93293"/>
                      <a:pt x="380259" y="93293"/>
                      <a:pt x="381981" y="93151"/>
                    </a:cubicBezTo>
                    <a:moveTo>
                      <a:pt x="329285" y="92374"/>
                    </a:moveTo>
                    <a:cubicBezTo>
                      <a:pt x="332005" y="92374"/>
                      <a:pt x="334205" y="90173"/>
                      <a:pt x="334205" y="87454"/>
                    </a:cubicBezTo>
                    <a:lnTo>
                      <a:pt x="334205" y="47706"/>
                    </a:lnTo>
                    <a:cubicBezTo>
                      <a:pt x="336769" y="45647"/>
                      <a:pt x="339992" y="44598"/>
                      <a:pt x="343269" y="44728"/>
                    </a:cubicBezTo>
                    <a:cubicBezTo>
                      <a:pt x="344421" y="44534"/>
                      <a:pt x="345612" y="44534"/>
                      <a:pt x="346764" y="44728"/>
                    </a:cubicBezTo>
                    <a:cubicBezTo>
                      <a:pt x="348305" y="45052"/>
                      <a:pt x="349807" y="44067"/>
                      <a:pt x="350130" y="42527"/>
                    </a:cubicBezTo>
                    <a:lnTo>
                      <a:pt x="352202" y="30874"/>
                    </a:lnTo>
                    <a:cubicBezTo>
                      <a:pt x="352422" y="29683"/>
                      <a:pt x="351633" y="28531"/>
                      <a:pt x="350441" y="28311"/>
                    </a:cubicBezTo>
                    <a:cubicBezTo>
                      <a:pt x="350376" y="28298"/>
                      <a:pt x="350325" y="28285"/>
                      <a:pt x="350260" y="28285"/>
                    </a:cubicBezTo>
                    <a:lnTo>
                      <a:pt x="347670" y="28285"/>
                    </a:lnTo>
                    <a:cubicBezTo>
                      <a:pt x="341598" y="28375"/>
                      <a:pt x="335966" y="31483"/>
                      <a:pt x="332652" y="36571"/>
                    </a:cubicBezTo>
                    <a:lnTo>
                      <a:pt x="332652" y="34240"/>
                    </a:lnTo>
                    <a:cubicBezTo>
                      <a:pt x="332005" y="31470"/>
                      <a:pt x="329545" y="29489"/>
                      <a:pt x="326696" y="29450"/>
                    </a:cubicBezTo>
                    <a:lnTo>
                      <a:pt x="322423" y="29450"/>
                    </a:lnTo>
                    <a:cubicBezTo>
                      <a:pt x="319704" y="29450"/>
                      <a:pt x="317503" y="31651"/>
                      <a:pt x="317503" y="34370"/>
                    </a:cubicBezTo>
                    <a:lnTo>
                      <a:pt x="317503" y="87195"/>
                    </a:lnTo>
                    <a:cubicBezTo>
                      <a:pt x="317503" y="89914"/>
                      <a:pt x="319704" y="92115"/>
                      <a:pt x="322423" y="92115"/>
                    </a:cubicBezTo>
                    <a:close/>
                    <a:moveTo>
                      <a:pt x="287466" y="54697"/>
                    </a:moveTo>
                    <a:lnTo>
                      <a:pt x="271282" y="54697"/>
                    </a:lnTo>
                    <a:cubicBezTo>
                      <a:pt x="271282" y="43433"/>
                      <a:pt x="273871" y="40585"/>
                      <a:pt x="279439" y="40585"/>
                    </a:cubicBezTo>
                    <a:cubicBezTo>
                      <a:pt x="285006" y="40585"/>
                      <a:pt x="287336" y="44598"/>
                      <a:pt x="287466" y="54697"/>
                    </a:cubicBezTo>
                    <a:moveTo>
                      <a:pt x="300413" y="89396"/>
                    </a:moveTo>
                    <a:cubicBezTo>
                      <a:pt x="302588" y="88153"/>
                      <a:pt x="303352" y="85395"/>
                      <a:pt x="302109" y="83220"/>
                    </a:cubicBezTo>
                    <a:cubicBezTo>
                      <a:pt x="302032" y="83065"/>
                      <a:pt x="301941" y="82935"/>
                      <a:pt x="301837" y="82793"/>
                    </a:cubicBezTo>
                    <a:lnTo>
                      <a:pt x="299765" y="79297"/>
                    </a:lnTo>
                    <a:cubicBezTo>
                      <a:pt x="298186" y="77044"/>
                      <a:pt x="295156" y="76371"/>
                      <a:pt x="292774" y="77743"/>
                    </a:cubicBezTo>
                    <a:cubicBezTo>
                      <a:pt x="289861" y="79427"/>
                      <a:pt x="286559" y="80320"/>
                      <a:pt x="283193" y="80333"/>
                    </a:cubicBezTo>
                    <a:cubicBezTo>
                      <a:pt x="275554" y="80333"/>
                      <a:pt x="272447" y="77873"/>
                      <a:pt x="271799" y="66479"/>
                    </a:cubicBezTo>
                    <a:lnTo>
                      <a:pt x="303261" y="66479"/>
                    </a:lnTo>
                    <a:cubicBezTo>
                      <a:pt x="304543" y="66350"/>
                      <a:pt x="305540" y="65301"/>
                      <a:pt x="305592" y="64019"/>
                    </a:cubicBezTo>
                    <a:lnTo>
                      <a:pt x="305592" y="61430"/>
                    </a:lnTo>
                    <a:cubicBezTo>
                      <a:pt x="305592" y="38384"/>
                      <a:pt x="298212" y="28155"/>
                      <a:pt x="279697" y="28155"/>
                    </a:cubicBezTo>
                    <a:cubicBezTo>
                      <a:pt x="263255" y="28155"/>
                      <a:pt x="253802" y="37089"/>
                      <a:pt x="253802" y="60653"/>
                    </a:cubicBezTo>
                    <a:cubicBezTo>
                      <a:pt x="253802" y="84217"/>
                      <a:pt x="263255" y="93927"/>
                      <a:pt x="284099" y="93927"/>
                    </a:cubicBezTo>
                    <a:cubicBezTo>
                      <a:pt x="290068" y="94018"/>
                      <a:pt x="295933" y="92451"/>
                      <a:pt x="301060" y="89396"/>
                    </a:cubicBezTo>
                    <a:moveTo>
                      <a:pt x="227131" y="54697"/>
                    </a:moveTo>
                    <a:lnTo>
                      <a:pt x="210947" y="54697"/>
                    </a:lnTo>
                    <a:cubicBezTo>
                      <a:pt x="210947" y="43433"/>
                      <a:pt x="213537" y="40585"/>
                      <a:pt x="219104" y="40585"/>
                    </a:cubicBezTo>
                    <a:cubicBezTo>
                      <a:pt x="224671" y="40585"/>
                      <a:pt x="226872" y="44598"/>
                      <a:pt x="227131" y="54697"/>
                    </a:cubicBezTo>
                    <a:moveTo>
                      <a:pt x="240078" y="89396"/>
                    </a:moveTo>
                    <a:cubicBezTo>
                      <a:pt x="242279" y="88049"/>
                      <a:pt x="242966" y="85188"/>
                      <a:pt x="241632" y="82987"/>
                    </a:cubicBezTo>
                    <a:cubicBezTo>
                      <a:pt x="241593" y="82922"/>
                      <a:pt x="241542" y="82858"/>
                      <a:pt x="241502" y="82793"/>
                    </a:cubicBezTo>
                    <a:lnTo>
                      <a:pt x="239431" y="79297"/>
                    </a:lnTo>
                    <a:cubicBezTo>
                      <a:pt x="237851" y="77044"/>
                      <a:pt x="234822" y="76371"/>
                      <a:pt x="232440" y="77743"/>
                    </a:cubicBezTo>
                    <a:cubicBezTo>
                      <a:pt x="229475" y="79427"/>
                      <a:pt x="226135" y="80307"/>
                      <a:pt x="222729" y="80333"/>
                    </a:cubicBezTo>
                    <a:cubicBezTo>
                      <a:pt x="215220" y="80333"/>
                      <a:pt x="212113" y="77873"/>
                      <a:pt x="211465" y="66479"/>
                    </a:cubicBezTo>
                    <a:lnTo>
                      <a:pt x="242927" y="66479"/>
                    </a:lnTo>
                    <a:cubicBezTo>
                      <a:pt x="244209" y="66350"/>
                      <a:pt x="245205" y="65301"/>
                      <a:pt x="245258" y="64019"/>
                    </a:cubicBezTo>
                    <a:lnTo>
                      <a:pt x="245258" y="61430"/>
                    </a:lnTo>
                    <a:cubicBezTo>
                      <a:pt x="245258" y="38384"/>
                      <a:pt x="237878" y="28155"/>
                      <a:pt x="219363" y="28155"/>
                    </a:cubicBezTo>
                    <a:cubicBezTo>
                      <a:pt x="202920" y="28155"/>
                      <a:pt x="193468" y="37089"/>
                      <a:pt x="193468" y="60653"/>
                    </a:cubicBezTo>
                    <a:cubicBezTo>
                      <a:pt x="193468" y="84217"/>
                      <a:pt x="202920" y="93927"/>
                      <a:pt x="223894" y="93927"/>
                    </a:cubicBezTo>
                    <a:cubicBezTo>
                      <a:pt x="229863" y="94018"/>
                      <a:pt x="235728" y="92451"/>
                      <a:pt x="240855" y="89396"/>
                    </a:cubicBezTo>
                    <a:moveTo>
                      <a:pt x="181686" y="93151"/>
                    </a:moveTo>
                    <a:cubicBezTo>
                      <a:pt x="184224" y="92879"/>
                      <a:pt x="186115" y="90652"/>
                      <a:pt x="185959" y="88101"/>
                    </a:cubicBezTo>
                    <a:lnTo>
                      <a:pt x="185959" y="85641"/>
                    </a:lnTo>
                    <a:cubicBezTo>
                      <a:pt x="185506" y="83104"/>
                      <a:pt x="183654" y="81032"/>
                      <a:pt x="181168" y="80333"/>
                    </a:cubicBezTo>
                    <a:cubicBezTo>
                      <a:pt x="179356" y="79686"/>
                      <a:pt x="178838" y="78132"/>
                      <a:pt x="178838" y="75283"/>
                    </a:cubicBezTo>
                    <a:lnTo>
                      <a:pt x="178838" y="7440"/>
                    </a:lnTo>
                    <a:cubicBezTo>
                      <a:pt x="178773" y="4772"/>
                      <a:pt x="176585" y="2649"/>
                      <a:pt x="173918" y="2649"/>
                    </a:cubicBezTo>
                    <a:lnTo>
                      <a:pt x="166408" y="2649"/>
                    </a:lnTo>
                    <a:cubicBezTo>
                      <a:pt x="163741" y="2649"/>
                      <a:pt x="161553" y="4772"/>
                      <a:pt x="161488" y="7440"/>
                    </a:cubicBezTo>
                    <a:lnTo>
                      <a:pt x="161488" y="73989"/>
                    </a:lnTo>
                    <a:cubicBezTo>
                      <a:pt x="161488" y="87583"/>
                      <a:pt x="163690" y="93668"/>
                      <a:pt x="176766" y="93668"/>
                    </a:cubicBezTo>
                    <a:cubicBezTo>
                      <a:pt x="178488" y="93811"/>
                      <a:pt x="180223" y="93811"/>
                      <a:pt x="181945" y="93668"/>
                    </a:cubicBezTo>
                    <a:moveTo>
                      <a:pt x="104261" y="54827"/>
                    </a:moveTo>
                    <a:lnTo>
                      <a:pt x="88077" y="54827"/>
                    </a:lnTo>
                    <a:cubicBezTo>
                      <a:pt x="88077" y="43563"/>
                      <a:pt x="90667" y="40714"/>
                      <a:pt x="96234" y="40714"/>
                    </a:cubicBezTo>
                    <a:cubicBezTo>
                      <a:pt x="101801" y="40714"/>
                      <a:pt x="104002" y="44728"/>
                      <a:pt x="104261" y="54827"/>
                    </a:cubicBezTo>
                    <a:moveTo>
                      <a:pt x="117209" y="89525"/>
                    </a:moveTo>
                    <a:cubicBezTo>
                      <a:pt x="119410" y="88179"/>
                      <a:pt x="120096" y="85318"/>
                      <a:pt x="118762" y="83117"/>
                    </a:cubicBezTo>
                    <a:cubicBezTo>
                      <a:pt x="118724" y="83052"/>
                      <a:pt x="118672" y="82987"/>
                      <a:pt x="118633" y="82922"/>
                    </a:cubicBezTo>
                    <a:lnTo>
                      <a:pt x="116562" y="79427"/>
                    </a:lnTo>
                    <a:cubicBezTo>
                      <a:pt x="114982" y="77174"/>
                      <a:pt x="111952" y="76500"/>
                      <a:pt x="109570" y="77873"/>
                    </a:cubicBezTo>
                    <a:cubicBezTo>
                      <a:pt x="106605" y="79530"/>
                      <a:pt x="103264" y="80423"/>
                      <a:pt x="99859" y="80462"/>
                    </a:cubicBezTo>
                    <a:cubicBezTo>
                      <a:pt x="92221" y="80462"/>
                      <a:pt x="89243" y="78002"/>
                      <a:pt x="88595" y="66609"/>
                    </a:cubicBezTo>
                    <a:lnTo>
                      <a:pt x="119928" y="66609"/>
                    </a:lnTo>
                    <a:cubicBezTo>
                      <a:pt x="121235" y="66544"/>
                      <a:pt x="122258" y="65456"/>
                      <a:pt x="122258" y="64149"/>
                    </a:cubicBezTo>
                    <a:lnTo>
                      <a:pt x="122258" y="61559"/>
                    </a:lnTo>
                    <a:cubicBezTo>
                      <a:pt x="122258" y="38513"/>
                      <a:pt x="115008" y="28285"/>
                      <a:pt x="96364" y="28285"/>
                    </a:cubicBezTo>
                    <a:cubicBezTo>
                      <a:pt x="79921" y="28285"/>
                      <a:pt x="70469" y="37218"/>
                      <a:pt x="70469" y="60782"/>
                    </a:cubicBezTo>
                    <a:cubicBezTo>
                      <a:pt x="70469" y="84346"/>
                      <a:pt x="79921" y="94057"/>
                      <a:pt x="100895" y="94057"/>
                    </a:cubicBezTo>
                    <a:cubicBezTo>
                      <a:pt x="106864" y="94148"/>
                      <a:pt x="112729" y="92581"/>
                      <a:pt x="117856" y="89525"/>
                    </a:cubicBezTo>
                    <a:moveTo>
                      <a:pt x="17903" y="22717"/>
                    </a:moveTo>
                    <a:lnTo>
                      <a:pt x="26189" y="22717"/>
                    </a:lnTo>
                    <a:cubicBezTo>
                      <a:pt x="36288" y="22717"/>
                      <a:pt x="40172" y="27119"/>
                      <a:pt x="40172" y="48612"/>
                    </a:cubicBezTo>
                    <a:cubicBezTo>
                      <a:pt x="40172" y="72435"/>
                      <a:pt x="36547" y="76967"/>
                      <a:pt x="27225" y="76967"/>
                    </a:cubicBezTo>
                    <a:lnTo>
                      <a:pt x="18551" y="76967"/>
                    </a:lnTo>
                    <a:close/>
                    <a:moveTo>
                      <a:pt x="27743" y="92503"/>
                    </a:moveTo>
                    <a:cubicBezTo>
                      <a:pt x="51955" y="92503"/>
                      <a:pt x="60112" y="76967"/>
                      <a:pt x="60112" y="48871"/>
                    </a:cubicBezTo>
                    <a:cubicBezTo>
                      <a:pt x="60112" y="17927"/>
                      <a:pt x="48588" y="7310"/>
                      <a:pt x="26967" y="7310"/>
                    </a:cubicBezTo>
                    <a:lnTo>
                      <a:pt x="4438" y="7310"/>
                    </a:lnTo>
                    <a:cubicBezTo>
                      <a:pt x="1771" y="7310"/>
                      <a:pt x="-418" y="9433"/>
                      <a:pt x="-482" y="12101"/>
                    </a:cubicBezTo>
                    <a:lnTo>
                      <a:pt x="-482" y="87583"/>
                    </a:lnTo>
                    <a:cubicBezTo>
                      <a:pt x="-482" y="90302"/>
                      <a:pt x="1719" y="92503"/>
                      <a:pt x="4438" y="92503"/>
                    </a:cubicBezTo>
                    <a:close/>
                  </a:path>
                </a:pathLst>
              </a:custGeom>
              <a:solidFill>
                <a:srgbClr val="3C3C3B"/>
              </a:solidFill>
              <a:ln w="12937" cap="flat">
                <a:noFill/>
                <a:prstDash val="solid"/>
                <a:miter/>
              </a:ln>
            </p:spPr>
            <p:txBody>
              <a:bodyPr rtlCol="0" anchor="ctr"/>
              <a:lstStyle/>
              <a:p>
                <a:endParaRPr lang="nl-NL"/>
              </a:p>
            </p:txBody>
          </p:sp>
          <p:sp>
            <p:nvSpPr>
              <p:cNvPr id="146" name="Vrije vorm: vorm 145">
                <a:extLst>
                  <a:ext uri="{FF2B5EF4-FFF2-40B4-BE49-F238E27FC236}">
                    <a16:creationId xmlns:a16="http://schemas.microsoft.com/office/drawing/2014/main" id="{F9C8E10C-8B7D-423A-9FB2-6E755DC70A36}"/>
                  </a:ext>
                </a:extLst>
              </p:cNvPr>
              <p:cNvSpPr/>
              <p:nvPr/>
            </p:nvSpPr>
            <p:spPr>
              <a:xfrm>
                <a:off x="7343641" y="1796739"/>
                <a:ext cx="617088" cy="176266"/>
              </a:xfrm>
              <a:custGeom>
                <a:avLst/>
                <a:gdLst>
                  <a:gd name="connsiteX0" fmla="*/ 606895 w 617088"/>
                  <a:gd name="connsiteY0" fmla="*/ 173604 h 176266"/>
                  <a:gd name="connsiteX1" fmla="*/ 616606 w 617088"/>
                  <a:gd name="connsiteY1" fmla="*/ 163894 h 176266"/>
                  <a:gd name="connsiteX2" fmla="*/ 616606 w 617088"/>
                  <a:gd name="connsiteY2" fmla="*/ 163764 h 176266"/>
                  <a:gd name="connsiteX3" fmla="*/ 616606 w 617088"/>
                  <a:gd name="connsiteY3" fmla="*/ 12540 h 176266"/>
                  <a:gd name="connsiteX4" fmla="*/ 607025 w 617088"/>
                  <a:gd name="connsiteY4" fmla="*/ 2700 h 176266"/>
                  <a:gd name="connsiteX5" fmla="*/ 606895 w 617088"/>
                  <a:gd name="connsiteY5" fmla="*/ 2700 h 176266"/>
                  <a:gd name="connsiteX6" fmla="*/ 601199 w 617088"/>
                  <a:gd name="connsiteY6" fmla="*/ 2700 h 176266"/>
                  <a:gd name="connsiteX7" fmla="*/ 584238 w 617088"/>
                  <a:gd name="connsiteY7" fmla="*/ 9044 h 176266"/>
                  <a:gd name="connsiteX8" fmla="*/ 552257 w 617088"/>
                  <a:gd name="connsiteY8" fmla="*/ 36493 h 176266"/>
                  <a:gd name="connsiteX9" fmla="*/ 549280 w 617088"/>
                  <a:gd name="connsiteY9" fmla="*/ 51770 h 176266"/>
                  <a:gd name="connsiteX10" fmla="*/ 550704 w 617088"/>
                  <a:gd name="connsiteY10" fmla="*/ 54619 h 176266"/>
                  <a:gd name="connsiteX11" fmla="*/ 563651 w 617088"/>
                  <a:gd name="connsiteY11" fmla="*/ 59021 h 176266"/>
                  <a:gd name="connsiteX12" fmla="*/ 581130 w 617088"/>
                  <a:gd name="connsiteY12" fmla="*/ 49958 h 176266"/>
                  <a:gd name="connsiteX13" fmla="*/ 581130 w 617088"/>
                  <a:gd name="connsiteY13" fmla="*/ 163764 h 176266"/>
                  <a:gd name="connsiteX14" fmla="*/ 590711 w 617088"/>
                  <a:gd name="connsiteY14" fmla="*/ 173604 h 176266"/>
                  <a:gd name="connsiteX15" fmla="*/ 590841 w 617088"/>
                  <a:gd name="connsiteY15" fmla="*/ 173604 h 176266"/>
                  <a:gd name="connsiteX16" fmla="*/ 416441 w 617088"/>
                  <a:gd name="connsiteY16" fmla="*/ 34033 h 176266"/>
                  <a:gd name="connsiteX17" fmla="*/ 432884 w 617088"/>
                  <a:gd name="connsiteY17" fmla="*/ 34033 h 176266"/>
                  <a:gd name="connsiteX18" fmla="*/ 453082 w 617088"/>
                  <a:gd name="connsiteY18" fmla="*/ 58374 h 176266"/>
                  <a:gd name="connsiteX19" fmla="*/ 431460 w 617088"/>
                  <a:gd name="connsiteY19" fmla="*/ 81420 h 176266"/>
                  <a:gd name="connsiteX20" fmla="*/ 415923 w 617088"/>
                  <a:gd name="connsiteY20" fmla="*/ 81420 h 176266"/>
                  <a:gd name="connsiteX21" fmla="*/ 406989 w 617088"/>
                  <a:gd name="connsiteY21" fmla="*/ 173604 h 176266"/>
                  <a:gd name="connsiteX22" fmla="*/ 416700 w 617088"/>
                  <a:gd name="connsiteY22" fmla="*/ 163764 h 176266"/>
                  <a:gd name="connsiteX23" fmla="*/ 416700 w 617088"/>
                  <a:gd name="connsiteY23" fmla="*/ 111069 h 176266"/>
                  <a:gd name="connsiteX24" fmla="*/ 432884 w 617088"/>
                  <a:gd name="connsiteY24" fmla="*/ 111069 h 176266"/>
                  <a:gd name="connsiteX25" fmla="*/ 491406 w 617088"/>
                  <a:gd name="connsiteY25" fmla="*/ 55655 h 176266"/>
                  <a:gd name="connsiteX26" fmla="*/ 430036 w 617088"/>
                  <a:gd name="connsiteY26" fmla="*/ 3218 h 176266"/>
                  <a:gd name="connsiteX27" fmla="*/ 390288 w 617088"/>
                  <a:gd name="connsiteY27" fmla="*/ 3218 h 176266"/>
                  <a:gd name="connsiteX28" fmla="*/ 380448 w 617088"/>
                  <a:gd name="connsiteY28" fmla="*/ 12929 h 176266"/>
                  <a:gd name="connsiteX29" fmla="*/ 380448 w 617088"/>
                  <a:gd name="connsiteY29" fmla="*/ 163764 h 176266"/>
                  <a:gd name="connsiteX30" fmla="*/ 390288 w 617088"/>
                  <a:gd name="connsiteY30" fmla="*/ 173604 h 176266"/>
                  <a:gd name="connsiteX31" fmla="*/ 296031 w 617088"/>
                  <a:gd name="connsiteY31" fmla="*/ 47109 h 176266"/>
                  <a:gd name="connsiteX32" fmla="*/ 296031 w 617088"/>
                  <a:gd name="connsiteY32" fmla="*/ 47109 h 176266"/>
                  <a:gd name="connsiteX33" fmla="*/ 302117 w 617088"/>
                  <a:gd name="connsiteY33" fmla="*/ 82585 h 176266"/>
                  <a:gd name="connsiteX34" fmla="*/ 308590 w 617088"/>
                  <a:gd name="connsiteY34" fmla="*/ 111328 h 176266"/>
                  <a:gd name="connsiteX35" fmla="*/ 282696 w 617088"/>
                  <a:gd name="connsiteY35" fmla="*/ 111328 h 176266"/>
                  <a:gd name="connsiteX36" fmla="*/ 289687 w 617088"/>
                  <a:gd name="connsiteY36" fmla="*/ 82585 h 176266"/>
                  <a:gd name="connsiteX37" fmla="*/ 296290 w 617088"/>
                  <a:gd name="connsiteY37" fmla="*/ 47109 h 176266"/>
                  <a:gd name="connsiteX38" fmla="*/ 257448 w 617088"/>
                  <a:gd name="connsiteY38" fmla="*/ 173604 h 176266"/>
                  <a:gd name="connsiteX39" fmla="*/ 269360 w 617088"/>
                  <a:gd name="connsiteY39" fmla="*/ 164023 h 176266"/>
                  <a:gd name="connsiteX40" fmla="*/ 275445 w 617088"/>
                  <a:gd name="connsiteY40" fmla="*/ 139035 h 176266"/>
                  <a:gd name="connsiteX41" fmla="*/ 314287 w 617088"/>
                  <a:gd name="connsiteY41" fmla="*/ 139035 h 176266"/>
                  <a:gd name="connsiteX42" fmla="*/ 319854 w 617088"/>
                  <a:gd name="connsiteY42" fmla="*/ 164023 h 176266"/>
                  <a:gd name="connsiteX43" fmla="*/ 331766 w 617088"/>
                  <a:gd name="connsiteY43" fmla="*/ 173604 h 176266"/>
                  <a:gd name="connsiteX44" fmla="*/ 350927 w 617088"/>
                  <a:gd name="connsiteY44" fmla="*/ 173604 h 176266"/>
                  <a:gd name="connsiteX45" fmla="*/ 358476 w 617088"/>
                  <a:gd name="connsiteY45" fmla="*/ 166134 h 176266"/>
                  <a:gd name="connsiteX46" fmla="*/ 358178 w 617088"/>
                  <a:gd name="connsiteY46" fmla="*/ 164023 h 176266"/>
                  <a:gd name="connsiteX47" fmla="*/ 317394 w 617088"/>
                  <a:gd name="connsiteY47" fmla="*/ 12799 h 176266"/>
                  <a:gd name="connsiteX48" fmla="*/ 305353 w 617088"/>
                  <a:gd name="connsiteY48" fmla="*/ 3218 h 176266"/>
                  <a:gd name="connsiteX49" fmla="*/ 287097 w 617088"/>
                  <a:gd name="connsiteY49" fmla="*/ 3218 h 176266"/>
                  <a:gd name="connsiteX50" fmla="*/ 274797 w 617088"/>
                  <a:gd name="connsiteY50" fmla="*/ 12540 h 176266"/>
                  <a:gd name="connsiteX51" fmla="*/ 232071 w 617088"/>
                  <a:gd name="connsiteY51" fmla="*/ 164282 h 176266"/>
                  <a:gd name="connsiteX52" fmla="*/ 236642 w 617088"/>
                  <a:gd name="connsiteY52" fmla="*/ 173255 h 176266"/>
                  <a:gd name="connsiteX53" fmla="*/ 239063 w 617088"/>
                  <a:gd name="connsiteY53" fmla="*/ 173604 h 176266"/>
                  <a:gd name="connsiteX54" fmla="*/ 185591 w 617088"/>
                  <a:gd name="connsiteY54" fmla="*/ 173604 h 176266"/>
                  <a:gd name="connsiteX55" fmla="*/ 195302 w 617088"/>
                  <a:gd name="connsiteY55" fmla="*/ 163764 h 176266"/>
                  <a:gd name="connsiteX56" fmla="*/ 195302 w 617088"/>
                  <a:gd name="connsiteY56" fmla="*/ 34292 h 176266"/>
                  <a:gd name="connsiteX57" fmla="*/ 221973 w 617088"/>
                  <a:gd name="connsiteY57" fmla="*/ 34292 h 176266"/>
                  <a:gd name="connsiteX58" fmla="*/ 231683 w 617088"/>
                  <a:gd name="connsiteY58" fmla="*/ 24452 h 176266"/>
                  <a:gd name="connsiteX59" fmla="*/ 231683 w 617088"/>
                  <a:gd name="connsiteY59" fmla="*/ 12670 h 176266"/>
                  <a:gd name="connsiteX60" fmla="*/ 221973 w 617088"/>
                  <a:gd name="connsiteY60" fmla="*/ 2959 h 176266"/>
                  <a:gd name="connsiteX61" fmla="*/ 132636 w 617088"/>
                  <a:gd name="connsiteY61" fmla="*/ 2959 h 176266"/>
                  <a:gd name="connsiteX62" fmla="*/ 122926 w 617088"/>
                  <a:gd name="connsiteY62" fmla="*/ 12670 h 176266"/>
                  <a:gd name="connsiteX63" fmla="*/ 122926 w 617088"/>
                  <a:gd name="connsiteY63" fmla="*/ 24452 h 176266"/>
                  <a:gd name="connsiteX64" fmla="*/ 132636 w 617088"/>
                  <a:gd name="connsiteY64" fmla="*/ 34292 h 176266"/>
                  <a:gd name="connsiteX65" fmla="*/ 159308 w 617088"/>
                  <a:gd name="connsiteY65" fmla="*/ 34292 h 176266"/>
                  <a:gd name="connsiteX66" fmla="*/ 159308 w 617088"/>
                  <a:gd name="connsiteY66" fmla="*/ 163764 h 176266"/>
                  <a:gd name="connsiteX67" fmla="*/ 169018 w 617088"/>
                  <a:gd name="connsiteY67" fmla="*/ 173604 h 176266"/>
                  <a:gd name="connsiteX68" fmla="*/ 110367 w 617088"/>
                  <a:gd name="connsiteY68" fmla="*/ 122592 h 176266"/>
                  <a:gd name="connsiteX69" fmla="*/ 60132 w 617088"/>
                  <a:gd name="connsiteY69" fmla="*/ 67696 h 176266"/>
                  <a:gd name="connsiteX70" fmla="*/ 40969 w 617088"/>
                  <a:gd name="connsiteY70" fmla="*/ 47109 h 176266"/>
                  <a:gd name="connsiteX71" fmla="*/ 60390 w 617088"/>
                  <a:gd name="connsiteY71" fmla="*/ 30925 h 176266"/>
                  <a:gd name="connsiteX72" fmla="*/ 81754 w 617088"/>
                  <a:gd name="connsiteY72" fmla="*/ 34551 h 176266"/>
                  <a:gd name="connsiteX73" fmla="*/ 94636 w 617088"/>
                  <a:gd name="connsiteY73" fmla="*/ 29786 h 176266"/>
                  <a:gd name="connsiteX74" fmla="*/ 94701 w 617088"/>
                  <a:gd name="connsiteY74" fmla="*/ 29631 h 176266"/>
                  <a:gd name="connsiteX75" fmla="*/ 99362 w 617088"/>
                  <a:gd name="connsiteY75" fmla="*/ 20050 h 176266"/>
                  <a:gd name="connsiteX76" fmla="*/ 94701 w 617088"/>
                  <a:gd name="connsiteY76" fmla="*/ 7102 h 176266"/>
                  <a:gd name="connsiteX77" fmla="*/ 57542 w 617088"/>
                  <a:gd name="connsiteY77" fmla="*/ -19 h 176266"/>
                  <a:gd name="connsiteX78" fmla="*/ 4199 w 617088"/>
                  <a:gd name="connsiteY78" fmla="*/ 49958 h 176266"/>
                  <a:gd name="connsiteX79" fmla="*/ 49773 w 617088"/>
                  <a:gd name="connsiteY79" fmla="*/ 103430 h 176266"/>
                  <a:gd name="connsiteX80" fmla="*/ 72302 w 617088"/>
                  <a:gd name="connsiteY80" fmla="*/ 125570 h 176266"/>
                  <a:gd name="connsiteX81" fmla="*/ 48091 w 617088"/>
                  <a:gd name="connsiteY81" fmla="*/ 145638 h 176266"/>
                  <a:gd name="connsiteX82" fmla="*/ 17794 w 617088"/>
                  <a:gd name="connsiteY82" fmla="*/ 137740 h 176266"/>
                  <a:gd name="connsiteX83" fmla="*/ 5403 w 617088"/>
                  <a:gd name="connsiteY83" fmla="*/ 141016 h 176266"/>
                  <a:gd name="connsiteX84" fmla="*/ 4847 w 617088"/>
                  <a:gd name="connsiteY84" fmla="*/ 142142 h 176266"/>
                  <a:gd name="connsiteX85" fmla="*/ 186 w 617088"/>
                  <a:gd name="connsiteY85" fmla="*/ 152759 h 176266"/>
                  <a:gd name="connsiteX86" fmla="*/ 5106 w 617088"/>
                  <a:gd name="connsiteY86" fmla="*/ 165707 h 176266"/>
                  <a:gd name="connsiteX87" fmla="*/ 50939 w 617088"/>
                  <a:gd name="connsiteY87" fmla="*/ 176194 h 176266"/>
                  <a:gd name="connsiteX88" fmla="*/ 109979 w 617088"/>
                  <a:gd name="connsiteY88" fmla="*/ 122074 h 17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617088" h="176266">
                    <a:moveTo>
                      <a:pt x="606895" y="173604"/>
                    </a:moveTo>
                    <a:cubicBezTo>
                      <a:pt x="612256" y="173604"/>
                      <a:pt x="616606" y="169254"/>
                      <a:pt x="616606" y="163894"/>
                    </a:cubicBezTo>
                    <a:cubicBezTo>
                      <a:pt x="616606" y="163855"/>
                      <a:pt x="616606" y="163803"/>
                      <a:pt x="616606" y="163764"/>
                    </a:cubicBezTo>
                    <a:lnTo>
                      <a:pt x="616606" y="12540"/>
                    </a:lnTo>
                    <a:cubicBezTo>
                      <a:pt x="616671" y="7180"/>
                      <a:pt x="612385" y="2778"/>
                      <a:pt x="607025" y="2700"/>
                    </a:cubicBezTo>
                    <a:cubicBezTo>
                      <a:pt x="606986" y="2700"/>
                      <a:pt x="606934" y="2700"/>
                      <a:pt x="606895" y="2700"/>
                    </a:cubicBezTo>
                    <a:lnTo>
                      <a:pt x="601199" y="2700"/>
                    </a:lnTo>
                    <a:cubicBezTo>
                      <a:pt x="594984" y="2817"/>
                      <a:pt x="589002" y="5057"/>
                      <a:pt x="584238" y="9044"/>
                    </a:cubicBezTo>
                    <a:lnTo>
                      <a:pt x="552257" y="36493"/>
                    </a:lnTo>
                    <a:cubicBezTo>
                      <a:pt x="547972" y="40351"/>
                      <a:pt x="546755" y="46579"/>
                      <a:pt x="549280" y="51770"/>
                    </a:cubicBezTo>
                    <a:lnTo>
                      <a:pt x="550704" y="54619"/>
                    </a:lnTo>
                    <a:cubicBezTo>
                      <a:pt x="553074" y="59396"/>
                      <a:pt x="558861" y="61352"/>
                      <a:pt x="563651" y="59021"/>
                    </a:cubicBezTo>
                    <a:lnTo>
                      <a:pt x="581130" y="49958"/>
                    </a:lnTo>
                    <a:lnTo>
                      <a:pt x="581130" y="163764"/>
                    </a:lnTo>
                    <a:cubicBezTo>
                      <a:pt x="581066" y="169125"/>
                      <a:pt x="585351" y="173527"/>
                      <a:pt x="590711" y="173604"/>
                    </a:cubicBezTo>
                    <a:cubicBezTo>
                      <a:pt x="590750" y="173604"/>
                      <a:pt x="590802" y="173604"/>
                      <a:pt x="590841" y="173604"/>
                    </a:cubicBezTo>
                    <a:close/>
                    <a:moveTo>
                      <a:pt x="416441" y="34033"/>
                    </a:moveTo>
                    <a:lnTo>
                      <a:pt x="432884" y="34033"/>
                    </a:lnTo>
                    <a:cubicBezTo>
                      <a:pt x="445831" y="34033"/>
                      <a:pt x="453082" y="38694"/>
                      <a:pt x="453082" y="58374"/>
                    </a:cubicBezTo>
                    <a:cubicBezTo>
                      <a:pt x="453082" y="78053"/>
                      <a:pt x="445961" y="81420"/>
                      <a:pt x="431460" y="81420"/>
                    </a:cubicBezTo>
                    <a:lnTo>
                      <a:pt x="415923" y="81420"/>
                    </a:lnTo>
                    <a:close/>
                    <a:moveTo>
                      <a:pt x="406989" y="173604"/>
                    </a:moveTo>
                    <a:cubicBezTo>
                      <a:pt x="412376" y="173540"/>
                      <a:pt x="416700" y="169150"/>
                      <a:pt x="416700" y="163764"/>
                    </a:cubicBezTo>
                    <a:lnTo>
                      <a:pt x="416700" y="111069"/>
                    </a:lnTo>
                    <a:lnTo>
                      <a:pt x="432884" y="111069"/>
                    </a:lnTo>
                    <a:cubicBezTo>
                      <a:pt x="479753" y="111069"/>
                      <a:pt x="491406" y="89447"/>
                      <a:pt x="491406" y="55655"/>
                    </a:cubicBezTo>
                    <a:cubicBezTo>
                      <a:pt x="491406" y="15648"/>
                      <a:pt x="469783" y="3218"/>
                      <a:pt x="430036" y="3218"/>
                    </a:cubicBezTo>
                    <a:lnTo>
                      <a:pt x="390288" y="3218"/>
                    </a:lnTo>
                    <a:cubicBezTo>
                      <a:pt x="384901" y="3218"/>
                      <a:pt x="380525" y="7543"/>
                      <a:pt x="380448" y="12929"/>
                    </a:cubicBezTo>
                    <a:lnTo>
                      <a:pt x="380448" y="163764"/>
                    </a:lnTo>
                    <a:cubicBezTo>
                      <a:pt x="380448" y="169202"/>
                      <a:pt x="384849" y="173604"/>
                      <a:pt x="390288" y="173604"/>
                    </a:cubicBezTo>
                    <a:close/>
                    <a:moveTo>
                      <a:pt x="296031" y="47109"/>
                    </a:moveTo>
                    <a:lnTo>
                      <a:pt x="296031" y="47109"/>
                    </a:lnTo>
                    <a:cubicBezTo>
                      <a:pt x="297274" y="59060"/>
                      <a:pt x="299307" y="70907"/>
                      <a:pt x="302117" y="82585"/>
                    </a:cubicBezTo>
                    <a:lnTo>
                      <a:pt x="308590" y="111328"/>
                    </a:lnTo>
                    <a:lnTo>
                      <a:pt x="282696" y="111328"/>
                    </a:lnTo>
                    <a:lnTo>
                      <a:pt x="289687" y="82585"/>
                    </a:lnTo>
                    <a:cubicBezTo>
                      <a:pt x="292691" y="70920"/>
                      <a:pt x="294891" y="59073"/>
                      <a:pt x="296290" y="47109"/>
                    </a:cubicBezTo>
                    <a:moveTo>
                      <a:pt x="257448" y="173604"/>
                    </a:moveTo>
                    <a:cubicBezTo>
                      <a:pt x="263080" y="173345"/>
                      <a:pt x="267897" y="169474"/>
                      <a:pt x="269360" y="164023"/>
                    </a:cubicBezTo>
                    <a:lnTo>
                      <a:pt x="275445" y="139035"/>
                    </a:lnTo>
                    <a:lnTo>
                      <a:pt x="314287" y="139035"/>
                    </a:lnTo>
                    <a:lnTo>
                      <a:pt x="319854" y="164023"/>
                    </a:lnTo>
                    <a:cubicBezTo>
                      <a:pt x="321317" y="169474"/>
                      <a:pt x="326134" y="173345"/>
                      <a:pt x="331766" y="173604"/>
                    </a:cubicBezTo>
                    <a:lnTo>
                      <a:pt x="350927" y="173604"/>
                    </a:lnTo>
                    <a:cubicBezTo>
                      <a:pt x="355071" y="173617"/>
                      <a:pt x="358450" y="170277"/>
                      <a:pt x="358476" y="166134"/>
                    </a:cubicBezTo>
                    <a:cubicBezTo>
                      <a:pt x="358476" y="165422"/>
                      <a:pt x="358372" y="164710"/>
                      <a:pt x="358178" y="164023"/>
                    </a:cubicBezTo>
                    <a:lnTo>
                      <a:pt x="317394" y="12799"/>
                    </a:lnTo>
                    <a:cubicBezTo>
                      <a:pt x="315918" y="7309"/>
                      <a:pt x="311037" y="3425"/>
                      <a:pt x="305353" y="3218"/>
                    </a:cubicBezTo>
                    <a:lnTo>
                      <a:pt x="287097" y="3218"/>
                    </a:lnTo>
                    <a:cubicBezTo>
                      <a:pt x="281388" y="3270"/>
                      <a:pt x="276390" y="7063"/>
                      <a:pt x="274797" y="12540"/>
                    </a:cubicBezTo>
                    <a:lnTo>
                      <a:pt x="232071" y="164282"/>
                    </a:lnTo>
                    <a:cubicBezTo>
                      <a:pt x="230854" y="168024"/>
                      <a:pt x="232900" y="172038"/>
                      <a:pt x="236642" y="173255"/>
                    </a:cubicBezTo>
                    <a:cubicBezTo>
                      <a:pt x="237419" y="173514"/>
                      <a:pt x="238234" y="173630"/>
                      <a:pt x="239063" y="173604"/>
                    </a:cubicBezTo>
                    <a:close/>
                    <a:moveTo>
                      <a:pt x="185591" y="173604"/>
                    </a:moveTo>
                    <a:cubicBezTo>
                      <a:pt x="190977" y="173540"/>
                      <a:pt x="195302" y="169150"/>
                      <a:pt x="195302" y="163764"/>
                    </a:cubicBezTo>
                    <a:lnTo>
                      <a:pt x="195302" y="34292"/>
                    </a:lnTo>
                    <a:lnTo>
                      <a:pt x="221973" y="34292"/>
                    </a:lnTo>
                    <a:cubicBezTo>
                      <a:pt x="227358" y="34227"/>
                      <a:pt x="231683" y="29838"/>
                      <a:pt x="231683" y="24452"/>
                    </a:cubicBezTo>
                    <a:lnTo>
                      <a:pt x="231683" y="12670"/>
                    </a:lnTo>
                    <a:cubicBezTo>
                      <a:pt x="231619" y="7335"/>
                      <a:pt x="227307" y="3024"/>
                      <a:pt x="221973" y="2959"/>
                    </a:cubicBezTo>
                    <a:lnTo>
                      <a:pt x="132636" y="2959"/>
                    </a:lnTo>
                    <a:cubicBezTo>
                      <a:pt x="127302" y="3024"/>
                      <a:pt x="122991" y="7335"/>
                      <a:pt x="122926" y="12670"/>
                    </a:cubicBezTo>
                    <a:lnTo>
                      <a:pt x="122926" y="24452"/>
                    </a:lnTo>
                    <a:cubicBezTo>
                      <a:pt x="122926" y="29838"/>
                      <a:pt x="127250" y="34227"/>
                      <a:pt x="132636" y="34292"/>
                    </a:cubicBezTo>
                    <a:lnTo>
                      <a:pt x="159308" y="34292"/>
                    </a:lnTo>
                    <a:lnTo>
                      <a:pt x="159308" y="163764"/>
                    </a:lnTo>
                    <a:cubicBezTo>
                      <a:pt x="159308" y="169150"/>
                      <a:pt x="163632" y="173540"/>
                      <a:pt x="169018" y="173604"/>
                    </a:cubicBezTo>
                    <a:close/>
                    <a:moveTo>
                      <a:pt x="110367" y="122592"/>
                    </a:moveTo>
                    <a:cubicBezTo>
                      <a:pt x="110367" y="85045"/>
                      <a:pt x="87321" y="75982"/>
                      <a:pt x="60132" y="67696"/>
                    </a:cubicBezTo>
                    <a:cubicBezTo>
                      <a:pt x="44854" y="62776"/>
                      <a:pt x="40969" y="58633"/>
                      <a:pt x="40969" y="47109"/>
                    </a:cubicBezTo>
                    <a:cubicBezTo>
                      <a:pt x="40969" y="35586"/>
                      <a:pt x="47702" y="30925"/>
                      <a:pt x="60390" y="30925"/>
                    </a:cubicBezTo>
                    <a:cubicBezTo>
                      <a:pt x="67680" y="30654"/>
                      <a:pt x="74956" y="31884"/>
                      <a:pt x="81754" y="34551"/>
                    </a:cubicBezTo>
                    <a:cubicBezTo>
                      <a:pt x="86621" y="36791"/>
                      <a:pt x="92397" y="34654"/>
                      <a:pt x="94636" y="29786"/>
                    </a:cubicBezTo>
                    <a:cubicBezTo>
                      <a:pt x="94662" y="29734"/>
                      <a:pt x="94675" y="29682"/>
                      <a:pt x="94701" y="29631"/>
                    </a:cubicBezTo>
                    <a:lnTo>
                      <a:pt x="99362" y="20050"/>
                    </a:lnTo>
                    <a:cubicBezTo>
                      <a:pt x="101446" y="15181"/>
                      <a:pt x="99414" y="9523"/>
                      <a:pt x="94701" y="7102"/>
                    </a:cubicBezTo>
                    <a:cubicBezTo>
                      <a:pt x="83009" y="1975"/>
                      <a:pt x="70308" y="-459"/>
                      <a:pt x="57542" y="-19"/>
                    </a:cubicBezTo>
                    <a:cubicBezTo>
                      <a:pt x="25951" y="-19"/>
                      <a:pt x="4199" y="15389"/>
                      <a:pt x="4199" y="49958"/>
                    </a:cubicBezTo>
                    <a:cubicBezTo>
                      <a:pt x="4199" y="84527"/>
                      <a:pt x="21808" y="94626"/>
                      <a:pt x="49773" y="103430"/>
                    </a:cubicBezTo>
                    <a:cubicBezTo>
                      <a:pt x="65310" y="108350"/>
                      <a:pt x="72302" y="111975"/>
                      <a:pt x="72302" y="125570"/>
                    </a:cubicBezTo>
                    <a:cubicBezTo>
                      <a:pt x="72302" y="139165"/>
                      <a:pt x="65052" y="145638"/>
                      <a:pt x="48091" y="145638"/>
                    </a:cubicBezTo>
                    <a:cubicBezTo>
                      <a:pt x="37487" y="145625"/>
                      <a:pt x="27052" y="142906"/>
                      <a:pt x="17794" y="137740"/>
                    </a:cubicBezTo>
                    <a:cubicBezTo>
                      <a:pt x="13470" y="135229"/>
                      <a:pt x="7915" y="136692"/>
                      <a:pt x="5403" y="141016"/>
                    </a:cubicBezTo>
                    <a:cubicBezTo>
                      <a:pt x="5196" y="141379"/>
                      <a:pt x="5002" y="141754"/>
                      <a:pt x="4847" y="142142"/>
                    </a:cubicBezTo>
                    <a:lnTo>
                      <a:pt x="186" y="152759"/>
                    </a:lnTo>
                    <a:cubicBezTo>
                      <a:pt x="-1666" y="157692"/>
                      <a:pt x="444" y="163247"/>
                      <a:pt x="5106" y="165707"/>
                    </a:cubicBezTo>
                    <a:cubicBezTo>
                      <a:pt x="19360" y="172724"/>
                      <a:pt x="35053" y="176323"/>
                      <a:pt x="50939" y="176194"/>
                    </a:cubicBezTo>
                    <a:cubicBezTo>
                      <a:pt x="94960" y="176194"/>
                      <a:pt x="109979" y="154442"/>
                      <a:pt x="109979" y="122074"/>
                    </a:cubicBezTo>
                  </a:path>
                </a:pathLst>
              </a:custGeom>
              <a:solidFill>
                <a:srgbClr val="FFFFFF"/>
              </a:solidFill>
              <a:ln w="12937" cap="flat">
                <a:noFill/>
                <a:prstDash val="solid"/>
                <a:miter/>
              </a:ln>
            </p:spPr>
            <p:txBody>
              <a:bodyPr rtlCol="0" anchor="ctr"/>
              <a:lstStyle/>
              <a:p>
                <a:endParaRPr lang="nl-NL"/>
              </a:p>
            </p:txBody>
          </p:sp>
          <p:sp>
            <p:nvSpPr>
              <p:cNvPr id="147" name="Vrije vorm: vorm 146">
                <a:extLst>
                  <a:ext uri="{FF2B5EF4-FFF2-40B4-BE49-F238E27FC236}">
                    <a16:creationId xmlns:a16="http://schemas.microsoft.com/office/drawing/2014/main" id="{25B260CA-7DD9-40DE-9AC1-4A3E65DB20C1}"/>
                  </a:ext>
                </a:extLst>
              </p:cNvPr>
              <p:cNvSpPr/>
              <p:nvPr/>
            </p:nvSpPr>
            <p:spPr>
              <a:xfrm>
                <a:off x="9258694" y="2366729"/>
                <a:ext cx="1133732" cy="115489"/>
              </a:xfrm>
              <a:custGeom>
                <a:avLst/>
                <a:gdLst>
                  <a:gd name="connsiteX0" fmla="*/ 1133182 w 1133732"/>
                  <a:gd name="connsiteY0" fmla="*/ 80851 h 115489"/>
                  <a:gd name="connsiteX1" fmla="*/ 1122047 w 1133732"/>
                  <a:gd name="connsiteY1" fmla="*/ 69975 h 115489"/>
                  <a:gd name="connsiteX2" fmla="*/ 1111042 w 1133732"/>
                  <a:gd name="connsiteY2" fmla="*/ 80851 h 115489"/>
                  <a:gd name="connsiteX3" fmla="*/ 1120908 w 1133732"/>
                  <a:gd name="connsiteY3" fmla="*/ 93125 h 115489"/>
                  <a:gd name="connsiteX4" fmla="*/ 1133182 w 1133732"/>
                  <a:gd name="connsiteY4" fmla="*/ 83246 h 115489"/>
                  <a:gd name="connsiteX5" fmla="*/ 1133182 w 1133732"/>
                  <a:gd name="connsiteY5" fmla="*/ 80851 h 115489"/>
                  <a:gd name="connsiteX6" fmla="*/ 1100425 w 1133732"/>
                  <a:gd name="connsiteY6" fmla="*/ 71529 h 115489"/>
                  <a:gd name="connsiteX7" fmla="*/ 1083205 w 1133732"/>
                  <a:gd name="connsiteY7" fmla="*/ 51720 h 115489"/>
                  <a:gd name="connsiteX8" fmla="*/ 1074401 w 1133732"/>
                  <a:gd name="connsiteY8" fmla="*/ 45117 h 115489"/>
                  <a:gd name="connsiteX9" fmla="*/ 1080616 w 1133732"/>
                  <a:gd name="connsiteY9" fmla="*/ 40197 h 115489"/>
                  <a:gd name="connsiteX10" fmla="*/ 1089290 w 1133732"/>
                  <a:gd name="connsiteY10" fmla="*/ 41491 h 115489"/>
                  <a:gd name="connsiteX11" fmla="*/ 1095506 w 1133732"/>
                  <a:gd name="connsiteY11" fmla="*/ 38255 h 115489"/>
                  <a:gd name="connsiteX12" fmla="*/ 1096670 w 1133732"/>
                  <a:gd name="connsiteY12" fmla="*/ 34759 h 115489"/>
                  <a:gd name="connsiteX13" fmla="*/ 1093563 w 1133732"/>
                  <a:gd name="connsiteY13" fmla="*/ 28415 h 115489"/>
                  <a:gd name="connsiteX14" fmla="*/ 1078803 w 1133732"/>
                  <a:gd name="connsiteY14" fmla="*/ 26343 h 115489"/>
                  <a:gd name="connsiteX15" fmla="*/ 1057569 w 1133732"/>
                  <a:gd name="connsiteY15" fmla="*/ 45376 h 115489"/>
                  <a:gd name="connsiteX16" fmla="*/ 1072459 w 1133732"/>
                  <a:gd name="connsiteY16" fmla="*/ 64797 h 115489"/>
                  <a:gd name="connsiteX17" fmla="*/ 1083076 w 1133732"/>
                  <a:gd name="connsiteY17" fmla="*/ 72435 h 115489"/>
                  <a:gd name="connsiteX18" fmla="*/ 1074660 w 1133732"/>
                  <a:gd name="connsiteY18" fmla="*/ 78003 h 115489"/>
                  <a:gd name="connsiteX19" fmla="*/ 1064302 w 1133732"/>
                  <a:gd name="connsiteY19" fmla="*/ 75672 h 115489"/>
                  <a:gd name="connsiteX20" fmla="*/ 1057842 w 1133732"/>
                  <a:gd name="connsiteY20" fmla="*/ 78249 h 115489"/>
                  <a:gd name="connsiteX21" fmla="*/ 1057829 w 1133732"/>
                  <a:gd name="connsiteY21" fmla="*/ 78262 h 115489"/>
                  <a:gd name="connsiteX22" fmla="*/ 1056145 w 1133732"/>
                  <a:gd name="connsiteY22" fmla="*/ 82275 h 115489"/>
                  <a:gd name="connsiteX23" fmla="*/ 1058865 w 1133732"/>
                  <a:gd name="connsiteY23" fmla="*/ 88619 h 115489"/>
                  <a:gd name="connsiteX24" fmla="*/ 1077509 w 1133732"/>
                  <a:gd name="connsiteY24" fmla="*/ 92245 h 115489"/>
                  <a:gd name="connsiteX25" fmla="*/ 1100425 w 1133732"/>
                  <a:gd name="connsiteY25" fmla="*/ 71529 h 115489"/>
                  <a:gd name="connsiteX26" fmla="*/ 1046176 w 1133732"/>
                  <a:gd name="connsiteY26" fmla="*/ 10289 h 115489"/>
                  <a:gd name="connsiteX27" fmla="*/ 1035818 w 1133732"/>
                  <a:gd name="connsiteY27" fmla="*/ -69 h 115489"/>
                  <a:gd name="connsiteX28" fmla="*/ 1035688 w 1133732"/>
                  <a:gd name="connsiteY28" fmla="*/ -69 h 115489"/>
                  <a:gd name="connsiteX29" fmla="*/ 1026431 w 1133732"/>
                  <a:gd name="connsiteY29" fmla="*/ 11518 h 115489"/>
                  <a:gd name="connsiteX30" fmla="*/ 1035688 w 1133732"/>
                  <a:gd name="connsiteY30" fmla="*/ 20776 h 115489"/>
                  <a:gd name="connsiteX31" fmla="*/ 1046047 w 1133732"/>
                  <a:gd name="connsiteY31" fmla="*/ 10418 h 115489"/>
                  <a:gd name="connsiteX32" fmla="*/ 1046047 w 1133732"/>
                  <a:gd name="connsiteY32" fmla="*/ 10289 h 115489"/>
                  <a:gd name="connsiteX33" fmla="*/ 1039444 w 1133732"/>
                  <a:gd name="connsiteY33" fmla="*/ 90562 h 115489"/>
                  <a:gd name="connsiteX34" fmla="*/ 1044364 w 1133732"/>
                  <a:gd name="connsiteY34" fmla="*/ 85642 h 115489"/>
                  <a:gd name="connsiteX35" fmla="*/ 1044364 w 1133732"/>
                  <a:gd name="connsiteY35" fmla="*/ 32817 h 115489"/>
                  <a:gd name="connsiteX36" fmla="*/ 1039444 w 1133732"/>
                  <a:gd name="connsiteY36" fmla="*/ 28026 h 115489"/>
                  <a:gd name="connsiteX37" fmla="*/ 1024813 w 1133732"/>
                  <a:gd name="connsiteY37" fmla="*/ 28026 h 115489"/>
                  <a:gd name="connsiteX38" fmla="*/ 1019893 w 1133732"/>
                  <a:gd name="connsiteY38" fmla="*/ 32817 h 115489"/>
                  <a:gd name="connsiteX39" fmla="*/ 1019893 w 1133732"/>
                  <a:gd name="connsiteY39" fmla="*/ 34370 h 115489"/>
                  <a:gd name="connsiteX40" fmla="*/ 1024683 w 1133732"/>
                  <a:gd name="connsiteY40" fmla="*/ 40326 h 115489"/>
                  <a:gd name="connsiteX41" fmla="*/ 1027014 w 1133732"/>
                  <a:gd name="connsiteY41" fmla="*/ 40974 h 115489"/>
                  <a:gd name="connsiteX42" fmla="*/ 1027014 w 1133732"/>
                  <a:gd name="connsiteY42" fmla="*/ 85642 h 115489"/>
                  <a:gd name="connsiteX43" fmla="*/ 1031934 w 1133732"/>
                  <a:gd name="connsiteY43" fmla="*/ 90562 h 115489"/>
                  <a:gd name="connsiteX44" fmla="*/ 944410 w 1133732"/>
                  <a:gd name="connsiteY44" fmla="*/ 90562 h 115489"/>
                  <a:gd name="connsiteX45" fmla="*/ 949330 w 1133732"/>
                  <a:gd name="connsiteY45" fmla="*/ 85642 h 115489"/>
                  <a:gd name="connsiteX46" fmla="*/ 949330 w 1133732"/>
                  <a:gd name="connsiteY46" fmla="*/ 43822 h 115489"/>
                  <a:gd name="connsiteX47" fmla="*/ 958523 w 1133732"/>
                  <a:gd name="connsiteY47" fmla="*/ 40197 h 115489"/>
                  <a:gd name="connsiteX48" fmla="*/ 964220 w 1133732"/>
                  <a:gd name="connsiteY48" fmla="*/ 47577 h 115489"/>
                  <a:gd name="connsiteX49" fmla="*/ 964220 w 1133732"/>
                  <a:gd name="connsiteY49" fmla="*/ 85642 h 115489"/>
                  <a:gd name="connsiteX50" fmla="*/ 969140 w 1133732"/>
                  <a:gd name="connsiteY50" fmla="*/ 90562 h 115489"/>
                  <a:gd name="connsiteX51" fmla="*/ 976778 w 1133732"/>
                  <a:gd name="connsiteY51" fmla="*/ 90562 h 115489"/>
                  <a:gd name="connsiteX52" fmla="*/ 981569 w 1133732"/>
                  <a:gd name="connsiteY52" fmla="*/ 85642 h 115489"/>
                  <a:gd name="connsiteX53" fmla="*/ 981569 w 1133732"/>
                  <a:gd name="connsiteY53" fmla="*/ 43692 h 115489"/>
                  <a:gd name="connsiteX54" fmla="*/ 965385 w 1133732"/>
                  <a:gd name="connsiteY54" fmla="*/ 26343 h 115489"/>
                  <a:gd name="connsiteX55" fmla="*/ 947647 w 1133732"/>
                  <a:gd name="connsiteY55" fmla="*/ 33982 h 115489"/>
                  <a:gd name="connsiteX56" fmla="*/ 947647 w 1133732"/>
                  <a:gd name="connsiteY56" fmla="*/ 32687 h 115489"/>
                  <a:gd name="connsiteX57" fmla="*/ 941562 w 1133732"/>
                  <a:gd name="connsiteY57" fmla="*/ 27897 h 115489"/>
                  <a:gd name="connsiteX58" fmla="*/ 937289 w 1133732"/>
                  <a:gd name="connsiteY58" fmla="*/ 27897 h 115489"/>
                  <a:gd name="connsiteX59" fmla="*/ 932369 w 1133732"/>
                  <a:gd name="connsiteY59" fmla="*/ 32817 h 115489"/>
                  <a:gd name="connsiteX60" fmla="*/ 932369 w 1133732"/>
                  <a:gd name="connsiteY60" fmla="*/ 85642 h 115489"/>
                  <a:gd name="connsiteX61" fmla="*/ 937289 w 1133732"/>
                  <a:gd name="connsiteY61" fmla="*/ 90562 h 115489"/>
                  <a:gd name="connsiteX62" fmla="*/ 902720 w 1133732"/>
                  <a:gd name="connsiteY62" fmla="*/ 53014 h 115489"/>
                  <a:gd name="connsiteX63" fmla="*/ 887183 w 1133732"/>
                  <a:gd name="connsiteY63" fmla="*/ 53014 h 115489"/>
                  <a:gd name="connsiteX64" fmla="*/ 895211 w 1133732"/>
                  <a:gd name="connsiteY64" fmla="*/ 38902 h 115489"/>
                  <a:gd name="connsiteX65" fmla="*/ 903367 w 1133732"/>
                  <a:gd name="connsiteY65" fmla="*/ 53014 h 115489"/>
                  <a:gd name="connsiteX66" fmla="*/ 915668 w 1133732"/>
                  <a:gd name="connsiteY66" fmla="*/ 87713 h 115489"/>
                  <a:gd name="connsiteX67" fmla="*/ 917221 w 1133732"/>
                  <a:gd name="connsiteY67" fmla="*/ 80981 h 115489"/>
                  <a:gd name="connsiteX68" fmla="*/ 915020 w 1133732"/>
                  <a:gd name="connsiteY68" fmla="*/ 77614 h 115489"/>
                  <a:gd name="connsiteX69" fmla="*/ 908158 w 1133732"/>
                  <a:gd name="connsiteY69" fmla="*/ 76061 h 115489"/>
                  <a:gd name="connsiteX70" fmla="*/ 898447 w 1133732"/>
                  <a:gd name="connsiteY70" fmla="*/ 78650 h 115489"/>
                  <a:gd name="connsiteX71" fmla="*/ 887183 w 1133732"/>
                  <a:gd name="connsiteY71" fmla="*/ 64667 h 115489"/>
                  <a:gd name="connsiteX72" fmla="*/ 918516 w 1133732"/>
                  <a:gd name="connsiteY72" fmla="*/ 64667 h 115489"/>
                  <a:gd name="connsiteX73" fmla="*/ 920846 w 1133732"/>
                  <a:gd name="connsiteY73" fmla="*/ 62337 h 115489"/>
                  <a:gd name="connsiteX74" fmla="*/ 920846 w 1133732"/>
                  <a:gd name="connsiteY74" fmla="*/ 59747 h 115489"/>
                  <a:gd name="connsiteX75" fmla="*/ 894951 w 1133732"/>
                  <a:gd name="connsiteY75" fmla="*/ 26343 h 115489"/>
                  <a:gd name="connsiteX76" fmla="*/ 869057 w 1133732"/>
                  <a:gd name="connsiteY76" fmla="*/ 58970 h 115489"/>
                  <a:gd name="connsiteX77" fmla="*/ 899483 w 1133732"/>
                  <a:gd name="connsiteY77" fmla="*/ 92245 h 115489"/>
                  <a:gd name="connsiteX78" fmla="*/ 916315 w 1133732"/>
                  <a:gd name="connsiteY78" fmla="*/ 87713 h 115489"/>
                  <a:gd name="connsiteX79" fmla="*/ 824518 w 1133732"/>
                  <a:gd name="connsiteY79" fmla="*/ 74766 h 115489"/>
                  <a:gd name="connsiteX80" fmla="*/ 824518 w 1133732"/>
                  <a:gd name="connsiteY80" fmla="*/ 43434 h 115489"/>
                  <a:gd name="connsiteX81" fmla="*/ 833323 w 1133732"/>
                  <a:gd name="connsiteY81" fmla="*/ 39938 h 115489"/>
                  <a:gd name="connsiteX82" fmla="*/ 841221 w 1133732"/>
                  <a:gd name="connsiteY82" fmla="*/ 58582 h 115489"/>
                  <a:gd name="connsiteX83" fmla="*/ 832805 w 1133732"/>
                  <a:gd name="connsiteY83" fmla="*/ 78132 h 115489"/>
                  <a:gd name="connsiteX84" fmla="*/ 824518 w 1133732"/>
                  <a:gd name="connsiteY84" fmla="*/ 74766 h 115489"/>
                  <a:gd name="connsiteX85" fmla="*/ 819599 w 1133732"/>
                  <a:gd name="connsiteY85" fmla="*/ 113608 h 115489"/>
                  <a:gd name="connsiteX86" fmla="*/ 824518 w 1133732"/>
                  <a:gd name="connsiteY86" fmla="*/ 108688 h 115489"/>
                  <a:gd name="connsiteX87" fmla="*/ 824518 w 1133732"/>
                  <a:gd name="connsiteY87" fmla="*/ 87066 h 115489"/>
                  <a:gd name="connsiteX88" fmla="*/ 839020 w 1133732"/>
                  <a:gd name="connsiteY88" fmla="*/ 92892 h 115489"/>
                  <a:gd name="connsiteX89" fmla="*/ 859735 w 1133732"/>
                  <a:gd name="connsiteY89" fmla="*/ 58452 h 115489"/>
                  <a:gd name="connsiteX90" fmla="*/ 838890 w 1133732"/>
                  <a:gd name="connsiteY90" fmla="*/ 26990 h 115489"/>
                  <a:gd name="connsiteX91" fmla="*/ 822836 w 1133732"/>
                  <a:gd name="connsiteY91" fmla="*/ 34629 h 115489"/>
                  <a:gd name="connsiteX92" fmla="*/ 822836 w 1133732"/>
                  <a:gd name="connsiteY92" fmla="*/ 33335 h 115489"/>
                  <a:gd name="connsiteX93" fmla="*/ 816750 w 1133732"/>
                  <a:gd name="connsiteY93" fmla="*/ 28544 h 115489"/>
                  <a:gd name="connsiteX94" fmla="*/ 812477 w 1133732"/>
                  <a:gd name="connsiteY94" fmla="*/ 28544 h 115489"/>
                  <a:gd name="connsiteX95" fmla="*/ 807557 w 1133732"/>
                  <a:gd name="connsiteY95" fmla="*/ 33464 h 115489"/>
                  <a:gd name="connsiteX96" fmla="*/ 807557 w 1133732"/>
                  <a:gd name="connsiteY96" fmla="*/ 109983 h 115489"/>
                  <a:gd name="connsiteX97" fmla="*/ 812477 w 1133732"/>
                  <a:gd name="connsiteY97" fmla="*/ 114902 h 115489"/>
                  <a:gd name="connsiteX98" fmla="*/ 777779 w 1133732"/>
                  <a:gd name="connsiteY98" fmla="*/ 52367 h 115489"/>
                  <a:gd name="connsiteX99" fmla="*/ 761595 w 1133732"/>
                  <a:gd name="connsiteY99" fmla="*/ 52367 h 115489"/>
                  <a:gd name="connsiteX100" fmla="*/ 769751 w 1133732"/>
                  <a:gd name="connsiteY100" fmla="*/ 38255 h 115489"/>
                  <a:gd name="connsiteX101" fmla="*/ 777779 w 1133732"/>
                  <a:gd name="connsiteY101" fmla="*/ 52367 h 115489"/>
                  <a:gd name="connsiteX102" fmla="*/ 790726 w 1133732"/>
                  <a:gd name="connsiteY102" fmla="*/ 87066 h 115489"/>
                  <a:gd name="connsiteX103" fmla="*/ 792228 w 1133732"/>
                  <a:gd name="connsiteY103" fmla="*/ 80463 h 115489"/>
                  <a:gd name="connsiteX104" fmla="*/ 792150 w 1133732"/>
                  <a:gd name="connsiteY104" fmla="*/ 80333 h 115489"/>
                  <a:gd name="connsiteX105" fmla="*/ 790079 w 1133732"/>
                  <a:gd name="connsiteY105" fmla="*/ 76967 h 115489"/>
                  <a:gd name="connsiteX106" fmla="*/ 783088 w 1133732"/>
                  <a:gd name="connsiteY106" fmla="*/ 75413 h 115489"/>
                  <a:gd name="connsiteX107" fmla="*/ 773377 w 1133732"/>
                  <a:gd name="connsiteY107" fmla="*/ 78003 h 115489"/>
                  <a:gd name="connsiteX108" fmla="*/ 762113 w 1133732"/>
                  <a:gd name="connsiteY108" fmla="*/ 64020 h 115489"/>
                  <a:gd name="connsiteX109" fmla="*/ 793575 w 1133732"/>
                  <a:gd name="connsiteY109" fmla="*/ 64020 h 115489"/>
                  <a:gd name="connsiteX110" fmla="*/ 795905 w 1133732"/>
                  <a:gd name="connsiteY110" fmla="*/ 61689 h 115489"/>
                  <a:gd name="connsiteX111" fmla="*/ 795905 w 1133732"/>
                  <a:gd name="connsiteY111" fmla="*/ 59100 h 115489"/>
                  <a:gd name="connsiteX112" fmla="*/ 770011 w 1133732"/>
                  <a:gd name="connsiteY112" fmla="*/ 25696 h 115489"/>
                  <a:gd name="connsiteX113" fmla="*/ 744116 w 1133732"/>
                  <a:gd name="connsiteY113" fmla="*/ 58323 h 115489"/>
                  <a:gd name="connsiteX114" fmla="*/ 774412 w 1133732"/>
                  <a:gd name="connsiteY114" fmla="*/ 91598 h 115489"/>
                  <a:gd name="connsiteX115" fmla="*/ 791373 w 1133732"/>
                  <a:gd name="connsiteY115" fmla="*/ 87066 h 115489"/>
                  <a:gd name="connsiteX116" fmla="*/ 714596 w 1133732"/>
                  <a:gd name="connsiteY116" fmla="*/ 89914 h 115489"/>
                  <a:gd name="connsiteX117" fmla="*/ 719516 w 1133732"/>
                  <a:gd name="connsiteY117" fmla="*/ 84994 h 115489"/>
                  <a:gd name="connsiteX118" fmla="*/ 719516 w 1133732"/>
                  <a:gd name="connsiteY118" fmla="*/ 45376 h 115489"/>
                  <a:gd name="connsiteX119" fmla="*/ 728579 w 1133732"/>
                  <a:gd name="connsiteY119" fmla="*/ 42398 h 115489"/>
                  <a:gd name="connsiteX120" fmla="*/ 732075 w 1133732"/>
                  <a:gd name="connsiteY120" fmla="*/ 42398 h 115489"/>
                  <a:gd name="connsiteX121" fmla="*/ 735442 w 1133732"/>
                  <a:gd name="connsiteY121" fmla="*/ 40197 h 115489"/>
                  <a:gd name="connsiteX122" fmla="*/ 737513 w 1133732"/>
                  <a:gd name="connsiteY122" fmla="*/ 28544 h 115489"/>
                  <a:gd name="connsiteX123" fmla="*/ 735752 w 1133732"/>
                  <a:gd name="connsiteY123" fmla="*/ 25981 h 115489"/>
                  <a:gd name="connsiteX124" fmla="*/ 735570 w 1133732"/>
                  <a:gd name="connsiteY124" fmla="*/ 25955 h 115489"/>
                  <a:gd name="connsiteX125" fmla="*/ 732982 w 1133732"/>
                  <a:gd name="connsiteY125" fmla="*/ 25955 h 115489"/>
                  <a:gd name="connsiteX126" fmla="*/ 717962 w 1133732"/>
                  <a:gd name="connsiteY126" fmla="*/ 34112 h 115489"/>
                  <a:gd name="connsiteX127" fmla="*/ 717962 w 1133732"/>
                  <a:gd name="connsiteY127" fmla="*/ 31781 h 115489"/>
                  <a:gd name="connsiteX128" fmla="*/ 712006 w 1133732"/>
                  <a:gd name="connsiteY128" fmla="*/ 26990 h 115489"/>
                  <a:gd name="connsiteX129" fmla="*/ 707734 w 1133732"/>
                  <a:gd name="connsiteY129" fmla="*/ 26990 h 115489"/>
                  <a:gd name="connsiteX130" fmla="*/ 702814 w 1133732"/>
                  <a:gd name="connsiteY130" fmla="*/ 31911 h 115489"/>
                  <a:gd name="connsiteX131" fmla="*/ 702814 w 1133732"/>
                  <a:gd name="connsiteY131" fmla="*/ 84735 h 115489"/>
                  <a:gd name="connsiteX132" fmla="*/ 707734 w 1133732"/>
                  <a:gd name="connsiteY132" fmla="*/ 89655 h 115489"/>
                  <a:gd name="connsiteX133" fmla="*/ 652061 w 1133732"/>
                  <a:gd name="connsiteY133" fmla="*/ 48224 h 115489"/>
                  <a:gd name="connsiteX134" fmla="*/ 660217 w 1133732"/>
                  <a:gd name="connsiteY134" fmla="*/ 39161 h 115489"/>
                  <a:gd name="connsiteX135" fmla="*/ 668504 w 1133732"/>
                  <a:gd name="connsiteY135" fmla="*/ 48353 h 115489"/>
                  <a:gd name="connsiteX136" fmla="*/ 660217 w 1133732"/>
                  <a:gd name="connsiteY136" fmla="*/ 57158 h 115489"/>
                  <a:gd name="connsiteX137" fmla="*/ 652061 w 1133732"/>
                  <a:gd name="connsiteY137" fmla="*/ 48224 h 115489"/>
                  <a:gd name="connsiteX138" fmla="*/ 661124 w 1133732"/>
                  <a:gd name="connsiteY138" fmla="*/ 89785 h 115489"/>
                  <a:gd name="connsiteX139" fmla="*/ 672000 w 1133732"/>
                  <a:gd name="connsiteY139" fmla="*/ 95870 h 115489"/>
                  <a:gd name="connsiteX140" fmla="*/ 659052 w 1133732"/>
                  <a:gd name="connsiteY140" fmla="*/ 103768 h 115489"/>
                  <a:gd name="connsiteX141" fmla="*/ 647659 w 1133732"/>
                  <a:gd name="connsiteY141" fmla="*/ 96129 h 115489"/>
                  <a:gd name="connsiteX142" fmla="*/ 649083 w 1133732"/>
                  <a:gd name="connsiteY142" fmla="*/ 89785 h 115489"/>
                  <a:gd name="connsiteX143" fmla="*/ 689220 w 1133732"/>
                  <a:gd name="connsiteY143" fmla="*/ 93410 h 115489"/>
                  <a:gd name="connsiteX144" fmla="*/ 667468 w 1133732"/>
                  <a:gd name="connsiteY144" fmla="*/ 75543 h 115489"/>
                  <a:gd name="connsiteX145" fmla="*/ 655815 w 1133732"/>
                  <a:gd name="connsiteY145" fmla="*/ 75543 h 115489"/>
                  <a:gd name="connsiteX146" fmla="*/ 651802 w 1133732"/>
                  <a:gd name="connsiteY146" fmla="*/ 72435 h 115489"/>
                  <a:gd name="connsiteX147" fmla="*/ 653615 w 1133732"/>
                  <a:gd name="connsiteY147" fmla="*/ 67774 h 115489"/>
                  <a:gd name="connsiteX148" fmla="*/ 660217 w 1133732"/>
                  <a:gd name="connsiteY148" fmla="*/ 67774 h 115489"/>
                  <a:gd name="connsiteX149" fmla="*/ 684688 w 1133732"/>
                  <a:gd name="connsiteY149" fmla="*/ 48612 h 115489"/>
                  <a:gd name="connsiteX150" fmla="*/ 682875 w 1133732"/>
                  <a:gd name="connsiteY150" fmla="*/ 39549 h 115489"/>
                  <a:gd name="connsiteX151" fmla="*/ 685076 w 1133732"/>
                  <a:gd name="connsiteY151" fmla="*/ 38643 h 115489"/>
                  <a:gd name="connsiteX152" fmla="*/ 688961 w 1133732"/>
                  <a:gd name="connsiteY152" fmla="*/ 32687 h 115489"/>
                  <a:gd name="connsiteX153" fmla="*/ 688961 w 1133732"/>
                  <a:gd name="connsiteY153" fmla="*/ 32687 h 115489"/>
                  <a:gd name="connsiteX154" fmla="*/ 684688 w 1133732"/>
                  <a:gd name="connsiteY154" fmla="*/ 28285 h 115489"/>
                  <a:gd name="connsiteX155" fmla="*/ 670187 w 1133732"/>
                  <a:gd name="connsiteY155" fmla="*/ 28285 h 115489"/>
                  <a:gd name="connsiteX156" fmla="*/ 659829 w 1133732"/>
                  <a:gd name="connsiteY156" fmla="*/ 26731 h 115489"/>
                  <a:gd name="connsiteX157" fmla="*/ 635359 w 1133732"/>
                  <a:gd name="connsiteY157" fmla="*/ 47447 h 115489"/>
                  <a:gd name="connsiteX158" fmla="*/ 642868 w 1133732"/>
                  <a:gd name="connsiteY158" fmla="*/ 64020 h 115489"/>
                  <a:gd name="connsiteX159" fmla="*/ 635877 w 1133732"/>
                  <a:gd name="connsiteY159" fmla="*/ 76967 h 115489"/>
                  <a:gd name="connsiteX160" fmla="*/ 641185 w 1133732"/>
                  <a:gd name="connsiteY160" fmla="*/ 87454 h 115489"/>
                  <a:gd name="connsiteX161" fmla="*/ 633158 w 1133732"/>
                  <a:gd name="connsiteY161" fmla="*/ 99107 h 115489"/>
                  <a:gd name="connsiteX162" fmla="*/ 659052 w 1133732"/>
                  <a:gd name="connsiteY162" fmla="*/ 115420 h 115489"/>
                  <a:gd name="connsiteX163" fmla="*/ 689090 w 1133732"/>
                  <a:gd name="connsiteY163" fmla="*/ 93540 h 115489"/>
                  <a:gd name="connsiteX164" fmla="*/ 607134 w 1133732"/>
                  <a:gd name="connsiteY164" fmla="*/ 53791 h 115489"/>
                  <a:gd name="connsiteX165" fmla="*/ 590949 w 1133732"/>
                  <a:gd name="connsiteY165" fmla="*/ 53791 h 115489"/>
                  <a:gd name="connsiteX166" fmla="*/ 598977 w 1133732"/>
                  <a:gd name="connsiteY166" fmla="*/ 39679 h 115489"/>
                  <a:gd name="connsiteX167" fmla="*/ 607134 w 1133732"/>
                  <a:gd name="connsiteY167" fmla="*/ 53791 h 115489"/>
                  <a:gd name="connsiteX168" fmla="*/ 620081 w 1133732"/>
                  <a:gd name="connsiteY168" fmla="*/ 88490 h 115489"/>
                  <a:gd name="connsiteX169" fmla="*/ 621505 w 1133732"/>
                  <a:gd name="connsiteY169" fmla="*/ 81757 h 115489"/>
                  <a:gd name="connsiteX170" fmla="*/ 619434 w 1133732"/>
                  <a:gd name="connsiteY170" fmla="*/ 78391 h 115489"/>
                  <a:gd name="connsiteX171" fmla="*/ 612442 w 1133732"/>
                  <a:gd name="connsiteY171" fmla="*/ 76838 h 115489"/>
                  <a:gd name="connsiteX172" fmla="*/ 602732 w 1133732"/>
                  <a:gd name="connsiteY172" fmla="*/ 79427 h 115489"/>
                  <a:gd name="connsiteX173" fmla="*/ 591467 w 1133732"/>
                  <a:gd name="connsiteY173" fmla="*/ 65444 h 115489"/>
                  <a:gd name="connsiteX174" fmla="*/ 622800 w 1133732"/>
                  <a:gd name="connsiteY174" fmla="*/ 65444 h 115489"/>
                  <a:gd name="connsiteX175" fmla="*/ 625130 w 1133732"/>
                  <a:gd name="connsiteY175" fmla="*/ 63113 h 115489"/>
                  <a:gd name="connsiteX176" fmla="*/ 625130 w 1133732"/>
                  <a:gd name="connsiteY176" fmla="*/ 60524 h 115489"/>
                  <a:gd name="connsiteX177" fmla="*/ 599236 w 1133732"/>
                  <a:gd name="connsiteY177" fmla="*/ 27120 h 115489"/>
                  <a:gd name="connsiteX178" fmla="*/ 573341 w 1133732"/>
                  <a:gd name="connsiteY178" fmla="*/ 59747 h 115489"/>
                  <a:gd name="connsiteX179" fmla="*/ 603767 w 1133732"/>
                  <a:gd name="connsiteY179" fmla="*/ 93022 h 115489"/>
                  <a:gd name="connsiteX180" fmla="*/ 620728 w 1133732"/>
                  <a:gd name="connsiteY180" fmla="*/ 88490 h 115489"/>
                  <a:gd name="connsiteX181" fmla="*/ 528803 w 1133732"/>
                  <a:gd name="connsiteY181" fmla="*/ 75543 h 115489"/>
                  <a:gd name="connsiteX182" fmla="*/ 528803 w 1133732"/>
                  <a:gd name="connsiteY182" fmla="*/ 44210 h 115489"/>
                  <a:gd name="connsiteX183" fmla="*/ 537736 w 1133732"/>
                  <a:gd name="connsiteY183" fmla="*/ 40715 h 115489"/>
                  <a:gd name="connsiteX184" fmla="*/ 545504 w 1133732"/>
                  <a:gd name="connsiteY184" fmla="*/ 59359 h 115489"/>
                  <a:gd name="connsiteX185" fmla="*/ 537089 w 1133732"/>
                  <a:gd name="connsiteY185" fmla="*/ 78909 h 115489"/>
                  <a:gd name="connsiteX186" fmla="*/ 528803 w 1133732"/>
                  <a:gd name="connsiteY186" fmla="*/ 75543 h 115489"/>
                  <a:gd name="connsiteX187" fmla="*/ 564019 w 1133732"/>
                  <a:gd name="connsiteY187" fmla="*/ 58323 h 115489"/>
                  <a:gd name="connsiteX188" fmla="*/ 543174 w 1133732"/>
                  <a:gd name="connsiteY188" fmla="*/ 26861 h 115489"/>
                  <a:gd name="connsiteX189" fmla="*/ 528803 w 1133732"/>
                  <a:gd name="connsiteY189" fmla="*/ 32817 h 115489"/>
                  <a:gd name="connsiteX190" fmla="*/ 528803 w 1133732"/>
                  <a:gd name="connsiteY190" fmla="*/ 6275 h 115489"/>
                  <a:gd name="connsiteX191" fmla="*/ 523883 w 1133732"/>
                  <a:gd name="connsiteY191" fmla="*/ 1355 h 115489"/>
                  <a:gd name="connsiteX192" fmla="*/ 516503 w 1133732"/>
                  <a:gd name="connsiteY192" fmla="*/ 1355 h 115489"/>
                  <a:gd name="connsiteX193" fmla="*/ 511583 w 1133732"/>
                  <a:gd name="connsiteY193" fmla="*/ 6275 h 115489"/>
                  <a:gd name="connsiteX194" fmla="*/ 511583 w 1133732"/>
                  <a:gd name="connsiteY194" fmla="*/ 86159 h 115489"/>
                  <a:gd name="connsiteX195" fmla="*/ 516503 w 1133732"/>
                  <a:gd name="connsiteY195" fmla="*/ 91080 h 115489"/>
                  <a:gd name="connsiteX196" fmla="*/ 520775 w 1133732"/>
                  <a:gd name="connsiteY196" fmla="*/ 91080 h 115489"/>
                  <a:gd name="connsiteX197" fmla="*/ 526860 w 1133732"/>
                  <a:gd name="connsiteY197" fmla="*/ 86289 h 115489"/>
                  <a:gd name="connsiteX198" fmla="*/ 526860 w 1133732"/>
                  <a:gd name="connsiteY198" fmla="*/ 85383 h 115489"/>
                  <a:gd name="connsiteX199" fmla="*/ 542527 w 1133732"/>
                  <a:gd name="connsiteY199" fmla="*/ 92763 h 115489"/>
                  <a:gd name="connsiteX200" fmla="*/ 563760 w 1133732"/>
                  <a:gd name="connsiteY200" fmla="*/ 58323 h 115489"/>
                  <a:gd name="connsiteX201" fmla="*/ 445810 w 1133732"/>
                  <a:gd name="connsiteY201" fmla="*/ 41621 h 115489"/>
                  <a:gd name="connsiteX202" fmla="*/ 445810 w 1133732"/>
                  <a:gd name="connsiteY202" fmla="*/ 86159 h 115489"/>
                  <a:gd name="connsiteX203" fmla="*/ 450730 w 1133732"/>
                  <a:gd name="connsiteY203" fmla="*/ 91080 h 115489"/>
                  <a:gd name="connsiteX204" fmla="*/ 458240 w 1133732"/>
                  <a:gd name="connsiteY204" fmla="*/ 91080 h 115489"/>
                  <a:gd name="connsiteX205" fmla="*/ 463160 w 1133732"/>
                  <a:gd name="connsiteY205" fmla="*/ 86159 h 115489"/>
                  <a:gd name="connsiteX206" fmla="*/ 463160 w 1133732"/>
                  <a:gd name="connsiteY206" fmla="*/ 41621 h 115489"/>
                  <a:gd name="connsiteX207" fmla="*/ 468727 w 1133732"/>
                  <a:gd name="connsiteY207" fmla="*/ 41621 h 115489"/>
                  <a:gd name="connsiteX208" fmla="*/ 473647 w 1133732"/>
                  <a:gd name="connsiteY208" fmla="*/ 36701 h 115489"/>
                  <a:gd name="connsiteX209" fmla="*/ 473647 w 1133732"/>
                  <a:gd name="connsiteY209" fmla="*/ 33335 h 115489"/>
                  <a:gd name="connsiteX210" fmla="*/ 468727 w 1133732"/>
                  <a:gd name="connsiteY210" fmla="*/ 28544 h 115489"/>
                  <a:gd name="connsiteX211" fmla="*/ 463160 w 1133732"/>
                  <a:gd name="connsiteY211" fmla="*/ 28544 h 115489"/>
                  <a:gd name="connsiteX212" fmla="*/ 463160 w 1133732"/>
                  <a:gd name="connsiteY212" fmla="*/ 19610 h 115489"/>
                  <a:gd name="connsiteX213" fmla="*/ 468209 w 1133732"/>
                  <a:gd name="connsiteY213" fmla="*/ 13784 h 115489"/>
                  <a:gd name="connsiteX214" fmla="*/ 471446 w 1133732"/>
                  <a:gd name="connsiteY214" fmla="*/ 13784 h 115489"/>
                  <a:gd name="connsiteX215" fmla="*/ 475330 w 1133732"/>
                  <a:gd name="connsiteY215" fmla="*/ 11583 h 115489"/>
                  <a:gd name="connsiteX216" fmla="*/ 477014 w 1133732"/>
                  <a:gd name="connsiteY216" fmla="*/ 7052 h 115489"/>
                  <a:gd name="connsiteX217" fmla="*/ 473919 w 1133732"/>
                  <a:gd name="connsiteY217" fmla="*/ 1225 h 115489"/>
                  <a:gd name="connsiteX218" fmla="*/ 473906 w 1133732"/>
                  <a:gd name="connsiteY218" fmla="*/ 1225 h 115489"/>
                  <a:gd name="connsiteX219" fmla="*/ 464066 w 1133732"/>
                  <a:gd name="connsiteY219" fmla="*/ 60 h 115489"/>
                  <a:gd name="connsiteX220" fmla="*/ 445810 w 1133732"/>
                  <a:gd name="connsiteY220" fmla="*/ 20646 h 115489"/>
                  <a:gd name="connsiteX221" fmla="*/ 445810 w 1133732"/>
                  <a:gd name="connsiteY221" fmla="*/ 28156 h 115489"/>
                  <a:gd name="connsiteX222" fmla="*/ 444516 w 1133732"/>
                  <a:gd name="connsiteY222" fmla="*/ 28156 h 115489"/>
                  <a:gd name="connsiteX223" fmla="*/ 439596 w 1133732"/>
                  <a:gd name="connsiteY223" fmla="*/ 32946 h 115489"/>
                  <a:gd name="connsiteX224" fmla="*/ 439596 w 1133732"/>
                  <a:gd name="connsiteY224" fmla="*/ 36313 h 115489"/>
                  <a:gd name="connsiteX225" fmla="*/ 444516 w 1133732"/>
                  <a:gd name="connsiteY225" fmla="*/ 41233 h 115489"/>
                  <a:gd name="connsiteX226" fmla="*/ 396611 w 1133732"/>
                  <a:gd name="connsiteY226" fmla="*/ 60006 h 115489"/>
                  <a:gd name="connsiteX227" fmla="*/ 405156 w 1133732"/>
                  <a:gd name="connsiteY227" fmla="*/ 39808 h 115489"/>
                  <a:gd name="connsiteX228" fmla="*/ 413831 w 1133732"/>
                  <a:gd name="connsiteY228" fmla="*/ 59488 h 115489"/>
                  <a:gd name="connsiteX229" fmla="*/ 405286 w 1133732"/>
                  <a:gd name="connsiteY229" fmla="*/ 79945 h 115489"/>
                  <a:gd name="connsiteX230" fmla="*/ 396611 w 1133732"/>
                  <a:gd name="connsiteY230" fmla="*/ 60006 h 115489"/>
                  <a:gd name="connsiteX231" fmla="*/ 432345 w 1133732"/>
                  <a:gd name="connsiteY231" fmla="*/ 60006 h 115489"/>
                  <a:gd name="connsiteX232" fmla="*/ 405156 w 1133732"/>
                  <a:gd name="connsiteY232" fmla="*/ 26861 h 115489"/>
                  <a:gd name="connsiteX233" fmla="*/ 377966 w 1133732"/>
                  <a:gd name="connsiteY233" fmla="*/ 59488 h 115489"/>
                  <a:gd name="connsiteX234" fmla="*/ 405156 w 1133732"/>
                  <a:gd name="connsiteY234" fmla="*/ 92763 h 115489"/>
                  <a:gd name="connsiteX235" fmla="*/ 432345 w 1133732"/>
                  <a:gd name="connsiteY235" fmla="*/ 60006 h 115489"/>
                  <a:gd name="connsiteX236" fmla="*/ 341714 w 1133732"/>
                  <a:gd name="connsiteY236" fmla="*/ 41621 h 115489"/>
                  <a:gd name="connsiteX237" fmla="*/ 341714 w 1133732"/>
                  <a:gd name="connsiteY237" fmla="*/ 76967 h 115489"/>
                  <a:gd name="connsiteX238" fmla="*/ 359322 w 1133732"/>
                  <a:gd name="connsiteY238" fmla="*/ 92763 h 115489"/>
                  <a:gd name="connsiteX239" fmla="*/ 366832 w 1133732"/>
                  <a:gd name="connsiteY239" fmla="*/ 91727 h 115489"/>
                  <a:gd name="connsiteX240" fmla="*/ 370458 w 1133732"/>
                  <a:gd name="connsiteY240" fmla="*/ 85771 h 115489"/>
                  <a:gd name="connsiteX241" fmla="*/ 369551 w 1133732"/>
                  <a:gd name="connsiteY241" fmla="*/ 80981 h 115489"/>
                  <a:gd name="connsiteX242" fmla="*/ 366845 w 1133732"/>
                  <a:gd name="connsiteY242" fmla="*/ 79103 h 115489"/>
                  <a:gd name="connsiteX243" fmla="*/ 366573 w 1133732"/>
                  <a:gd name="connsiteY243" fmla="*/ 79168 h 115489"/>
                  <a:gd name="connsiteX244" fmla="*/ 363595 w 1133732"/>
                  <a:gd name="connsiteY244" fmla="*/ 79168 h 115489"/>
                  <a:gd name="connsiteX245" fmla="*/ 358934 w 1133732"/>
                  <a:gd name="connsiteY245" fmla="*/ 72565 h 115489"/>
                  <a:gd name="connsiteX246" fmla="*/ 358934 w 1133732"/>
                  <a:gd name="connsiteY246" fmla="*/ 41233 h 115489"/>
                  <a:gd name="connsiteX247" fmla="*/ 365538 w 1133732"/>
                  <a:gd name="connsiteY247" fmla="*/ 41233 h 115489"/>
                  <a:gd name="connsiteX248" fmla="*/ 370458 w 1133732"/>
                  <a:gd name="connsiteY248" fmla="*/ 36313 h 115489"/>
                  <a:gd name="connsiteX249" fmla="*/ 370458 w 1133732"/>
                  <a:gd name="connsiteY249" fmla="*/ 32946 h 115489"/>
                  <a:gd name="connsiteX250" fmla="*/ 365538 w 1133732"/>
                  <a:gd name="connsiteY250" fmla="*/ 28156 h 115489"/>
                  <a:gd name="connsiteX251" fmla="*/ 358934 w 1133732"/>
                  <a:gd name="connsiteY251" fmla="*/ 28156 h 115489"/>
                  <a:gd name="connsiteX252" fmla="*/ 358934 w 1133732"/>
                  <a:gd name="connsiteY252" fmla="*/ 15208 h 115489"/>
                  <a:gd name="connsiteX253" fmla="*/ 354972 w 1133732"/>
                  <a:gd name="connsiteY253" fmla="*/ 11143 h 115489"/>
                  <a:gd name="connsiteX254" fmla="*/ 354274 w 1133732"/>
                  <a:gd name="connsiteY254" fmla="*/ 11195 h 115489"/>
                  <a:gd name="connsiteX255" fmla="*/ 346505 w 1133732"/>
                  <a:gd name="connsiteY255" fmla="*/ 12490 h 115489"/>
                  <a:gd name="connsiteX256" fmla="*/ 341714 w 1133732"/>
                  <a:gd name="connsiteY256" fmla="*/ 18186 h 115489"/>
                  <a:gd name="connsiteX257" fmla="*/ 341714 w 1133732"/>
                  <a:gd name="connsiteY257" fmla="*/ 28674 h 115489"/>
                  <a:gd name="connsiteX258" fmla="*/ 340161 w 1133732"/>
                  <a:gd name="connsiteY258" fmla="*/ 28674 h 115489"/>
                  <a:gd name="connsiteX259" fmla="*/ 335370 w 1133732"/>
                  <a:gd name="connsiteY259" fmla="*/ 33464 h 115489"/>
                  <a:gd name="connsiteX260" fmla="*/ 335370 w 1133732"/>
                  <a:gd name="connsiteY260" fmla="*/ 36830 h 115489"/>
                  <a:gd name="connsiteX261" fmla="*/ 340161 w 1133732"/>
                  <a:gd name="connsiteY261" fmla="*/ 41750 h 115489"/>
                  <a:gd name="connsiteX262" fmla="*/ 328767 w 1133732"/>
                  <a:gd name="connsiteY262" fmla="*/ 72047 h 115489"/>
                  <a:gd name="connsiteX263" fmla="*/ 311676 w 1133732"/>
                  <a:gd name="connsiteY263" fmla="*/ 52238 h 115489"/>
                  <a:gd name="connsiteX264" fmla="*/ 302872 w 1133732"/>
                  <a:gd name="connsiteY264" fmla="*/ 45635 h 115489"/>
                  <a:gd name="connsiteX265" fmla="*/ 309087 w 1133732"/>
                  <a:gd name="connsiteY265" fmla="*/ 40715 h 115489"/>
                  <a:gd name="connsiteX266" fmla="*/ 317632 w 1133732"/>
                  <a:gd name="connsiteY266" fmla="*/ 42009 h 115489"/>
                  <a:gd name="connsiteX267" fmla="*/ 323977 w 1133732"/>
                  <a:gd name="connsiteY267" fmla="*/ 38773 h 115489"/>
                  <a:gd name="connsiteX268" fmla="*/ 325013 w 1133732"/>
                  <a:gd name="connsiteY268" fmla="*/ 35277 h 115489"/>
                  <a:gd name="connsiteX269" fmla="*/ 322034 w 1133732"/>
                  <a:gd name="connsiteY269" fmla="*/ 28932 h 115489"/>
                  <a:gd name="connsiteX270" fmla="*/ 307275 w 1133732"/>
                  <a:gd name="connsiteY270" fmla="*/ 26861 h 115489"/>
                  <a:gd name="connsiteX271" fmla="*/ 285911 w 1133732"/>
                  <a:gd name="connsiteY271" fmla="*/ 45894 h 115489"/>
                  <a:gd name="connsiteX272" fmla="*/ 300930 w 1133732"/>
                  <a:gd name="connsiteY272" fmla="*/ 65315 h 115489"/>
                  <a:gd name="connsiteX273" fmla="*/ 311547 w 1133732"/>
                  <a:gd name="connsiteY273" fmla="*/ 72953 h 115489"/>
                  <a:gd name="connsiteX274" fmla="*/ 303132 w 1133732"/>
                  <a:gd name="connsiteY274" fmla="*/ 78521 h 115489"/>
                  <a:gd name="connsiteX275" fmla="*/ 292644 w 1133732"/>
                  <a:gd name="connsiteY275" fmla="*/ 76190 h 115489"/>
                  <a:gd name="connsiteX276" fmla="*/ 286339 w 1133732"/>
                  <a:gd name="connsiteY276" fmla="*/ 78676 h 115489"/>
                  <a:gd name="connsiteX277" fmla="*/ 286300 w 1133732"/>
                  <a:gd name="connsiteY277" fmla="*/ 78780 h 115489"/>
                  <a:gd name="connsiteX278" fmla="*/ 284617 w 1133732"/>
                  <a:gd name="connsiteY278" fmla="*/ 82793 h 115489"/>
                  <a:gd name="connsiteX279" fmla="*/ 287335 w 1133732"/>
                  <a:gd name="connsiteY279" fmla="*/ 89137 h 115489"/>
                  <a:gd name="connsiteX280" fmla="*/ 305980 w 1133732"/>
                  <a:gd name="connsiteY280" fmla="*/ 92763 h 115489"/>
                  <a:gd name="connsiteX281" fmla="*/ 328767 w 1133732"/>
                  <a:gd name="connsiteY281" fmla="*/ 72047 h 115489"/>
                  <a:gd name="connsiteX282" fmla="*/ 230886 w 1133732"/>
                  <a:gd name="connsiteY282" fmla="*/ 53532 h 115489"/>
                  <a:gd name="connsiteX283" fmla="*/ 212630 w 1133732"/>
                  <a:gd name="connsiteY283" fmla="*/ 53532 h 115489"/>
                  <a:gd name="connsiteX284" fmla="*/ 220657 w 1133732"/>
                  <a:gd name="connsiteY284" fmla="*/ 39420 h 115489"/>
                  <a:gd name="connsiteX285" fmla="*/ 228814 w 1133732"/>
                  <a:gd name="connsiteY285" fmla="*/ 53532 h 115489"/>
                  <a:gd name="connsiteX286" fmla="*/ 241762 w 1133732"/>
                  <a:gd name="connsiteY286" fmla="*/ 88231 h 115489"/>
                  <a:gd name="connsiteX287" fmla="*/ 243263 w 1133732"/>
                  <a:gd name="connsiteY287" fmla="*/ 81628 h 115489"/>
                  <a:gd name="connsiteX288" fmla="*/ 243186 w 1133732"/>
                  <a:gd name="connsiteY288" fmla="*/ 81499 h 115489"/>
                  <a:gd name="connsiteX289" fmla="*/ 241114 w 1133732"/>
                  <a:gd name="connsiteY289" fmla="*/ 78132 h 115489"/>
                  <a:gd name="connsiteX290" fmla="*/ 234122 w 1133732"/>
                  <a:gd name="connsiteY290" fmla="*/ 76579 h 115489"/>
                  <a:gd name="connsiteX291" fmla="*/ 224412 w 1133732"/>
                  <a:gd name="connsiteY291" fmla="*/ 79168 h 115489"/>
                  <a:gd name="connsiteX292" fmla="*/ 213148 w 1133732"/>
                  <a:gd name="connsiteY292" fmla="*/ 65185 h 115489"/>
                  <a:gd name="connsiteX293" fmla="*/ 244480 w 1133732"/>
                  <a:gd name="connsiteY293" fmla="*/ 65185 h 115489"/>
                  <a:gd name="connsiteX294" fmla="*/ 246810 w 1133732"/>
                  <a:gd name="connsiteY294" fmla="*/ 62855 h 115489"/>
                  <a:gd name="connsiteX295" fmla="*/ 246810 w 1133732"/>
                  <a:gd name="connsiteY295" fmla="*/ 60265 h 115489"/>
                  <a:gd name="connsiteX296" fmla="*/ 220916 w 1133732"/>
                  <a:gd name="connsiteY296" fmla="*/ 26861 h 115489"/>
                  <a:gd name="connsiteX297" fmla="*/ 195021 w 1133732"/>
                  <a:gd name="connsiteY297" fmla="*/ 59488 h 115489"/>
                  <a:gd name="connsiteX298" fmla="*/ 225448 w 1133732"/>
                  <a:gd name="connsiteY298" fmla="*/ 92763 h 115489"/>
                  <a:gd name="connsiteX299" fmla="*/ 242409 w 1133732"/>
                  <a:gd name="connsiteY299" fmla="*/ 88231 h 115489"/>
                  <a:gd name="connsiteX300" fmla="*/ 149188 w 1133732"/>
                  <a:gd name="connsiteY300" fmla="*/ 60265 h 115489"/>
                  <a:gd name="connsiteX301" fmla="*/ 157604 w 1133732"/>
                  <a:gd name="connsiteY301" fmla="*/ 40715 h 115489"/>
                  <a:gd name="connsiteX302" fmla="*/ 165761 w 1133732"/>
                  <a:gd name="connsiteY302" fmla="*/ 44210 h 115489"/>
                  <a:gd name="connsiteX303" fmla="*/ 165761 w 1133732"/>
                  <a:gd name="connsiteY303" fmla="*/ 75413 h 115489"/>
                  <a:gd name="connsiteX304" fmla="*/ 156956 w 1133732"/>
                  <a:gd name="connsiteY304" fmla="*/ 78909 h 115489"/>
                  <a:gd name="connsiteX305" fmla="*/ 149188 w 1133732"/>
                  <a:gd name="connsiteY305" fmla="*/ 60265 h 115489"/>
                  <a:gd name="connsiteX306" fmla="*/ 167444 w 1133732"/>
                  <a:gd name="connsiteY306" fmla="*/ 85253 h 115489"/>
                  <a:gd name="connsiteX307" fmla="*/ 167444 w 1133732"/>
                  <a:gd name="connsiteY307" fmla="*/ 86289 h 115489"/>
                  <a:gd name="connsiteX308" fmla="*/ 173529 w 1133732"/>
                  <a:gd name="connsiteY308" fmla="*/ 91080 h 115489"/>
                  <a:gd name="connsiteX309" fmla="*/ 177931 w 1133732"/>
                  <a:gd name="connsiteY309" fmla="*/ 91080 h 115489"/>
                  <a:gd name="connsiteX310" fmla="*/ 182722 w 1133732"/>
                  <a:gd name="connsiteY310" fmla="*/ 86159 h 115489"/>
                  <a:gd name="connsiteX311" fmla="*/ 182722 w 1133732"/>
                  <a:gd name="connsiteY311" fmla="*/ 6275 h 115489"/>
                  <a:gd name="connsiteX312" fmla="*/ 177931 w 1133732"/>
                  <a:gd name="connsiteY312" fmla="*/ 1355 h 115489"/>
                  <a:gd name="connsiteX313" fmla="*/ 170422 w 1133732"/>
                  <a:gd name="connsiteY313" fmla="*/ 1355 h 115489"/>
                  <a:gd name="connsiteX314" fmla="*/ 165502 w 1133732"/>
                  <a:gd name="connsiteY314" fmla="*/ 6275 h 115489"/>
                  <a:gd name="connsiteX315" fmla="*/ 165502 w 1133732"/>
                  <a:gd name="connsiteY315" fmla="*/ 32817 h 115489"/>
                  <a:gd name="connsiteX316" fmla="*/ 151131 w 1133732"/>
                  <a:gd name="connsiteY316" fmla="*/ 26861 h 115489"/>
                  <a:gd name="connsiteX317" fmla="*/ 130285 w 1133732"/>
                  <a:gd name="connsiteY317" fmla="*/ 60524 h 115489"/>
                  <a:gd name="connsiteX318" fmla="*/ 151907 w 1133732"/>
                  <a:gd name="connsiteY318" fmla="*/ 92763 h 115489"/>
                  <a:gd name="connsiteX319" fmla="*/ 167185 w 1133732"/>
                  <a:gd name="connsiteY319" fmla="*/ 85253 h 115489"/>
                  <a:gd name="connsiteX320" fmla="*/ 67491 w 1133732"/>
                  <a:gd name="connsiteY320" fmla="*/ 41621 h 115489"/>
                  <a:gd name="connsiteX321" fmla="*/ 67491 w 1133732"/>
                  <a:gd name="connsiteY321" fmla="*/ 86159 h 115489"/>
                  <a:gd name="connsiteX322" fmla="*/ 72281 w 1133732"/>
                  <a:gd name="connsiteY322" fmla="*/ 91080 h 115489"/>
                  <a:gd name="connsiteX323" fmla="*/ 79791 w 1133732"/>
                  <a:gd name="connsiteY323" fmla="*/ 91080 h 115489"/>
                  <a:gd name="connsiteX324" fmla="*/ 84711 w 1133732"/>
                  <a:gd name="connsiteY324" fmla="*/ 86159 h 115489"/>
                  <a:gd name="connsiteX325" fmla="*/ 84711 w 1133732"/>
                  <a:gd name="connsiteY325" fmla="*/ 41621 h 115489"/>
                  <a:gd name="connsiteX326" fmla="*/ 90278 w 1133732"/>
                  <a:gd name="connsiteY326" fmla="*/ 41621 h 115489"/>
                  <a:gd name="connsiteX327" fmla="*/ 95198 w 1133732"/>
                  <a:gd name="connsiteY327" fmla="*/ 36701 h 115489"/>
                  <a:gd name="connsiteX328" fmla="*/ 95198 w 1133732"/>
                  <a:gd name="connsiteY328" fmla="*/ 33335 h 115489"/>
                  <a:gd name="connsiteX329" fmla="*/ 90278 w 1133732"/>
                  <a:gd name="connsiteY329" fmla="*/ 28544 h 115489"/>
                  <a:gd name="connsiteX330" fmla="*/ 84452 w 1133732"/>
                  <a:gd name="connsiteY330" fmla="*/ 28544 h 115489"/>
                  <a:gd name="connsiteX331" fmla="*/ 84452 w 1133732"/>
                  <a:gd name="connsiteY331" fmla="*/ 19610 h 115489"/>
                  <a:gd name="connsiteX332" fmla="*/ 89631 w 1133732"/>
                  <a:gd name="connsiteY332" fmla="*/ 13784 h 115489"/>
                  <a:gd name="connsiteX333" fmla="*/ 92738 w 1133732"/>
                  <a:gd name="connsiteY333" fmla="*/ 13784 h 115489"/>
                  <a:gd name="connsiteX334" fmla="*/ 96752 w 1133732"/>
                  <a:gd name="connsiteY334" fmla="*/ 11583 h 115489"/>
                  <a:gd name="connsiteX335" fmla="*/ 98305 w 1133732"/>
                  <a:gd name="connsiteY335" fmla="*/ 7052 h 115489"/>
                  <a:gd name="connsiteX336" fmla="*/ 95470 w 1133732"/>
                  <a:gd name="connsiteY336" fmla="*/ 1303 h 115489"/>
                  <a:gd name="connsiteX337" fmla="*/ 95198 w 1133732"/>
                  <a:gd name="connsiteY337" fmla="*/ 1225 h 115489"/>
                  <a:gd name="connsiteX338" fmla="*/ 85358 w 1133732"/>
                  <a:gd name="connsiteY338" fmla="*/ 60 h 115489"/>
                  <a:gd name="connsiteX339" fmla="*/ 67232 w 1133732"/>
                  <a:gd name="connsiteY339" fmla="*/ 20646 h 115489"/>
                  <a:gd name="connsiteX340" fmla="*/ 67232 w 1133732"/>
                  <a:gd name="connsiteY340" fmla="*/ 28156 h 115489"/>
                  <a:gd name="connsiteX341" fmla="*/ 65808 w 1133732"/>
                  <a:gd name="connsiteY341" fmla="*/ 28156 h 115489"/>
                  <a:gd name="connsiteX342" fmla="*/ 60888 w 1133732"/>
                  <a:gd name="connsiteY342" fmla="*/ 32946 h 115489"/>
                  <a:gd name="connsiteX343" fmla="*/ 60888 w 1133732"/>
                  <a:gd name="connsiteY343" fmla="*/ 36313 h 115489"/>
                  <a:gd name="connsiteX344" fmla="*/ 65808 w 1133732"/>
                  <a:gd name="connsiteY344" fmla="*/ 41233 h 115489"/>
                  <a:gd name="connsiteX345" fmla="*/ 18162 w 1133732"/>
                  <a:gd name="connsiteY345" fmla="*/ 60006 h 115489"/>
                  <a:gd name="connsiteX346" fmla="*/ 26707 w 1133732"/>
                  <a:gd name="connsiteY346" fmla="*/ 39808 h 115489"/>
                  <a:gd name="connsiteX347" fmla="*/ 35382 w 1133732"/>
                  <a:gd name="connsiteY347" fmla="*/ 59488 h 115489"/>
                  <a:gd name="connsiteX348" fmla="*/ 26836 w 1133732"/>
                  <a:gd name="connsiteY348" fmla="*/ 79945 h 115489"/>
                  <a:gd name="connsiteX349" fmla="*/ 18162 w 1133732"/>
                  <a:gd name="connsiteY349" fmla="*/ 60006 h 115489"/>
                  <a:gd name="connsiteX350" fmla="*/ 53896 w 1133732"/>
                  <a:gd name="connsiteY350" fmla="*/ 60006 h 115489"/>
                  <a:gd name="connsiteX351" fmla="*/ 26707 w 1133732"/>
                  <a:gd name="connsiteY351" fmla="*/ 26861 h 115489"/>
                  <a:gd name="connsiteX352" fmla="*/ -482 w 1133732"/>
                  <a:gd name="connsiteY352" fmla="*/ 59488 h 115489"/>
                  <a:gd name="connsiteX353" fmla="*/ 26707 w 1133732"/>
                  <a:gd name="connsiteY353" fmla="*/ 92763 h 115489"/>
                  <a:gd name="connsiteX354" fmla="*/ 53896 w 1133732"/>
                  <a:gd name="connsiteY354" fmla="*/ 60006 h 11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1133732" h="115489">
                    <a:moveTo>
                      <a:pt x="1133182" y="80851"/>
                    </a:moveTo>
                    <a:cubicBezTo>
                      <a:pt x="1133040" y="74805"/>
                      <a:pt x="1128093" y="69975"/>
                      <a:pt x="1122047" y="69975"/>
                    </a:cubicBezTo>
                    <a:cubicBezTo>
                      <a:pt x="1116014" y="69975"/>
                      <a:pt x="1111106" y="74818"/>
                      <a:pt x="1111042" y="80851"/>
                    </a:cubicBezTo>
                    <a:cubicBezTo>
                      <a:pt x="1110382" y="86962"/>
                      <a:pt x="1114797" y="92452"/>
                      <a:pt x="1120908" y="93125"/>
                    </a:cubicBezTo>
                    <a:cubicBezTo>
                      <a:pt x="1127032" y="93785"/>
                      <a:pt x="1132521" y="89358"/>
                      <a:pt x="1133182" y="83246"/>
                    </a:cubicBezTo>
                    <a:cubicBezTo>
                      <a:pt x="1133273" y="82457"/>
                      <a:pt x="1133273" y="81654"/>
                      <a:pt x="1133182" y="80851"/>
                    </a:cubicBezTo>
                    <a:moveTo>
                      <a:pt x="1100425" y="71529"/>
                    </a:moveTo>
                    <a:cubicBezTo>
                      <a:pt x="1100425" y="58582"/>
                      <a:pt x="1092916" y="54439"/>
                      <a:pt x="1083205" y="51720"/>
                    </a:cubicBezTo>
                    <a:cubicBezTo>
                      <a:pt x="1076213" y="49778"/>
                      <a:pt x="1074401" y="49130"/>
                      <a:pt x="1074401" y="45117"/>
                    </a:cubicBezTo>
                    <a:cubicBezTo>
                      <a:pt x="1074401" y="41103"/>
                      <a:pt x="1076861" y="40197"/>
                      <a:pt x="1080616" y="40197"/>
                    </a:cubicBezTo>
                    <a:cubicBezTo>
                      <a:pt x="1083555" y="40158"/>
                      <a:pt x="1086494" y="40585"/>
                      <a:pt x="1089290" y="41491"/>
                    </a:cubicBezTo>
                    <a:cubicBezTo>
                      <a:pt x="1091893" y="42191"/>
                      <a:pt x="1094586" y="40779"/>
                      <a:pt x="1095506" y="38255"/>
                    </a:cubicBezTo>
                    <a:lnTo>
                      <a:pt x="1096670" y="34759"/>
                    </a:lnTo>
                    <a:cubicBezTo>
                      <a:pt x="1097461" y="32156"/>
                      <a:pt x="1096101" y="29386"/>
                      <a:pt x="1093563" y="28415"/>
                    </a:cubicBezTo>
                    <a:cubicBezTo>
                      <a:pt x="1088785" y="26926"/>
                      <a:pt x="1083801" y="26227"/>
                      <a:pt x="1078803" y="26343"/>
                    </a:cubicBezTo>
                    <a:cubicBezTo>
                      <a:pt x="1065856" y="26343"/>
                      <a:pt x="1057569" y="32817"/>
                      <a:pt x="1057569" y="45376"/>
                    </a:cubicBezTo>
                    <a:cubicBezTo>
                      <a:pt x="1056689" y="54749"/>
                      <a:pt x="1063176" y="63217"/>
                      <a:pt x="1072459" y="64797"/>
                    </a:cubicBezTo>
                    <a:cubicBezTo>
                      <a:pt x="1080486" y="66998"/>
                      <a:pt x="1083076" y="68033"/>
                      <a:pt x="1083076" y="72435"/>
                    </a:cubicBezTo>
                    <a:cubicBezTo>
                      <a:pt x="1083076" y="76838"/>
                      <a:pt x="1080486" y="78003"/>
                      <a:pt x="1074660" y="78003"/>
                    </a:cubicBezTo>
                    <a:cubicBezTo>
                      <a:pt x="1071086" y="77951"/>
                      <a:pt x="1067552" y="77161"/>
                      <a:pt x="1064302" y="75672"/>
                    </a:cubicBezTo>
                    <a:cubicBezTo>
                      <a:pt x="1061803" y="74598"/>
                      <a:pt x="1058916" y="75750"/>
                      <a:pt x="1057842" y="78249"/>
                    </a:cubicBezTo>
                    <a:cubicBezTo>
                      <a:pt x="1057829" y="78249"/>
                      <a:pt x="1057829" y="78262"/>
                      <a:pt x="1057829" y="78262"/>
                    </a:cubicBezTo>
                    <a:lnTo>
                      <a:pt x="1056145" y="82275"/>
                    </a:lnTo>
                    <a:cubicBezTo>
                      <a:pt x="1055239" y="84774"/>
                      <a:pt x="1056431" y="87545"/>
                      <a:pt x="1058865" y="88619"/>
                    </a:cubicBezTo>
                    <a:cubicBezTo>
                      <a:pt x="1064781" y="91015"/>
                      <a:pt x="1071112" y="92245"/>
                      <a:pt x="1077509" y="92245"/>
                    </a:cubicBezTo>
                    <a:cubicBezTo>
                      <a:pt x="1093434" y="92245"/>
                      <a:pt x="1100425" y="84606"/>
                      <a:pt x="1100425" y="71529"/>
                    </a:cubicBezTo>
                    <a:moveTo>
                      <a:pt x="1046176" y="10289"/>
                    </a:moveTo>
                    <a:cubicBezTo>
                      <a:pt x="1046176" y="4566"/>
                      <a:pt x="1041541" y="-69"/>
                      <a:pt x="1035818" y="-69"/>
                    </a:cubicBezTo>
                    <a:cubicBezTo>
                      <a:pt x="1035779" y="-69"/>
                      <a:pt x="1035728" y="-69"/>
                      <a:pt x="1035688" y="-69"/>
                    </a:cubicBezTo>
                    <a:cubicBezTo>
                      <a:pt x="1029928" y="578"/>
                      <a:pt x="1025784" y="5757"/>
                      <a:pt x="1026431" y="11518"/>
                    </a:cubicBezTo>
                    <a:cubicBezTo>
                      <a:pt x="1026975" y="16387"/>
                      <a:pt x="1030820" y="20232"/>
                      <a:pt x="1035688" y="20776"/>
                    </a:cubicBezTo>
                    <a:cubicBezTo>
                      <a:pt x="1041411" y="20776"/>
                      <a:pt x="1046047" y="16141"/>
                      <a:pt x="1046047" y="10418"/>
                    </a:cubicBezTo>
                    <a:cubicBezTo>
                      <a:pt x="1046047" y="10379"/>
                      <a:pt x="1046047" y="10327"/>
                      <a:pt x="1046047" y="10289"/>
                    </a:cubicBezTo>
                    <a:moveTo>
                      <a:pt x="1039444" y="90562"/>
                    </a:moveTo>
                    <a:cubicBezTo>
                      <a:pt x="1042162" y="90562"/>
                      <a:pt x="1044364" y="88361"/>
                      <a:pt x="1044364" y="85642"/>
                    </a:cubicBezTo>
                    <a:lnTo>
                      <a:pt x="1044364" y="32817"/>
                    </a:lnTo>
                    <a:cubicBezTo>
                      <a:pt x="1044299" y="30150"/>
                      <a:pt x="1042111" y="28026"/>
                      <a:pt x="1039444" y="28026"/>
                    </a:cubicBezTo>
                    <a:lnTo>
                      <a:pt x="1024813" y="28026"/>
                    </a:lnTo>
                    <a:cubicBezTo>
                      <a:pt x="1022146" y="28026"/>
                      <a:pt x="1019958" y="30150"/>
                      <a:pt x="1019893" y="32817"/>
                    </a:cubicBezTo>
                    <a:lnTo>
                      <a:pt x="1019893" y="34370"/>
                    </a:lnTo>
                    <a:cubicBezTo>
                      <a:pt x="1019932" y="37219"/>
                      <a:pt x="1021913" y="39679"/>
                      <a:pt x="1024683" y="40326"/>
                    </a:cubicBezTo>
                    <a:lnTo>
                      <a:pt x="1027014" y="40974"/>
                    </a:lnTo>
                    <a:lnTo>
                      <a:pt x="1027014" y="85642"/>
                    </a:lnTo>
                    <a:cubicBezTo>
                      <a:pt x="1027014" y="88361"/>
                      <a:pt x="1029215" y="90562"/>
                      <a:pt x="1031934" y="90562"/>
                    </a:cubicBezTo>
                    <a:close/>
                    <a:moveTo>
                      <a:pt x="944410" y="90562"/>
                    </a:moveTo>
                    <a:cubicBezTo>
                      <a:pt x="947129" y="90562"/>
                      <a:pt x="949330" y="88361"/>
                      <a:pt x="949330" y="85642"/>
                    </a:cubicBezTo>
                    <a:lnTo>
                      <a:pt x="949330" y="43822"/>
                    </a:lnTo>
                    <a:cubicBezTo>
                      <a:pt x="951790" y="41440"/>
                      <a:pt x="955104" y="40145"/>
                      <a:pt x="958523" y="40197"/>
                    </a:cubicBezTo>
                    <a:cubicBezTo>
                      <a:pt x="962019" y="40197"/>
                      <a:pt x="964220" y="41491"/>
                      <a:pt x="964220" y="47577"/>
                    </a:cubicBezTo>
                    <a:lnTo>
                      <a:pt x="964220" y="85642"/>
                    </a:lnTo>
                    <a:cubicBezTo>
                      <a:pt x="964220" y="88361"/>
                      <a:pt x="966421" y="90562"/>
                      <a:pt x="969140" y="90562"/>
                    </a:cubicBezTo>
                    <a:lnTo>
                      <a:pt x="976778" y="90562"/>
                    </a:lnTo>
                    <a:cubicBezTo>
                      <a:pt x="979445" y="90497"/>
                      <a:pt x="981569" y="88309"/>
                      <a:pt x="981569" y="85642"/>
                    </a:cubicBezTo>
                    <a:lnTo>
                      <a:pt x="981569" y="43692"/>
                    </a:lnTo>
                    <a:cubicBezTo>
                      <a:pt x="981569" y="30745"/>
                      <a:pt x="976002" y="26343"/>
                      <a:pt x="965385" y="26343"/>
                    </a:cubicBezTo>
                    <a:cubicBezTo>
                      <a:pt x="958665" y="26330"/>
                      <a:pt x="952256" y="29101"/>
                      <a:pt x="947647" y="33982"/>
                    </a:cubicBezTo>
                    <a:lnTo>
                      <a:pt x="947647" y="32687"/>
                    </a:lnTo>
                    <a:cubicBezTo>
                      <a:pt x="946896" y="29917"/>
                      <a:pt x="944424" y="27975"/>
                      <a:pt x="941562" y="27897"/>
                    </a:cubicBezTo>
                    <a:lnTo>
                      <a:pt x="937289" y="27897"/>
                    </a:lnTo>
                    <a:cubicBezTo>
                      <a:pt x="934570" y="27897"/>
                      <a:pt x="932369" y="30098"/>
                      <a:pt x="932369" y="32817"/>
                    </a:cubicBezTo>
                    <a:lnTo>
                      <a:pt x="932369" y="85642"/>
                    </a:lnTo>
                    <a:cubicBezTo>
                      <a:pt x="932369" y="88361"/>
                      <a:pt x="934570" y="90562"/>
                      <a:pt x="937289" y="90562"/>
                    </a:cubicBezTo>
                    <a:close/>
                    <a:moveTo>
                      <a:pt x="902720" y="53014"/>
                    </a:moveTo>
                    <a:lnTo>
                      <a:pt x="887183" y="53014"/>
                    </a:lnTo>
                    <a:cubicBezTo>
                      <a:pt x="887183" y="41621"/>
                      <a:pt x="889643" y="38902"/>
                      <a:pt x="895211" y="38902"/>
                    </a:cubicBezTo>
                    <a:cubicBezTo>
                      <a:pt x="900778" y="38902"/>
                      <a:pt x="903108" y="42916"/>
                      <a:pt x="903367" y="53014"/>
                    </a:cubicBezTo>
                    <a:moveTo>
                      <a:pt x="915668" y="87713"/>
                    </a:moveTo>
                    <a:cubicBezTo>
                      <a:pt x="917933" y="86276"/>
                      <a:pt x="918633" y="83272"/>
                      <a:pt x="917221" y="80981"/>
                    </a:cubicBezTo>
                    <a:lnTo>
                      <a:pt x="915020" y="77614"/>
                    </a:lnTo>
                    <a:cubicBezTo>
                      <a:pt x="913531" y="75323"/>
                      <a:pt x="910488" y="74636"/>
                      <a:pt x="908158" y="76061"/>
                    </a:cubicBezTo>
                    <a:cubicBezTo>
                      <a:pt x="905193" y="77718"/>
                      <a:pt x="901853" y="78611"/>
                      <a:pt x="898447" y="78650"/>
                    </a:cubicBezTo>
                    <a:cubicBezTo>
                      <a:pt x="890809" y="78650"/>
                      <a:pt x="887701" y="76190"/>
                      <a:pt x="887183" y="64667"/>
                    </a:cubicBezTo>
                    <a:lnTo>
                      <a:pt x="918516" y="64667"/>
                    </a:lnTo>
                    <a:cubicBezTo>
                      <a:pt x="919772" y="64602"/>
                      <a:pt x="920781" y="63592"/>
                      <a:pt x="920846" y="62337"/>
                    </a:cubicBezTo>
                    <a:lnTo>
                      <a:pt x="920846" y="59747"/>
                    </a:lnTo>
                    <a:cubicBezTo>
                      <a:pt x="920846" y="36701"/>
                      <a:pt x="913467" y="26343"/>
                      <a:pt x="894951" y="26343"/>
                    </a:cubicBezTo>
                    <a:cubicBezTo>
                      <a:pt x="878639" y="26343"/>
                      <a:pt x="869057" y="35277"/>
                      <a:pt x="869057" y="58970"/>
                    </a:cubicBezTo>
                    <a:cubicBezTo>
                      <a:pt x="869057" y="82664"/>
                      <a:pt x="878509" y="92245"/>
                      <a:pt x="899483" y="92245"/>
                    </a:cubicBezTo>
                    <a:cubicBezTo>
                      <a:pt x="905400" y="92271"/>
                      <a:pt x="911214" y="90704"/>
                      <a:pt x="916315" y="87713"/>
                    </a:cubicBezTo>
                    <a:moveTo>
                      <a:pt x="824518" y="74766"/>
                    </a:moveTo>
                    <a:lnTo>
                      <a:pt x="824518" y="43434"/>
                    </a:lnTo>
                    <a:cubicBezTo>
                      <a:pt x="826901" y="41194"/>
                      <a:pt x="830047" y="39951"/>
                      <a:pt x="833323" y="39938"/>
                    </a:cubicBezTo>
                    <a:cubicBezTo>
                      <a:pt x="839797" y="39938"/>
                      <a:pt x="841221" y="43175"/>
                      <a:pt x="841221" y="58582"/>
                    </a:cubicBezTo>
                    <a:cubicBezTo>
                      <a:pt x="841221" y="73989"/>
                      <a:pt x="839537" y="78132"/>
                      <a:pt x="832805" y="78132"/>
                    </a:cubicBezTo>
                    <a:cubicBezTo>
                      <a:pt x="829710" y="78132"/>
                      <a:pt x="826732" y="76928"/>
                      <a:pt x="824518" y="74766"/>
                    </a:cubicBezTo>
                    <a:moveTo>
                      <a:pt x="819599" y="113608"/>
                    </a:moveTo>
                    <a:cubicBezTo>
                      <a:pt x="822317" y="113608"/>
                      <a:pt x="824518" y="111407"/>
                      <a:pt x="824518" y="108688"/>
                    </a:cubicBezTo>
                    <a:lnTo>
                      <a:pt x="824518" y="87066"/>
                    </a:lnTo>
                    <a:cubicBezTo>
                      <a:pt x="828428" y="90795"/>
                      <a:pt x="833620" y="92879"/>
                      <a:pt x="839020" y="92892"/>
                    </a:cubicBezTo>
                    <a:cubicBezTo>
                      <a:pt x="853002" y="92892"/>
                      <a:pt x="859735" y="84865"/>
                      <a:pt x="859735" y="58452"/>
                    </a:cubicBezTo>
                    <a:cubicBezTo>
                      <a:pt x="859735" y="32040"/>
                      <a:pt x="852096" y="26990"/>
                      <a:pt x="838890" y="26990"/>
                    </a:cubicBezTo>
                    <a:cubicBezTo>
                      <a:pt x="832688" y="27081"/>
                      <a:pt x="826823" y="29878"/>
                      <a:pt x="822836" y="34629"/>
                    </a:cubicBezTo>
                    <a:lnTo>
                      <a:pt x="822836" y="33335"/>
                    </a:lnTo>
                    <a:cubicBezTo>
                      <a:pt x="822058" y="30590"/>
                      <a:pt x="819599" y="28661"/>
                      <a:pt x="816750" y="28544"/>
                    </a:cubicBezTo>
                    <a:lnTo>
                      <a:pt x="812477" y="28544"/>
                    </a:lnTo>
                    <a:cubicBezTo>
                      <a:pt x="809759" y="28544"/>
                      <a:pt x="807557" y="30745"/>
                      <a:pt x="807557" y="33464"/>
                    </a:cubicBezTo>
                    <a:lnTo>
                      <a:pt x="807557" y="109983"/>
                    </a:lnTo>
                    <a:cubicBezTo>
                      <a:pt x="807557" y="112701"/>
                      <a:pt x="809759" y="114902"/>
                      <a:pt x="812477" y="114902"/>
                    </a:cubicBezTo>
                    <a:close/>
                    <a:moveTo>
                      <a:pt x="777779" y="52367"/>
                    </a:moveTo>
                    <a:lnTo>
                      <a:pt x="761595" y="52367"/>
                    </a:lnTo>
                    <a:cubicBezTo>
                      <a:pt x="761595" y="40974"/>
                      <a:pt x="764184" y="38255"/>
                      <a:pt x="769751" y="38255"/>
                    </a:cubicBezTo>
                    <a:cubicBezTo>
                      <a:pt x="775319" y="38255"/>
                      <a:pt x="777520" y="42268"/>
                      <a:pt x="777779" y="52367"/>
                    </a:cubicBezTo>
                    <a:moveTo>
                      <a:pt x="790726" y="87066"/>
                    </a:moveTo>
                    <a:cubicBezTo>
                      <a:pt x="792966" y="85655"/>
                      <a:pt x="793640" y="82703"/>
                      <a:pt x="792228" y="80463"/>
                    </a:cubicBezTo>
                    <a:cubicBezTo>
                      <a:pt x="792202" y="80424"/>
                      <a:pt x="792176" y="80372"/>
                      <a:pt x="792150" y="80333"/>
                    </a:cubicBezTo>
                    <a:lnTo>
                      <a:pt x="790079" y="76967"/>
                    </a:lnTo>
                    <a:cubicBezTo>
                      <a:pt x="788538" y="74662"/>
                      <a:pt x="785457" y="73976"/>
                      <a:pt x="783088" y="75413"/>
                    </a:cubicBezTo>
                    <a:cubicBezTo>
                      <a:pt x="780123" y="77096"/>
                      <a:pt x="776782" y="77977"/>
                      <a:pt x="773377" y="78003"/>
                    </a:cubicBezTo>
                    <a:cubicBezTo>
                      <a:pt x="765867" y="78003"/>
                      <a:pt x="762760" y="75543"/>
                      <a:pt x="762113" y="64020"/>
                    </a:cubicBezTo>
                    <a:lnTo>
                      <a:pt x="793575" y="64020"/>
                    </a:lnTo>
                    <a:cubicBezTo>
                      <a:pt x="794830" y="63955"/>
                      <a:pt x="795840" y="62945"/>
                      <a:pt x="795905" y="61689"/>
                    </a:cubicBezTo>
                    <a:lnTo>
                      <a:pt x="795905" y="59100"/>
                    </a:lnTo>
                    <a:cubicBezTo>
                      <a:pt x="795905" y="36054"/>
                      <a:pt x="788525" y="25696"/>
                      <a:pt x="770011" y="25696"/>
                    </a:cubicBezTo>
                    <a:cubicBezTo>
                      <a:pt x="753567" y="25696"/>
                      <a:pt x="744116" y="34629"/>
                      <a:pt x="744116" y="58323"/>
                    </a:cubicBezTo>
                    <a:cubicBezTo>
                      <a:pt x="744116" y="82016"/>
                      <a:pt x="753438" y="91598"/>
                      <a:pt x="774412" y="91598"/>
                    </a:cubicBezTo>
                    <a:cubicBezTo>
                      <a:pt x="780368" y="91623"/>
                      <a:pt x="786221" y="90057"/>
                      <a:pt x="791373" y="87066"/>
                    </a:cubicBezTo>
                    <a:moveTo>
                      <a:pt x="714596" y="89914"/>
                    </a:moveTo>
                    <a:cubicBezTo>
                      <a:pt x="717315" y="89914"/>
                      <a:pt x="719516" y="87713"/>
                      <a:pt x="719516" y="84994"/>
                    </a:cubicBezTo>
                    <a:lnTo>
                      <a:pt x="719516" y="45376"/>
                    </a:lnTo>
                    <a:cubicBezTo>
                      <a:pt x="722053" y="43265"/>
                      <a:pt x="725290" y="42204"/>
                      <a:pt x="728579" y="42398"/>
                    </a:cubicBezTo>
                    <a:cubicBezTo>
                      <a:pt x="729731" y="42204"/>
                      <a:pt x="730923" y="42204"/>
                      <a:pt x="732075" y="42398"/>
                    </a:cubicBezTo>
                    <a:cubicBezTo>
                      <a:pt x="733615" y="42721"/>
                      <a:pt x="735118" y="41737"/>
                      <a:pt x="735442" y="40197"/>
                    </a:cubicBezTo>
                    <a:lnTo>
                      <a:pt x="737513" y="28544"/>
                    </a:lnTo>
                    <a:cubicBezTo>
                      <a:pt x="737733" y="27353"/>
                      <a:pt x="736943" y="26201"/>
                      <a:pt x="735752" y="25981"/>
                    </a:cubicBezTo>
                    <a:cubicBezTo>
                      <a:pt x="735687" y="25968"/>
                      <a:pt x="735635" y="25955"/>
                      <a:pt x="735570" y="25955"/>
                    </a:cubicBezTo>
                    <a:lnTo>
                      <a:pt x="732982" y="25955"/>
                    </a:lnTo>
                    <a:cubicBezTo>
                      <a:pt x="726935" y="26045"/>
                      <a:pt x="721329" y="29088"/>
                      <a:pt x="717962" y="34112"/>
                    </a:cubicBezTo>
                    <a:lnTo>
                      <a:pt x="717962" y="31781"/>
                    </a:lnTo>
                    <a:cubicBezTo>
                      <a:pt x="717276" y="29036"/>
                      <a:pt x="714842" y="27081"/>
                      <a:pt x="712006" y="26990"/>
                    </a:cubicBezTo>
                    <a:lnTo>
                      <a:pt x="707734" y="26990"/>
                    </a:lnTo>
                    <a:cubicBezTo>
                      <a:pt x="705041" y="27055"/>
                      <a:pt x="702879" y="29217"/>
                      <a:pt x="702814" y="31911"/>
                    </a:cubicBezTo>
                    <a:lnTo>
                      <a:pt x="702814" y="84735"/>
                    </a:lnTo>
                    <a:cubicBezTo>
                      <a:pt x="702814" y="87454"/>
                      <a:pt x="705015" y="89655"/>
                      <a:pt x="707734" y="89655"/>
                    </a:cubicBezTo>
                    <a:close/>
                    <a:moveTo>
                      <a:pt x="652061" y="48224"/>
                    </a:moveTo>
                    <a:cubicBezTo>
                      <a:pt x="652061" y="42139"/>
                      <a:pt x="654003" y="39161"/>
                      <a:pt x="660217" y="39161"/>
                    </a:cubicBezTo>
                    <a:cubicBezTo>
                      <a:pt x="666432" y="39161"/>
                      <a:pt x="668504" y="42268"/>
                      <a:pt x="668504" y="48353"/>
                    </a:cubicBezTo>
                    <a:cubicBezTo>
                      <a:pt x="668504" y="54439"/>
                      <a:pt x="666691" y="57158"/>
                      <a:pt x="660217" y="57158"/>
                    </a:cubicBezTo>
                    <a:cubicBezTo>
                      <a:pt x="653743" y="57158"/>
                      <a:pt x="652061" y="53921"/>
                      <a:pt x="652061" y="48224"/>
                    </a:cubicBezTo>
                    <a:moveTo>
                      <a:pt x="661124" y="89785"/>
                    </a:moveTo>
                    <a:cubicBezTo>
                      <a:pt x="669022" y="89785"/>
                      <a:pt x="672000" y="90821"/>
                      <a:pt x="672000" y="95870"/>
                    </a:cubicBezTo>
                    <a:cubicBezTo>
                      <a:pt x="672000" y="100920"/>
                      <a:pt x="667727" y="103768"/>
                      <a:pt x="659052" y="103768"/>
                    </a:cubicBezTo>
                    <a:cubicBezTo>
                      <a:pt x="650378" y="103768"/>
                      <a:pt x="647659" y="100661"/>
                      <a:pt x="647659" y="96129"/>
                    </a:cubicBezTo>
                    <a:cubicBezTo>
                      <a:pt x="647646" y="93928"/>
                      <a:pt x="648125" y="91766"/>
                      <a:pt x="649083" y="89785"/>
                    </a:cubicBezTo>
                    <a:close/>
                    <a:moveTo>
                      <a:pt x="689220" y="93410"/>
                    </a:moveTo>
                    <a:cubicBezTo>
                      <a:pt x="689220" y="80463"/>
                      <a:pt x="679768" y="75543"/>
                      <a:pt x="667468" y="75543"/>
                    </a:cubicBezTo>
                    <a:lnTo>
                      <a:pt x="655815" y="75543"/>
                    </a:lnTo>
                    <a:cubicBezTo>
                      <a:pt x="652967" y="75543"/>
                      <a:pt x="651802" y="74248"/>
                      <a:pt x="651802" y="72435"/>
                    </a:cubicBezTo>
                    <a:cubicBezTo>
                      <a:pt x="651893" y="70726"/>
                      <a:pt x="652527" y="69095"/>
                      <a:pt x="653615" y="67774"/>
                    </a:cubicBezTo>
                    <a:cubicBezTo>
                      <a:pt x="655815" y="67917"/>
                      <a:pt x="658016" y="67917"/>
                      <a:pt x="660217" y="67774"/>
                    </a:cubicBezTo>
                    <a:cubicBezTo>
                      <a:pt x="677567" y="67774"/>
                      <a:pt x="684688" y="61819"/>
                      <a:pt x="684688" y="48612"/>
                    </a:cubicBezTo>
                    <a:cubicBezTo>
                      <a:pt x="684791" y="45492"/>
                      <a:pt x="684170" y="42385"/>
                      <a:pt x="682875" y="39549"/>
                    </a:cubicBezTo>
                    <a:lnTo>
                      <a:pt x="685076" y="38643"/>
                    </a:lnTo>
                    <a:cubicBezTo>
                      <a:pt x="687420" y="37581"/>
                      <a:pt x="688934" y="35264"/>
                      <a:pt x="688961" y="32687"/>
                    </a:cubicBezTo>
                    <a:lnTo>
                      <a:pt x="688961" y="32687"/>
                    </a:lnTo>
                    <a:cubicBezTo>
                      <a:pt x="688961" y="30305"/>
                      <a:pt x="687070" y="28350"/>
                      <a:pt x="684688" y="28285"/>
                    </a:cubicBezTo>
                    <a:lnTo>
                      <a:pt x="670187" y="28285"/>
                    </a:lnTo>
                    <a:cubicBezTo>
                      <a:pt x="666834" y="27275"/>
                      <a:pt x="663338" y="26745"/>
                      <a:pt x="659829" y="26731"/>
                    </a:cubicBezTo>
                    <a:cubicBezTo>
                      <a:pt x="642868" y="26731"/>
                      <a:pt x="635359" y="34112"/>
                      <a:pt x="635359" y="47447"/>
                    </a:cubicBezTo>
                    <a:cubicBezTo>
                      <a:pt x="634764" y="53908"/>
                      <a:pt x="637612" y="60213"/>
                      <a:pt x="642868" y="64020"/>
                    </a:cubicBezTo>
                    <a:cubicBezTo>
                      <a:pt x="638272" y="66661"/>
                      <a:pt x="635566" y="71672"/>
                      <a:pt x="635877" y="76967"/>
                    </a:cubicBezTo>
                    <a:cubicBezTo>
                      <a:pt x="635864" y="81110"/>
                      <a:pt x="637845" y="85007"/>
                      <a:pt x="641185" y="87454"/>
                    </a:cubicBezTo>
                    <a:cubicBezTo>
                      <a:pt x="636433" y="89409"/>
                      <a:pt x="633287" y="93980"/>
                      <a:pt x="633158" y="99107"/>
                    </a:cubicBezTo>
                    <a:cubicBezTo>
                      <a:pt x="633158" y="109335"/>
                      <a:pt x="641574" y="115420"/>
                      <a:pt x="659052" y="115420"/>
                    </a:cubicBezTo>
                    <a:cubicBezTo>
                      <a:pt x="679897" y="115420"/>
                      <a:pt x="689090" y="108040"/>
                      <a:pt x="689090" y="93540"/>
                    </a:cubicBezTo>
                    <a:moveTo>
                      <a:pt x="607134" y="53791"/>
                    </a:moveTo>
                    <a:lnTo>
                      <a:pt x="590949" y="53791"/>
                    </a:lnTo>
                    <a:cubicBezTo>
                      <a:pt x="590949" y="42398"/>
                      <a:pt x="593539" y="39679"/>
                      <a:pt x="598977" y="39679"/>
                    </a:cubicBezTo>
                    <a:cubicBezTo>
                      <a:pt x="604414" y="39679"/>
                      <a:pt x="606874" y="43692"/>
                      <a:pt x="607134" y="53791"/>
                    </a:cubicBezTo>
                    <a:moveTo>
                      <a:pt x="620081" y="88490"/>
                    </a:moveTo>
                    <a:cubicBezTo>
                      <a:pt x="622308" y="87001"/>
                      <a:pt x="622942" y="84010"/>
                      <a:pt x="621505" y="81757"/>
                    </a:cubicBezTo>
                    <a:lnTo>
                      <a:pt x="619434" y="78391"/>
                    </a:lnTo>
                    <a:cubicBezTo>
                      <a:pt x="617893" y="76086"/>
                      <a:pt x="614812" y="75400"/>
                      <a:pt x="612442" y="76838"/>
                    </a:cubicBezTo>
                    <a:cubicBezTo>
                      <a:pt x="609477" y="78495"/>
                      <a:pt x="606137" y="79388"/>
                      <a:pt x="602732" y="79427"/>
                    </a:cubicBezTo>
                    <a:cubicBezTo>
                      <a:pt x="595093" y="79427"/>
                      <a:pt x="592115" y="76967"/>
                      <a:pt x="591467" y="65444"/>
                    </a:cubicBezTo>
                    <a:lnTo>
                      <a:pt x="622800" y="65444"/>
                    </a:lnTo>
                    <a:cubicBezTo>
                      <a:pt x="624082" y="65444"/>
                      <a:pt x="625130" y="64395"/>
                      <a:pt x="625130" y="63113"/>
                    </a:cubicBezTo>
                    <a:lnTo>
                      <a:pt x="625130" y="60524"/>
                    </a:lnTo>
                    <a:cubicBezTo>
                      <a:pt x="625130" y="37478"/>
                      <a:pt x="617750" y="27120"/>
                      <a:pt x="599236" y="27120"/>
                    </a:cubicBezTo>
                    <a:cubicBezTo>
                      <a:pt x="582793" y="27120"/>
                      <a:pt x="573341" y="36054"/>
                      <a:pt x="573341" y="59747"/>
                    </a:cubicBezTo>
                    <a:cubicBezTo>
                      <a:pt x="573341" y="83441"/>
                      <a:pt x="582793" y="93022"/>
                      <a:pt x="603767" y="93022"/>
                    </a:cubicBezTo>
                    <a:cubicBezTo>
                      <a:pt x="609723" y="93022"/>
                      <a:pt x="615575" y="91468"/>
                      <a:pt x="620728" y="88490"/>
                    </a:cubicBezTo>
                    <a:moveTo>
                      <a:pt x="528803" y="75543"/>
                    </a:moveTo>
                    <a:lnTo>
                      <a:pt x="528803" y="44210"/>
                    </a:lnTo>
                    <a:cubicBezTo>
                      <a:pt x="531224" y="41945"/>
                      <a:pt x="534422" y="40689"/>
                      <a:pt x="537736" y="40715"/>
                    </a:cubicBezTo>
                    <a:cubicBezTo>
                      <a:pt x="544080" y="40715"/>
                      <a:pt x="545504" y="43951"/>
                      <a:pt x="545504" y="59359"/>
                    </a:cubicBezTo>
                    <a:cubicBezTo>
                      <a:pt x="545504" y="74766"/>
                      <a:pt x="543821" y="78909"/>
                      <a:pt x="537089" y="78909"/>
                    </a:cubicBezTo>
                    <a:cubicBezTo>
                      <a:pt x="533995" y="78883"/>
                      <a:pt x="531042" y="77679"/>
                      <a:pt x="528803" y="75543"/>
                    </a:cubicBezTo>
                    <a:moveTo>
                      <a:pt x="564019" y="58323"/>
                    </a:moveTo>
                    <a:cubicBezTo>
                      <a:pt x="564019" y="33853"/>
                      <a:pt x="556380" y="26861"/>
                      <a:pt x="543174" y="26861"/>
                    </a:cubicBezTo>
                    <a:cubicBezTo>
                      <a:pt x="537827" y="27042"/>
                      <a:pt x="532713" y="29153"/>
                      <a:pt x="528803" y="32817"/>
                    </a:cubicBezTo>
                    <a:lnTo>
                      <a:pt x="528803" y="6275"/>
                    </a:lnTo>
                    <a:cubicBezTo>
                      <a:pt x="528803" y="3556"/>
                      <a:pt x="526602" y="1355"/>
                      <a:pt x="523883" y="1355"/>
                    </a:cubicBezTo>
                    <a:lnTo>
                      <a:pt x="516503" y="1355"/>
                    </a:lnTo>
                    <a:cubicBezTo>
                      <a:pt x="513783" y="1355"/>
                      <a:pt x="511583" y="3556"/>
                      <a:pt x="511583" y="6275"/>
                    </a:cubicBezTo>
                    <a:lnTo>
                      <a:pt x="511583" y="86159"/>
                    </a:lnTo>
                    <a:cubicBezTo>
                      <a:pt x="511583" y="88878"/>
                      <a:pt x="513783" y="91080"/>
                      <a:pt x="516503" y="91080"/>
                    </a:cubicBezTo>
                    <a:lnTo>
                      <a:pt x="520775" y="91080"/>
                    </a:lnTo>
                    <a:cubicBezTo>
                      <a:pt x="523662" y="91054"/>
                      <a:pt x="526162" y="89086"/>
                      <a:pt x="526860" y="86289"/>
                    </a:cubicBezTo>
                    <a:lnTo>
                      <a:pt x="526860" y="85383"/>
                    </a:lnTo>
                    <a:cubicBezTo>
                      <a:pt x="530823" y="89927"/>
                      <a:pt x="536506" y="92607"/>
                      <a:pt x="542527" y="92763"/>
                    </a:cubicBezTo>
                    <a:cubicBezTo>
                      <a:pt x="556639" y="92763"/>
                      <a:pt x="563760" y="84735"/>
                      <a:pt x="563760" y="58323"/>
                    </a:cubicBezTo>
                    <a:moveTo>
                      <a:pt x="445810" y="41621"/>
                    </a:moveTo>
                    <a:lnTo>
                      <a:pt x="445810" y="86159"/>
                    </a:lnTo>
                    <a:cubicBezTo>
                      <a:pt x="445810" y="88878"/>
                      <a:pt x="448012" y="91080"/>
                      <a:pt x="450730" y="91080"/>
                    </a:cubicBezTo>
                    <a:lnTo>
                      <a:pt x="458240" y="91080"/>
                    </a:lnTo>
                    <a:cubicBezTo>
                      <a:pt x="460959" y="91080"/>
                      <a:pt x="463160" y="88878"/>
                      <a:pt x="463160" y="86159"/>
                    </a:cubicBezTo>
                    <a:lnTo>
                      <a:pt x="463160" y="41621"/>
                    </a:lnTo>
                    <a:lnTo>
                      <a:pt x="468727" y="41621"/>
                    </a:lnTo>
                    <a:cubicBezTo>
                      <a:pt x="471446" y="41621"/>
                      <a:pt x="473647" y="39420"/>
                      <a:pt x="473647" y="36701"/>
                    </a:cubicBezTo>
                    <a:lnTo>
                      <a:pt x="473647" y="33335"/>
                    </a:lnTo>
                    <a:cubicBezTo>
                      <a:pt x="473582" y="30667"/>
                      <a:pt x="471394" y="28544"/>
                      <a:pt x="468727" y="28544"/>
                    </a:cubicBezTo>
                    <a:lnTo>
                      <a:pt x="463160" y="28544"/>
                    </a:lnTo>
                    <a:lnTo>
                      <a:pt x="463160" y="19610"/>
                    </a:lnTo>
                    <a:cubicBezTo>
                      <a:pt x="463160" y="15467"/>
                      <a:pt x="464713" y="13784"/>
                      <a:pt x="468209" y="13784"/>
                    </a:cubicBezTo>
                    <a:cubicBezTo>
                      <a:pt x="469284" y="13629"/>
                      <a:pt x="470372" y="13629"/>
                      <a:pt x="471446" y="13784"/>
                    </a:cubicBezTo>
                    <a:cubicBezTo>
                      <a:pt x="473116" y="14134"/>
                      <a:pt x="474773" y="13189"/>
                      <a:pt x="475330" y="11583"/>
                    </a:cubicBezTo>
                    <a:lnTo>
                      <a:pt x="477014" y="7052"/>
                    </a:lnTo>
                    <a:cubicBezTo>
                      <a:pt x="477764" y="4592"/>
                      <a:pt x="476379" y="1989"/>
                      <a:pt x="473919" y="1225"/>
                    </a:cubicBezTo>
                    <a:cubicBezTo>
                      <a:pt x="473919" y="1225"/>
                      <a:pt x="473906" y="1225"/>
                      <a:pt x="473906" y="1225"/>
                    </a:cubicBezTo>
                    <a:cubicBezTo>
                      <a:pt x="470695" y="371"/>
                      <a:pt x="467381" y="-31"/>
                      <a:pt x="464066" y="60"/>
                    </a:cubicBezTo>
                    <a:cubicBezTo>
                      <a:pt x="454615" y="60"/>
                      <a:pt x="445810" y="2650"/>
                      <a:pt x="445810" y="20646"/>
                    </a:cubicBezTo>
                    <a:lnTo>
                      <a:pt x="445810" y="28156"/>
                    </a:lnTo>
                    <a:lnTo>
                      <a:pt x="444516" y="28156"/>
                    </a:lnTo>
                    <a:cubicBezTo>
                      <a:pt x="441849" y="28156"/>
                      <a:pt x="439660" y="30279"/>
                      <a:pt x="439596" y="32946"/>
                    </a:cubicBezTo>
                    <a:lnTo>
                      <a:pt x="439596" y="36313"/>
                    </a:lnTo>
                    <a:cubicBezTo>
                      <a:pt x="439596" y="39031"/>
                      <a:pt x="441796" y="41233"/>
                      <a:pt x="444516" y="41233"/>
                    </a:cubicBezTo>
                    <a:close/>
                    <a:moveTo>
                      <a:pt x="396611" y="60006"/>
                    </a:moveTo>
                    <a:cubicBezTo>
                      <a:pt x="396611" y="43304"/>
                      <a:pt x="398294" y="39808"/>
                      <a:pt x="405156" y="39808"/>
                    </a:cubicBezTo>
                    <a:cubicBezTo>
                      <a:pt x="412018" y="39808"/>
                      <a:pt x="413831" y="42916"/>
                      <a:pt x="413831" y="59488"/>
                    </a:cubicBezTo>
                    <a:cubicBezTo>
                      <a:pt x="413831" y="76061"/>
                      <a:pt x="412018" y="79945"/>
                      <a:pt x="405286" y="79945"/>
                    </a:cubicBezTo>
                    <a:cubicBezTo>
                      <a:pt x="398553" y="79945"/>
                      <a:pt x="396611" y="75931"/>
                      <a:pt x="396611" y="60006"/>
                    </a:cubicBezTo>
                    <a:moveTo>
                      <a:pt x="432345" y="60006"/>
                    </a:moveTo>
                    <a:cubicBezTo>
                      <a:pt x="432345" y="36313"/>
                      <a:pt x="422376" y="26861"/>
                      <a:pt x="405156" y="26861"/>
                    </a:cubicBezTo>
                    <a:cubicBezTo>
                      <a:pt x="387936" y="26861"/>
                      <a:pt x="377966" y="35924"/>
                      <a:pt x="377966" y="59488"/>
                    </a:cubicBezTo>
                    <a:cubicBezTo>
                      <a:pt x="377966" y="83052"/>
                      <a:pt x="387807" y="92763"/>
                      <a:pt x="405156" y="92763"/>
                    </a:cubicBezTo>
                    <a:cubicBezTo>
                      <a:pt x="422505" y="92763"/>
                      <a:pt x="432345" y="83570"/>
                      <a:pt x="432345" y="60006"/>
                    </a:cubicBezTo>
                    <a:moveTo>
                      <a:pt x="341714" y="41621"/>
                    </a:moveTo>
                    <a:lnTo>
                      <a:pt x="341714" y="76967"/>
                    </a:lnTo>
                    <a:cubicBezTo>
                      <a:pt x="341714" y="89008"/>
                      <a:pt x="348705" y="92763"/>
                      <a:pt x="359322" y="92763"/>
                    </a:cubicBezTo>
                    <a:cubicBezTo>
                      <a:pt x="361861" y="92814"/>
                      <a:pt x="364398" y="92465"/>
                      <a:pt x="366832" y="91727"/>
                    </a:cubicBezTo>
                    <a:cubicBezTo>
                      <a:pt x="369357" y="90924"/>
                      <a:pt x="370910" y="88387"/>
                      <a:pt x="370458" y="85771"/>
                    </a:cubicBezTo>
                    <a:lnTo>
                      <a:pt x="369551" y="80981"/>
                    </a:lnTo>
                    <a:cubicBezTo>
                      <a:pt x="369318" y="79712"/>
                      <a:pt x="368114" y="78870"/>
                      <a:pt x="366845" y="79103"/>
                    </a:cubicBezTo>
                    <a:cubicBezTo>
                      <a:pt x="366755" y="79116"/>
                      <a:pt x="366664" y="79142"/>
                      <a:pt x="366573" y="79168"/>
                    </a:cubicBezTo>
                    <a:cubicBezTo>
                      <a:pt x="365589" y="79246"/>
                      <a:pt x="364592" y="79246"/>
                      <a:pt x="363595" y="79168"/>
                    </a:cubicBezTo>
                    <a:cubicBezTo>
                      <a:pt x="360488" y="79168"/>
                      <a:pt x="358934" y="78003"/>
                      <a:pt x="358934" y="72565"/>
                    </a:cubicBezTo>
                    <a:lnTo>
                      <a:pt x="358934" y="41233"/>
                    </a:lnTo>
                    <a:lnTo>
                      <a:pt x="365538" y="41233"/>
                    </a:lnTo>
                    <a:cubicBezTo>
                      <a:pt x="368256" y="41233"/>
                      <a:pt x="370458" y="39031"/>
                      <a:pt x="370458" y="36313"/>
                    </a:cubicBezTo>
                    <a:lnTo>
                      <a:pt x="370458" y="32946"/>
                    </a:lnTo>
                    <a:cubicBezTo>
                      <a:pt x="370393" y="30279"/>
                      <a:pt x="368205" y="28156"/>
                      <a:pt x="365538" y="28156"/>
                    </a:cubicBezTo>
                    <a:lnTo>
                      <a:pt x="358934" y="28156"/>
                    </a:lnTo>
                    <a:lnTo>
                      <a:pt x="358934" y="15208"/>
                    </a:lnTo>
                    <a:cubicBezTo>
                      <a:pt x="358960" y="12995"/>
                      <a:pt x="357186" y="11169"/>
                      <a:pt x="354972" y="11143"/>
                    </a:cubicBezTo>
                    <a:cubicBezTo>
                      <a:pt x="354739" y="11143"/>
                      <a:pt x="354506" y="11156"/>
                      <a:pt x="354274" y="11195"/>
                    </a:cubicBezTo>
                    <a:lnTo>
                      <a:pt x="346505" y="12490"/>
                    </a:lnTo>
                    <a:cubicBezTo>
                      <a:pt x="343682" y="12891"/>
                      <a:pt x="341623" y="15338"/>
                      <a:pt x="341714" y="18186"/>
                    </a:cubicBezTo>
                    <a:lnTo>
                      <a:pt x="341714" y="28674"/>
                    </a:lnTo>
                    <a:lnTo>
                      <a:pt x="340161" y="28674"/>
                    </a:lnTo>
                    <a:cubicBezTo>
                      <a:pt x="337545" y="28738"/>
                      <a:pt x="335435" y="30849"/>
                      <a:pt x="335370" y="33464"/>
                    </a:cubicBezTo>
                    <a:lnTo>
                      <a:pt x="335370" y="36830"/>
                    </a:lnTo>
                    <a:cubicBezTo>
                      <a:pt x="335370" y="39498"/>
                      <a:pt x="337494" y="41686"/>
                      <a:pt x="340161" y="41750"/>
                    </a:cubicBezTo>
                    <a:close/>
                    <a:moveTo>
                      <a:pt x="328767" y="72047"/>
                    </a:moveTo>
                    <a:cubicBezTo>
                      <a:pt x="328767" y="59100"/>
                      <a:pt x="321387" y="54957"/>
                      <a:pt x="311676" y="52238"/>
                    </a:cubicBezTo>
                    <a:cubicBezTo>
                      <a:pt x="304685" y="50296"/>
                      <a:pt x="302872" y="49648"/>
                      <a:pt x="302872" y="45635"/>
                    </a:cubicBezTo>
                    <a:cubicBezTo>
                      <a:pt x="302872" y="41621"/>
                      <a:pt x="305332" y="40715"/>
                      <a:pt x="309087" y="40715"/>
                    </a:cubicBezTo>
                    <a:cubicBezTo>
                      <a:pt x="311987" y="40663"/>
                      <a:pt x="314875" y="41103"/>
                      <a:pt x="317632" y="42009"/>
                    </a:cubicBezTo>
                    <a:cubicBezTo>
                      <a:pt x="320261" y="42721"/>
                      <a:pt x="323005" y="41323"/>
                      <a:pt x="323977" y="38773"/>
                    </a:cubicBezTo>
                    <a:lnTo>
                      <a:pt x="325013" y="35277"/>
                    </a:lnTo>
                    <a:cubicBezTo>
                      <a:pt x="325893" y="32700"/>
                      <a:pt x="324572" y="29904"/>
                      <a:pt x="322034" y="28932"/>
                    </a:cubicBezTo>
                    <a:cubicBezTo>
                      <a:pt x="317257" y="27457"/>
                      <a:pt x="312272" y="26757"/>
                      <a:pt x="307275" y="26861"/>
                    </a:cubicBezTo>
                    <a:cubicBezTo>
                      <a:pt x="294328" y="26861"/>
                      <a:pt x="285911" y="33335"/>
                      <a:pt x="285911" y="45894"/>
                    </a:cubicBezTo>
                    <a:cubicBezTo>
                      <a:pt x="285044" y="55306"/>
                      <a:pt x="291596" y="63787"/>
                      <a:pt x="300930" y="65315"/>
                    </a:cubicBezTo>
                    <a:cubicBezTo>
                      <a:pt x="308828" y="67516"/>
                      <a:pt x="311547" y="68551"/>
                      <a:pt x="311547" y="72953"/>
                    </a:cubicBezTo>
                    <a:cubicBezTo>
                      <a:pt x="311547" y="77355"/>
                      <a:pt x="308828" y="78521"/>
                      <a:pt x="303132" y="78521"/>
                    </a:cubicBezTo>
                    <a:cubicBezTo>
                      <a:pt x="299506" y="78482"/>
                      <a:pt x="295933" y="77692"/>
                      <a:pt x="292644" y="76190"/>
                    </a:cubicBezTo>
                    <a:cubicBezTo>
                      <a:pt x="290223" y="75141"/>
                      <a:pt x="287400" y="76255"/>
                      <a:pt x="286339" y="78676"/>
                    </a:cubicBezTo>
                    <a:cubicBezTo>
                      <a:pt x="286326" y="78715"/>
                      <a:pt x="286313" y="78741"/>
                      <a:pt x="286300" y="78780"/>
                    </a:cubicBezTo>
                    <a:lnTo>
                      <a:pt x="284617" y="82793"/>
                    </a:lnTo>
                    <a:cubicBezTo>
                      <a:pt x="283646" y="85292"/>
                      <a:pt x="284850" y="88115"/>
                      <a:pt x="287335" y="89137"/>
                    </a:cubicBezTo>
                    <a:cubicBezTo>
                      <a:pt x="293265" y="91533"/>
                      <a:pt x="299597" y="92763"/>
                      <a:pt x="305980" y="92763"/>
                    </a:cubicBezTo>
                    <a:cubicBezTo>
                      <a:pt x="321905" y="92763"/>
                      <a:pt x="328767" y="85124"/>
                      <a:pt x="328767" y="72047"/>
                    </a:cubicBezTo>
                    <a:moveTo>
                      <a:pt x="230886" y="53532"/>
                    </a:moveTo>
                    <a:lnTo>
                      <a:pt x="212630" y="53532"/>
                    </a:lnTo>
                    <a:cubicBezTo>
                      <a:pt x="212630" y="42139"/>
                      <a:pt x="215219" y="39420"/>
                      <a:pt x="220657" y="39420"/>
                    </a:cubicBezTo>
                    <a:cubicBezTo>
                      <a:pt x="226095" y="39420"/>
                      <a:pt x="228555" y="43434"/>
                      <a:pt x="228814" y="53532"/>
                    </a:cubicBezTo>
                    <a:moveTo>
                      <a:pt x="241762" y="88231"/>
                    </a:moveTo>
                    <a:cubicBezTo>
                      <a:pt x="244001" y="86820"/>
                      <a:pt x="244674" y="83868"/>
                      <a:pt x="243263" y="81628"/>
                    </a:cubicBezTo>
                    <a:cubicBezTo>
                      <a:pt x="243237" y="81589"/>
                      <a:pt x="243212" y="81537"/>
                      <a:pt x="243186" y="81499"/>
                    </a:cubicBezTo>
                    <a:lnTo>
                      <a:pt x="241114" y="78132"/>
                    </a:lnTo>
                    <a:cubicBezTo>
                      <a:pt x="239573" y="75828"/>
                      <a:pt x="236491" y="75141"/>
                      <a:pt x="234122" y="76579"/>
                    </a:cubicBezTo>
                    <a:cubicBezTo>
                      <a:pt x="231157" y="78236"/>
                      <a:pt x="227817" y="79129"/>
                      <a:pt x="224412" y="79168"/>
                    </a:cubicBezTo>
                    <a:cubicBezTo>
                      <a:pt x="216773" y="79168"/>
                      <a:pt x="213795" y="76708"/>
                      <a:pt x="213148" y="65185"/>
                    </a:cubicBezTo>
                    <a:lnTo>
                      <a:pt x="244480" y="65185"/>
                    </a:lnTo>
                    <a:cubicBezTo>
                      <a:pt x="245762" y="65185"/>
                      <a:pt x="246810" y="64136"/>
                      <a:pt x="246810" y="62855"/>
                    </a:cubicBezTo>
                    <a:lnTo>
                      <a:pt x="246810" y="60265"/>
                    </a:lnTo>
                    <a:cubicBezTo>
                      <a:pt x="246810" y="37219"/>
                      <a:pt x="239560" y="26861"/>
                      <a:pt x="220916" y="26861"/>
                    </a:cubicBezTo>
                    <a:cubicBezTo>
                      <a:pt x="204473" y="26861"/>
                      <a:pt x="195021" y="35795"/>
                      <a:pt x="195021" y="59488"/>
                    </a:cubicBezTo>
                    <a:cubicBezTo>
                      <a:pt x="195021" y="83182"/>
                      <a:pt x="204473" y="92763"/>
                      <a:pt x="225448" y="92763"/>
                    </a:cubicBezTo>
                    <a:cubicBezTo>
                      <a:pt x="231403" y="92789"/>
                      <a:pt x="237256" y="91222"/>
                      <a:pt x="242409" y="88231"/>
                    </a:cubicBezTo>
                    <a:moveTo>
                      <a:pt x="149188" y="60265"/>
                    </a:moveTo>
                    <a:cubicBezTo>
                      <a:pt x="149188" y="44210"/>
                      <a:pt x="150742" y="40715"/>
                      <a:pt x="157604" y="40715"/>
                    </a:cubicBezTo>
                    <a:cubicBezTo>
                      <a:pt x="160685" y="40728"/>
                      <a:pt x="163624" y="41996"/>
                      <a:pt x="165761" y="44210"/>
                    </a:cubicBezTo>
                    <a:lnTo>
                      <a:pt x="165761" y="75413"/>
                    </a:lnTo>
                    <a:cubicBezTo>
                      <a:pt x="163379" y="77653"/>
                      <a:pt x="160233" y="78896"/>
                      <a:pt x="156956" y="78909"/>
                    </a:cubicBezTo>
                    <a:cubicBezTo>
                      <a:pt x="150612" y="78909"/>
                      <a:pt x="149188" y="75672"/>
                      <a:pt x="149188" y="60265"/>
                    </a:cubicBezTo>
                    <a:moveTo>
                      <a:pt x="167444" y="85253"/>
                    </a:moveTo>
                    <a:lnTo>
                      <a:pt x="167444" y="86289"/>
                    </a:lnTo>
                    <a:cubicBezTo>
                      <a:pt x="168182" y="89060"/>
                      <a:pt x="170668" y="91002"/>
                      <a:pt x="173529" y="91080"/>
                    </a:cubicBezTo>
                    <a:lnTo>
                      <a:pt x="177931" y="91080"/>
                    </a:lnTo>
                    <a:cubicBezTo>
                      <a:pt x="180599" y="91015"/>
                      <a:pt x="182722" y="88827"/>
                      <a:pt x="182722" y="86159"/>
                    </a:cubicBezTo>
                    <a:lnTo>
                      <a:pt x="182722" y="6275"/>
                    </a:lnTo>
                    <a:cubicBezTo>
                      <a:pt x="182722" y="3608"/>
                      <a:pt x="180599" y="1420"/>
                      <a:pt x="177931" y="1355"/>
                    </a:cubicBezTo>
                    <a:lnTo>
                      <a:pt x="170422" y="1355"/>
                    </a:lnTo>
                    <a:cubicBezTo>
                      <a:pt x="167703" y="1355"/>
                      <a:pt x="165502" y="3556"/>
                      <a:pt x="165502" y="6275"/>
                    </a:cubicBezTo>
                    <a:lnTo>
                      <a:pt x="165502" y="32817"/>
                    </a:lnTo>
                    <a:cubicBezTo>
                      <a:pt x="161657" y="29049"/>
                      <a:pt x="156503" y="26913"/>
                      <a:pt x="151131" y="26861"/>
                    </a:cubicBezTo>
                    <a:cubicBezTo>
                      <a:pt x="137018" y="26861"/>
                      <a:pt x="130285" y="34241"/>
                      <a:pt x="130285" y="60524"/>
                    </a:cubicBezTo>
                    <a:cubicBezTo>
                      <a:pt x="130285" y="86807"/>
                      <a:pt x="138701" y="92763"/>
                      <a:pt x="151907" y="92763"/>
                    </a:cubicBezTo>
                    <a:cubicBezTo>
                      <a:pt x="157876" y="92711"/>
                      <a:pt x="163495" y="89940"/>
                      <a:pt x="167185" y="85253"/>
                    </a:cubicBezTo>
                    <a:moveTo>
                      <a:pt x="67491" y="41621"/>
                    </a:moveTo>
                    <a:lnTo>
                      <a:pt x="67491" y="86159"/>
                    </a:lnTo>
                    <a:cubicBezTo>
                      <a:pt x="67491" y="88827"/>
                      <a:pt x="69614" y="91015"/>
                      <a:pt x="72281" y="91080"/>
                    </a:cubicBezTo>
                    <a:lnTo>
                      <a:pt x="79791" y="91080"/>
                    </a:lnTo>
                    <a:cubicBezTo>
                      <a:pt x="82509" y="91080"/>
                      <a:pt x="84711" y="88878"/>
                      <a:pt x="84711" y="86159"/>
                    </a:cubicBezTo>
                    <a:lnTo>
                      <a:pt x="84711" y="41621"/>
                    </a:lnTo>
                    <a:lnTo>
                      <a:pt x="90278" y="41621"/>
                    </a:lnTo>
                    <a:cubicBezTo>
                      <a:pt x="92997" y="41621"/>
                      <a:pt x="95198" y="39420"/>
                      <a:pt x="95198" y="36701"/>
                    </a:cubicBezTo>
                    <a:lnTo>
                      <a:pt x="95198" y="33335"/>
                    </a:lnTo>
                    <a:cubicBezTo>
                      <a:pt x="95133" y="30667"/>
                      <a:pt x="92945" y="28544"/>
                      <a:pt x="90278" y="28544"/>
                    </a:cubicBezTo>
                    <a:lnTo>
                      <a:pt x="84452" y="28544"/>
                    </a:lnTo>
                    <a:lnTo>
                      <a:pt x="84452" y="19610"/>
                    </a:lnTo>
                    <a:cubicBezTo>
                      <a:pt x="84452" y="15467"/>
                      <a:pt x="86005" y="13784"/>
                      <a:pt x="89631" y="13784"/>
                    </a:cubicBezTo>
                    <a:cubicBezTo>
                      <a:pt x="90666" y="13629"/>
                      <a:pt x="91702" y="13629"/>
                      <a:pt x="92738" y="13784"/>
                    </a:cubicBezTo>
                    <a:cubicBezTo>
                      <a:pt x="94434" y="14095"/>
                      <a:pt x="96105" y="13176"/>
                      <a:pt x="96752" y="11583"/>
                    </a:cubicBezTo>
                    <a:lnTo>
                      <a:pt x="98305" y="7052"/>
                    </a:lnTo>
                    <a:cubicBezTo>
                      <a:pt x="99108" y="4682"/>
                      <a:pt x="97839" y="2106"/>
                      <a:pt x="95470" y="1303"/>
                    </a:cubicBezTo>
                    <a:cubicBezTo>
                      <a:pt x="95379" y="1277"/>
                      <a:pt x="95288" y="1251"/>
                      <a:pt x="95198" y="1225"/>
                    </a:cubicBezTo>
                    <a:cubicBezTo>
                      <a:pt x="91987" y="371"/>
                      <a:pt x="88672" y="-31"/>
                      <a:pt x="85358" y="60"/>
                    </a:cubicBezTo>
                    <a:cubicBezTo>
                      <a:pt x="76036" y="60"/>
                      <a:pt x="67232" y="2650"/>
                      <a:pt x="67232" y="20646"/>
                    </a:cubicBezTo>
                    <a:lnTo>
                      <a:pt x="67232" y="28156"/>
                    </a:lnTo>
                    <a:lnTo>
                      <a:pt x="65808" y="28156"/>
                    </a:lnTo>
                    <a:cubicBezTo>
                      <a:pt x="63141" y="28156"/>
                      <a:pt x="60952" y="30279"/>
                      <a:pt x="60888" y="32946"/>
                    </a:cubicBezTo>
                    <a:lnTo>
                      <a:pt x="60888" y="36313"/>
                    </a:lnTo>
                    <a:cubicBezTo>
                      <a:pt x="60888" y="39031"/>
                      <a:pt x="63088" y="41233"/>
                      <a:pt x="65808" y="41233"/>
                    </a:cubicBezTo>
                    <a:close/>
                    <a:moveTo>
                      <a:pt x="18162" y="60006"/>
                    </a:moveTo>
                    <a:cubicBezTo>
                      <a:pt x="18162" y="43304"/>
                      <a:pt x="19845" y="39808"/>
                      <a:pt x="26707" y="39808"/>
                    </a:cubicBezTo>
                    <a:cubicBezTo>
                      <a:pt x="33569" y="39808"/>
                      <a:pt x="35382" y="42916"/>
                      <a:pt x="35382" y="59488"/>
                    </a:cubicBezTo>
                    <a:cubicBezTo>
                      <a:pt x="35382" y="76061"/>
                      <a:pt x="33569" y="79945"/>
                      <a:pt x="26836" y="79945"/>
                    </a:cubicBezTo>
                    <a:cubicBezTo>
                      <a:pt x="20104" y="79945"/>
                      <a:pt x="18162" y="75931"/>
                      <a:pt x="18162" y="60006"/>
                    </a:cubicBezTo>
                    <a:moveTo>
                      <a:pt x="53896" y="60006"/>
                    </a:moveTo>
                    <a:cubicBezTo>
                      <a:pt x="53896" y="36313"/>
                      <a:pt x="44056" y="26861"/>
                      <a:pt x="26707" y="26861"/>
                    </a:cubicBezTo>
                    <a:cubicBezTo>
                      <a:pt x="9358" y="26861"/>
                      <a:pt x="-482" y="35924"/>
                      <a:pt x="-482" y="59488"/>
                    </a:cubicBezTo>
                    <a:cubicBezTo>
                      <a:pt x="-482" y="83052"/>
                      <a:pt x="9487" y="92763"/>
                      <a:pt x="26707" y="92763"/>
                    </a:cubicBezTo>
                    <a:cubicBezTo>
                      <a:pt x="43927" y="92763"/>
                      <a:pt x="53896" y="83570"/>
                      <a:pt x="53896" y="60006"/>
                    </a:cubicBezTo>
                  </a:path>
                </a:pathLst>
              </a:custGeom>
              <a:solidFill>
                <a:srgbClr val="3C3C3B"/>
              </a:solidFill>
              <a:ln w="12937" cap="flat">
                <a:noFill/>
                <a:prstDash val="solid"/>
                <a:miter/>
              </a:ln>
            </p:spPr>
            <p:txBody>
              <a:bodyPr rtlCol="0" anchor="ctr"/>
              <a:lstStyle/>
              <a:p>
                <a:endParaRPr lang="nl-NL"/>
              </a:p>
            </p:txBody>
          </p:sp>
          <p:sp>
            <p:nvSpPr>
              <p:cNvPr id="148" name="Vrije vorm: vorm 147">
                <a:extLst>
                  <a:ext uri="{FF2B5EF4-FFF2-40B4-BE49-F238E27FC236}">
                    <a16:creationId xmlns:a16="http://schemas.microsoft.com/office/drawing/2014/main" id="{4E26F2A4-2A04-4186-ACE8-7C246EB6786C}"/>
                  </a:ext>
                </a:extLst>
              </p:cNvPr>
              <p:cNvSpPr/>
              <p:nvPr/>
            </p:nvSpPr>
            <p:spPr>
              <a:xfrm>
                <a:off x="9209494" y="2204500"/>
                <a:ext cx="1237580" cy="92707"/>
              </a:xfrm>
              <a:custGeom>
                <a:avLst/>
                <a:gdLst>
                  <a:gd name="connsiteX0" fmla="*/ 1208277 w 1237580"/>
                  <a:gd name="connsiteY0" fmla="*/ 40974 h 92707"/>
                  <a:gd name="connsiteX1" fmla="*/ 1208277 w 1237580"/>
                  <a:gd name="connsiteY1" fmla="*/ 76449 h 92707"/>
                  <a:gd name="connsiteX2" fmla="*/ 1225885 w 1237580"/>
                  <a:gd name="connsiteY2" fmla="*/ 92115 h 92707"/>
                  <a:gd name="connsiteX3" fmla="*/ 1233395 w 1237580"/>
                  <a:gd name="connsiteY3" fmla="*/ 91080 h 92707"/>
                  <a:gd name="connsiteX4" fmla="*/ 1237019 w 1237580"/>
                  <a:gd name="connsiteY4" fmla="*/ 85124 h 92707"/>
                  <a:gd name="connsiteX5" fmla="*/ 1235984 w 1237580"/>
                  <a:gd name="connsiteY5" fmla="*/ 80333 h 92707"/>
                  <a:gd name="connsiteX6" fmla="*/ 1233511 w 1237580"/>
                  <a:gd name="connsiteY6" fmla="*/ 78430 h 92707"/>
                  <a:gd name="connsiteX7" fmla="*/ 1233135 w 1237580"/>
                  <a:gd name="connsiteY7" fmla="*/ 78521 h 92707"/>
                  <a:gd name="connsiteX8" fmla="*/ 1230158 w 1237580"/>
                  <a:gd name="connsiteY8" fmla="*/ 78521 h 92707"/>
                  <a:gd name="connsiteX9" fmla="*/ 1225497 w 1237580"/>
                  <a:gd name="connsiteY9" fmla="*/ 71918 h 92707"/>
                  <a:gd name="connsiteX10" fmla="*/ 1225497 w 1237580"/>
                  <a:gd name="connsiteY10" fmla="*/ 40585 h 92707"/>
                  <a:gd name="connsiteX11" fmla="*/ 1232100 w 1237580"/>
                  <a:gd name="connsiteY11" fmla="*/ 40585 h 92707"/>
                  <a:gd name="connsiteX12" fmla="*/ 1237019 w 1237580"/>
                  <a:gd name="connsiteY12" fmla="*/ 35665 h 92707"/>
                  <a:gd name="connsiteX13" fmla="*/ 1237019 w 1237580"/>
                  <a:gd name="connsiteY13" fmla="*/ 32299 h 92707"/>
                  <a:gd name="connsiteX14" fmla="*/ 1232100 w 1237580"/>
                  <a:gd name="connsiteY14" fmla="*/ 27508 h 92707"/>
                  <a:gd name="connsiteX15" fmla="*/ 1225497 w 1237580"/>
                  <a:gd name="connsiteY15" fmla="*/ 27508 h 92707"/>
                  <a:gd name="connsiteX16" fmla="*/ 1225497 w 1237580"/>
                  <a:gd name="connsiteY16" fmla="*/ 14561 h 92707"/>
                  <a:gd name="connsiteX17" fmla="*/ 1221535 w 1237580"/>
                  <a:gd name="connsiteY17" fmla="*/ 10496 h 92707"/>
                  <a:gd name="connsiteX18" fmla="*/ 1220835 w 1237580"/>
                  <a:gd name="connsiteY18" fmla="*/ 10547 h 92707"/>
                  <a:gd name="connsiteX19" fmla="*/ 1212938 w 1237580"/>
                  <a:gd name="connsiteY19" fmla="*/ 11842 h 92707"/>
                  <a:gd name="connsiteX20" fmla="*/ 1208277 w 1237580"/>
                  <a:gd name="connsiteY20" fmla="*/ 17539 h 92707"/>
                  <a:gd name="connsiteX21" fmla="*/ 1208277 w 1237580"/>
                  <a:gd name="connsiteY21" fmla="*/ 28026 h 92707"/>
                  <a:gd name="connsiteX22" fmla="*/ 1206723 w 1237580"/>
                  <a:gd name="connsiteY22" fmla="*/ 28026 h 92707"/>
                  <a:gd name="connsiteX23" fmla="*/ 1201803 w 1237580"/>
                  <a:gd name="connsiteY23" fmla="*/ 32817 h 92707"/>
                  <a:gd name="connsiteX24" fmla="*/ 1201803 w 1237580"/>
                  <a:gd name="connsiteY24" fmla="*/ 36183 h 92707"/>
                  <a:gd name="connsiteX25" fmla="*/ 1206723 w 1237580"/>
                  <a:gd name="connsiteY25" fmla="*/ 41103 h 92707"/>
                  <a:gd name="connsiteX26" fmla="*/ 1172931 w 1237580"/>
                  <a:gd name="connsiteY26" fmla="*/ 90432 h 92707"/>
                  <a:gd name="connsiteX27" fmla="*/ 1177851 w 1237580"/>
                  <a:gd name="connsiteY27" fmla="*/ 85642 h 92707"/>
                  <a:gd name="connsiteX28" fmla="*/ 1177851 w 1237580"/>
                  <a:gd name="connsiteY28" fmla="*/ 45893 h 92707"/>
                  <a:gd name="connsiteX29" fmla="*/ 1186914 w 1237580"/>
                  <a:gd name="connsiteY29" fmla="*/ 42916 h 92707"/>
                  <a:gd name="connsiteX30" fmla="*/ 1190280 w 1237580"/>
                  <a:gd name="connsiteY30" fmla="*/ 42916 h 92707"/>
                  <a:gd name="connsiteX31" fmla="*/ 1193750 w 1237580"/>
                  <a:gd name="connsiteY31" fmla="*/ 40857 h 92707"/>
                  <a:gd name="connsiteX32" fmla="*/ 1193776 w 1237580"/>
                  <a:gd name="connsiteY32" fmla="*/ 40715 h 92707"/>
                  <a:gd name="connsiteX33" fmla="*/ 1195847 w 1237580"/>
                  <a:gd name="connsiteY33" fmla="*/ 29062 h 92707"/>
                  <a:gd name="connsiteX34" fmla="*/ 1194087 w 1237580"/>
                  <a:gd name="connsiteY34" fmla="*/ 26499 h 92707"/>
                  <a:gd name="connsiteX35" fmla="*/ 1193906 w 1237580"/>
                  <a:gd name="connsiteY35" fmla="*/ 26472 h 92707"/>
                  <a:gd name="connsiteX36" fmla="*/ 1191316 w 1237580"/>
                  <a:gd name="connsiteY36" fmla="*/ 26472 h 92707"/>
                  <a:gd name="connsiteX37" fmla="*/ 1176168 w 1237580"/>
                  <a:gd name="connsiteY37" fmla="*/ 34759 h 92707"/>
                  <a:gd name="connsiteX38" fmla="*/ 1176168 w 1237580"/>
                  <a:gd name="connsiteY38" fmla="*/ 32428 h 92707"/>
                  <a:gd name="connsiteX39" fmla="*/ 1170082 w 1237580"/>
                  <a:gd name="connsiteY39" fmla="*/ 27638 h 92707"/>
                  <a:gd name="connsiteX40" fmla="*/ 1165809 w 1237580"/>
                  <a:gd name="connsiteY40" fmla="*/ 27638 h 92707"/>
                  <a:gd name="connsiteX41" fmla="*/ 1160890 w 1237580"/>
                  <a:gd name="connsiteY41" fmla="*/ 32428 h 92707"/>
                  <a:gd name="connsiteX42" fmla="*/ 1160890 w 1237580"/>
                  <a:gd name="connsiteY42" fmla="*/ 85383 h 92707"/>
                  <a:gd name="connsiteX43" fmla="*/ 1165809 w 1237580"/>
                  <a:gd name="connsiteY43" fmla="*/ 90173 h 92707"/>
                  <a:gd name="connsiteX44" fmla="*/ 1131111 w 1237580"/>
                  <a:gd name="connsiteY44" fmla="*/ 52885 h 92707"/>
                  <a:gd name="connsiteX45" fmla="*/ 1114927 w 1237580"/>
                  <a:gd name="connsiteY45" fmla="*/ 52885 h 92707"/>
                  <a:gd name="connsiteX46" fmla="*/ 1122954 w 1237580"/>
                  <a:gd name="connsiteY46" fmla="*/ 38773 h 92707"/>
                  <a:gd name="connsiteX47" fmla="*/ 1131111 w 1237580"/>
                  <a:gd name="connsiteY47" fmla="*/ 52885 h 92707"/>
                  <a:gd name="connsiteX48" fmla="*/ 1144058 w 1237580"/>
                  <a:gd name="connsiteY48" fmla="*/ 87584 h 92707"/>
                  <a:gd name="connsiteX49" fmla="*/ 1145755 w 1237580"/>
                  <a:gd name="connsiteY49" fmla="*/ 81214 h 92707"/>
                  <a:gd name="connsiteX50" fmla="*/ 1145612 w 1237580"/>
                  <a:gd name="connsiteY50" fmla="*/ 80981 h 92707"/>
                  <a:gd name="connsiteX51" fmla="*/ 1143540 w 1237580"/>
                  <a:gd name="connsiteY51" fmla="*/ 77485 h 92707"/>
                  <a:gd name="connsiteX52" fmla="*/ 1136549 w 1237580"/>
                  <a:gd name="connsiteY52" fmla="*/ 75931 h 92707"/>
                  <a:gd name="connsiteX53" fmla="*/ 1126839 w 1237580"/>
                  <a:gd name="connsiteY53" fmla="*/ 78521 h 92707"/>
                  <a:gd name="connsiteX54" fmla="*/ 1115575 w 1237580"/>
                  <a:gd name="connsiteY54" fmla="*/ 64667 h 92707"/>
                  <a:gd name="connsiteX55" fmla="*/ 1146907 w 1237580"/>
                  <a:gd name="connsiteY55" fmla="*/ 64667 h 92707"/>
                  <a:gd name="connsiteX56" fmla="*/ 1149237 w 1237580"/>
                  <a:gd name="connsiteY56" fmla="*/ 62207 h 92707"/>
                  <a:gd name="connsiteX57" fmla="*/ 1149237 w 1237580"/>
                  <a:gd name="connsiteY57" fmla="*/ 59618 h 92707"/>
                  <a:gd name="connsiteX58" fmla="*/ 1123343 w 1237580"/>
                  <a:gd name="connsiteY58" fmla="*/ 26214 h 92707"/>
                  <a:gd name="connsiteX59" fmla="*/ 1097448 w 1237580"/>
                  <a:gd name="connsiteY59" fmla="*/ 58841 h 92707"/>
                  <a:gd name="connsiteX60" fmla="*/ 1127874 w 1237580"/>
                  <a:gd name="connsiteY60" fmla="*/ 92115 h 92707"/>
                  <a:gd name="connsiteX61" fmla="*/ 1144706 w 1237580"/>
                  <a:gd name="connsiteY61" fmla="*/ 87584 h 92707"/>
                  <a:gd name="connsiteX62" fmla="*/ 1070906 w 1237580"/>
                  <a:gd name="connsiteY62" fmla="*/ 52885 h 92707"/>
                  <a:gd name="connsiteX63" fmla="*/ 1054722 w 1237580"/>
                  <a:gd name="connsiteY63" fmla="*/ 52885 h 92707"/>
                  <a:gd name="connsiteX64" fmla="*/ 1062750 w 1237580"/>
                  <a:gd name="connsiteY64" fmla="*/ 38773 h 92707"/>
                  <a:gd name="connsiteX65" fmla="*/ 1070906 w 1237580"/>
                  <a:gd name="connsiteY65" fmla="*/ 52885 h 92707"/>
                  <a:gd name="connsiteX66" fmla="*/ 1083854 w 1237580"/>
                  <a:gd name="connsiteY66" fmla="*/ 87584 h 92707"/>
                  <a:gd name="connsiteX67" fmla="*/ 1085550 w 1237580"/>
                  <a:gd name="connsiteY67" fmla="*/ 81214 h 92707"/>
                  <a:gd name="connsiteX68" fmla="*/ 1085407 w 1237580"/>
                  <a:gd name="connsiteY68" fmla="*/ 80981 h 92707"/>
                  <a:gd name="connsiteX69" fmla="*/ 1083206 w 1237580"/>
                  <a:gd name="connsiteY69" fmla="*/ 77485 h 92707"/>
                  <a:gd name="connsiteX70" fmla="*/ 1076344 w 1237580"/>
                  <a:gd name="connsiteY70" fmla="*/ 75931 h 92707"/>
                  <a:gd name="connsiteX71" fmla="*/ 1066634 w 1237580"/>
                  <a:gd name="connsiteY71" fmla="*/ 78521 h 92707"/>
                  <a:gd name="connsiteX72" fmla="*/ 1055369 w 1237580"/>
                  <a:gd name="connsiteY72" fmla="*/ 64667 h 92707"/>
                  <a:gd name="connsiteX73" fmla="*/ 1086702 w 1237580"/>
                  <a:gd name="connsiteY73" fmla="*/ 64667 h 92707"/>
                  <a:gd name="connsiteX74" fmla="*/ 1089032 w 1237580"/>
                  <a:gd name="connsiteY74" fmla="*/ 62207 h 92707"/>
                  <a:gd name="connsiteX75" fmla="*/ 1089032 w 1237580"/>
                  <a:gd name="connsiteY75" fmla="*/ 59618 h 92707"/>
                  <a:gd name="connsiteX76" fmla="*/ 1063138 w 1237580"/>
                  <a:gd name="connsiteY76" fmla="*/ 26214 h 92707"/>
                  <a:gd name="connsiteX77" fmla="*/ 1037243 w 1237580"/>
                  <a:gd name="connsiteY77" fmla="*/ 58841 h 92707"/>
                  <a:gd name="connsiteX78" fmla="*/ 1067670 w 1237580"/>
                  <a:gd name="connsiteY78" fmla="*/ 92115 h 92707"/>
                  <a:gd name="connsiteX79" fmla="*/ 1084501 w 1237580"/>
                  <a:gd name="connsiteY79" fmla="*/ 87584 h 92707"/>
                  <a:gd name="connsiteX80" fmla="*/ 1025461 w 1237580"/>
                  <a:gd name="connsiteY80" fmla="*/ 91339 h 92707"/>
                  <a:gd name="connsiteX81" fmla="*/ 1029617 w 1237580"/>
                  <a:gd name="connsiteY81" fmla="*/ 86470 h 92707"/>
                  <a:gd name="connsiteX82" fmla="*/ 1029604 w 1237580"/>
                  <a:gd name="connsiteY82" fmla="*/ 86289 h 92707"/>
                  <a:gd name="connsiteX83" fmla="*/ 1029604 w 1237580"/>
                  <a:gd name="connsiteY83" fmla="*/ 83829 h 92707"/>
                  <a:gd name="connsiteX84" fmla="*/ 1024814 w 1237580"/>
                  <a:gd name="connsiteY84" fmla="*/ 78521 h 92707"/>
                  <a:gd name="connsiteX85" fmla="*/ 1022484 w 1237580"/>
                  <a:gd name="connsiteY85" fmla="*/ 73471 h 92707"/>
                  <a:gd name="connsiteX86" fmla="*/ 1022484 w 1237580"/>
                  <a:gd name="connsiteY86" fmla="*/ 5627 h 92707"/>
                  <a:gd name="connsiteX87" fmla="*/ 1017564 w 1237580"/>
                  <a:gd name="connsiteY87" fmla="*/ 708 h 92707"/>
                  <a:gd name="connsiteX88" fmla="*/ 1010184 w 1237580"/>
                  <a:gd name="connsiteY88" fmla="*/ 708 h 92707"/>
                  <a:gd name="connsiteX89" fmla="*/ 1005264 w 1237580"/>
                  <a:gd name="connsiteY89" fmla="*/ 5627 h 92707"/>
                  <a:gd name="connsiteX90" fmla="*/ 1005264 w 1237580"/>
                  <a:gd name="connsiteY90" fmla="*/ 72047 h 92707"/>
                  <a:gd name="connsiteX91" fmla="*/ 1020412 w 1237580"/>
                  <a:gd name="connsiteY91" fmla="*/ 91856 h 92707"/>
                  <a:gd name="connsiteX92" fmla="*/ 1025720 w 1237580"/>
                  <a:gd name="connsiteY92" fmla="*/ 91856 h 92707"/>
                  <a:gd name="connsiteX93" fmla="*/ 957358 w 1237580"/>
                  <a:gd name="connsiteY93" fmla="*/ 59877 h 92707"/>
                  <a:gd name="connsiteX94" fmla="*/ 966033 w 1237580"/>
                  <a:gd name="connsiteY94" fmla="*/ 39679 h 92707"/>
                  <a:gd name="connsiteX95" fmla="*/ 974708 w 1237580"/>
                  <a:gd name="connsiteY95" fmla="*/ 59359 h 92707"/>
                  <a:gd name="connsiteX96" fmla="*/ 966162 w 1237580"/>
                  <a:gd name="connsiteY96" fmla="*/ 79815 h 92707"/>
                  <a:gd name="connsiteX97" fmla="*/ 957358 w 1237580"/>
                  <a:gd name="connsiteY97" fmla="*/ 59877 h 92707"/>
                  <a:gd name="connsiteX98" fmla="*/ 993223 w 1237580"/>
                  <a:gd name="connsiteY98" fmla="*/ 59877 h 92707"/>
                  <a:gd name="connsiteX99" fmla="*/ 966033 w 1237580"/>
                  <a:gd name="connsiteY99" fmla="*/ 26731 h 92707"/>
                  <a:gd name="connsiteX100" fmla="*/ 938844 w 1237580"/>
                  <a:gd name="connsiteY100" fmla="*/ 59359 h 92707"/>
                  <a:gd name="connsiteX101" fmla="*/ 966033 w 1237580"/>
                  <a:gd name="connsiteY101" fmla="*/ 92633 h 92707"/>
                  <a:gd name="connsiteX102" fmla="*/ 993223 w 1237580"/>
                  <a:gd name="connsiteY102" fmla="*/ 59877 h 92707"/>
                  <a:gd name="connsiteX103" fmla="*/ 909972 w 1237580"/>
                  <a:gd name="connsiteY103" fmla="*/ 90950 h 92707"/>
                  <a:gd name="connsiteX104" fmla="*/ 914892 w 1237580"/>
                  <a:gd name="connsiteY104" fmla="*/ 86159 h 92707"/>
                  <a:gd name="connsiteX105" fmla="*/ 914892 w 1237580"/>
                  <a:gd name="connsiteY105" fmla="*/ 46411 h 92707"/>
                  <a:gd name="connsiteX106" fmla="*/ 923954 w 1237580"/>
                  <a:gd name="connsiteY106" fmla="*/ 43434 h 92707"/>
                  <a:gd name="connsiteX107" fmla="*/ 927321 w 1237580"/>
                  <a:gd name="connsiteY107" fmla="*/ 43434 h 92707"/>
                  <a:gd name="connsiteX108" fmla="*/ 930791 w 1237580"/>
                  <a:gd name="connsiteY108" fmla="*/ 41375 h 92707"/>
                  <a:gd name="connsiteX109" fmla="*/ 930817 w 1237580"/>
                  <a:gd name="connsiteY109" fmla="*/ 41232 h 92707"/>
                  <a:gd name="connsiteX110" fmla="*/ 932888 w 1237580"/>
                  <a:gd name="connsiteY110" fmla="*/ 29580 h 92707"/>
                  <a:gd name="connsiteX111" fmla="*/ 931127 w 1237580"/>
                  <a:gd name="connsiteY111" fmla="*/ 27016 h 92707"/>
                  <a:gd name="connsiteX112" fmla="*/ 930946 w 1237580"/>
                  <a:gd name="connsiteY112" fmla="*/ 26990 h 92707"/>
                  <a:gd name="connsiteX113" fmla="*/ 928357 w 1237580"/>
                  <a:gd name="connsiteY113" fmla="*/ 26990 h 92707"/>
                  <a:gd name="connsiteX114" fmla="*/ 913337 w 1237580"/>
                  <a:gd name="connsiteY114" fmla="*/ 35277 h 92707"/>
                  <a:gd name="connsiteX115" fmla="*/ 913337 w 1237580"/>
                  <a:gd name="connsiteY115" fmla="*/ 32946 h 92707"/>
                  <a:gd name="connsiteX116" fmla="*/ 907253 w 1237580"/>
                  <a:gd name="connsiteY116" fmla="*/ 28156 h 92707"/>
                  <a:gd name="connsiteX117" fmla="*/ 902980 w 1237580"/>
                  <a:gd name="connsiteY117" fmla="*/ 28156 h 92707"/>
                  <a:gd name="connsiteX118" fmla="*/ 898060 w 1237580"/>
                  <a:gd name="connsiteY118" fmla="*/ 32946 h 92707"/>
                  <a:gd name="connsiteX119" fmla="*/ 898060 w 1237580"/>
                  <a:gd name="connsiteY119" fmla="*/ 85901 h 92707"/>
                  <a:gd name="connsiteX120" fmla="*/ 902980 w 1237580"/>
                  <a:gd name="connsiteY120" fmla="*/ 90691 h 92707"/>
                  <a:gd name="connsiteX121" fmla="*/ 858183 w 1237580"/>
                  <a:gd name="connsiteY121" fmla="*/ 41491 h 92707"/>
                  <a:gd name="connsiteX122" fmla="*/ 858183 w 1237580"/>
                  <a:gd name="connsiteY122" fmla="*/ 76967 h 92707"/>
                  <a:gd name="connsiteX123" fmla="*/ 875791 w 1237580"/>
                  <a:gd name="connsiteY123" fmla="*/ 92633 h 92707"/>
                  <a:gd name="connsiteX124" fmla="*/ 883300 w 1237580"/>
                  <a:gd name="connsiteY124" fmla="*/ 91598 h 92707"/>
                  <a:gd name="connsiteX125" fmla="*/ 886925 w 1237580"/>
                  <a:gd name="connsiteY125" fmla="*/ 85642 h 92707"/>
                  <a:gd name="connsiteX126" fmla="*/ 886019 w 1237580"/>
                  <a:gd name="connsiteY126" fmla="*/ 80851 h 92707"/>
                  <a:gd name="connsiteX127" fmla="*/ 883313 w 1237580"/>
                  <a:gd name="connsiteY127" fmla="*/ 78974 h 92707"/>
                  <a:gd name="connsiteX128" fmla="*/ 883041 w 1237580"/>
                  <a:gd name="connsiteY128" fmla="*/ 79039 h 92707"/>
                  <a:gd name="connsiteX129" fmla="*/ 880064 w 1237580"/>
                  <a:gd name="connsiteY129" fmla="*/ 79039 h 92707"/>
                  <a:gd name="connsiteX130" fmla="*/ 875402 w 1237580"/>
                  <a:gd name="connsiteY130" fmla="*/ 72435 h 92707"/>
                  <a:gd name="connsiteX131" fmla="*/ 875402 w 1237580"/>
                  <a:gd name="connsiteY131" fmla="*/ 41103 h 92707"/>
                  <a:gd name="connsiteX132" fmla="*/ 882005 w 1237580"/>
                  <a:gd name="connsiteY132" fmla="*/ 41103 h 92707"/>
                  <a:gd name="connsiteX133" fmla="*/ 886925 w 1237580"/>
                  <a:gd name="connsiteY133" fmla="*/ 36183 h 92707"/>
                  <a:gd name="connsiteX134" fmla="*/ 886925 w 1237580"/>
                  <a:gd name="connsiteY134" fmla="*/ 32817 h 92707"/>
                  <a:gd name="connsiteX135" fmla="*/ 882005 w 1237580"/>
                  <a:gd name="connsiteY135" fmla="*/ 28026 h 92707"/>
                  <a:gd name="connsiteX136" fmla="*/ 875402 w 1237580"/>
                  <a:gd name="connsiteY136" fmla="*/ 28026 h 92707"/>
                  <a:gd name="connsiteX137" fmla="*/ 875402 w 1237580"/>
                  <a:gd name="connsiteY137" fmla="*/ 15079 h 92707"/>
                  <a:gd name="connsiteX138" fmla="*/ 871440 w 1237580"/>
                  <a:gd name="connsiteY138" fmla="*/ 11013 h 92707"/>
                  <a:gd name="connsiteX139" fmla="*/ 870741 w 1237580"/>
                  <a:gd name="connsiteY139" fmla="*/ 11065 h 92707"/>
                  <a:gd name="connsiteX140" fmla="*/ 862973 w 1237580"/>
                  <a:gd name="connsiteY140" fmla="*/ 12360 h 92707"/>
                  <a:gd name="connsiteX141" fmla="*/ 858183 w 1237580"/>
                  <a:gd name="connsiteY141" fmla="*/ 18057 h 92707"/>
                  <a:gd name="connsiteX142" fmla="*/ 858183 w 1237580"/>
                  <a:gd name="connsiteY142" fmla="*/ 28544 h 92707"/>
                  <a:gd name="connsiteX143" fmla="*/ 856629 w 1237580"/>
                  <a:gd name="connsiteY143" fmla="*/ 28544 h 92707"/>
                  <a:gd name="connsiteX144" fmla="*/ 851838 w 1237580"/>
                  <a:gd name="connsiteY144" fmla="*/ 33335 h 92707"/>
                  <a:gd name="connsiteX145" fmla="*/ 851838 w 1237580"/>
                  <a:gd name="connsiteY145" fmla="*/ 36701 h 92707"/>
                  <a:gd name="connsiteX146" fmla="*/ 856629 w 1237580"/>
                  <a:gd name="connsiteY146" fmla="*/ 41621 h 92707"/>
                  <a:gd name="connsiteX147" fmla="*/ 804840 w 1237580"/>
                  <a:gd name="connsiteY147" fmla="*/ 90950 h 92707"/>
                  <a:gd name="connsiteX148" fmla="*/ 809759 w 1237580"/>
                  <a:gd name="connsiteY148" fmla="*/ 86159 h 92707"/>
                  <a:gd name="connsiteX149" fmla="*/ 809759 w 1237580"/>
                  <a:gd name="connsiteY149" fmla="*/ 44340 h 92707"/>
                  <a:gd name="connsiteX150" fmla="*/ 818822 w 1237580"/>
                  <a:gd name="connsiteY150" fmla="*/ 40585 h 92707"/>
                  <a:gd name="connsiteX151" fmla="*/ 824519 w 1237580"/>
                  <a:gd name="connsiteY151" fmla="*/ 47965 h 92707"/>
                  <a:gd name="connsiteX152" fmla="*/ 824519 w 1237580"/>
                  <a:gd name="connsiteY152" fmla="*/ 86807 h 92707"/>
                  <a:gd name="connsiteX153" fmla="*/ 829439 w 1237580"/>
                  <a:gd name="connsiteY153" fmla="*/ 91598 h 92707"/>
                  <a:gd name="connsiteX154" fmla="*/ 837078 w 1237580"/>
                  <a:gd name="connsiteY154" fmla="*/ 91598 h 92707"/>
                  <a:gd name="connsiteX155" fmla="*/ 841998 w 1237580"/>
                  <a:gd name="connsiteY155" fmla="*/ 86807 h 92707"/>
                  <a:gd name="connsiteX156" fmla="*/ 841998 w 1237580"/>
                  <a:gd name="connsiteY156" fmla="*/ 44728 h 92707"/>
                  <a:gd name="connsiteX157" fmla="*/ 825685 w 1237580"/>
                  <a:gd name="connsiteY157" fmla="*/ 27379 h 92707"/>
                  <a:gd name="connsiteX158" fmla="*/ 807947 w 1237580"/>
                  <a:gd name="connsiteY158" fmla="*/ 35018 h 92707"/>
                  <a:gd name="connsiteX159" fmla="*/ 807947 w 1237580"/>
                  <a:gd name="connsiteY159" fmla="*/ 33853 h 92707"/>
                  <a:gd name="connsiteX160" fmla="*/ 801861 w 1237580"/>
                  <a:gd name="connsiteY160" fmla="*/ 29062 h 92707"/>
                  <a:gd name="connsiteX161" fmla="*/ 793964 w 1237580"/>
                  <a:gd name="connsiteY161" fmla="*/ 29062 h 92707"/>
                  <a:gd name="connsiteX162" fmla="*/ 789044 w 1237580"/>
                  <a:gd name="connsiteY162" fmla="*/ 33853 h 92707"/>
                  <a:gd name="connsiteX163" fmla="*/ 789044 w 1237580"/>
                  <a:gd name="connsiteY163" fmla="*/ 86807 h 92707"/>
                  <a:gd name="connsiteX164" fmla="*/ 793964 w 1237580"/>
                  <a:gd name="connsiteY164" fmla="*/ 91598 h 92707"/>
                  <a:gd name="connsiteX165" fmla="*/ 744635 w 1237580"/>
                  <a:gd name="connsiteY165" fmla="*/ 59877 h 92707"/>
                  <a:gd name="connsiteX166" fmla="*/ 753180 w 1237580"/>
                  <a:gd name="connsiteY166" fmla="*/ 39679 h 92707"/>
                  <a:gd name="connsiteX167" fmla="*/ 761855 w 1237580"/>
                  <a:gd name="connsiteY167" fmla="*/ 59359 h 92707"/>
                  <a:gd name="connsiteX168" fmla="*/ 753309 w 1237580"/>
                  <a:gd name="connsiteY168" fmla="*/ 79815 h 92707"/>
                  <a:gd name="connsiteX169" fmla="*/ 744635 w 1237580"/>
                  <a:gd name="connsiteY169" fmla="*/ 59877 h 92707"/>
                  <a:gd name="connsiteX170" fmla="*/ 780369 w 1237580"/>
                  <a:gd name="connsiteY170" fmla="*/ 59877 h 92707"/>
                  <a:gd name="connsiteX171" fmla="*/ 753180 w 1237580"/>
                  <a:gd name="connsiteY171" fmla="*/ 26731 h 92707"/>
                  <a:gd name="connsiteX172" fmla="*/ 725991 w 1237580"/>
                  <a:gd name="connsiteY172" fmla="*/ 59359 h 92707"/>
                  <a:gd name="connsiteX173" fmla="*/ 753180 w 1237580"/>
                  <a:gd name="connsiteY173" fmla="*/ 92633 h 92707"/>
                  <a:gd name="connsiteX174" fmla="*/ 780369 w 1237580"/>
                  <a:gd name="connsiteY174" fmla="*/ 59877 h 92707"/>
                  <a:gd name="connsiteX175" fmla="*/ 715633 w 1237580"/>
                  <a:gd name="connsiteY175" fmla="*/ 88490 h 92707"/>
                  <a:gd name="connsiteX176" fmla="*/ 717186 w 1237580"/>
                  <a:gd name="connsiteY176" fmla="*/ 81757 h 92707"/>
                  <a:gd name="connsiteX177" fmla="*/ 715244 w 1237580"/>
                  <a:gd name="connsiteY177" fmla="*/ 78650 h 92707"/>
                  <a:gd name="connsiteX178" fmla="*/ 708382 w 1237580"/>
                  <a:gd name="connsiteY178" fmla="*/ 76967 h 92707"/>
                  <a:gd name="connsiteX179" fmla="*/ 701779 w 1237580"/>
                  <a:gd name="connsiteY179" fmla="*/ 78650 h 92707"/>
                  <a:gd name="connsiteX180" fmla="*/ 692457 w 1237580"/>
                  <a:gd name="connsiteY180" fmla="*/ 59100 h 92707"/>
                  <a:gd name="connsiteX181" fmla="*/ 701390 w 1237580"/>
                  <a:gd name="connsiteY181" fmla="*/ 40585 h 92707"/>
                  <a:gd name="connsiteX182" fmla="*/ 707087 w 1237580"/>
                  <a:gd name="connsiteY182" fmla="*/ 42139 h 92707"/>
                  <a:gd name="connsiteX183" fmla="*/ 714338 w 1237580"/>
                  <a:gd name="connsiteY183" fmla="*/ 40585 h 92707"/>
                  <a:gd name="connsiteX184" fmla="*/ 716669 w 1237580"/>
                  <a:gd name="connsiteY184" fmla="*/ 37607 h 92707"/>
                  <a:gd name="connsiteX185" fmla="*/ 715736 w 1237580"/>
                  <a:gd name="connsiteY185" fmla="*/ 31082 h 92707"/>
                  <a:gd name="connsiteX186" fmla="*/ 715633 w 1237580"/>
                  <a:gd name="connsiteY186" fmla="*/ 31004 h 92707"/>
                  <a:gd name="connsiteX187" fmla="*/ 699837 w 1237580"/>
                  <a:gd name="connsiteY187" fmla="*/ 26731 h 92707"/>
                  <a:gd name="connsiteX188" fmla="*/ 673942 w 1237580"/>
                  <a:gd name="connsiteY188" fmla="*/ 59359 h 92707"/>
                  <a:gd name="connsiteX189" fmla="*/ 700743 w 1237580"/>
                  <a:gd name="connsiteY189" fmla="*/ 92633 h 92707"/>
                  <a:gd name="connsiteX190" fmla="*/ 715762 w 1237580"/>
                  <a:gd name="connsiteY190" fmla="*/ 88490 h 92707"/>
                  <a:gd name="connsiteX191" fmla="*/ 597554 w 1237580"/>
                  <a:gd name="connsiteY191" fmla="*/ 90950 h 92707"/>
                  <a:gd name="connsiteX192" fmla="*/ 602474 w 1237580"/>
                  <a:gd name="connsiteY192" fmla="*/ 86159 h 92707"/>
                  <a:gd name="connsiteX193" fmla="*/ 602474 w 1237580"/>
                  <a:gd name="connsiteY193" fmla="*/ 44340 h 92707"/>
                  <a:gd name="connsiteX194" fmla="*/ 611536 w 1237580"/>
                  <a:gd name="connsiteY194" fmla="*/ 40585 h 92707"/>
                  <a:gd name="connsiteX195" fmla="*/ 617233 w 1237580"/>
                  <a:gd name="connsiteY195" fmla="*/ 47965 h 92707"/>
                  <a:gd name="connsiteX196" fmla="*/ 617233 w 1237580"/>
                  <a:gd name="connsiteY196" fmla="*/ 86807 h 92707"/>
                  <a:gd name="connsiteX197" fmla="*/ 622153 w 1237580"/>
                  <a:gd name="connsiteY197" fmla="*/ 91598 h 92707"/>
                  <a:gd name="connsiteX198" fmla="*/ 629792 w 1237580"/>
                  <a:gd name="connsiteY198" fmla="*/ 91598 h 92707"/>
                  <a:gd name="connsiteX199" fmla="*/ 634712 w 1237580"/>
                  <a:gd name="connsiteY199" fmla="*/ 86807 h 92707"/>
                  <a:gd name="connsiteX200" fmla="*/ 634712 w 1237580"/>
                  <a:gd name="connsiteY200" fmla="*/ 44728 h 92707"/>
                  <a:gd name="connsiteX201" fmla="*/ 618399 w 1237580"/>
                  <a:gd name="connsiteY201" fmla="*/ 27379 h 92707"/>
                  <a:gd name="connsiteX202" fmla="*/ 600661 w 1237580"/>
                  <a:gd name="connsiteY202" fmla="*/ 35018 h 92707"/>
                  <a:gd name="connsiteX203" fmla="*/ 600661 w 1237580"/>
                  <a:gd name="connsiteY203" fmla="*/ 33853 h 92707"/>
                  <a:gd name="connsiteX204" fmla="*/ 594575 w 1237580"/>
                  <a:gd name="connsiteY204" fmla="*/ 29062 h 92707"/>
                  <a:gd name="connsiteX205" fmla="*/ 586807 w 1237580"/>
                  <a:gd name="connsiteY205" fmla="*/ 29062 h 92707"/>
                  <a:gd name="connsiteX206" fmla="*/ 581887 w 1237580"/>
                  <a:gd name="connsiteY206" fmla="*/ 33853 h 92707"/>
                  <a:gd name="connsiteX207" fmla="*/ 581887 w 1237580"/>
                  <a:gd name="connsiteY207" fmla="*/ 86807 h 92707"/>
                  <a:gd name="connsiteX208" fmla="*/ 586807 w 1237580"/>
                  <a:gd name="connsiteY208" fmla="*/ 91598 h 92707"/>
                  <a:gd name="connsiteX209" fmla="*/ 555733 w 1237580"/>
                  <a:gd name="connsiteY209" fmla="*/ 53403 h 92707"/>
                  <a:gd name="connsiteX210" fmla="*/ 539549 w 1237580"/>
                  <a:gd name="connsiteY210" fmla="*/ 53403 h 92707"/>
                  <a:gd name="connsiteX211" fmla="*/ 547577 w 1237580"/>
                  <a:gd name="connsiteY211" fmla="*/ 39290 h 92707"/>
                  <a:gd name="connsiteX212" fmla="*/ 555733 w 1237580"/>
                  <a:gd name="connsiteY212" fmla="*/ 53403 h 92707"/>
                  <a:gd name="connsiteX213" fmla="*/ 568681 w 1237580"/>
                  <a:gd name="connsiteY213" fmla="*/ 88102 h 92707"/>
                  <a:gd name="connsiteX214" fmla="*/ 570106 w 1237580"/>
                  <a:gd name="connsiteY214" fmla="*/ 81498 h 92707"/>
                  <a:gd name="connsiteX215" fmla="*/ 568034 w 1237580"/>
                  <a:gd name="connsiteY215" fmla="*/ 78003 h 92707"/>
                  <a:gd name="connsiteX216" fmla="*/ 561042 w 1237580"/>
                  <a:gd name="connsiteY216" fmla="*/ 76449 h 92707"/>
                  <a:gd name="connsiteX217" fmla="*/ 551332 w 1237580"/>
                  <a:gd name="connsiteY217" fmla="*/ 79039 h 92707"/>
                  <a:gd name="connsiteX218" fmla="*/ 540068 w 1237580"/>
                  <a:gd name="connsiteY218" fmla="*/ 65185 h 92707"/>
                  <a:gd name="connsiteX219" fmla="*/ 571400 w 1237580"/>
                  <a:gd name="connsiteY219" fmla="*/ 65185 h 92707"/>
                  <a:gd name="connsiteX220" fmla="*/ 573730 w 1237580"/>
                  <a:gd name="connsiteY220" fmla="*/ 62725 h 92707"/>
                  <a:gd name="connsiteX221" fmla="*/ 573730 w 1237580"/>
                  <a:gd name="connsiteY221" fmla="*/ 60136 h 92707"/>
                  <a:gd name="connsiteX222" fmla="*/ 547836 w 1237580"/>
                  <a:gd name="connsiteY222" fmla="*/ 26731 h 92707"/>
                  <a:gd name="connsiteX223" fmla="*/ 521941 w 1237580"/>
                  <a:gd name="connsiteY223" fmla="*/ 59359 h 92707"/>
                  <a:gd name="connsiteX224" fmla="*/ 552368 w 1237580"/>
                  <a:gd name="connsiteY224" fmla="*/ 92633 h 92707"/>
                  <a:gd name="connsiteX225" fmla="*/ 569329 w 1237580"/>
                  <a:gd name="connsiteY225" fmla="*/ 88102 h 92707"/>
                  <a:gd name="connsiteX226" fmla="*/ 467692 w 1237580"/>
                  <a:gd name="connsiteY226" fmla="*/ 53403 h 92707"/>
                  <a:gd name="connsiteX227" fmla="*/ 451508 w 1237580"/>
                  <a:gd name="connsiteY227" fmla="*/ 53403 h 92707"/>
                  <a:gd name="connsiteX228" fmla="*/ 459535 w 1237580"/>
                  <a:gd name="connsiteY228" fmla="*/ 39290 h 92707"/>
                  <a:gd name="connsiteX229" fmla="*/ 467692 w 1237580"/>
                  <a:gd name="connsiteY229" fmla="*/ 53403 h 92707"/>
                  <a:gd name="connsiteX230" fmla="*/ 479992 w 1237580"/>
                  <a:gd name="connsiteY230" fmla="*/ 88102 h 92707"/>
                  <a:gd name="connsiteX231" fmla="*/ 481688 w 1237580"/>
                  <a:gd name="connsiteY231" fmla="*/ 81732 h 92707"/>
                  <a:gd name="connsiteX232" fmla="*/ 481546 w 1237580"/>
                  <a:gd name="connsiteY232" fmla="*/ 81498 h 92707"/>
                  <a:gd name="connsiteX233" fmla="*/ 479345 w 1237580"/>
                  <a:gd name="connsiteY233" fmla="*/ 78003 h 92707"/>
                  <a:gd name="connsiteX234" fmla="*/ 472353 w 1237580"/>
                  <a:gd name="connsiteY234" fmla="*/ 76449 h 92707"/>
                  <a:gd name="connsiteX235" fmla="*/ 462772 w 1237580"/>
                  <a:gd name="connsiteY235" fmla="*/ 79039 h 92707"/>
                  <a:gd name="connsiteX236" fmla="*/ 451508 w 1237580"/>
                  <a:gd name="connsiteY236" fmla="*/ 65185 h 92707"/>
                  <a:gd name="connsiteX237" fmla="*/ 482840 w 1237580"/>
                  <a:gd name="connsiteY237" fmla="*/ 65185 h 92707"/>
                  <a:gd name="connsiteX238" fmla="*/ 485171 w 1237580"/>
                  <a:gd name="connsiteY238" fmla="*/ 62725 h 92707"/>
                  <a:gd name="connsiteX239" fmla="*/ 485171 w 1237580"/>
                  <a:gd name="connsiteY239" fmla="*/ 60136 h 92707"/>
                  <a:gd name="connsiteX240" fmla="*/ 459277 w 1237580"/>
                  <a:gd name="connsiteY240" fmla="*/ 26731 h 92707"/>
                  <a:gd name="connsiteX241" fmla="*/ 433382 w 1237580"/>
                  <a:gd name="connsiteY241" fmla="*/ 59359 h 92707"/>
                  <a:gd name="connsiteX242" fmla="*/ 463808 w 1237580"/>
                  <a:gd name="connsiteY242" fmla="*/ 92633 h 92707"/>
                  <a:gd name="connsiteX243" fmla="*/ 480639 w 1237580"/>
                  <a:gd name="connsiteY243" fmla="*/ 88102 h 92707"/>
                  <a:gd name="connsiteX244" fmla="*/ 422765 w 1237580"/>
                  <a:gd name="connsiteY244" fmla="*/ 10418 h 92707"/>
                  <a:gd name="connsiteX245" fmla="*/ 412278 w 1237580"/>
                  <a:gd name="connsiteY245" fmla="*/ -69 h 92707"/>
                  <a:gd name="connsiteX246" fmla="*/ 401791 w 1237580"/>
                  <a:gd name="connsiteY246" fmla="*/ 10418 h 92707"/>
                  <a:gd name="connsiteX247" fmla="*/ 412278 w 1237580"/>
                  <a:gd name="connsiteY247" fmla="*/ 20905 h 92707"/>
                  <a:gd name="connsiteX248" fmla="*/ 412408 w 1237580"/>
                  <a:gd name="connsiteY248" fmla="*/ 20905 h 92707"/>
                  <a:gd name="connsiteX249" fmla="*/ 422765 w 1237580"/>
                  <a:gd name="connsiteY249" fmla="*/ 10547 h 92707"/>
                  <a:gd name="connsiteX250" fmla="*/ 422765 w 1237580"/>
                  <a:gd name="connsiteY250" fmla="*/ 10418 h 92707"/>
                  <a:gd name="connsiteX251" fmla="*/ 416162 w 1237580"/>
                  <a:gd name="connsiteY251" fmla="*/ 90691 h 92707"/>
                  <a:gd name="connsiteX252" fmla="*/ 421082 w 1237580"/>
                  <a:gd name="connsiteY252" fmla="*/ 85901 h 92707"/>
                  <a:gd name="connsiteX253" fmla="*/ 421082 w 1237580"/>
                  <a:gd name="connsiteY253" fmla="*/ 32946 h 92707"/>
                  <a:gd name="connsiteX254" fmla="*/ 416162 w 1237580"/>
                  <a:gd name="connsiteY254" fmla="*/ 28156 h 92707"/>
                  <a:gd name="connsiteX255" fmla="*/ 401532 w 1237580"/>
                  <a:gd name="connsiteY255" fmla="*/ 28156 h 92707"/>
                  <a:gd name="connsiteX256" fmla="*/ 396612 w 1237580"/>
                  <a:gd name="connsiteY256" fmla="*/ 32946 h 92707"/>
                  <a:gd name="connsiteX257" fmla="*/ 396612 w 1237580"/>
                  <a:gd name="connsiteY257" fmla="*/ 34500 h 92707"/>
                  <a:gd name="connsiteX258" fmla="*/ 401402 w 1237580"/>
                  <a:gd name="connsiteY258" fmla="*/ 40456 h 92707"/>
                  <a:gd name="connsiteX259" fmla="*/ 403732 w 1237580"/>
                  <a:gd name="connsiteY259" fmla="*/ 41103 h 92707"/>
                  <a:gd name="connsiteX260" fmla="*/ 403732 w 1237580"/>
                  <a:gd name="connsiteY260" fmla="*/ 85901 h 92707"/>
                  <a:gd name="connsiteX261" fmla="*/ 408652 w 1237580"/>
                  <a:gd name="connsiteY261" fmla="*/ 90691 h 92707"/>
                  <a:gd name="connsiteX262" fmla="*/ 360619 w 1237580"/>
                  <a:gd name="connsiteY262" fmla="*/ 41232 h 92707"/>
                  <a:gd name="connsiteX263" fmla="*/ 360619 w 1237580"/>
                  <a:gd name="connsiteY263" fmla="*/ 76708 h 92707"/>
                  <a:gd name="connsiteX264" fmla="*/ 378356 w 1237580"/>
                  <a:gd name="connsiteY264" fmla="*/ 92374 h 92707"/>
                  <a:gd name="connsiteX265" fmla="*/ 385736 w 1237580"/>
                  <a:gd name="connsiteY265" fmla="*/ 91339 h 92707"/>
                  <a:gd name="connsiteX266" fmla="*/ 389491 w 1237580"/>
                  <a:gd name="connsiteY266" fmla="*/ 85383 h 92707"/>
                  <a:gd name="connsiteX267" fmla="*/ 388455 w 1237580"/>
                  <a:gd name="connsiteY267" fmla="*/ 80592 h 92707"/>
                  <a:gd name="connsiteX268" fmla="*/ 385982 w 1237580"/>
                  <a:gd name="connsiteY268" fmla="*/ 78689 h 92707"/>
                  <a:gd name="connsiteX269" fmla="*/ 385607 w 1237580"/>
                  <a:gd name="connsiteY269" fmla="*/ 78780 h 92707"/>
                  <a:gd name="connsiteX270" fmla="*/ 382628 w 1237580"/>
                  <a:gd name="connsiteY270" fmla="*/ 78780 h 92707"/>
                  <a:gd name="connsiteX271" fmla="*/ 377967 w 1237580"/>
                  <a:gd name="connsiteY271" fmla="*/ 72177 h 92707"/>
                  <a:gd name="connsiteX272" fmla="*/ 377967 w 1237580"/>
                  <a:gd name="connsiteY272" fmla="*/ 40844 h 92707"/>
                  <a:gd name="connsiteX273" fmla="*/ 379651 w 1237580"/>
                  <a:gd name="connsiteY273" fmla="*/ 40844 h 92707"/>
                  <a:gd name="connsiteX274" fmla="*/ 384571 w 1237580"/>
                  <a:gd name="connsiteY274" fmla="*/ 35924 h 92707"/>
                  <a:gd name="connsiteX275" fmla="*/ 384571 w 1237580"/>
                  <a:gd name="connsiteY275" fmla="*/ 32558 h 92707"/>
                  <a:gd name="connsiteX276" fmla="*/ 379651 w 1237580"/>
                  <a:gd name="connsiteY276" fmla="*/ 27767 h 92707"/>
                  <a:gd name="connsiteX277" fmla="*/ 373047 w 1237580"/>
                  <a:gd name="connsiteY277" fmla="*/ 27767 h 92707"/>
                  <a:gd name="connsiteX278" fmla="*/ 373047 w 1237580"/>
                  <a:gd name="connsiteY278" fmla="*/ 14820 h 92707"/>
                  <a:gd name="connsiteX279" fmla="*/ 369086 w 1237580"/>
                  <a:gd name="connsiteY279" fmla="*/ 10755 h 92707"/>
                  <a:gd name="connsiteX280" fmla="*/ 368387 w 1237580"/>
                  <a:gd name="connsiteY280" fmla="*/ 10806 h 92707"/>
                  <a:gd name="connsiteX281" fmla="*/ 360489 w 1237580"/>
                  <a:gd name="connsiteY281" fmla="*/ 12101 h 92707"/>
                  <a:gd name="connsiteX282" fmla="*/ 355699 w 1237580"/>
                  <a:gd name="connsiteY282" fmla="*/ 17798 h 92707"/>
                  <a:gd name="connsiteX283" fmla="*/ 355699 w 1237580"/>
                  <a:gd name="connsiteY283" fmla="*/ 28285 h 92707"/>
                  <a:gd name="connsiteX284" fmla="*/ 353756 w 1237580"/>
                  <a:gd name="connsiteY284" fmla="*/ 28285 h 92707"/>
                  <a:gd name="connsiteX285" fmla="*/ 348836 w 1237580"/>
                  <a:gd name="connsiteY285" fmla="*/ 33076 h 92707"/>
                  <a:gd name="connsiteX286" fmla="*/ 348836 w 1237580"/>
                  <a:gd name="connsiteY286" fmla="*/ 36442 h 92707"/>
                  <a:gd name="connsiteX287" fmla="*/ 353756 w 1237580"/>
                  <a:gd name="connsiteY287" fmla="*/ 41362 h 92707"/>
                  <a:gd name="connsiteX288" fmla="*/ 344952 w 1237580"/>
                  <a:gd name="connsiteY288" fmla="*/ 88231 h 92707"/>
                  <a:gd name="connsiteX289" fmla="*/ 346454 w 1237580"/>
                  <a:gd name="connsiteY289" fmla="*/ 81628 h 92707"/>
                  <a:gd name="connsiteX290" fmla="*/ 346376 w 1237580"/>
                  <a:gd name="connsiteY290" fmla="*/ 81498 h 92707"/>
                  <a:gd name="connsiteX291" fmla="*/ 344434 w 1237580"/>
                  <a:gd name="connsiteY291" fmla="*/ 78391 h 92707"/>
                  <a:gd name="connsiteX292" fmla="*/ 337572 w 1237580"/>
                  <a:gd name="connsiteY292" fmla="*/ 76708 h 92707"/>
                  <a:gd name="connsiteX293" fmla="*/ 331098 w 1237580"/>
                  <a:gd name="connsiteY293" fmla="*/ 78391 h 92707"/>
                  <a:gd name="connsiteX294" fmla="*/ 321777 w 1237580"/>
                  <a:gd name="connsiteY294" fmla="*/ 58841 h 92707"/>
                  <a:gd name="connsiteX295" fmla="*/ 330581 w 1237580"/>
                  <a:gd name="connsiteY295" fmla="*/ 40326 h 92707"/>
                  <a:gd name="connsiteX296" fmla="*/ 336406 w 1237580"/>
                  <a:gd name="connsiteY296" fmla="*/ 41880 h 92707"/>
                  <a:gd name="connsiteX297" fmla="*/ 343657 w 1237580"/>
                  <a:gd name="connsiteY297" fmla="*/ 40326 h 92707"/>
                  <a:gd name="connsiteX298" fmla="*/ 345988 w 1237580"/>
                  <a:gd name="connsiteY298" fmla="*/ 37348 h 92707"/>
                  <a:gd name="connsiteX299" fmla="*/ 344952 w 1237580"/>
                  <a:gd name="connsiteY299" fmla="*/ 30836 h 92707"/>
                  <a:gd name="connsiteX300" fmla="*/ 344822 w 1237580"/>
                  <a:gd name="connsiteY300" fmla="*/ 30745 h 92707"/>
                  <a:gd name="connsiteX301" fmla="*/ 329156 w 1237580"/>
                  <a:gd name="connsiteY301" fmla="*/ 26472 h 92707"/>
                  <a:gd name="connsiteX302" fmla="*/ 303261 w 1237580"/>
                  <a:gd name="connsiteY302" fmla="*/ 59100 h 92707"/>
                  <a:gd name="connsiteX303" fmla="*/ 330192 w 1237580"/>
                  <a:gd name="connsiteY303" fmla="*/ 92374 h 92707"/>
                  <a:gd name="connsiteX304" fmla="*/ 345211 w 1237580"/>
                  <a:gd name="connsiteY304" fmla="*/ 88231 h 92707"/>
                  <a:gd name="connsiteX305" fmla="*/ 275684 w 1237580"/>
                  <a:gd name="connsiteY305" fmla="*/ 84476 h 92707"/>
                  <a:gd name="connsiteX306" fmla="*/ 275684 w 1237580"/>
                  <a:gd name="connsiteY306" fmla="*/ 85901 h 92707"/>
                  <a:gd name="connsiteX307" fmla="*/ 281769 w 1237580"/>
                  <a:gd name="connsiteY307" fmla="*/ 90691 h 92707"/>
                  <a:gd name="connsiteX308" fmla="*/ 286042 w 1237580"/>
                  <a:gd name="connsiteY308" fmla="*/ 90691 h 92707"/>
                  <a:gd name="connsiteX309" fmla="*/ 290833 w 1237580"/>
                  <a:gd name="connsiteY309" fmla="*/ 85901 h 92707"/>
                  <a:gd name="connsiteX310" fmla="*/ 290833 w 1237580"/>
                  <a:gd name="connsiteY310" fmla="*/ 33076 h 92707"/>
                  <a:gd name="connsiteX311" fmla="*/ 286042 w 1237580"/>
                  <a:gd name="connsiteY311" fmla="*/ 28156 h 92707"/>
                  <a:gd name="connsiteX312" fmla="*/ 278532 w 1237580"/>
                  <a:gd name="connsiteY312" fmla="*/ 28156 h 92707"/>
                  <a:gd name="connsiteX313" fmla="*/ 273612 w 1237580"/>
                  <a:gd name="connsiteY313" fmla="*/ 33076 h 92707"/>
                  <a:gd name="connsiteX314" fmla="*/ 273612 w 1237580"/>
                  <a:gd name="connsiteY314" fmla="*/ 74636 h 92707"/>
                  <a:gd name="connsiteX315" fmla="*/ 264679 w 1237580"/>
                  <a:gd name="connsiteY315" fmla="*/ 78391 h 92707"/>
                  <a:gd name="connsiteX316" fmla="*/ 258723 w 1237580"/>
                  <a:gd name="connsiteY316" fmla="*/ 70882 h 92707"/>
                  <a:gd name="connsiteX317" fmla="*/ 258723 w 1237580"/>
                  <a:gd name="connsiteY317" fmla="*/ 33076 h 92707"/>
                  <a:gd name="connsiteX318" fmla="*/ 253803 w 1237580"/>
                  <a:gd name="connsiteY318" fmla="*/ 28156 h 92707"/>
                  <a:gd name="connsiteX319" fmla="*/ 246294 w 1237580"/>
                  <a:gd name="connsiteY319" fmla="*/ 28156 h 92707"/>
                  <a:gd name="connsiteX320" fmla="*/ 241374 w 1237580"/>
                  <a:gd name="connsiteY320" fmla="*/ 33076 h 92707"/>
                  <a:gd name="connsiteX321" fmla="*/ 241374 w 1237580"/>
                  <a:gd name="connsiteY321" fmla="*/ 74248 h 92707"/>
                  <a:gd name="connsiteX322" fmla="*/ 255435 w 1237580"/>
                  <a:gd name="connsiteY322" fmla="*/ 92296 h 92707"/>
                  <a:gd name="connsiteX323" fmla="*/ 258723 w 1237580"/>
                  <a:gd name="connsiteY323" fmla="*/ 92374 h 92707"/>
                  <a:gd name="connsiteX324" fmla="*/ 275296 w 1237580"/>
                  <a:gd name="connsiteY324" fmla="*/ 84476 h 92707"/>
                  <a:gd name="connsiteX325" fmla="*/ 209523 w 1237580"/>
                  <a:gd name="connsiteY325" fmla="*/ 90691 h 92707"/>
                  <a:gd name="connsiteX326" fmla="*/ 214443 w 1237580"/>
                  <a:gd name="connsiteY326" fmla="*/ 85901 h 92707"/>
                  <a:gd name="connsiteX327" fmla="*/ 214443 w 1237580"/>
                  <a:gd name="connsiteY327" fmla="*/ 46152 h 92707"/>
                  <a:gd name="connsiteX328" fmla="*/ 223506 w 1237580"/>
                  <a:gd name="connsiteY328" fmla="*/ 43175 h 92707"/>
                  <a:gd name="connsiteX329" fmla="*/ 226873 w 1237580"/>
                  <a:gd name="connsiteY329" fmla="*/ 43175 h 92707"/>
                  <a:gd name="connsiteX330" fmla="*/ 230329 w 1237580"/>
                  <a:gd name="connsiteY330" fmla="*/ 41116 h 92707"/>
                  <a:gd name="connsiteX331" fmla="*/ 230368 w 1237580"/>
                  <a:gd name="connsiteY331" fmla="*/ 40974 h 92707"/>
                  <a:gd name="connsiteX332" fmla="*/ 232440 w 1237580"/>
                  <a:gd name="connsiteY332" fmla="*/ 29321 h 92707"/>
                  <a:gd name="connsiteX333" fmla="*/ 230679 w 1237580"/>
                  <a:gd name="connsiteY333" fmla="*/ 26757 h 92707"/>
                  <a:gd name="connsiteX334" fmla="*/ 230498 w 1237580"/>
                  <a:gd name="connsiteY334" fmla="*/ 26731 h 92707"/>
                  <a:gd name="connsiteX335" fmla="*/ 227909 w 1237580"/>
                  <a:gd name="connsiteY335" fmla="*/ 26731 h 92707"/>
                  <a:gd name="connsiteX336" fmla="*/ 212760 w 1237580"/>
                  <a:gd name="connsiteY336" fmla="*/ 35018 h 92707"/>
                  <a:gd name="connsiteX337" fmla="*/ 212760 w 1237580"/>
                  <a:gd name="connsiteY337" fmla="*/ 32687 h 92707"/>
                  <a:gd name="connsiteX338" fmla="*/ 206675 w 1237580"/>
                  <a:gd name="connsiteY338" fmla="*/ 27897 h 92707"/>
                  <a:gd name="connsiteX339" fmla="*/ 202402 w 1237580"/>
                  <a:gd name="connsiteY339" fmla="*/ 27897 h 92707"/>
                  <a:gd name="connsiteX340" fmla="*/ 197482 w 1237580"/>
                  <a:gd name="connsiteY340" fmla="*/ 32687 h 92707"/>
                  <a:gd name="connsiteX341" fmla="*/ 197482 w 1237580"/>
                  <a:gd name="connsiteY341" fmla="*/ 85642 h 92707"/>
                  <a:gd name="connsiteX342" fmla="*/ 202402 w 1237580"/>
                  <a:gd name="connsiteY342" fmla="*/ 90432 h 92707"/>
                  <a:gd name="connsiteX343" fmla="*/ 157734 w 1237580"/>
                  <a:gd name="connsiteY343" fmla="*/ 41232 h 92707"/>
                  <a:gd name="connsiteX344" fmla="*/ 157734 w 1237580"/>
                  <a:gd name="connsiteY344" fmla="*/ 76708 h 92707"/>
                  <a:gd name="connsiteX345" fmla="*/ 175342 w 1237580"/>
                  <a:gd name="connsiteY345" fmla="*/ 92374 h 92707"/>
                  <a:gd name="connsiteX346" fmla="*/ 182722 w 1237580"/>
                  <a:gd name="connsiteY346" fmla="*/ 91339 h 92707"/>
                  <a:gd name="connsiteX347" fmla="*/ 186477 w 1237580"/>
                  <a:gd name="connsiteY347" fmla="*/ 85383 h 92707"/>
                  <a:gd name="connsiteX348" fmla="*/ 185441 w 1237580"/>
                  <a:gd name="connsiteY348" fmla="*/ 80592 h 92707"/>
                  <a:gd name="connsiteX349" fmla="*/ 182969 w 1237580"/>
                  <a:gd name="connsiteY349" fmla="*/ 78689 h 92707"/>
                  <a:gd name="connsiteX350" fmla="*/ 182593 w 1237580"/>
                  <a:gd name="connsiteY350" fmla="*/ 78780 h 92707"/>
                  <a:gd name="connsiteX351" fmla="*/ 179615 w 1237580"/>
                  <a:gd name="connsiteY351" fmla="*/ 78780 h 92707"/>
                  <a:gd name="connsiteX352" fmla="*/ 174954 w 1237580"/>
                  <a:gd name="connsiteY352" fmla="*/ 72177 h 92707"/>
                  <a:gd name="connsiteX353" fmla="*/ 174954 w 1237580"/>
                  <a:gd name="connsiteY353" fmla="*/ 40844 h 92707"/>
                  <a:gd name="connsiteX354" fmla="*/ 181557 w 1237580"/>
                  <a:gd name="connsiteY354" fmla="*/ 40844 h 92707"/>
                  <a:gd name="connsiteX355" fmla="*/ 186477 w 1237580"/>
                  <a:gd name="connsiteY355" fmla="*/ 35924 h 92707"/>
                  <a:gd name="connsiteX356" fmla="*/ 186477 w 1237580"/>
                  <a:gd name="connsiteY356" fmla="*/ 32558 h 92707"/>
                  <a:gd name="connsiteX357" fmla="*/ 181557 w 1237580"/>
                  <a:gd name="connsiteY357" fmla="*/ 27767 h 92707"/>
                  <a:gd name="connsiteX358" fmla="*/ 174954 w 1237580"/>
                  <a:gd name="connsiteY358" fmla="*/ 27767 h 92707"/>
                  <a:gd name="connsiteX359" fmla="*/ 174954 w 1237580"/>
                  <a:gd name="connsiteY359" fmla="*/ 14820 h 92707"/>
                  <a:gd name="connsiteX360" fmla="*/ 170992 w 1237580"/>
                  <a:gd name="connsiteY360" fmla="*/ 10755 h 92707"/>
                  <a:gd name="connsiteX361" fmla="*/ 170293 w 1237580"/>
                  <a:gd name="connsiteY361" fmla="*/ 10806 h 92707"/>
                  <a:gd name="connsiteX362" fmla="*/ 162395 w 1237580"/>
                  <a:gd name="connsiteY362" fmla="*/ 12101 h 92707"/>
                  <a:gd name="connsiteX363" fmla="*/ 157734 w 1237580"/>
                  <a:gd name="connsiteY363" fmla="*/ 17798 h 92707"/>
                  <a:gd name="connsiteX364" fmla="*/ 157734 w 1237580"/>
                  <a:gd name="connsiteY364" fmla="*/ 28285 h 92707"/>
                  <a:gd name="connsiteX365" fmla="*/ 156180 w 1237580"/>
                  <a:gd name="connsiteY365" fmla="*/ 28285 h 92707"/>
                  <a:gd name="connsiteX366" fmla="*/ 151260 w 1237580"/>
                  <a:gd name="connsiteY366" fmla="*/ 33076 h 92707"/>
                  <a:gd name="connsiteX367" fmla="*/ 151260 w 1237580"/>
                  <a:gd name="connsiteY367" fmla="*/ 36442 h 92707"/>
                  <a:gd name="connsiteX368" fmla="*/ 156180 w 1237580"/>
                  <a:gd name="connsiteY368" fmla="*/ 41362 h 92707"/>
                  <a:gd name="connsiteX369" fmla="*/ 144140 w 1237580"/>
                  <a:gd name="connsiteY369" fmla="*/ 71659 h 92707"/>
                  <a:gd name="connsiteX370" fmla="*/ 127049 w 1237580"/>
                  <a:gd name="connsiteY370" fmla="*/ 51849 h 92707"/>
                  <a:gd name="connsiteX371" fmla="*/ 118245 w 1237580"/>
                  <a:gd name="connsiteY371" fmla="*/ 45246 h 92707"/>
                  <a:gd name="connsiteX372" fmla="*/ 124459 w 1237580"/>
                  <a:gd name="connsiteY372" fmla="*/ 40326 h 92707"/>
                  <a:gd name="connsiteX373" fmla="*/ 133005 w 1237580"/>
                  <a:gd name="connsiteY373" fmla="*/ 41621 h 92707"/>
                  <a:gd name="connsiteX374" fmla="*/ 139220 w 1237580"/>
                  <a:gd name="connsiteY374" fmla="*/ 38384 h 92707"/>
                  <a:gd name="connsiteX375" fmla="*/ 140385 w 1237580"/>
                  <a:gd name="connsiteY375" fmla="*/ 34888 h 92707"/>
                  <a:gd name="connsiteX376" fmla="*/ 137278 w 1237580"/>
                  <a:gd name="connsiteY376" fmla="*/ 28544 h 92707"/>
                  <a:gd name="connsiteX377" fmla="*/ 122647 w 1237580"/>
                  <a:gd name="connsiteY377" fmla="*/ 26472 h 92707"/>
                  <a:gd name="connsiteX378" fmla="*/ 101284 w 1237580"/>
                  <a:gd name="connsiteY378" fmla="*/ 45505 h 92707"/>
                  <a:gd name="connsiteX379" fmla="*/ 116174 w 1237580"/>
                  <a:gd name="connsiteY379" fmla="*/ 64926 h 92707"/>
                  <a:gd name="connsiteX380" fmla="*/ 126919 w 1237580"/>
                  <a:gd name="connsiteY380" fmla="*/ 72565 h 92707"/>
                  <a:gd name="connsiteX381" fmla="*/ 118375 w 1237580"/>
                  <a:gd name="connsiteY381" fmla="*/ 78132 h 92707"/>
                  <a:gd name="connsiteX382" fmla="*/ 108017 w 1237580"/>
                  <a:gd name="connsiteY382" fmla="*/ 75802 h 92707"/>
                  <a:gd name="connsiteX383" fmla="*/ 101712 w 1237580"/>
                  <a:gd name="connsiteY383" fmla="*/ 78288 h 92707"/>
                  <a:gd name="connsiteX384" fmla="*/ 101673 w 1237580"/>
                  <a:gd name="connsiteY384" fmla="*/ 78391 h 92707"/>
                  <a:gd name="connsiteX385" fmla="*/ 99990 w 1237580"/>
                  <a:gd name="connsiteY385" fmla="*/ 82405 h 92707"/>
                  <a:gd name="connsiteX386" fmla="*/ 102475 w 1237580"/>
                  <a:gd name="connsiteY386" fmla="*/ 88710 h 92707"/>
                  <a:gd name="connsiteX387" fmla="*/ 102578 w 1237580"/>
                  <a:gd name="connsiteY387" fmla="*/ 88749 h 92707"/>
                  <a:gd name="connsiteX388" fmla="*/ 121223 w 1237580"/>
                  <a:gd name="connsiteY388" fmla="*/ 92374 h 92707"/>
                  <a:gd name="connsiteX389" fmla="*/ 144140 w 1237580"/>
                  <a:gd name="connsiteY389" fmla="*/ 71659 h 92707"/>
                  <a:gd name="connsiteX390" fmla="*/ 51825 w 1237580"/>
                  <a:gd name="connsiteY390" fmla="*/ 90691 h 92707"/>
                  <a:gd name="connsiteX391" fmla="*/ 56745 w 1237580"/>
                  <a:gd name="connsiteY391" fmla="*/ 85901 h 92707"/>
                  <a:gd name="connsiteX392" fmla="*/ 56745 w 1237580"/>
                  <a:gd name="connsiteY392" fmla="*/ 44081 h 92707"/>
                  <a:gd name="connsiteX393" fmla="*/ 65809 w 1237580"/>
                  <a:gd name="connsiteY393" fmla="*/ 40326 h 92707"/>
                  <a:gd name="connsiteX394" fmla="*/ 71635 w 1237580"/>
                  <a:gd name="connsiteY394" fmla="*/ 47706 h 92707"/>
                  <a:gd name="connsiteX395" fmla="*/ 71635 w 1237580"/>
                  <a:gd name="connsiteY395" fmla="*/ 86548 h 92707"/>
                  <a:gd name="connsiteX396" fmla="*/ 76555 w 1237580"/>
                  <a:gd name="connsiteY396" fmla="*/ 91339 h 92707"/>
                  <a:gd name="connsiteX397" fmla="*/ 84064 w 1237580"/>
                  <a:gd name="connsiteY397" fmla="*/ 91339 h 92707"/>
                  <a:gd name="connsiteX398" fmla="*/ 88984 w 1237580"/>
                  <a:gd name="connsiteY398" fmla="*/ 86548 h 92707"/>
                  <a:gd name="connsiteX399" fmla="*/ 88984 w 1237580"/>
                  <a:gd name="connsiteY399" fmla="*/ 44469 h 92707"/>
                  <a:gd name="connsiteX400" fmla="*/ 72670 w 1237580"/>
                  <a:gd name="connsiteY400" fmla="*/ 27120 h 92707"/>
                  <a:gd name="connsiteX401" fmla="*/ 55062 w 1237580"/>
                  <a:gd name="connsiteY401" fmla="*/ 34759 h 92707"/>
                  <a:gd name="connsiteX402" fmla="*/ 55062 w 1237580"/>
                  <a:gd name="connsiteY402" fmla="*/ 33594 h 92707"/>
                  <a:gd name="connsiteX403" fmla="*/ 48977 w 1237580"/>
                  <a:gd name="connsiteY403" fmla="*/ 28803 h 92707"/>
                  <a:gd name="connsiteX404" fmla="*/ 44705 w 1237580"/>
                  <a:gd name="connsiteY404" fmla="*/ 28803 h 92707"/>
                  <a:gd name="connsiteX405" fmla="*/ 39784 w 1237580"/>
                  <a:gd name="connsiteY405" fmla="*/ 33594 h 92707"/>
                  <a:gd name="connsiteX406" fmla="*/ 39784 w 1237580"/>
                  <a:gd name="connsiteY406" fmla="*/ 86548 h 92707"/>
                  <a:gd name="connsiteX407" fmla="*/ 44705 w 1237580"/>
                  <a:gd name="connsiteY407" fmla="*/ 91339 h 92707"/>
                  <a:gd name="connsiteX408" fmla="*/ 25931 w 1237580"/>
                  <a:gd name="connsiteY408" fmla="*/ 10418 h 92707"/>
                  <a:gd name="connsiteX409" fmla="*/ 15314 w 1237580"/>
                  <a:gd name="connsiteY409" fmla="*/ 60 h 92707"/>
                  <a:gd name="connsiteX410" fmla="*/ 15314 w 1237580"/>
                  <a:gd name="connsiteY410" fmla="*/ 60 h 92707"/>
                  <a:gd name="connsiteX411" fmla="*/ 6057 w 1237580"/>
                  <a:gd name="connsiteY411" fmla="*/ 11648 h 92707"/>
                  <a:gd name="connsiteX412" fmla="*/ 15314 w 1237580"/>
                  <a:gd name="connsiteY412" fmla="*/ 20905 h 92707"/>
                  <a:gd name="connsiteX413" fmla="*/ 25801 w 1237580"/>
                  <a:gd name="connsiteY413" fmla="*/ 10418 h 92707"/>
                  <a:gd name="connsiteX414" fmla="*/ 19069 w 1237580"/>
                  <a:gd name="connsiteY414" fmla="*/ 90691 h 92707"/>
                  <a:gd name="connsiteX415" fmla="*/ 23989 w 1237580"/>
                  <a:gd name="connsiteY415" fmla="*/ 85901 h 92707"/>
                  <a:gd name="connsiteX416" fmla="*/ 23989 w 1237580"/>
                  <a:gd name="connsiteY416" fmla="*/ 32946 h 92707"/>
                  <a:gd name="connsiteX417" fmla="*/ 19069 w 1237580"/>
                  <a:gd name="connsiteY417" fmla="*/ 28156 h 92707"/>
                  <a:gd name="connsiteX418" fmla="*/ 4439 w 1237580"/>
                  <a:gd name="connsiteY418" fmla="*/ 28156 h 92707"/>
                  <a:gd name="connsiteX419" fmla="*/ -481 w 1237580"/>
                  <a:gd name="connsiteY419" fmla="*/ 32946 h 92707"/>
                  <a:gd name="connsiteX420" fmla="*/ -481 w 1237580"/>
                  <a:gd name="connsiteY420" fmla="*/ 34500 h 92707"/>
                  <a:gd name="connsiteX421" fmla="*/ 4309 w 1237580"/>
                  <a:gd name="connsiteY421" fmla="*/ 40456 h 92707"/>
                  <a:gd name="connsiteX422" fmla="*/ 6639 w 1237580"/>
                  <a:gd name="connsiteY422" fmla="*/ 41103 h 92707"/>
                  <a:gd name="connsiteX423" fmla="*/ 6639 w 1237580"/>
                  <a:gd name="connsiteY423" fmla="*/ 85901 h 92707"/>
                  <a:gd name="connsiteX424" fmla="*/ 11559 w 1237580"/>
                  <a:gd name="connsiteY424" fmla="*/ 90691 h 9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Lst>
                <a:rect l="l" t="t" r="r" b="b"/>
                <a:pathLst>
                  <a:path w="1237580" h="92707">
                    <a:moveTo>
                      <a:pt x="1208277" y="40974"/>
                    </a:moveTo>
                    <a:lnTo>
                      <a:pt x="1208277" y="76449"/>
                    </a:lnTo>
                    <a:cubicBezTo>
                      <a:pt x="1208277" y="88361"/>
                      <a:pt x="1215139" y="92115"/>
                      <a:pt x="1225885" y="92115"/>
                    </a:cubicBezTo>
                    <a:cubicBezTo>
                      <a:pt x="1228423" y="92141"/>
                      <a:pt x="1230961" y="91792"/>
                      <a:pt x="1233395" y="91080"/>
                    </a:cubicBezTo>
                    <a:cubicBezTo>
                      <a:pt x="1235919" y="90277"/>
                      <a:pt x="1237473" y="87739"/>
                      <a:pt x="1237019" y="85124"/>
                    </a:cubicBezTo>
                    <a:lnTo>
                      <a:pt x="1235984" y="80333"/>
                    </a:lnTo>
                    <a:cubicBezTo>
                      <a:pt x="1235829" y="79129"/>
                      <a:pt x="1234729" y="78275"/>
                      <a:pt x="1233511" y="78430"/>
                    </a:cubicBezTo>
                    <a:cubicBezTo>
                      <a:pt x="1233382" y="78456"/>
                      <a:pt x="1233265" y="78482"/>
                      <a:pt x="1233135" y="78521"/>
                    </a:cubicBezTo>
                    <a:cubicBezTo>
                      <a:pt x="1232152" y="78650"/>
                      <a:pt x="1231142" y="78650"/>
                      <a:pt x="1230158" y="78521"/>
                    </a:cubicBezTo>
                    <a:cubicBezTo>
                      <a:pt x="1227051" y="78521"/>
                      <a:pt x="1225497" y="77355"/>
                      <a:pt x="1225497" y="71918"/>
                    </a:cubicBezTo>
                    <a:lnTo>
                      <a:pt x="1225497" y="40585"/>
                    </a:lnTo>
                    <a:lnTo>
                      <a:pt x="1232100" y="40585"/>
                    </a:lnTo>
                    <a:cubicBezTo>
                      <a:pt x="1234819" y="40585"/>
                      <a:pt x="1237019" y="38384"/>
                      <a:pt x="1237019" y="35665"/>
                    </a:cubicBezTo>
                    <a:lnTo>
                      <a:pt x="1237019" y="32299"/>
                    </a:lnTo>
                    <a:cubicBezTo>
                      <a:pt x="1236955" y="29632"/>
                      <a:pt x="1234767" y="27508"/>
                      <a:pt x="1232100" y="27508"/>
                    </a:cubicBezTo>
                    <a:lnTo>
                      <a:pt x="1225497" y="27508"/>
                    </a:lnTo>
                    <a:lnTo>
                      <a:pt x="1225497" y="14561"/>
                    </a:lnTo>
                    <a:cubicBezTo>
                      <a:pt x="1225522" y="12347"/>
                      <a:pt x="1223749" y="10522"/>
                      <a:pt x="1221535" y="10496"/>
                    </a:cubicBezTo>
                    <a:cubicBezTo>
                      <a:pt x="1221302" y="10496"/>
                      <a:pt x="1221068" y="10509"/>
                      <a:pt x="1220835" y="10547"/>
                    </a:cubicBezTo>
                    <a:lnTo>
                      <a:pt x="1212938" y="11842"/>
                    </a:lnTo>
                    <a:cubicBezTo>
                      <a:pt x="1210206" y="12347"/>
                      <a:pt x="1208225" y="14755"/>
                      <a:pt x="1208277" y="17539"/>
                    </a:cubicBezTo>
                    <a:lnTo>
                      <a:pt x="1208277" y="28026"/>
                    </a:lnTo>
                    <a:lnTo>
                      <a:pt x="1206723" y="28026"/>
                    </a:lnTo>
                    <a:cubicBezTo>
                      <a:pt x="1204056" y="28026"/>
                      <a:pt x="1201868" y="30150"/>
                      <a:pt x="1201803" y="32817"/>
                    </a:cubicBezTo>
                    <a:lnTo>
                      <a:pt x="1201803" y="36183"/>
                    </a:lnTo>
                    <a:cubicBezTo>
                      <a:pt x="1201803" y="38902"/>
                      <a:pt x="1204004" y="41103"/>
                      <a:pt x="1206723" y="41103"/>
                    </a:cubicBezTo>
                    <a:close/>
                    <a:moveTo>
                      <a:pt x="1172931" y="90432"/>
                    </a:moveTo>
                    <a:cubicBezTo>
                      <a:pt x="1175598" y="90432"/>
                      <a:pt x="1177786" y="88309"/>
                      <a:pt x="1177851" y="85642"/>
                    </a:cubicBezTo>
                    <a:lnTo>
                      <a:pt x="1177851" y="45893"/>
                    </a:lnTo>
                    <a:cubicBezTo>
                      <a:pt x="1180389" y="43783"/>
                      <a:pt x="1183625" y="42721"/>
                      <a:pt x="1186914" y="42916"/>
                    </a:cubicBezTo>
                    <a:cubicBezTo>
                      <a:pt x="1188027" y="42721"/>
                      <a:pt x="1189167" y="42721"/>
                      <a:pt x="1190280" y="42916"/>
                    </a:cubicBezTo>
                    <a:cubicBezTo>
                      <a:pt x="1191808" y="43304"/>
                      <a:pt x="1193362" y="42385"/>
                      <a:pt x="1193750" y="40857"/>
                    </a:cubicBezTo>
                    <a:cubicBezTo>
                      <a:pt x="1193750" y="40805"/>
                      <a:pt x="1193763" y="40766"/>
                      <a:pt x="1193776" y="40715"/>
                    </a:cubicBezTo>
                    <a:lnTo>
                      <a:pt x="1195847" y="29062"/>
                    </a:lnTo>
                    <a:cubicBezTo>
                      <a:pt x="1196068" y="27871"/>
                      <a:pt x="1195277" y="26719"/>
                      <a:pt x="1194087" y="26499"/>
                    </a:cubicBezTo>
                    <a:cubicBezTo>
                      <a:pt x="1194022" y="26486"/>
                      <a:pt x="1193970" y="26472"/>
                      <a:pt x="1193906" y="26472"/>
                    </a:cubicBezTo>
                    <a:lnTo>
                      <a:pt x="1191316" y="26472"/>
                    </a:lnTo>
                    <a:cubicBezTo>
                      <a:pt x="1185205" y="26563"/>
                      <a:pt x="1179547" y="29671"/>
                      <a:pt x="1176168" y="34759"/>
                    </a:cubicBezTo>
                    <a:lnTo>
                      <a:pt x="1176168" y="32428"/>
                    </a:lnTo>
                    <a:cubicBezTo>
                      <a:pt x="1175507" y="29606"/>
                      <a:pt x="1172982" y="27625"/>
                      <a:pt x="1170082" y="27638"/>
                    </a:cubicBezTo>
                    <a:lnTo>
                      <a:pt x="1165809" y="27638"/>
                    </a:lnTo>
                    <a:cubicBezTo>
                      <a:pt x="1163142" y="27638"/>
                      <a:pt x="1160954" y="29761"/>
                      <a:pt x="1160890" y="32428"/>
                    </a:cubicBezTo>
                    <a:lnTo>
                      <a:pt x="1160890" y="85383"/>
                    </a:lnTo>
                    <a:cubicBezTo>
                      <a:pt x="1160954" y="88050"/>
                      <a:pt x="1163142" y="90173"/>
                      <a:pt x="1165809" y="90173"/>
                    </a:cubicBezTo>
                    <a:close/>
                    <a:moveTo>
                      <a:pt x="1131111" y="52885"/>
                    </a:moveTo>
                    <a:lnTo>
                      <a:pt x="1114927" y="52885"/>
                    </a:lnTo>
                    <a:cubicBezTo>
                      <a:pt x="1114927" y="41621"/>
                      <a:pt x="1117516" y="38773"/>
                      <a:pt x="1122954" y="38773"/>
                    </a:cubicBezTo>
                    <a:cubicBezTo>
                      <a:pt x="1128392" y="38773"/>
                      <a:pt x="1130852" y="42786"/>
                      <a:pt x="1131111" y="52885"/>
                    </a:cubicBezTo>
                    <a:moveTo>
                      <a:pt x="1144058" y="87584"/>
                    </a:moveTo>
                    <a:cubicBezTo>
                      <a:pt x="1146285" y="86289"/>
                      <a:pt x="1147049" y="83441"/>
                      <a:pt x="1145755" y="81214"/>
                    </a:cubicBezTo>
                    <a:cubicBezTo>
                      <a:pt x="1145716" y="81136"/>
                      <a:pt x="1145664" y="81058"/>
                      <a:pt x="1145612" y="80981"/>
                    </a:cubicBezTo>
                    <a:lnTo>
                      <a:pt x="1143540" y="77485"/>
                    </a:lnTo>
                    <a:cubicBezTo>
                      <a:pt x="1141999" y="75180"/>
                      <a:pt x="1138918" y="74494"/>
                      <a:pt x="1136549" y="75931"/>
                    </a:cubicBezTo>
                    <a:cubicBezTo>
                      <a:pt x="1133584" y="77589"/>
                      <a:pt x="1130244" y="78482"/>
                      <a:pt x="1126839" y="78521"/>
                    </a:cubicBezTo>
                    <a:cubicBezTo>
                      <a:pt x="1119200" y="78521"/>
                      <a:pt x="1116222" y="76061"/>
                      <a:pt x="1115575" y="64667"/>
                    </a:cubicBezTo>
                    <a:lnTo>
                      <a:pt x="1146907" y="64667"/>
                    </a:lnTo>
                    <a:cubicBezTo>
                      <a:pt x="1148215" y="64602"/>
                      <a:pt x="1149237" y="63515"/>
                      <a:pt x="1149237" y="62207"/>
                    </a:cubicBezTo>
                    <a:lnTo>
                      <a:pt x="1149237" y="59618"/>
                    </a:lnTo>
                    <a:cubicBezTo>
                      <a:pt x="1149237" y="36572"/>
                      <a:pt x="1141857" y="26214"/>
                      <a:pt x="1123343" y="26214"/>
                    </a:cubicBezTo>
                    <a:cubicBezTo>
                      <a:pt x="1106899" y="26214"/>
                      <a:pt x="1097448" y="35147"/>
                      <a:pt x="1097448" y="58841"/>
                    </a:cubicBezTo>
                    <a:cubicBezTo>
                      <a:pt x="1097448" y="82534"/>
                      <a:pt x="1106899" y="92115"/>
                      <a:pt x="1127874" y="92115"/>
                    </a:cubicBezTo>
                    <a:cubicBezTo>
                      <a:pt x="1133791" y="92141"/>
                      <a:pt x="1139604" y="90575"/>
                      <a:pt x="1144706" y="87584"/>
                    </a:cubicBezTo>
                    <a:moveTo>
                      <a:pt x="1070906" y="52885"/>
                    </a:moveTo>
                    <a:lnTo>
                      <a:pt x="1054722" y="52885"/>
                    </a:lnTo>
                    <a:cubicBezTo>
                      <a:pt x="1054722" y="41621"/>
                      <a:pt x="1057182" y="38773"/>
                      <a:pt x="1062750" y="38773"/>
                    </a:cubicBezTo>
                    <a:cubicBezTo>
                      <a:pt x="1068317" y="38773"/>
                      <a:pt x="1070647" y="42786"/>
                      <a:pt x="1070906" y="52885"/>
                    </a:cubicBezTo>
                    <a:moveTo>
                      <a:pt x="1083854" y="87584"/>
                    </a:moveTo>
                    <a:cubicBezTo>
                      <a:pt x="1086081" y="86289"/>
                      <a:pt x="1086844" y="83441"/>
                      <a:pt x="1085550" y="81214"/>
                    </a:cubicBezTo>
                    <a:cubicBezTo>
                      <a:pt x="1085511" y="81136"/>
                      <a:pt x="1085459" y="81058"/>
                      <a:pt x="1085407" y="80981"/>
                    </a:cubicBezTo>
                    <a:lnTo>
                      <a:pt x="1083206" y="77485"/>
                    </a:lnTo>
                    <a:cubicBezTo>
                      <a:pt x="1081717" y="75193"/>
                      <a:pt x="1078674" y="74507"/>
                      <a:pt x="1076344" y="75931"/>
                    </a:cubicBezTo>
                    <a:cubicBezTo>
                      <a:pt x="1073379" y="77589"/>
                      <a:pt x="1070039" y="78482"/>
                      <a:pt x="1066634" y="78521"/>
                    </a:cubicBezTo>
                    <a:cubicBezTo>
                      <a:pt x="1058994" y="78521"/>
                      <a:pt x="1055887" y="76061"/>
                      <a:pt x="1055369" y="64667"/>
                    </a:cubicBezTo>
                    <a:lnTo>
                      <a:pt x="1086702" y="64667"/>
                    </a:lnTo>
                    <a:cubicBezTo>
                      <a:pt x="1087983" y="64538"/>
                      <a:pt x="1088981" y="63489"/>
                      <a:pt x="1089032" y="62207"/>
                    </a:cubicBezTo>
                    <a:lnTo>
                      <a:pt x="1089032" y="59618"/>
                    </a:lnTo>
                    <a:cubicBezTo>
                      <a:pt x="1089032" y="36572"/>
                      <a:pt x="1081652" y="26214"/>
                      <a:pt x="1063138" y="26214"/>
                    </a:cubicBezTo>
                    <a:cubicBezTo>
                      <a:pt x="1046825" y="26214"/>
                      <a:pt x="1037243" y="35147"/>
                      <a:pt x="1037243" y="58841"/>
                    </a:cubicBezTo>
                    <a:cubicBezTo>
                      <a:pt x="1037243" y="82534"/>
                      <a:pt x="1046695" y="92115"/>
                      <a:pt x="1067670" y="92115"/>
                    </a:cubicBezTo>
                    <a:cubicBezTo>
                      <a:pt x="1073586" y="92141"/>
                      <a:pt x="1079400" y="90575"/>
                      <a:pt x="1084501" y="87584"/>
                    </a:cubicBezTo>
                    <a:moveTo>
                      <a:pt x="1025461" y="91339"/>
                    </a:moveTo>
                    <a:cubicBezTo>
                      <a:pt x="1027960" y="91144"/>
                      <a:pt x="1029824" y="88956"/>
                      <a:pt x="1029617" y="86470"/>
                    </a:cubicBezTo>
                    <a:cubicBezTo>
                      <a:pt x="1029617" y="86406"/>
                      <a:pt x="1029617" y="86341"/>
                      <a:pt x="1029604" y="86289"/>
                    </a:cubicBezTo>
                    <a:lnTo>
                      <a:pt x="1029604" y="83829"/>
                    </a:lnTo>
                    <a:cubicBezTo>
                      <a:pt x="1029216" y="81252"/>
                      <a:pt x="1027325" y="79168"/>
                      <a:pt x="1024814" y="78521"/>
                    </a:cubicBezTo>
                    <a:cubicBezTo>
                      <a:pt x="1023131" y="77873"/>
                      <a:pt x="1022484" y="76320"/>
                      <a:pt x="1022484" y="73471"/>
                    </a:cubicBezTo>
                    <a:lnTo>
                      <a:pt x="1022484" y="5627"/>
                    </a:lnTo>
                    <a:cubicBezTo>
                      <a:pt x="1022484" y="2909"/>
                      <a:pt x="1020282" y="708"/>
                      <a:pt x="1017564" y="708"/>
                    </a:cubicBezTo>
                    <a:lnTo>
                      <a:pt x="1010184" y="708"/>
                    </a:lnTo>
                    <a:cubicBezTo>
                      <a:pt x="1007464" y="708"/>
                      <a:pt x="1005264" y="2909"/>
                      <a:pt x="1005264" y="5627"/>
                    </a:cubicBezTo>
                    <a:lnTo>
                      <a:pt x="1005264" y="72047"/>
                    </a:lnTo>
                    <a:cubicBezTo>
                      <a:pt x="1005264" y="85642"/>
                      <a:pt x="1007464" y="91856"/>
                      <a:pt x="1020412" y="91856"/>
                    </a:cubicBezTo>
                    <a:cubicBezTo>
                      <a:pt x="1022172" y="91999"/>
                      <a:pt x="1023959" y="91999"/>
                      <a:pt x="1025720" y="91856"/>
                    </a:cubicBezTo>
                    <a:moveTo>
                      <a:pt x="957358" y="59877"/>
                    </a:moveTo>
                    <a:cubicBezTo>
                      <a:pt x="957358" y="43175"/>
                      <a:pt x="959171" y="39679"/>
                      <a:pt x="966033" y="39679"/>
                    </a:cubicBezTo>
                    <a:cubicBezTo>
                      <a:pt x="972895" y="39679"/>
                      <a:pt x="974708" y="42786"/>
                      <a:pt x="974708" y="59359"/>
                    </a:cubicBezTo>
                    <a:cubicBezTo>
                      <a:pt x="974708" y="75931"/>
                      <a:pt x="972895" y="79815"/>
                      <a:pt x="966162" y="79815"/>
                    </a:cubicBezTo>
                    <a:cubicBezTo>
                      <a:pt x="959430" y="79815"/>
                      <a:pt x="957358" y="75802"/>
                      <a:pt x="957358" y="59877"/>
                    </a:cubicBezTo>
                    <a:moveTo>
                      <a:pt x="993223" y="59877"/>
                    </a:moveTo>
                    <a:cubicBezTo>
                      <a:pt x="993223" y="36183"/>
                      <a:pt x="983253" y="26731"/>
                      <a:pt x="966033" y="26731"/>
                    </a:cubicBezTo>
                    <a:cubicBezTo>
                      <a:pt x="948814" y="26731"/>
                      <a:pt x="938844" y="35795"/>
                      <a:pt x="938844" y="59359"/>
                    </a:cubicBezTo>
                    <a:cubicBezTo>
                      <a:pt x="938844" y="82923"/>
                      <a:pt x="948684" y="92633"/>
                      <a:pt x="966033" y="92633"/>
                    </a:cubicBezTo>
                    <a:cubicBezTo>
                      <a:pt x="983383" y="92633"/>
                      <a:pt x="993223" y="83441"/>
                      <a:pt x="993223" y="59877"/>
                    </a:cubicBezTo>
                    <a:moveTo>
                      <a:pt x="909972" y="90950"/>
                    </a:moveTo>
                    <a:cubicBezTo>
                      <a:pt x="912639" y="90950"/>
                      <a:pt x="914827" y="88827"/>
                      <a:pt x="914892" y="86159"/>
                    </a:cubicBezTo>
                    <a:lnTo>
                      <a:pt x="914892" y="46411"/>
                    </a:lnTo>
                    <a:cubicBezTo>
                      <a:pt x="917455" y="44353"/>
                      <a:pt x="920679" y="43304"/>
                      <a:pt x="923954" y="43434"/>
                    </a:cubicBezTo>
                    <a:cubicBezTo>
                      <a:pt x="925068" y="43239"/>
                      <a:pt x="926207" y="43239"/>
                      <a:pt x="927321" y="43434"/>
                    </a:cubicBezTo>
                    <a:cubicBezTo>
                      <a:pt x="928849" y="43822"/>
                      <a:pt x="930403" y="42903"/>
                      <a:pt x="930791" y="41375"/>
                    </a:cubicBezTo>
                    <a:cubicBezTo>
                      <a:pt x="930791" y="41323"/>
                      <a:pt x="930803" y="41284"/>
                      <a:pt x="930817" y="41232"/>
                    </a:cubicBezTo>
                    <a:lnTo>
                      <a:pt x="932888" y="29580"/>
                    </a:lnTo>
                    <a:cubicBezTo>
                      <a:pt x="933108" y="28389"/>
                      <a:pt x="932318" y="27236"/>
                      <a:pt x="931127" y="27016"/>
                    </a:cubicBezTo>
                    <a:cubicBezTo>
                      <a:pt x="931062" y="27003"/>
                      <a:pt x="931011" y="26990"/>
                      <a:pt x="930946" y="26990"/>
                    </a:cubicBezTo>
                    <a:lnTo>
                      <a:pt x="928357" y="26990"/>
                    </a:lnTo>
                    <a:cubicBezTo>
                      <a:pt x="922284" y="27081"/>
                      <a:pt x="916652" y="30188"/>
                      <a:pt x="913337" y="35277"/>
                    </a:cubicBezTo>
                    <a:lnTo>
                      <a:pt x="913337" y="32946"/>
                    </a:lnTo>
                    <a:cubicBezTo>
                      <a:pt x="912677" y="30124"/>
                      <a:pt x="910153" y="28143"/>
                      <a:pt x="907253" y="28156"/>
                    </a:cubicBezTo>
                    <a:lnTo>
                      <a:pt x="902980" y="28156"/>
                    </a:lnTo>
                    <a:cubicBezTo>
                      <a:pt x="900313" y="28156"/>
                      <a:pt x="898124" y="30279"/>
                      <a:pt x="898060" y="32946"/>
                    </a:cubicBezTo>
                    <a:lnTo>
                      <a:pt x="898060" y="85901"/>
                    </a:lnTo>
                    <a:cubicBezTo>
                      <a:pt x="898124" y="88568"/>
                      <a:pt x="900313" y="90691"/>
                      <a:pt x="902980" y="90691"/>
                    </a:cubicBezTo>
                    <a:close/>
                    <a:moveTo>
                      <a:pt x="858183" y="41491"/>
                    </a:moveTo>
                    <a:lnTo>
                      <a:pt x="858183" y="76967"/>
                    </a:lnTo>
                    <a:cubicBezTo>
                      <a:pt x="858183" y="88878"/>
                      <a:pt x="865174" y="92633"/>
                      <a:pt x="875791" y="92633"/>
                    </a:cubicBezTo>
                    <a:cubicBezTo>
                      <a:pt x="878328" y="92685"/>
                      <a:pt x="880866" y="92335"/>
                      <a:pt x="883300" y="91598"/>
                    </a:cubicBezTo>
                    <a:cubicBezTo>
                      <a:pt x="885864" y="90846"/>
                      <a:pt x="887430" y="88270"/>
                      <a:pt x="886925" y="85642"/>
                    </a:cubicBezTo>
                    <a:lnTo>
                      <a:pt x="886019" y="80851"/>
                    </a:lnTo>
                    <a:cubicBezTo>
                      <a:pt x="885786" y="79582"/>
                      <a:pt x="884582" y="78741"/>
                      <a:pt x="883313" y="78974"/>
                    </a:cubicBezTo>
                    <a:cubicBezTo>
                      <a:pt x="883222" y="78987"/>
                      <a:pt x="883132" y="79013"/>
                      <a:pt x="883041" y="79039"/>
                    </a:cubicBezTo>
                    <a:cubicBezTo>
                      <a:pt x="882057" y="79181"/>
                      <a:pt x="881047" y="79181"/>
                      <a:pt x="880064" y="79039"/>
                    </a:cubicBezTo>
                    <a:cubicBezTo>
                      <a:pt x="876956" y="79039"/>
                      <a:pt x="875402" y="77873"/>
                      <a:pt x="875402" y="72435"/>
                    </a:cubicBezTo>
                    <a:lnTo>
                      <a:pt x="875402" y="41103"/>
                    </a:lnTo>
                    <a:lnTo>
                      <a:pt x="882005" y="41103"/>
                    </a:lnTo>
                    <a:cubicBezTo>
                      <a:pt x="884724" y="41103"/>
                      <a:pt x="886925" y="38902"/>
                      <a:pt x="886925" y="36183"/>
                    </a:cubicBezTo>
                    <a:lnTo>
                      <a:pt x="886925" y="32817"/>
                    </a:lnTo>
                    <a:cubicBezTo>
                      <a:pt x="886860" y="30150"/>
                      <a:pt x="884672" y="28026"/>
                      <a:pt x="882005" y="28026"/>
                    </a:cubicBezTo>
                    <a:lnTo>
                      <a:pt x="875402" y="28026"/>
                    </a:lnTo>
                    <a:lnTo>
                      <a:pt x="875402" y="15079"/>
                    </a:lnTo>
                    <a:cubicBezTo>
                      <a:pt x="875428" y="12865"/>
                      <a:pt x="873655" y="11040"/>
                      <a:pt x="871440" y="11013"/>
                    </a:cubicBezTo>
                    <a:cubicBezTo>
                      <a:pt x="871207" y="11013"/>
                      <a:pt x="870974" y="11026"/>
                      <a:pt x="870741" y="11065"/>
                    </a:cubicBezTo>
                    <a:lnTo>
                      <a:pt x="862973" y="12360"/>
                    </a:lnTo>
                    <a:cubicBezTo>
                      <a:pt x="860189" y="12813"/>
                      <a:pt x="858143" y="15234"/>
                      <a:pt x="858183" y="18057"/>
                    </a:cubicBezTo>
                    <a:lnTo>
                      <a:pt x="858183" y="28544"/>
                    </a:lnTo>
                    <a:lnTo>
                      <a:pt x="856629" y="28544"/>
                    </a:lnTo>
                    <a:cubicBezTo>
                      <a:pt x="854013" y="28609"/>
                      <a:pt x="851903" y="30719"/>
                      <a:pt x="851838" y="33335"/>
                    </a:cubicBezTo>
                    <a:lnTo>
                      <a:pt x="851838" y="36701"/>
                    </a:lnTo>
                    <a:cubicBezTo>
                      <a:pt x="851838" y="39368"/>
                      <a:pt x="853961" y="41556"/>
                      <a:pt x="856629" y="41621"/>
                    </a:cubicBezTo>
                    <a:close/>
                    <a:moveTo>
                      <a:pt x="804840" y="90950"/>
                    </a:moveTo>
                    <a:cubicBezTo>
                      <a:pt x="807507" y="90950"/>
                      <a:pt x="809695" y="88827"/>
                      <a:pt x="809759" y="86159"/>
                    </a:cubicBezTo>
                    <a:lnTo>
                      <a:pt x="809759" y="44340"/>
                    </a:lnTo>
                    <a:cubicBezTo>
                      <a:pt x="812168" y="41945"/>
                      <a:pt x="815431" y="40598"/>
                      <a:pt x="818822" y="40585"/>
                    </a:cubicBezTo>
                    <a:cubicBezTo>
                      <a:pt x="822318" y="40585"/>
                      <a:pt x="824519" y="42009"/>
                      <a:pt x="824519" y="47965"/>
                    </a:cubicBezTo>
                    <a:lnTo>
                      <a:pt x="824519" y="86807"/>
                    </a:lnTo>
                    <a:cubicBezTo>
                      <a:pt x="824584" y="89474"/>
                      <a:pt x="826772" y="91598"/>
                      <a:pt x="829439" y="91598"/>
                    </a:cubicBezTo>
                    <a:lnTo>
                      <a:pt x="837078" y="91598"/>
                    </a:lnTo>
                    <a:cubicBezTo>
                      <a:pt x="839746" y="91598"/>
                      <a:pt x="841934" y="89474"/>
                      <a:pt x="841998" y="86807"/>
                    </a:cubicBezTo>
                    <a:lnTo>
                      <a:pt x="841998" y="44728"/>
                    </a:lnTo>
                    <a:cubicBezTo>
                      <a:pt x="841998" y="31781"/>
                      <a:pt x="836302" y="27379"/>
                      <a:pt x="825685" y="27379"/>
                    </a:cubicBezTo>
                    <a:cubicBezTo>
                      <a:pt x="818978" y="27366"/>
                      <a:pt x="812556" y="30137"/>
                      <a:pt x="807947" y="35018"/>
                    </a:cubicBezTo>
                    <a:lnTo>
                      <a:pt x="807947" y="33853"/>
                    </a:lnTo>
                    <a:cubicBezTo>
                      <a:pt x="807286" y="31030"/>
                      <a:pt x="804762" y="29049"/>
                      <a:pt x="801861" y="29062"/>
                    </a:cubicBezTo>
                    <a:lnTo>
                      <a:pt x="793964" y="29062"/>
                    </a:lnTo>
                    <a:cubicBezTo>
                      <a:pt x="791297" y="29062"/>
                      <a:pt x="789109" y="31185"/>
                      <a:pt x="789044" y="33853"/>
                    </a:cubicBezTo>
                    <a:lnTo>
                      <a:pt x="789044" y="86807"/>
                    </a:lnTo>
                    <a:cubicBezTo>
                      <a:pt x="789109" y="89474"/>
                      <a:pt x="791297" y="91598"/>
                      <a:pt x="793964" y="91598"/>
                    </a:cubicBezTo>
                    <a:close/>
                    <a:moveTo>
                      <a:pt x="744635" y="59877"/>
                    </a:moveTo>
                    <a:cubicBezTo>
                      <a:pt x="744635" y="43175"/>
                      <a:pt x="746318" y="39679"/>
                      <a:pt x="753180" y="39679"/>
                    </a:cubicBezTo>
                    <a:cubicBezTo>
                      <a:pt x="760042" y="39679"/>
                      <a:pt x="761855" y="42786"/>
                      <a:pt x="761855" y="59359"/>
                    </a:cubicBezTo>
                    <a:cubicBezTo>
                      <a:pt x="761855" y="75931"/>
                      <a:pt x="760042" y="79815"/>
                      <a:pt x="753309" y="79815"/>
                    </a:cubicBezTo>
                    <a:cubicBezTo>
                      <a:pt x="746577" y="79815"/>
                      <a:pt x="744635" y="75802"/>
                      <a:pt x="744635" y="59877"/>
                    </a:cubicBezTo>
                    <a:moveTo>
                      <a:pt x="780369" y="59877"/>
                    </a:moveTo>
                    <a:cubicBezTo>
                      <a:pt x="780369" y="36183"/>
                      <a:pt x="770529" y="26731"/>
                      <a:pt x="753180" y="26731"/>
                    </a:cubicBezTo>
                    <a:cubicBezTo>
                      <a:pt x="735831" y="26731"/>
                      <a:pt x="725991" y="35795"/>
                      <a:pt x="725991" y="59359"/>
                    </a:cubicBezTo>
                    <a:cubicBezTo>
                      <a:pt x="725991" y="82923"/>
                      <a:pt x="735960" y="92633"/>
                      <a:pt x="753180" y="92633"/>
                    </a:cubicBezTo>
                    <a:cubicBezTo>
                      <a:pt x="770400" y="92633"/>
                      <a:pt x="780369" y="83441"/>
                      <a:pt x="780369" y="59877"/>
                    </a:cubicBezTo>
                    <a:moveTo>
                      <a:pt x="715633" y="88490"/>
                    </a:moveTo>
                    <a:cubicBezTo>
                      <a:pt x="717846" y="87001"/>
                      <a:pt x="718520" y="84062"/>
                      <a:pt x="717186" y="81757"/>
                    </a:cubicBezTo>
                    <a:lnTo>
                      <a:pt x="715244" y="78650"/>
                    </a:lnTo>
                    <a:cubicBezTo>
                      <a:pt x="713794" y="76320"/>
                      <a:pt x="710752" y="75569"/>
                      <a:pt x="708382" y="76967"/>
                    </a:cubicBezTo>
                    <a:cubicBezTo>
                      <a:pt x="706375" y="78106"/>
                      <a:pt x="704097" y="78689"/>
                      <a:pt x="701779" y="78650"/>
                    </a:cubicBezTo>
                    <a:cubicBezTo>
                      <a:pt x="694788" y="78650"/>
                      <a:pt x="692457" y="74766"/>
                      <a:pt x="692457" y="59100"/>
                    </a:cubicBezTo>
                    <a:cubicBezTo>
                      <a:pt x="692457" y="43434"/>
                      <a:pt x="694917" y="40585"/>
                      <a:pt x="701390" y="40585"/>
                    </a:cubicBezTo>
                    <a:cubicBezTo>
                      <a:pt x="703398" y="40507"/>
                      <a:pt x="705391" y="41051"/>
                      <a:pt x="707087" y="42139"/>
                    </a:cubicBezTo>
                    <a:cubicBezTo>
                      <a:pt x="709547" y="43537"/>
                      <a:pt x="712668" y="42877"/>
                      <a:pt x="714338" y="40585"/>
                    </a:cubicBezTo>
                    <a:lnTo>
                      <a:pt x="716669" y="37607"/>
                    </a:lnTo>
                    <a:cubicBezTo>
                      <a:pt x="718209" y="35549"/>
                      <a:pt x="717795" y="32623"/>
                      <a:pt x="715736" y="31082"/>
                    </a:cubicBezTo>
                    <a:cubicBezTo>
                      <a:pt x="715710" y="31056"/>
                      <a:pt x="715672" y="31030"/>
                      <a:pt x="715633" y="31004"/>
                    </a:cubicBezTo>
                    <a:cubicBezTo>
                      <a:pt x="710907" y="28052"/>
                      <a:pt x="705404" y="26563"/>
                      <a:pt x="699837" y="26731"/>
                    </a:cubicBezTo>
                    <a:cubicBezTo>
                      <a:pt x="682746" y="26731"/>
                      <a:pt x="673942" y="36183"/>
                      <a:pt x="673942" y="59359"/>
                    </a:cubicBezTo>
                    <a:cubicBezTo>
                      <a:pt x="673942" y="82534"/>
                      <a:pt x="682617" y="92633"/>
                      <a:pt x="700743" y="92633"/>
                    </a:cubicBezTo>
                    <a:cubicBezTo>
                      <a:pt x="706039" y="92698"/>
                      <a:pt x="711244" y="91261"/>
                      <a:pt x="715762" y="88490"/>
                    </a:cubicBezTo>
                    <a:moveTo>
                      <a:pt x="597554" y="90950"/>
                    </a:moveTo>
                    <a:cubicBezTo>
                      <a:pt x="600221" y="90950"/>
                      <a:pt x="602409" y="88827"/>
                      <a:pt x="602474" y="86159"/>
                    </a:cubicBezTo>
                    <a:lnTo>
                      <a:pt x="602474" y="44340"/>
                    </a:lnTo>
                    <a:cubicBezTo>
                      <a:pt x="604882" y="41945"/>
                      <a:pt x="608144" y="40598"/>
                      <a:pt x="611536" y="40585"/>
                    </a:cubicBezTo>
                    <a:cubicBezTo>
                      <a:pt x="615032" y="40585"/>
                      <a:pt x="617233" y="42009"/>
                      <a:pt x="617233" y="47965"/>
                    </a:cubicBezTo>
                    <a:lnTo>
                      <a:pt x="617233" y="86807"/>
                    </a:lnTo>
                    <a:cubicBezTo>
                      <a:pt x="617298" y="89474"/>
                      <a:pt x="619486" y="91598"/>
                      <a:pt x="622153" y="91598"/>
                    </a:cubicBezTo>
                    <a:lnTo>
                      <a:pt x="629792" y="91598"/>
                    </a:lnTo>
                    <a:cubicBezTo>
                      <a:pt x="632459" y="91598"/>
                      <a:pt x="634648" y="89474"/>
                      <a:pt x="634712" y="86807"/>
                    </a:cubicBezTo>
                    <a:lnTo>
                      <a:pt x="634712" y="44728"/>
                    </a:lnTo>
                    <a:cubicBezTo>
                      <a:pt x="634712" y="31781"/>
                      <a:pt x="629016" y="27379"/>
                      <a:pt x="618399" y="27379"/>
                    </a:cubicBezTo>
                    <a:cubicBezTo>
                      <a:pt x="611692" y="27366"/>
                      <a:pt x="605270" y="30137"/>
                      <a:pt x="600661" y="35018"/>
                    </a:cubicBezTo>
                    <a:lnTo>
                      <a:pt x="600661" y="33853"/>
                    </a:lnTo>
                    <a:cubicBezTo>
                      <a:pt x="600000" y="31030"/>
                      <a:pt x="597475" y="29049"/>
                      <a:pt x="594575" y="29062"/>
                    </a:cubicBezTo>
                    <a:lnTo>
                      <a:pt x="586807" y="29062"/>
                    </a:lnTo>
                    <a:cubicBezTo>
                      <a:pt x="584140" y="29062"/>
                      <a:pt x="581952" y="31185"/>
                      <a:pt x="581887" y="33853"/>
                    </a:cubicBezTo>
                    <a:lnTo>
                      <a:pt x="581887" y="86807"/>
                    </a:lnTo>
                    <a:cubicBezTo>
                      <a:pt x="581952" y="89474"/>
                      <a:pt x="584140" y="91598"/>
                      <a:pt x="586807" y="91598"/>
                    </a:cubicBezTo>
                    <a:close/>
                    <a:moveTo>
                      <a:pt x="555733" y="53403"/>
                    </a:moveTo>
                    <a:lnTo>
                      <a:pt x="539549" y="53403"/>
                    </a:lnTo>
                    <a:cubicBezTo>
                      <a:pt x="539549" y="42139"/>
                      <a:pt x="542139" y="39290"/>
                      <a:pt x="547577" y="39290"/>
                    </a:cubicBezTo>
                    <a:cubicBezTo>
                      <a:pt x="553015" y="39290"/>
                      <a:pt x="555475" y="43304"/>
                      <a:pt x="555733" y="53403"/>
                    </a:cubicBezTo>
                    <a:moveTo>
                      <a:pt x="568681" y="88102"/>
                    </a:moveTo>
                    <a:cubicBezTo>
                      <a:pt x="570895" y="86664"/>
                      <a:pt x="571530" y="83712"/>
                      <a:pt x="570106" y="81498"/>
                    </a:cubicBezTo>
                    <a:lnTo>
                      <a:pt x="568034" y="78003"/>
                    </a:lnTo>
                    <a:cubicBezTo>
                      <a:pt x="566493" y="75698"/>
                      <a:pt x="563411" y="75012"/>
                      <a:pt x="561042" y="76449"/>
                    </a:cubicBezTo>
                    <a:cubicBezTo>
                      <a:pt x="558077" y="78106"/>
                      <a:pt x="554737" y="79000"/>
                      <a:pt x="551332" y="79039"/>
                    </a:cubicBezTo>
                    <a:cubicBezTo>
                      <a:pt x="543693" y="79039"/>
                      <a:pt x="540715" y="76579"/>
                      <a:pt x="540068" y="65185"/>
                    </a:cubicBezTo>
                    <a:lnTo>
                      <a:pt x="571400" y="65185"/>
                    </a:lnTo>
                    <a:cubicBezTo>
                      <a:pt x="572708" y="65120"/>
                      <a:pt x="573730" y="64033"/>
                      <a:pt x="573730" y="62725"/>
                    </a:cubicBezTo>
                    <a:lnTo>
                      <a:pt x="573730" y="60136"/>
                    </a:lnTo>
                    <a:cubicBezTo>
                      <a:pt x="573730" y="37089"/>
                      <a:pt x="566350" y="26731"/>
                      <a:pt x="547836" y="26731"/>
                    </a:cubicBezTo>
                    <a:cubicBezTo>
                      <a:pt x="531392" y="26731"/>
                      <a:pt x="521941" y="35665"/>
                      <a:pt x="521941" y="59359"/>
                    </a:cubicBezTo>
                    <a:cubicBezTo>
                      <a:pt x="521941" y="83052"/>
                      <a:pt x="531392" y="92633"/>
                      <a:pt x="552368" y="92633"/>
                    </a:cubicBezTo>
                    <a:cubicBezTo>
                      <a:pt x="558323" y="92633"/>
                      <a:pt x="564176" y="91080"/>
                      <a:pt x="569329" y="88102"/>
                    </a:cubicBezTo>
                    <a:moveTo>
                      <a:pt x="467692" y="53403"/>
                    </a:moveTo>
                    <a:lnTo>
                      <a:pt x="451508" y="53403"/>
                    </a:lnTo>
                    <a:cubicBezTo>
                      <a:pt x="451508" y="42139"/>
                      <a:pt x="453968" y="39290"/>
                      <a:pt x="459535" y="39290"/>
                    </a:cubicBezTo>
                    <a:cubicBezTo>
                      <a:pt x="465102" y="39290"/>
                      <a:pt x="467434" y="43304"/>
                      <a:pt x="467692" y="53403"/>
                    </a:cubicBezTo>
                    <a:moveTo>
                      <a:pt x="479992" y="88102"/>
                    </a:moveTo>
                    <a:cubicBezTo>
                      <a:pt x="482219" y="86807"/>
                      <a:pt x="482983" y="83958"/>
                      <a:pt x="481688" y="81732"/>
                    </a:cubicBezTo>
                    <a:cubicBezTo>
                      <a:pt x="481649" y="81654"/>
                      <a:pt x="481598" y="81576"/>
                      <a:pt x="481546" y="81498"/>
                    </a:cubicBezTo>
                    <a:lnTo>
                      <a:pt x="479345" y="78003"/>
                    </a:lnTo>
                    <a:cubicBezTo>
                      <a:pt x="477804" y="75698"/>
                      <a:pt x="474723" y="75012"/>
                      <a:pt x="472353" y="76449"/>
                    </a:cubicBezTo>
                    <a:cubicBezTo>
                      <a:pt x="469440" y="78132"/>
                      <a:pt x="466138" y="79026"/>
                      <a:pt x="462772" y="79039"/>
                    </a:cubicBezTo>
                    <a:cubicBezTo>
                      <a:pt x="455134" y="79039"/>
                      <a:pt x="452026" y="76579"/>
                      <a:pt x="451508" y="65185"/>
                    </a:cubicBezTo>
                    <a:lnTo>
                      <a:pt x="482840" y="65185"/>
                    </a:lnTo>
                    <a:cubicBezTo>
                      <a:pt x="484122" y="65056"/>
                      <a:pt x="485119" y="64007"/>
                      <a:pt x="485171" y="62725"/>
                    </a:cubicBezTo>
                    <a:lnTo>
                      <a:pt x="485171" y="60136"/>
                    </a:lnTo>
                    <a:cubicBezTo>
                      <a:pt x="485171" y="37089"/>
                      <a:pt x="477791" y="26731"/>
                      <a:pt x="459277" y="26731"/>
                    </a:cubicBezTo>
                    <a:cubicBezTo>
                      <a:pt x="442963" y="26731"/>
                      <a:pt x="433382" y="35665"/>
                      <a:pt x="433382" y="59359"/>
                    </a:cubicBezTo>
                    <a:cubicBezTo>
                      <a:pt x="433382" y="83052"/>
                      <a:pt x="442833" y="92633"/>
                      <a:pt x="463808" y="92633"/>
                    </a:cubicBezTo>
                    <a:cubicBezTo>
                      <a:pt x="469725" y="92659"/>
                      <a:pt x="475538" y="91093"/>
                      <a:pt x="480639" y="88102"/>
                    </a:cubicBezTo>
                    <a:moveTo>
                      <a:pt x="422765" y="10418"/>
                    </a:moveTo>
                    <a:cubicBezTo>
                      <a:pt x="422765" y="4630"/>
                      <a:pt x="418065" y="-69"/>
                      <a:pt x="412278" y="-69"/>
                    </a:cubicBezTo>
                    <a:cubicBezTo>
                      <a:pt x="406490" y="-69"/>
                      <a:pt x="401791" y="4630"/>
                      <a:pt x="401791" y="10418"/>
                    </a:cubicBezTo>
                    <a:cubicBezTo>
                      <a:pt x="401791" y="16205"/>
                      <a:pt x="406490" y="20905"/>
                      <a:pt x="412278" y="20905"/>
                    </a:cubicBezTo>
                    <a:cubicBezTo>
                      <a:pt x="412317" y="20905"/>
                      <a:pt x="412368" y="20905"/>
                      <a:pt x="412408" y="20905"/>
                    </a:cubicBezTo>
                    <a:cubicBezTo>
                      <a:pt x="418130" y="20905"/>
                      <a:pt x="422765" y="16270"/>
                      <a:pt x="422765" y="10547"/>
                    </a:cubicBezTo>
                    <a:cubicBezTo>
                      <a:pt x="422765" y="10509"/>
                      <a:pt x="422765" y="10457"/>
                      <a:pt x="422765" y="10418"/>
                    </a:cubicBezTo>
                    <a:moveTo>
                      <a:pt x="416162" y="90691"/>
                    </a:moveTo>
                    <a:cubicBezTo>
                      <a:pt x="418829" y="90691"/>
                      <a:pt x="421017" y="88568"/>
                      <a:pt x="421082" y="85901"/>
                    </a:cubicBezTo>
                    <a:lnTo>
                      <a:pt x="421082" y="32946"/>
                    </a:lnTo>
                    <a:cubicBezTo>
                      <a:pt x="421017" y="30279"/>
                      <a:pt x="418829" y="28156"/>
                      <a:pt x="416162" y="28156"/>
                    </a:cubicBezTo>
                    <a:lnTo>
                      <a:pt x="401532" y="28156"/>
                    </a:lnTo>
                    <a:cubicBezTo>
                      <a:pt x="398865" y="28156"/>
                      <a:pt x="396676" y="30279"/>
                      <a:pt x="396612" y="32946"/>
                    </a:cubicBezTo>
                    <a:lnTo>
                      <a:pt x="396612" y="34500"/>
                    </a:lnTo>
                    <a:cubicBezTo>
                      <a:pt x="396560" y="37387"/>
                      <a:pt x="398579" y="39886"/>
                      <a:pt x="401402" y="40456"/>
                    </a:cubicBezTo>
                    <a:lnTo>
                      <a:pt x="403732" y="41103"/>
                    </a:lnTo>
                    <a:lnTo>
                      <a:pt x="403732" y="85901"/>
                    </a:lnTo>
                    <a:cubicBezTo>
                      <a:pt x="403797" y="88568"/>
                      <a:pt x="405985" y="90691"/>
                      <a:pt x="408652" y="90691"/>
                    </a:cubicBezTo>
                    <a:close/>
                    <a:moveTo>
                      <a:pt x="360619" y="41232"/>
                    </a:moveTo>
                    <a:lnTo>
                      <a:pt x="360619" y="76708"/>
                    </a:lnTo>
                    <a:cubicBezTo>
                      <a:pt x="360619" y="88619"/>
                      <a:pt x="367610" y="92374"/>
                      <a:pt x="378356" y="92374"/>
                    </a:cubicBezTo>
                    <a:cubicBezTo>
                      <a:pt x="380855" y="92413"/>
                      <a:pt x="383340" y="92064"/>
                      <a:pt x="385736" y="91339"/>
                    </a:cubicBezTo>
                    <a:cubicBezTo>
                      <a:pt x="388312" y="90588"/>
                      <a:pt x="389931" y="88037"/>
                      <a:pt x="389491" y="85383"/>
                    </a:cubicBezTo>
                    <a:lnTo>
                      <a:pt x="388455" y="80592"/>
                    </a:lnTo>
                    <a:cubicBezTo>
                      <a:pt x="388300" y="79388"/>
                      <a:pt x="387199" y="78534"/>
                      <a:pt x="385982" y="78689"/>
                    </a:cubicBezTo>
                    <a:cubicBezTo>
                      <a:pt x="385852" y="78715"/>
                      <a:pt x="385736" y="78741"/>
                      <a:pt x="385607" y="78780"/>
                    </a:cubicBezTo>
                    <a:cubicBezTo>
                      <a:pt x="384622" y="78909"/>
                      <a:pt x="383613" y="78909"/>
                      <a:pt x="382628" y="78780"/>
                    </a:cubicBezTo>
                    <a:cubicBezTo>
                      <a:pt x="379521" y="78780"/>
                      <a:pt x="377967" y="77614"/>
                      <a:pt x="377967" y="72177"/>
                    </a:cubicBezTo>
                    <a:lnTo>
                      <a:pt x="377967" y="40844"/>
                    </a:lnTo>
                    <a:lnTo>
                      <a:pt x="379651" y="40844"/>
                    </a:lnTo>
                    <a:cubicBezTo>
                      <a:pt x="382370" y="40844"/>
                      <a:pt x="384571" y="38643"/>
                      <a:pt x="384571" y="35924"/>
                    </a:cubicBezTo>
                    <a:lnTo>
                      <a:pt x="384571" y="32558"/>
                    </a:lnTo>
                    <a:cubicBezTo>
                      <a:pt x="384506" y="29891"/>
                      <a:pt x="382318" y="27767"/>
                      <a:pt x="379651" y="27767"/>
                    </a:cubicBezTo>
                    <a:lnTo>
                      <a:pt x="373047" y="27767"/>
                    </a:lnTo>
                    <a:lnTo>
                      <a:pt x="373047" y="14820"/>
                    </a:lnTo>
                    <a:cubicBezTo>
                      <a:pt x="373074" y="12606"/>
                      <a:pt x="371299" y="10781"/>
                      <a:pt x="369086" y="10755"/>
                    </a:cubicBezTo>
                    <a:cubicBezTo>
                      <a:pt x="368853" y="10755"/>
                      <a:pt x="368620" y="10767"/>
                      <a:pt x="368387" y="10806"/>
                    </a:cubicBezTo>
                    <a:lnTo>
                      <a:pt x="360489" y="12101"/>
                    </a:lnTo>
                    <a:cubicBezTo>
                      <a:pt x="357705" y="12554"/>
                      <a:pt x="355659" y="14975"/>
                      <a:pt x="355699" y="17798"/>
                    </a:cubicBezTo>
                    <a:lnTo>
                      <a:pt x="355699" y="28285"/>
                    </a:lnTo>
                    <a:lnTo>
                      <a:pt x="353756" y="28285"/>
                    </a:lnTo>
                    <a:cubicBezTo>
                      <a:pt x="351089" y="28285"/>
                      <a:pt x="348901" y="30408"/>
                      <a:pt x="348836" y="33076"/>
                    </a:cubicBezTo>
                    <a:lnTo>
                      <a:pt x="348836" y="36442"/>
                    </a:lnTo>
                    <a:cubicBezTo>
                      <a:pt x="348836" y="39161"/>
                      <a:pt x="351037" y="41362"/>
                      <a:pt x="353756" y="41362"/>
                    </a:cubicBezTo>
                    <a:close/>
                    <a:moveTo>
                      <a:pt x="344952" y="88231"/>
                    </a:moveTo>
                    <a:cubicBezTo>
                      <a:pt x="347192" y="86820"/>
                      <a:pt x="347865" y="83868"/>
                      <a:pt x="346454" y="81628"/>
                    </a:cubicBezTo>
                    <a:cubicBezTo>
                      <a:pt x="346428" y="81589"/>
                      <a:pt x="346402" y="81537"/>
                      <a:pt x="346376" y="81498"/>
                    </a:cubicBezTo>
                    <a:lnTo>
                      <a:pt x="344434" y="78391"/>
                    </a:lnTo>
                    <a:cubicBezTo>
                      <a:pt x="342984" y="76061"/>
                      <a:pt x="339941" y="75310"/>
                      <a:pt x="337572" y="76708"/>
                    </a:cubicBezTo>
                    <a:cubicBezTo>
                      <a:pt x="335630" y="77886"/>
                      <a:pt x="333377" y="78469"/>
                      <a:pt x="331098" y="78391"/>
                    </a:cubicBezTo>
                    <a:cubicBezTo>
                      <a:pt x="323978" y="78391"/>
                      <a:pt x="321777" y="74507"/>
                      <a:pt x="321777" y="58841"/>
                    </a:cubicBezTo>
                    <a:cubicBezTo>
                      <a:pt x="321777" y="43175"/>
                      <a:pt x="324236" y="40326"/>
                      <a:pt x="330581" y="40326"/>
                    </a:cubicBezTo>
                    <a:cubicBezTo>
                      <a:pt x="332639" y="40249"/>
                      <a:pt x="334672" y="40792"/>
                      <a:pt x="336406" y="41880"/>
                    </a:cubicBezTo>
                    <a:cubicBezTo>
                      <a:pt x="338880" y="43226"/>
                      <a:pt x="341961" y="42566"/>
                      <a:pt x="343657" y="40326"/>
                    </a:cubicBezTo>
                    <a:lnTo>
                      <a:pt x="345988" y="37348"/>
                    </a:lnTo>
                    <a:cubicBezTo>
                      <a:pt x="347503" y="35264"/>
                      <a:pt x="347037" y="32351"/>
                      <a:pt x="344952" y="30836"/>
                    </a:cubicBezTo>
                    <a:cubicBezTo>
                      <a:pt x="344913" y="30810"/>
                      <a:pt x="344861" y="30771"/>
                      <a:pt x="344822" y="30745"/>
                    </a:cubicBezTo>
                    <a:cubicBezTo>
                      <a:pt x="340136" y="27793"/>
                      <a:pt x="334684" y="26304"/>
                      <a:pt x="329156" y="26472"/>
                    </a:cubicBezTo>
                    <a:cubicBezTo>
                      <a:pt x="311937" y="26472"/>
                      <a:pt x="303261" y="35924"/>
                      <a:pt x="303261" y="59100"/>
                    </a:cubicBezTo>
                    <a:cubicBezTo>
                      <a:pt x="303261" y="82275"/>
                      <a:pt x="312066" y="92374"/>
                      <a:pt x="330192" y="92374"/>
                    </a:cubicBezTo>
                    <a:cubicBezTo>
                      <a:pt x="335487" y="92439"/>
                      <a:pt x="340693" y="91002"/>
                      <a:pt x="345211" y="88231"/>
                    </a:cubicBezTo>
                    <a:moveTo>
                      <a:pt x="275684" y="84476"/>
                    </a:moveTo>
                    <a:lnTo>
                      <a:pt x="275684" y="85901"/>
                    </a:lnTo>
                    <a:cubicBezTo>
                      <a:pt x="276344" y="88723"/>
                      <a:pt x="278869" y="90704"/>
                      <a:pt x="281769" y="90691"/>
                    </a:cubicBezTo>
                    <a:lnTo>
                      <a:pt x="286042" y="90691"/>
                    </a:lnTo>
                    <a:cubicBezTo>
                      <a:pt x="288657" y="90626"/>
                      <a:pt x="290768" y="88516"/>
                      <a:pt x="290833" y="85901"/>
                    </a:cubicBezTo>
                    <a:lnTo>
                      <a:pt x="290833" y="33076"/>
                    </a:lnTo>
                    <a:cubicBezTo>
                      <a:pt x="290833" y="30408"/>
                      <a:pt x="288709" y="28220"/>
                      <a:pt x="286042" y="28156"/>
                    </a:cubicBezTo>
                    <a:lnTo>
                      <a:pt x="278532" y="28156"/>
                    </a:lnTo>
                    <a:cubicBezTo>
                      <a:pt x="275813" y="28156"/>
                      <a:pt x="273612" y="30357"/>
                      <a:pt x="273612" y="33076"/>
                    </a:cubicBezTo>
                    <a:lnTo>
                      <a:pt x="273612" y="74636"/>
                    </a:lnTo>
                    <a:cubicBezTo>
                      <a:pt x="271230" y="76993"/>
                      <a:pt x="268033" y="78339"/>
                      <a:pt x="264679" y="78391"/>
                    </a:cubicBezTo>
                    <a:cubicBezTo>
                      <a:pt x="260924" y="78391"/>
                      <a:pt x="258723" y="76967"/>
                      <a:pt x="258723" y="70882"/>
                    </a:cubicBezTo>
                    <a:lnTo>
                      <a:pt x="258723" y="33076"/>
                    </a:lnTo>
                    <a:cubicBezTo>
                      <a:pt x="258659" y="30383"/>
                      <a:pt x="256496" y="28220"/>
                      <a:pt x="253803" y="28156"/>
                    </a:cubicBezTo>
                    <a:lnTo>
                      <a:pt x="246294" y="28156"/>
                    </a:lnTo>
                    <a:cubicBezTo>
                      <a:pt x="243575" y="28156"/>
                      <a:pt x="241374" y="30357"/>
                      <a:pt x="241374" y="33076"/>
                    </a:cubicBezTo>
                    <a:lnTo>
                      <a:pt x="241374" y="74248"/>
                    </a:lnTo>
                    <a:cubicBezTo>
                      <a:pt x="240273" y="83117"/>
                      <a:pt x="246566" y="91196"/>
                      <a:pt x="255435" y="92296"/>
                    </a:cubicBezTo>
                    <a:cubicBezTo>
                      <a:pt x="256535" y="92439"/>
                      <a:pt x="257635" y="92465"/>
                      <a:pt x="258723" y="92374"/>
                    </a:cubicBezTo>
                    <a:cubicBezTo>
                      <a:pt x="265196" y="92555"/>
                      <a:pt x="271359" y="89617"/>
                      <a:pt x="275296" y="84476"/>
                    </a:cubicBezTo>
                    <a:moveTo>
                      <a:pt x="209523" y="90691"/>
                    </a:moveTo>
                    <a:cubicBezTo>
                      <a:pt x="212190" y="90691"/>
                      <a:pt x="214378" y="88568"/>
                      <a:pt x="214443" y="85901"/>
                    </a:cubicBezTo>
                    <a:lnTo>
                      <a:pt x="214443" y="46152"/>
                    </a:lnTo>
                    <a:cubicBezTo>
                      <a:pt x="217007" y="44094"/>
                      <a:pt x="220231" y="43045"/>
                      <a:pt x="223506" y="43175"/>
                    </a:cubicBezTo>
                    <a:cubicBezTo>
                      <a:pt x="224620" y="42980"/>
                      <a:pt x="225759" y="42980"/>
                      <a:pt x="226873" y="43175"/>
                    </a:cubicBezTo>
                    <a:cubicBezTo>
                      <a:pt x="228400" y="43563"/>
                      <a:pt x="229954" y="42644"/>
                      <a:pt x="230329" y="41116"/>
                    </a:cubicBezTo>
                    <a:cubicBezTo>
                      <a:pt x="230343" y="41064"/>
                      <a:pt x="230355" y="41025"/>
                      <a:pt x="230368" y="40974"/>
                    </a:cubicBezTo>
                    <a:lnTo>
                      <a:pt x="232440" y="29321"/>
                    </a:lnTo>
                    <a:cubicBezTo>
                      <a:pt x="232660" y="28130"/>
                      <a:pt x="231870" y="26977"/>
                      <a:pt x="230679" y="26757"/>
                    </a:cubicBezTo>
                    <a:cubicBezTo>
                      <a:pt x="230615" y="26745"/>
                      <a:pt x="230563" y="26731"/>
                      <a:pt x="230498" y="26731"/>
                    </a:cubicBezTo>
                    <a:lnTo>
                      <a:pt x="227909" y="26731"/>
                    </a:lnTo>
                    <a:cubicBezTo>
                      <a:pt x="221797" y="26822"/>
                      <a:pt x="216139" y="29930"/>
                      <a:pt x="212760" y="35018"/>
                    </a:cubicBezTo>
                    <a:lnTo>
                      <a:pt x="212760" y="32687"/>
                    </a:lnTo>
                    <a:cubicBezTo>
                      <a:pt x="212100" y="29865"/>
                      <a:pt x="209575" y="27884"/>
                      <a:pt x="206675" y="27897"/>
                    </a:cubicBezTo>
                    <a:lnTo>
                      <a:pt x="202402" y="27897"/>
                    </a:lnTo>
                    <a:cubicBezTo>
                      <a:pt x="199735" y="27897"/>
                      <a:pt x="197547" y="30020"/>
                      <a:pt x="197482" y="32687"/>
                    </a:cubicBezTo>
                    <a:lnTo>
                      <a:pt x="197482" y="85642"/>
                    </a:lnTo>
                    <a:cubicBezTo>
                      <a:pt x="197547" y="88309"/>
                      <a:pt x="199735" y="90432"/>
                      <a:pt x="202402" y="90432"/>
                    </a:cubicBezTo>
                    <a:close/>
                    <a:moveTo>
                      <a:pt x="157734" y="41232"/>
                    </a:moveTo>
                    <a:lnTo>
                      <a:pt x="157734" y="76708"/>
                    </a:lnTo>
                    <a:cubicBezTo>
                      <a:pt x="157734" y="88619"/>
                      <a:pt x="164596" y="92374"/>
                      <a:pt x="175342" y="92374"/>
                    </a:cubicBezTo>
                    <a:cubicBezTo>
                      <a:pt x="177842" y="92413"/>
                      <a:pt x="180327" y="92064"/>
                      <a:pt x="182722" y="91339"/>
                    </a:cubicBezTo>
                    <a:cubicBezTo>
                      <a:pt x="185299" y="90588"/>
                      <a:pt x="186918" y="88037"/>
                      <a:pt x="186477" y="85383"/>
                    </a:cubicBezTo>
                    <a:lnTo>
                      <a:pt x="185441" y="80592"/>
                    </a:lnTo>
                    <a:cubicBezTo>
                      <a:pt x="185286" y="79388"/>
                      <a:pt x="184186" y="78534"/>
                      <a:pt x="182969" y="78689"/>
                    </a:cubicBezTo>
                    <a:cubicBezTo>
                      <a:pt x="182839" y="78715"/>
                      <a:pt x="182722" y="78741"/>
                      <a:pt x="182593" y="78780"/>
                    </a:cubicBezTo>
                    <a:cubicBezTo>
                      <a:pt x="181609" y="78909"/>
                      <a:pt x="180599" y="78909"/>
                      <a:pt x="179615" y="78780"/>
                    </a:cubicBezTo>
                    <a:cubicBezTo>
                      <a:pt x="176508" y="78780"/>
                      <a:pt x="174954" y="77614"/>
                      <a:pt x="174954" y="72177"/>
                    </a:cubicBezTo>
                    <a:lnTo>
                      <a:pt x="174954" y="40844"/>
                    </a:lnTo>
                    <a:lnTo>
                      <a:pt x="181557" y="40844"/>
                    </a:lnTo>
                    <a:cubicBezTo>
                      <a:pt x="184276" y="40844"/>
                      <a:pt x="186477" y="38643"/>
                      <a:pt x="186477" y="35924"/>
                    </a:cubicBezTo>
                    <a:lnTo>
                      <a:pt x="186477" y="32558"/>
                    </a:lnTo>
                    <a:cubicBezTo>
                      <a:pt x="186413" y="29891"/>
                      <a:pt x="184224" y="27767"/>
                      <a:pt x="181557" y="27767"/>
                    </a:cubicBezTo>
                    <a:lnTo>
                      <a:pt x="174954" y="27767"/>
                    </a:lnTo>
                    <a:lnTo>
                      <a:pt x="174954" y="14820"/>
                    </a:lnTo>
                    <a:cubicBezTo>
                      <a:pt x="174980" y="12606"/>
                      <a:pt x="173206" y="10781"/>
                      <a:pt x="170992" y="10755"/>
                    </a:cubicBezTo>
                    <a:cubicBezTo>
                      <a:pt x="170760" y="10755"/>
                      <a:pt x="170526" y="10767"/>
                      <a:pt x="170293" y="10806"/>
                    </a:cubicBezTo>
                    <a:lnTo>
                      <a:pt x="162395" y="12101"/>
                    </a:lnTo>
                    <a:cubicBezTo>
                      <a:pt x="159663" y="12606"/>
                      <a:pt x="157683" y="15014"/>
                      <a:pt x="157734" y="17798"/>
                    </a:cubicBezTo>
                    <a:lnTo>
                      <a:pt x="157734" y="28285"/>
                    </a:lnTo>
                    <a:lnTo>
                      <a:pt x="156180" y="28285"/>
                    </a:lnTo>
                    <a:cubicBezTo>
                      <a:pt x="153513" y="28285"/>
                      <a:pt x="151325" y="30408"/>
                      <a:pt x="151260" y="33076"/>
                    </a:cubicBezTo>
                    <a:lnTo>
                      <a:pt x="151260" y="36442"/>
                    </a:lnTo>
                    <a:cubicBezTo>
                      <a:pt x="151260" y="39161"/>
                      <a:pt x="153462" y="41362"/>
                      <a:pt x="156180" y="41362"/>
                    </a:cubicBezTo>
                    <a:close/>
                    <a:moveTo>
                      <a:pt x="144140" y="71659"/>
                    </a:moveTo>
                    <a:cubicBezTo>
                      <a:pt x="144140" y="58711"/>
                      <a:pt x="136760" y="54568"/>
                      <a:pt x="127049" y="51849"/>
                    </a:cubicBezTo>
                    <a:cubicBezTo>
                      <a:pt x="120058" y="49907"/>
                      <a:pt x="118245" y="49260"/>
                      <a:pt x="118245" y="45246"/>
                    </a:cubicBezTo>
                    <a:cubicBezTo>
                      <a:pt x="118245" y="41232"/>
                      <a:pt x="120575" y="40326"/>
                      <a:pt x="124459" y="40326"/>
                    </a:cubicBezTo>
                    <a:cubicBezTo>
                      <a:pt x="127360" y="40274"/>
                      <a:pt x="130247" y="40715"/>
                      <a:pt x="133005" y="41621"/>
                    </a:cubicBezTo>
                    <a:cubicBezTo>
                      <a:pt x="135607" y="42385"/>
                      <a:pt x="138352" y="40961"/>
                      <a:pt x="139220" y="38384"/>
                    </a:cubicBezTo>
                    <a:lnTo>
                      <a:pt x="140385" y="34888"/>
                    </a:lnTo>
                    <a:cubicBezTo>
                      <a:pt x="141175" y="32286"/>
                      <a:pt x="139815" y="29515"/>
                      <a:pt x="137278" y="28544"/>
                    </a:cubicBezTo>
                    <a:cubicBezTo>
                      <a:pt x="132551" y="27068"/>
                      <a:pt x="127606" y="26369"/>
                      <a:pt x="122647" y="26472"/>
                    </a:cubicBezTo>
                    <a:cubicBezTo>
                      <a:pt x="109700" y="26472"/>
                      <a:pt x="101284" y="32946"/>
                      <a:pt x="101284" y="45505"/>
                    </a:cubicBezTo>
                    <a:cubicBezTo>
                      <a:pt x="100404" y="54879"/>
                      <a:pt x="106890" y="63346"/>
                      <a:pt x="116174" y="64926"/>
                    </a:cubicBezTo>
                    <a:cubicBezTo>
                      <a:pt x="124201" y="67257"/>
                      <a:pt x="126919" y="68163"/>
                      <a:pt x="126919" y="72565"/>
                    </a:cubicBezTo>
                    <a:cubicBezTo>
                      <a:pt x="126919" y="76967"/>
                      <a:pt x="124201" y="78132"/>
                      <a:pt x="118375" y="78132"/>
                    </a:cubicBezTo>
                    <a:cubicBezTo>
                      <a:pt x="114801" y="78080"/>
                      <a:pt x="111266" y="77291"/>
                      <a:pt x="108017" y="75802"/>
                    </a:cubicBezTo>
                    <a:cubicBezTo>
                      <a:pt x="105596" y="74753"/>
                      <a:pt x="102773" y="75866"/>
                      <a:pt x="101712" y="78288"/>
                    </a:cubicBezTo>
                    <a:cubicBezTo>
                      <a:pt x="101698" y="78326"/>
                      <a:pt x="101686" y="78352"/>
                      <a:pt x="101673" y="78391"/>
                    </a:cubicBezTo>
                    <a:lnTo>
                      <a:pt x="99990" y="82405"/>
                    </a:lnTo>
                    <a:cubicBezTo>
                      <a:pt x="98940" y="84826"/>
                      <a:pt x="100054" y="87648"/>
                      <a:pt x="102475" y="88710"/>
                    </a:cubicBezTo>
                    <a:cubicBezTo>
                      <a:pt x="102514" y="88723"/>
                      <a:pt x="102540" y="88736"/>
                      <a:pt x="102578" y="88749"/>
                    </a:cubicBezTo>
                    <a:cubicBezTo>
                      <a:pt x="108496" y="91144"/>
                      <a:pt x="114840" y="92374"/>
                      <a:pt x="121223" y="92374"/>
                    </a:cubicBezTo>
                    <a:cubicBezTo>
                      <a:pt x="137148" y="92374"/>
                      <a:pt x="144140" y="84735"/>
                      <a:pt x="144140" y="71659"/>
                    </a:cubicBezTo>
                    <a:moveTo>
                      <a:pt x="51825" y="90691"/>
                    </a:moveTo>
                    <a:cubicBezTo>
                      <a:pt x="54492" y="90691"/>
                      <a:pt x="56681" y="88568"/>
                      <a:pt x="56745" y="85901"/>
                    </a:cubicBezTo>
                    <a:lnTo>
                      <a:pt x="56745" y="44081"/>
                    </a:lnTo>
                    <a:cubicBezTo>
                      <a:pt x="59153" y="41686"/>
                      <a:pt x="62416" y="40339"/>
                      <a:pt x="65809" y="40326"/>
                    </a:cubicBezTo>
                    <a:cubicBezTo>
                      <a:pt x="69433" y="40326"/>
                      <a:pt x="71635" y="41750"/>
                      <a:pt x="71635" y="47706"/>
                    </a:cubicBezTo>
                    <a:lnTo>
                      <a:pt x="71635" y="86548"/>
                    </a:lnTo>
                    <a:cubicBezTo>
                      <a:pt x="71700" y="89215"/>
                      <a:pt x="73887" y="91339"/>
                      <a:pt x="76555" y="91339"/>
                    </a:cubicBezTo>
                    <a:lnTo>
                      <a:pt x="84064" y="91339"/>
                    </a:lnTo>
                    <a:cubicBezTo>
                      <a:pt x="86731" y="91339"/>
                      <a:pt x="88919" y="89215"/>
                      <a:pt x="88984" y="86548"/>
                    </a:cubicBezTo>
                    <a:lnTo>
                      <a:pt x="88984" y="44469"/>
                    </a:lnTo>
                    <a:cubicBezTo>
                      <a:pt x="88984" y="31522"/>
                      <a:pt x="83417" y="27120"/>
                      <a:pt x="72670" y="27120"/>
                    </a:cubicBezTo>
                    <a:cubicBezTo>
                      <a:pt x="66003" y="27133"/>
                      <a:pt x="59633" y="29891"/>
                      <a:pt x="55062" y="34759"/>
                    </a:cubicBezTo>
                    <a:lnTo>
                      <a:pt x="55062" y="33594"/>
                    </a:lnTo>
                    <a:cubicBezTo>
                      <a:pt x="54311" y="30823"/>
                      <a:pt x="51839" y="28881"/>
                      <a:pt x="48977" y="28803"/>
                    </a:cubicBezTo>
                    <a:lnTo>
                      <a:pt x="44705" y="28803"/>
                    </a:lnTo>
                    <a:cubicBezTo>
                      <a:pt x="42037" y="28803"/>
                      <a:pt x="39849" y="30926"/>
                      <a:pt x="39784" y="33594"/>
                    </a:cubicBezTo>
                    <a:lnTo>
                      <a:pt x="39784" y="86548"/>
                    </a:lnTo>
                    <a:cubicBezTo>
                      <a:pt x="39849" y="89215"/>
                      <a:pt x="42037" y="91339"/>
                      <a:pt x="44705" y="91339"/>
                    </a:cubicBezTo>
                    <a:close/>
                    <a:moveTo>
                      <a:pt x="25931" y="10418"/>
                    </a:moveTo>
                    <a:cubicBezTo>
                      <a:pt x="25853" y="4630"/>
                      <a:pt x="21102" y="-5"/>
                      <a:pt x="15314" y="60"/>
                    </a:cubicBezTo>
                    <a:cubicBezTo>
                      <a:pt x="15314" y="60"/>
                      <a:pt x="15314" y="60"/>
                      <a:pt x="15314" y="60"/>
                    </a:cubicBezTo>
                    <a:cubicBezTo>
                      <a:pt x="9552" y="708"/>
                      <a:pt x="5409" y="5886"/>
                      <a:pt x="6057" y="11648"/>
                    </a:cubicBezTo>
                    <a:cubicBezTo>
                      <a:pt x="6601" y="16516"/>
                      <a:pt x="10446" y="20361"/>
                      <a:pt x="15314" y="20905"/>
                    </a:cubicBezTo>
                    <a:cubicBezTo>
                      <a:pt x="21102" y="20905"/>
                      <a:pt x="25801" y="16205"/>
                      <a:pt x="25801" y="10418"/>
                    </a:cubicBezTo>
                    <a:moveTo>
                      <a:pt x="19069" y="90691"/>
                    </a:moveTo>
                    <a:cubicBezTo>
                      <a:pt x="21736" y="90691"/>
                      <a:pt x="23924" y="88568"/>
                      <a:pt x="23989" y="85901"/>
                    </a:cubicBezTo>
                    <a:lnTo>
                      <a:pt x="23989" y="32946"/>
                    </a:lnTo>
                    <a:cubicBezTo>
                      <a:pt x="23924" y="30279"/>
                      <a:pt x="21736" y="28156"/>
                      <a:pt x="19069" y="28156"/>
                    </a:cubicBezTo>
                    <a:lnTo>
                      <a:pt x="4439" y="28156"/>
                    </a:lnTo>
                    <a:cubicBezTo>
                      <a:pt x="1772" y="28156"/>
                      <a:pt x="-417" y="30279"/>
                      <a:pt x="-481" y="32946"/>
                    </a:cubicBezTo>
                    <a:lnTo>
                      <a:pt x="-481" y="34500"/>
                    </a:lnTo>
                    <a:cubicBezTo>
                      <a:pt x="-534" y="37387"/>
                      <a:pt x="1486" y="39886"/>
                      <a:pt x="4309" y="40456"/>
                    </a:cubicBezTo>
                    <a:lnTo>
                      <a:pt x="6639" y="41103"/>
                    </a:lnTo>
                    <a:lnTo>
                      <a:pt x="6639" y="85901"/>
                    </a:lnTo>
                    <a:cubicBezTo>
                      <a:pt x="6704" y="88568"/>
                      <a:pt x="8892" y="90691"/>
                      <a:pt x="11559" y="90691"/>
                    </a:cubicBezTo>
                    <a:close/>
                  </a:path>
                </a:pathLst>
              </a:custGeom>
              <a:solidFill>
                <a:srgbClr val="3C3C3B"/>
              </a:solidFill>
              <a:ln w="12937" cap="flat">
                <a:noFill/>
                <a:prstDash val="solid"/>
                <a:miter/>
              </a:ln>
            </p:spPr>
            <p:txBody>
              <a:bodyPr rtlCol="0" anchor="ctr"/>
              <a:lstStyle/>
              <a:p>
                <a:endParaRPr lang="nl-NL"/>
              </a:p>
            </p:txBody>
          </p:sp>
          <p:sp>
            <p:nvSpPr>
              <p:cNvPr id="149" name="Vrije vorm: vorm 148">
                <a:extLst>
                  <a:ext uri="{FF2B5EF4-FFF2-40B4-BE49-F238E27FC236}">
                    <a16:creationId xmlns:a16="http://schemas.microsoft.com/office/drawing/2014/main" id="{D47C78F0-EDCF-4C42-AE81-DBD5A5F0A2BB}"/>
                  </a:ext>
                </a:extLst>
              </p:cNvPr>
              <p:cNvSpPr/>
              <p:nvPr/>
            </p:nvSpPr>
            <p:spPr>
              <a:xfrm>
                <a:off x="9341945" y="2041622"/>
                <a:ext cx="973107" cy="115361"/>
              </a:xfrm>
              <a:custGeom>
                <a:avLst/>
                <a:gdLst>
                  <a:gd name="connsiteX0" fmla="*/ 943763 w 973107"/>
                  <a:gd name="connsiteY0" fmla="*/ 41493 h 115361"/>
                  <a:gd name="connsiteX1" fmla="*/ 943763 w 973107"/>
                  <a:gd name="connsiteY1" fmla="*/ 76968 h 115361"/>
                  <a:gd name="connsiteX2" fmla="*/ 961371 w 973107"/>
                  <a:gd name="connsiteY2" fmla="*/ 92634 h 115361"/>
                  <a:gd name="connsiteX3" fmla="*/ 968881 w 973107"/>
                  <a:gd name="connsiteY3" fmla="*/ 91599 h 115361"/>
                  <a:gd name="connsiteX4" fmla="*/ 972506 w 973107"/>
                  <a:gd name="connsiteY4" fmla="*/ 85643 h 115361"/>
                  <a:gd name="connsiteX5" fmla="*/ 971600 w 973107"/>
                  <a:gd name="connsiteY5" fmla="*/ 80852 h 115361"/>
                  <a:gd name="connsiteX6" fmla="*/ 968635 w 973107"/>
                  <a:gd name="connsiteY6" fmla="*/ 79040 h 115361"/>
                  <a:gd name="connsiteX7" fmla="*/ 968622 w 973107"/>
                  <a:gd name="connsiteY7" fmla="*/ 79040 h 115361"/>
                  <a:gd name="connsiteX8" fmla="*/ 965644 w 973107"/>
                  <a:gd name="connsiteY8" fmla="*/ 79040 h 115361"/>
                  <a:gd name="connsiteX9" fmla="*/ 960983 w 973107"/>
                  <a:gd name="connsiteY9" fmla="*/ 72437 h 115361"/>
                  <a:gd name="connsiteX10" fmla="*/ 960983 w 973107"/>
                  <a:gd name="connsiteY10" fmla="*/ 40975 h 115361"/>
                  <a:gd name="connsiteX11" fmla="*/ 967586 w 973107"/>
                  <a:gd name="connsiteY11" fmla="*/ 40975 h 115361"/>
                  <a:gd name="connsiteX12" fmla="*/ 972247 w 973107"/>
                  <a:gd name="connsiteY12" fmla="*/ 36702 h 115361"/>
                  <a:gd name="connsiteX13" fmla="*/ 972247 w 973107"/>
                  <a:gd name="connsiteY13" fmla="*/ 33465 h 115361"/>
                  <a:gd name="connsiteX14" fmla="*/ 967327 w 973107"/>
                  <a:gd name="connsiteY14" fmla="*/ 28545 h 115361"/>
                  <a:gd name="connsiteX15" fmla="*/ 960724 w 973107"/>
                  <a:gd name="connsiteY15" fmla="*/ 28545 h 115361"/>
                  <a:gd name="connsiteX16" fmla="*/ 960724 w 973107"/>
                  <a:gd name="connsiteY16" fmla="*/ 15598 h 115361"/>
                  <a:gd name="connsiteX17" fmla="*/ 956607 w 973107"/>
                  <a:gd name="connsiteY17" fmla="*/ 11429 h 115361"/>
                  <a:gd name="connsiteX18" fmla="*/ 956063 w 973107"/>
                  <a:gd name="connsiteY18" fmla="*/ 11455 h 115361"/>
                  <a:gd name="connsiteX19" fmla="*/ 948295 w 973107"/>
                  <a:gd name="connsiteY19" fmla="*/ 12750 h 115361"/>
                  <a:gd name="connsiteX20" fmla="*/ 943505 w 973107"/>
                  <a:gd name="connsiteY20" fmla="*/ 18446 h 115361"/>
                  <a:gd name="connsiteX21" fmla="*/ 943505 w 973107"/>
                  <a:gd name="connsiteY21" fmla="*/ 28934 h 115361"/>
                  <a:gd name="connsiteX22" fmla="*/ 942080 w 973107"/>
                  <a:gd name="connsiteY22" fmla="*/ 28934 h 115361"/>
                  <a:gd name="connsiteX23" fmla="*/ 937160 w 973107"/>
                  <a:gd name="connsiteY23" fmla="*/ 33854 h 115361"/>
                  <a:gd name="connsiteX24" fmla="*/ 937160 w 973107"/>
                  <a:gd name="connsiteY24" fmla="*/ 36702 h 115361"/>
                  <a:gd name="connsiteX25" fmla="*/ 942080 w 973107"/>
                  <a:gd name="connsiteY25" fmla="*/ 41622 h 115361"/>
                  <a:gd name="connsiteX26" fmla="*/ 903497 w 973107"/>
                  <a:gd name="connsiteY26" fmla="*/ 41493 h 115361"/>
                  <a:gd name="connsiteX27" fmla="*/ 903497 w 973107"/>
                  <a:gd name="connsiteY27" fmla="*/ 86161 h 115361"/>
                  <a:gd name="connsiteX28" fmla="*/ 908417 w 973107"/>
                  <a:gd name="connsiteY28" fmla="*/ 91081 h 115361"/>
                  <a:gd name="connsiteX29" fmla="*/ 915927 w 973107"/>
                  <a:gd name="connsiteY29" fmla="*/ 91081 h 115361"/>
                  <a:gd name="connsiteX30" fmla="*/ 920847 w 973107"/>
                  <a:gd name="connsiteY30" fmla="*/ 86161 h 115361"/>
                  <a:gd name="connsiteX31" fmla="*/ 920847 w 973107"/>
                  <a:gd name="connsiteY31" fmla="*/ 41493 h 115361"/>
                  <a:gd name="connsiteX32" fmla="*/ 926414 w 973107"/>
                  <a:gd name="connsiteY32" fmla="*/ 41493 h 115361"/>
                  <a:gd name="connsiteX33" fmla="*/ 931334 w 973107"/>
                  <a:gd name="connsiteY33" fmla="*/ 36573 h 115361"/>
                  <a:gd name="connsiteX34" fmla="*/ 931334 w 973107"/>
                  <a:gd name="connsiteY34" fmla="*/ 33336 h 115361"/>
                  <a:gd name="connsiteX35" fmla="*/ 926414 w 973107"/>
                  <a:gd name="connsiteY35" fmla="*/ 28416 h 115361"/>
                  <a:gd name="connsiteX36" fmla="*/ 920458 w 973107"/>
                  <a:gd name="connsiteY36" fmla="*/ 28416 h 115361"/>
                  <a:gd name="connsiteX37" fmla="*/ 920458 w 973107"/>
                  <a:gd name="connsiteY37" fmla="*/ 19612 h 115361"/>
                  <a:gd name="connsiteX38" fmla="*/ 925508 w 973107"/>
                  <a:gd name="connsiteY38" fmla="*/ 13656 h 115361"/>
                  <a:gd name="connsiteX39" fmla="*/ 928744 w 973107"/>
                  <a:gd name="connsiteY39" fmla="*/ 13656 h 115361"/>
                  <a:gd name="connsiteX40" fmla="*/ 932628 w 973107"/>
                  <a:gd name="connsiteY40" fmla="*/ 11455 h 115361"/>
                  <a:gd name="connsiteX41" fmla="*/ 934312 w 973107"/>
                  <a:gd name="connsiteY41" fmla="*/ 7053 h 115361"/>
                  <a:gd name="connsiteX42" fmla="*/ 931204 w 973107"/>
                  <a:gd name="connsiteY42" fmla="*/ 1097 h 115361"/>
                  <a:gd name="connsiteX43" fmla="*/ 921364 w 973107"/>
                  <a:gd name="connsiteY43" fmla="*/ -68 h 115361"/>
                  <a:gd name="connsiteX44" fmla="*/ 903108 w 973107"/>
                  <a:gd name="connsiteY44" fmla="*/ 20518 h 115361"/>
                  <a:gd name="connsiteX45" fmla="*/ 903108 w 973107"/>
                  <a:gd name="connsiteY45" fmla="*/ 28027 h 115361"/>
                  <a:gd name="connsiteX46" fmla="*/ 901814 w 973107"/>
                  <a:gd name="connsiteY46" fmla="*/ 28027 h 115361"/>
                  <a:gd name="connsiteX47" fmla="*/ 896894 w 973107"/>
                  <a:gd name="connsiteY47" fmla="*/ 32948 h 115361"/>
                  <a:gd name="connsiteX48" fmla="*/ 896894 w 973107"/>
                  <a:gd name="connsiteY48" fmla="*/ 36702 h 115361"/>
                  <a:gd name="connsiteX49" fmla="*/ 901814 w 973107"/>
                  <a:gd name="connsiteY49" fmla="*/ 41622 h 115361"/>
                  <a:gd name="connsiteX50" fmla="*/ 872682 w 973107"/>
                  <a:gd name="connsiteY50" fmla="*/ 53404 h 115361"/>
                  <a:gd name="connsiteX51" fmla="*/ 856498 w 973107"/>
                  <a:gd name="connsiteY51" fmla="*/ 53404 h 115361"/>
                  <a:gd name="connsiteX52" fmla="*/ 864526 w 973107"/>
                  <a:gd name="connsiteY52" fmla="*/ 39292 h 115361"/>
                  <a:gd name="connsiteX53" fmla="*/ 872682 w 973107"/>
                  <a:gd name="connsiteY53" fmla="*/ 53404 h 115361"/>
                  <a:gd name="connsiteX54" fmla="*/ 885630 w 973107"/>
                  <a:gd name="connsiteY54" fmla="*/ 88103 h 115361"/>
                  <a:gd name="connsiteX55" fmla="*/ 887326 w 973107"/>
                  <a:gd name="connsiteY55" fmla="*/ 81733 h 115361"/>
                  <a:gd name="connsiteX56" fmla="*/ 887183 w 973107"/>
                  <a:gd name="connsiteY56" fmla="*/ 81500 h 115361"/>
                  <a:gd name="connsiteX57" fmla="*/ 885112 w 973107"/>
                  <a:gd name="connsiteY57" fmla="*/ 78004 h 115361"/>
                  <a:gd name="connsiteX58" fmla="*/ 878120 w 973107"/>
                  <a:gd name="connsiteY58" fmla="*/ 76450 h 115361"/>
                  <a:gd name="connsiteX59" fmla="*/ 868410 w 973107"/>
                  <a:gd name="connsiteY59" fmla="*/ 79040 h 115361"/>
                  <a:gd name="connsiteX60" fmla="*/ 857146 w 973107"/>
                  <a:gd name="connsiteY60" fmla="*/ 65186 h 115361"/>
                  <a:gd name="connsiteX61" fmla="*/ 888479 w 973107"/>
                  <a:gd name="connsiteY61" fmla="*/ 65186 h 115361"/>
                  <a:gd name="connsiteX62" fmla="*/ 890809 w 973107"/>
                  <a:gd name="connsiteY62" fmla="*/ 62726 h 115361"/>
                  <a:gd name="connsiteX63" fmla="*/ 890809 w 973107"/>
                  <a:gd name="connsiteY63" fmla="*/ 60137 h 115361"/>
                  <a:gd name="connsiteX64" fmla="*/ 864914 w 973107"/>
                  <a:gd name="connsiteY64" fmla="*/ 26862 h 115361"/>
                  <a:gd name="connsiteX65" fmla="*/ 839020 w 973107"/>
                  <a:gd name="connsiteY65" fmla="*/ 59360 h 115361"/>
                  <a:gd name="connsiteX66" fmla="*/ 869446 w 973107"/>
                  <a:gd name="connsiteY66" fmla="*/ 92634 h 115361"/>
                  <a:gd name="connsiteX67" fmla="*/ 886277 w 973107"/>
                  <a:gd name="connsiteY67" fmla="*/ 88103 h 115361"/>
                  <a:gd name="connsiteX68" fmla="*/ 812348 w 973107"/>
                  <a:gd name="connsiteY68" fmla="*/ 53404 h 115361"/>
                  <a:gd name="connsiteX69" fmla="*/ 794869 w 973107"/>
                  <a:gd name="connsiteY69" fmla="*/ 53404 h 115361"/>
                  <a:gd name="connsiteX70" fmla="*/ 803026 w 973107"/>
                  <a:gd name="connsiteY70" fmla="*/ 39292 h 115361"/>
                  <a:gd name="connsiteX71" fmla="*/ 811053 w 973107"/>
                  <a:gd name="connsiteY71" fmla="*/ 53404 h 115361"/>
                  <a:gd name="connsiteX72" fmla="*/ 824001 w 973107"/>
                  <a:gd name="connsiteY72" fmla="*/ 88103 h 115361"/>
                  <a:gd name="connsiteX73" fmla="*/ 825697 w 973107"/>
                  <a:gd name="connsiteY73" fmla="*/ 81927 h 115361"/>
                  <a:gd name="connsiteX74" fmla="*/ 825425 w 973107"/>
                  <a:gd name="connsiteY74" fmla="*/ 81500 h 115361"/>
                  <a:gd name="connsiteX75" fmla="*/ 823353 w 973107"/>
                  <a:gd name="connsiteY75" fmla="*/ 78004 h 115361"/>
                  <a:gd name="connsiteX76" fmla="*/ 816362 w 973107"/>
                  <a:gd name="connsiteY76" fmla="*/ 76450 h 115361"/>
                  <a:gd name="connsiteX77" fmla="*/ 806652 w 973107"/>
                  <a:gd name="connsiteY77" fmla="*/ 79040 h 115361"/>
                  <a:gd name="connsiteX78" fmla="*/ 795388 w 973107"/>
                  <a:gd name="connsiteY78" fmla="*/ 65186 h 115361"/>
                  <a:gd name="connsiteX79" fmla="*/ 826849 w 973107"/>
                  <a:gd name="connsiteY79" fmla="*/ 65186 h 115361"/>
                  <a:gd name="connsiteX80" fmla="*/ 829180 w 973107"/>
                  <a:gd name="connsiteY80" fmla="*/ 62726 h 115361"/>
                  <a:gd name="connsiteX81" fmla="*/ 829180 w 973107"/>
                  <a:gd name="connsiteY81" fmla="*/ 60137 h 115361"/>
                  <a:gd name="connsiteX82" fmla="*/ 803285 w 973107"/>
                  <a:gd name="connsiteY82" fmla="*/ 26862 h 115361"/>
                  <a:gd name="connsiteX83" fmla="*/ 777391 w 973107"/>
                  <a:gd name="connsiteY83" fmla="*/ 59360 h 115361"/>
                  <a:gd name="connsiteX84" fmla="*/ 807687 w 973107"/>
                  <a:gd name="connsiteY84" fmla="*/ 92634 h 115361"/>
                  <a:gd name="connsiteX85" fmla="*/ 824648 w 973107"/>
                  <a:gd name="connsiteY85" fmla="*/ 88103 h 115361"/>
                  <a:gd name="connsiteX86" fmla="*/ 734017 w 973107"/>
                  <a:gd name="connsiteY86" fmla="*/ 47966 h 115361"/>
                  <a:gd name="connsiteX87" fmla="*/ 742044 w 973107"/>
                  <a:gd name="connsiteY87" fmla="*/ 38903 h 115361"/>
                  <a:gd name="connsiteX88" fmla="*/ 750331 w 973107"/>
                  <a:gd name="connsiteY88" fmla="*/ 48096 h 115361"/>
                  <a:gd name="connsiteX89" fmla="*/ 742044 w 973107"/>
                  <a:gd name="connsiteY89" fmla="*/ 56900 h 115361"/>
                  <a:gd name="connsiteX90" fmla="*/ 734017 w 973107"/>
                  <a:gd name="connsiteY90" fmla="*/ 47966 h 115361"/>
                  <a:gd name="connsiteX91" fmla="*/ 742950 w 973107"/>
                  <a:gd name="connsiteY91" fmla="*/ 89527 h 115361"/>
                  <a:gd name="connsiteX92" fmla="*/ 753827 w 973107"/>
                  <a:gd name="connsiteY92" fmla="*/ 95742 h 115361"/>
                  <a:gd name="connsiteX93" fmla="*/ 740879 w 973107"/>
                  <a:gd name="connsiteY93" fmla="*/ 103510 h 115361"/>
                  <a:gd name="connsiteX94" fmla="*/ 729486 w 973107"/>
                  <a:gd name="connsiteY94" fmla="*/ 95871 h 115361"/>
                  <a:gd name="connsiteX95" fmla="*/ 730910 w 973107"/>
                  <a:gd name="connsiteY95" fmla="*/ 89527 h 115361"/>
                  <a:gd name="connsiteX96" fmla="*/ 771047 w 973107"/>
                  <a:gd name="connsiteY96" fmla="*/ 93282 h 115361"/>
                  <a:gd name="connsiteX97" fmla="*/ 749295 w 973107"/>
                  <a:gd name="connsiteY97" fmla="*/ 75285 h 115361"/>
                  <a:gd name="connsiteX98" fmla="*/ 737642 w 973107"/>
                  <a:gd name="connsiteY98" fmla="*/ 75285 h 115361"/>
                  <a:gd name="connsiteX99" fmla="*/ 733629 w 973107"/>
                  <a:gd name="connsiteY99" fmla="*/ 72307 h 115361"/>
                  <a:gd name="connsiteX100" fmla="*/ 735442 w 973107"/>
                  <a:gd name="connsiteY100" fmla="*/ 67646 h 115361"/>
                  <a:gd name="connsiteX101" fmla="*/ 742044 w 973107"/>
                  <a:gd name="connsiteY101" fmla="*/ 67646 h 115361"/>
                  <a:gd name="connsiteX102" fmla="*/ 766515 w 973107"/>
                  <a:gd name="connsiteY102" fmla="*/ 48355 h 115361"/>
                  <a:gd name="connsiteX103" fmla="*/ 764702 w 973107"/>
                  <a:gd name="connsiteY103" fmla="*/ 39292 h 115361"/>
                  <a:gd name="connsiteX104" fmla="*/ 766903 w 973107"/>
                  <a:gd name="connsiteY104" fmla="*/ 38385 h 115361"/>
                  <a:gd name="connsiteX105" fmla="*/ 770917 w 973107"/>
                  <a:gd name="connsiteY105" fmla="*/ 32559 h 115361"/>
                  <a:gd name="connsiteX106" fmla="*/ 770917 w 973107"/>
                  <a:gd name="connsiteY106" fmla="*/ 32559 h 115361"/>
                  <a:gd name="connsiteX107" fmla="*/ 766515 w 973107"/>
                  <a:gd name="connsiteY107" fmla="*/ 28286 h 115361"/>
                  <a:gd name="connsiteX108" fmla="*/ 752014 w 973107"/>
                  <a:gd name="connsiteY108" fmla="*/ 28286 h 115361"/>
                  <a:gd name="connsiteX109" fmla="*/ 741656 w 973107"/>
                  <a:gd name="connsiteY109" fmla="*/ 26733 h 115361"/>
                  <a:gd name="connsiteX110" fmla="*/ 717185 w 973107"/>
                  <a:gd name="connsiteY110" fmla="*/ 47319 h 115361"/>
                  <a:gd name="connsiteX111" fmla="*/ 724825 w 973107"/>
                  <a:gd name="connsiteY111" fmla="*/ 63892 h 115361"/>
                  <a:gd name="connsiteX112" fmla="*/ 717833 w 973107"/>
                  <a:gd name="connsiteY112" fmla="*/ 76839 h 115361"/>
                  <a:gd name="connsiteX113" fmla="*/ 723012 w 973107"/>
                  <a:gd name="connsiteY113" fmla="*/ 87326 h 115361"/>
                  <a:gd name="connsiteX114" fmla="*/ 714985 w 973107"/>
                  <a:gd name="connsiteY114" fmla="*/ 98979 h 115361"/>
                  <a:gd name="connsiteX115" fmla="*/ 740879 w 973107"/>
                  <a:gd name="connsiteY115" fmla="*/ 115292 h 115361"/>
                  <a:gd name="connsiteX116" fmla="*/ 770917 w 973107"/>
                  <a:gd name="connsiteY116" fmla="*/ 93541 h 115361"/>
                  <a:gd name="connsiteX117" fmla="*/ 651025 w 973107"/>
                  <a:gd name="connsiteY117" fmla="*/ 41752 h 115361"/>
                  <a:gd name="connsiteX118" fmla="*/ 651025 w 973107"/>
                  <a:gd name="connsiteY118" fmla="*/ 77227 h 115361"/>
                  <a:gd name="connsiteX119" fmla="*/ 668633 w 973107"/>
                  <a:gd name="connsiteY119" fmla="*/ 92893 h 115361"/>
                  <a:gd name="connsiteX120" fmla="*/ 676143 w 973107"/>
                  <a:gd name="connsiteY120" fmla="*/ 91857 h 115361"/>
                  <a:gd name="connsiteX121" fmla="*/ 679768 w 973107"/>
                  <a:gd name="connsiteY121" fmla="*/ 85902 h 115361"/>
                  <a:gd name="connsiteX122" fmla="*/ 678732 w 973107"/>
                  <a:gd name="connsiteY122" fmla="*/ 81111 h 115361"/>
                  <a:gd name="connsiteX123" fmla="*/ 676001 w 973107"/>
                  <a:gd name="connsiteY123" fmla="*/ 79273 h 115361"/>
                  <a:gd name="connsiteX124" fmla="*/ 675884 w 973107"/>
                  <a:gd name="connsiteY124" fmla="*/ 79299 h 115361"/>
                  <a:gd name="connsiteX125" fmla="*/ 672906 w 973107"/>
                  <a:gd name="connsiteY125" fmla="*/ 79299 h 115361"/>
                  <a:gd name="connsiteX126" fmla="*/ 668245 w 973107"/>
                  <a:gd name="connsiteY126" fmla="*/ 72696 h 115361"/>
                  <a:gd name="connsiteX127" fmla="*/ 668245 w 973107"/>
                  <a:gd name="connsiteY127" fmla="*/ 41234 h 115361"/>
                  <a:gd name="connsiteX128" fmla="*/ 674848 w 973107"/>
                  <a:gd name="connsiteY128" fmla="*/ 41234 h 115361"/>
                  <a:gd name="connsiteX129" fmla="*/ 679768 w 973107"/>
                  <a:gd name="connsiteY129" fmla="*/ 36314 h 115361"/>
                  <a:gd name="connsiteX130" fmla="*/ 679768 w 973107"/>
                  <a:gd name="connsiteY130" fmla="*/ 33077 h 115361"/>
                  <a:gd name="connsiteX131" fmla="*/ 674848 w 973107"/>
                  <a:gd name="connsiteY131" fmla="*/ 28157 h 115361"/>
                  <a:gd name="connsiteX132" fmla="*/ 668245 w 973107"/>
                  <a:gd name="connsiteY132" fmla="*/ 28157 h 115361"/>
                  <a:gd name="connsiteX133" fmla="*/ 668245 w 973107"/>
                  <a:gd name="connsiteY133" fmla="*/ 15210 h 115361"/>
                  <a:gd name="connsiteX134" fmla="*/ 665707 w 973107"/>
                  <a:gd name="connsiteY134" fmla="*/ 9927 h 115361"/>
                  <a:gd name="connsiteX135" fmla="*/ 661512 w 973107"/>
                  <a:gd name="connsiteY135" fmla="*/ 10808 h 115361"/>
                  <a:gd name="connsiteX136" fmla="*/ 653615 w 973107"/>
                  <a:gd name="connsiteY136" fmla="*/ 12102 h 115361"/>
                  <a:gd name="connsiteX137" fmla="*/ 648954 w 973107"/>
                  <a:gd name="connsiteY137" fmla="*/ 17799 h 115361"/>
                  <a:gd name="connsiteX138" fmla="*/ 648954 w 973107"/>
                  <a:gd name="connsiteY138" fmla="*/ 28286 h 115361"/>
                  <a:gd name="connsiteX139" fmla="*/ 648565 w 973107"/>
                  <a:gd name="connsiteY139" fmla="*/ 28286 h 115361"/>
                  <a:gd name="connsiteX140" fmla="*/ 643645 w 973107"/>
                  <a:gd name="connsiteY140" fmla="*/ 33206 h 115361"/>
                  <a:gd name="connsiteX141" fmla="*/ 643645 w 973107"/>
                  <a:gd name="connsiteY141" fmla="*/ 36702 h 115361"/>
                  <a:gd name="connsiteX142" fmla="*/ 648565 w 973107"/>
                  <a:gd name="connsiteY142" fmla="*/ 41622 h 115361"/>
                  <a:gd name="connsiteX143" fmla="*/ 596776 w 973107"/>
                  <a:gd name="connsiteY143" fmla="*/ 91081 h 115361"/>
                  <a:gd name="connsiteX144" fmla="*/ 601566 w 973107"/>
                  <a:gd name="connsiteY144" fmla="*/ 86161 h 115361"/>
                  <a:gd name="connsiteX145" fmla="*/ 601566 w 973107"/>
                  <a:gd name="connsiteY145" fmla="*/ 44341 h 115361"/>
                  <a:gd name="connsiteX146" fmla="*/ 610759 w 973107"/>
                  <a:gd name="connsiteY146" fmla="*/ 40586 h 115361"/>
                  <a:gd name="connsiteX147" fmla="*/ 616456 w 973107"/>
                  <a:gd name="connsiteY147" fmla="*/ 47966 h 115361"/>
                  <a:gd name="connsiteX148" fmla="*/ 616456 w 973107"/>
                  <a:gd name="connsiteY148" fmla="*/ 86161 h 115361"/>
                  <a:gd name="connsiteX149" fmla="*/ 621376 w 973107"/>
                  <a:gd name="connsiteY149" fmla="*/ 91081 h 115361"/>
                  <a:gd name="connsiteX150" fmla="*/ 629015 w 973107"/>
                  <a:gd name="connsiteY150" fmla="*/ 91081 h 115361"/>
                  <a:gd name="connsiteX151" fmla="*/ 633935 w 973107"/>
                  <a:gd name="connsiteY151" fmla="*/ 86161 h 115361"/>
                  <a:gd name="connsiteX152" fmla="*/ 633935 w 973107"/>
                  <a:gd name="connsiteY152" fmla="*/ 44082 h 115361"/>
                  <a:gd name="connsiteX153" fmla="*/ 617621 w 973107"/>
                  <a:gd name="connsiteY153" fmla="*/ 26862 h 115361"/>
                  <a:gd name="connsiteX154" fmla="*/ 601566 w 973107"/>
                  <a:gd name="connsiteY154" fmla="*/ 32948 h 115361"/>
                  <a:gd name="connsiteX155" fmla="*/ 601566 w 973107"/>
                  <a:gd name="connsiteY155" fmla="*/ 6147 h 115361"/>
                  <a:gd name="connsiteX156" fmla="*/ 596776 w 973107"/>
                  <a:gd name="connsiteY156" fmla="*/ 1356 h 115361"/>
                  <a:gd name="connsiteX157" fmla="*/ 589266 w 973107"/>
                  <a:gd name="connsiteY157" fmla="*/ 1356 h 115361"/>
                  <a:gd name="connsiteX158" fmla="*/ 584346 w 973107"/>
                  <a:gd name="connsiteY158" fmla="*/ 6147 h 115361"/>
                  <a:gd name="connsiteX159" fmla="*/ 584346 w 973107"/>
                  <a:gd name="connsiteY159" fmla="*/ 86161 h 115361"/>
                  <a:gd name="connsiteX160" fmla="*/ 589266 w 973107"/>
                  <a:gd name="connsiteY160" fmla="*/ 91081 h 115361"/>
                  <a:gd name="connsiteX161" fmla="*/ 570881 w 973107"/>
                  <a:gd name="connsiteY161" fmla="*/ 88621 h 115361"/>
                  <a:gd name="connsiteX162" fmla="*/ 572305 w 973107"/>
                  <a:gd name="connsiteY162" fmla="*/ 81888 h 115361"/>
                  <a:gd name="connsiteX163" fmla="*/ 570364 w 973107"/>
                  <a:gd name="connsiteY163" fmla="*/ 78651 h 115361"/>
                  <a:gd name="connsiteX164" fmla="*/ 563501 w 973107"/>
                  <a:gd name="connsiteY164" fmla="*/ 76968 h 115361"/>
                  <a:gd name="connsiteX165" fmla="*/ 557028 w 973107"/>
                  <a:gd name="connsiteY165" fmla="*/ 78651 h 115361"/>
                  <a:gd name="connsiteX166" fmla="*/ 547706 w 973107"/>
                  <a:gd name="connsiteY166" fmla="*/ 59101 h 115361"/>
                  <a:gd name="connsiteX167" fmla="*/ 556510 w 973107"/>
                  <a:gd name="connsiteY167" fmla="*/ 40586 h 115361"/>
                  <a:gd name="connsiteX168" fmla="*/ 562336 w 973107"/>
                  <a:gd name="connsiteY168" fmla="*/ 42140 h 115361"/>
                  <a:gd name="connsiteX169" fmla="*/ 569587 w 973107"/>
                  <a:gd name="connsiteY169" fmla="*/ 40586 h 115361"/>
                  <a:gd name="connsiteX170" fmla="*/ 571917 w 973107"/>
                  <a:gd name="connsiteY170" fmla="*/ 37609 h 115361"/>
                  <a:gd name="connsiteX171" fmla="*/ 570881 w 973107"/>
                  <a:gd name="connsiteY171" fmla="*/ 31096 h 115361"/>
                  <a:gd name="connsiteX172" fmla="*/ 570752 w 973107"/>
                  <a:gd name="connsiteY172" fmla="*/ 31005 h 115361"/>
                  <a:gd name="connsiteX173" fmla="*/ 555086 w 973107"/>
                  <a:gd name="connsiteY173" fmla="*/ 26862 h 115361"/>
                  <a:gd name="connsiteX174" fmla="*/ 529191 w 973107"/>
                  <a:gd name="connsiteY174" fmla="*/ 59360 h 115361"/>
                  <a:gd name="connsiteX175" fmla="*/ 555992 w 973107"/>
                  <a:gd name="connsiteY175" fmla="*/ 92634 h 115361"/>
                  <a:gd name="connsiteX176" fmla="*/ 571141 w 973107"/>
                  <a:gd name="connsiteY176" fmla="*/ 88621 h 115361"/>
                  <a:gd name="connsiteX177" fmla="*/ 486594 w 973107"/>
                  <a:gd name="connsiteY177" fmla="*/ 72307 h 115361"/>
                  <a:gd name="connsiteX178" fmla="*/ 499542 w 973107"/>
                  <a:gd name="connsiteY178" fmla="*/ 62726 h 115361"/>
                  <a:gd name="connsiteX179" fmla="*/ 500448 w 973107"/>
                  <a:gd name="connsiteY179" fmla="*/ 62726 h 115361"/>
                  <a:gd name="connsiteX180" fmla="*/ 500448 w 973107"/>
                  <a:gd name="connsiteY180" fmla="*/ 77486 h 115361"/>
                  <a:gd name="connsiteX181" fmla="*/ 492680 w 973107"/>
                  <a:gd name="connsiteY181" fmla="*/ 80723 h 115361"/>
                  <a:gd name="connsiteX182" fmla="*/ 486594 w 973107"/>
                  <a:gd name="connsiteY182" fmla="*/ 72307 h 115361"/>
                  <a:gd name="connsiteX183" fmla="*/ 512489 w 973107"/>
                  <a:gd name="connsiteY183" fmla="*/ 91081 h 115361"/>
                  <a:gd name="connsiteX184" fmla="*/ 517409 w 973107"/>
                  <a:gd name="connsiteY184" fmla="*/ 86161 h 115361"/>
                  <a:gd name="connsiteX185" fmla="*/ 517409 w 973107"/>
                  <a:gd name="connsiteY185" fmla="*/ 47319 h 115361"/>
                  <a:gd name="connsiteX186" fmla="*/ 494881 w 973107"/>
                  <a:gd name="connsiteY186" fmla="*/ 27121 h 115361"/>
                  <a:gd name="connsiteX187" fmla="*/ 474813 w 973107"/>
                  <a:gd name="connsiteY187" fmla="*/ 32041 h 115361"/>
                  <a:gd name="connsiteX188" fmla="*/ 472870 w 973107"/>
                  <a:gd name="connsiteY188" fmla="*/ 38774 h 115361"/>
                  <a:gd name="connsiteX189" fmla="*/ 474424 w 973107"/>
                  <a:gd name="connsiteY189" fmla="*/ 41881 h 115361"/>
                  <a:gd name="connsiteX190" fmla="*/ 481157 w 973107"/>
                  <a:gd name="connsiteY190" fmla="*/ 44082 h 115361"/>
                  <a:gd name="connsiteX191" fmla="*/ 493198 w 973107"/>
                  <a:gd name="connsiteY191" fmla="*/ 40975 h 115361"/>
                  <a:gd name="connsiteX192" fmla="*/ 500189 w 973107"/>
                  <a:gd name="connsiteY192" fmla="*/ 50038 h 115361"/>
                  <a:gd name="connsiteX193" fmla="*/ 500189 w 973107"/>
                  <a:gd name="connsiteY193" fmla="*/ 52368 h 115361"/>
                  <a:gd name="connsiteX194" fmla="*/ 496305 w 973107"/>
                  <a:gd name="connsiteY194" fmla="*/ 52368 h 115361"/>
                  <a:gd name="connsiteX195" fmla="*/ 469116 w 973107"/>
                  <a:gd name="connsiteY195" fmla="*/ 72825 h 115361"/>
                  <a:gd name="connsiteX196" fmla="*/ 487630 w 973107"/>
                  <a:gd name="connsiteY196" fmla="*/ 92893 h 115361"/>
                  <a:gd name="connsiteX197" fmla="*/ 502131 w 973107"/>
                  <a:gd name="connsiteY197" fmla="*/ 86420 h 115361"/>
                  <a:gd name="connsiteX198" fmla="*/ 506922 w 973107"/>
                  <a:gd name="connsiteY198" fmla="*/ 91340 h 115361"/>
                  <a:gd name="connsiteX199" fmla="*/ 440243 w 973107"/>
                  <a:gd name="connsiteY199" fmla="*/ 91081 h 115361"/>
                  <a:gd name="connsiteX200" fmla="*/ 445163 w 973107"/>
                  <a:gd name="connsiteY200" fmla="*/ 86161 h 115361"/>
                  <a:gd name="connsiteX201" fmla="*/ 445163 w 973107"/>
                  <a:gd name="connsiteY201" fmla="*/ 46413 h 115361"/>
                  <a:gd name="connsiteX202" fmla="*/ 454226 w 973107"/>
                  <a:gd name="connsiteY202" fmla="*/ 43435 h 115361"/>
                  <a:gd name="connsiteX203" fmla="*/ 457593 w 973107"/>
                  <a:gd name="connsiteY203" fmla="*/ 43435 h 115361"/>
                  <a:gd name="connsiteX204" fmla="*/ 461089 w 973107"/>
                  <a:gd name="connsiteY204" fmla="*/ 41234 h 115361"/>
                  <a:gd name="connsiteX205" fmla="*/ 463160 w 973107"/>
                  <a:gd name="connsiteY205" fmla="*/ 29581 h 115361"/>
                  <a:gd name="connsiteX206" fmla="*/ 461218 w 973107"/>
                  <a:gd name="connsiteY206" fmla="*/ 26992 h 115361"/>
                  <a:gd name="connsiteX207" fmla="*/ 458629 w 973107"/>
                  <a:gd name="connsiteY207" fmla="*/ 26992 h 115361"/>
                  <a:gd name="connsiteX208" fmla="*/ 443480 w 973107"/>
                  <a:gd name="connsiteY208" fmla="*/ 35278 h 115361"/>
                  <a:gd name="connsiteX209" fmla="*/ 443480 w 973107"/>
                  <a:gd name="connsiteY209" fmla="*/ 32948 h 115361"/>
                  <a:gd name="connsiteX210" fmla="*/ 437524 w 973107"/>
                  <a:gd name="connsiteY210" fmla="*/ 28157 h 115361"/>
                  <a:gd name="connsiteX211" fmla="*/ 433252 w 973107"/>
                  <a:gd name="connsiteY211" fmla="*/ 28157 h 115361"/>
                  <a:gd name="connsiteX212" fmla="*/ 428332 w 973107"/>
                  <a:gd name="connsiteY212" fmla="*/ 33077 h 115361"/>
                  <a:gd name="connsiteX213" fmla="*/ 428332 w 973107"/>
                  <a:gd name="connsiteY213" fmla="*/ 85902 h 115361"/>
                  <a:gd name="connsiteX214" fmla="*/ 433252 w 973107"/>
                  <a:gd name="connsiteY214" fmla="*/ 90822 h 115361"/>
                  <a:gd name="connsiteX215" fmla="*/ 415125 w 973107"/>
                  <a:gd name="connsiteY215" fmla="*/ 91081 h 115361"/>
                  <a:gd name="connsiteX216" fmla="*/ 418194 w 973107"/>
                  <a:gd name="connsiteY216" fmla="*/ 87935 h 115361"/>
                  <a:gd name="connsiteX217" fmla="*/ 417844 w 973107"/>
                  <a:gd name="connsiteY217" fmla="*/ 86549 h 115361"/>
                  <a:gd name="connsiteX218" fmla="*/ 401143 w 973107"/>
                  <a:gd name="connsiteY218" fmla="*/ 54051 h 115361"/>
                  <a:gd name="connsiteX219" fmla="*/ 414090 w 973107"/>
                  <a:gd name="connsiteY219" fmla="*/ 32559 h 115361"/>
                  <a:gd name="connsiteX220" fmla="*/ 413196 w 973107"/>
                  <a:gd name="connsiteY220" fmla="*/ 28817 h 115361"/>
                  <a:gd name="connsiteX221" fmla="*/ 411759 w 973107"/>
                  <a:gd name="connsiteY221" fmla="*/ 28416 h 115361"/>
                  <a:gd name="connsiteX222" fmla="*/ 402307 w 973107"/>
                  <a:gd name="connsiteY222" fmla="*/ 28416 h 115361"/>
                  <a:gd name="connsiteX223" fmla="*/ 395187 w 973107"/>
                  <a:gd name="connsiteY223" fmla="*/ 32818 h 115361"/>
                  <a:gd name="connsiteX224" fmla="*/ 385865 w 973107"/>
                  <a:gd name="connsiteY224" fmla="*/ 51074 h 115361"/>
                  <a:gd name="connsiteX225" fmla="*/ 385865 w 973107"/>
                  <a:gd name="connsiteY225" fmla="*/ 59878 h 115361"/>
                  <a:gd name="connsiteX226" fmla="*/ 398812 w 973107"/>
                  <a:gd name="connsiteY226" fmla="*/ 86549 h 115361"/>
                  <a:gd name="connsiteX227" fmla="*/ 405933 w 973107"/>
                  <a:gd name="connsiteY227" fmla="*/ 91081 h 115361"/>
                  <a:gd name="connsiteX228" fmla="*/ 378614 w 973107"/>
                  <a:gd name="connsiteY228" fmla="*/ 91081 h 115361"/>
                  <a:gd name="connsiteX229" fmla="*/ 383535 w 973107"/>
                  <a:gd name="connsiteY229" fmla="*/ 86161 h 115361"/>
                  <a:gd name="connsiteX230" fmla="*/ 383535 w 973107"/>
                  <a:gd name="connsiteY230" fmla="*/ 6147 h 115361"/>
                  <a:gd name="connsiteX231" fmla="*/ 378614 w 973107"/>
                  <a:gd name="connsiteY231" fmla="*/ 1356 h 115361"/>
                  <a:gd name="connsiteX232" fmla="*/ 371234 w 973107"/>
                  <a:gd name="connsiteY232" fmla="*/ 1356 h 115361"/>
                  <a:gd name="connsiteX233" fmla="*/ 366314 w 973107"/>
                  <a:gd name="connsiteY233" fmla="*/ 6147 h 115361"/>
                  <a:gd name="connsiteX234" fmla="*/ 366314 w 973107"/>
                  <a:gd name="connsiteY234" fmla="*/ 86161 h 115361"/>
                  <a:gd name="connsiteX235" fmla="*/ 371234 w 973107"/>
                  <a:gd name="connsiteY235" fmla="*/ 91081 h 115361"/>
                  <a:gd name="connsiteX236" fmla="*/ 334076 w 973107"/>
                  <a:gd name="connsiteY236" fmla="*/ 91081 h 115361"/>
                  <a:gd name="connsiteX237" fmla="*/ 338996 w 973107"/>
                  <a:gd name="connsiteY237" fmla="*/ 86161 h 115361"/>
                  <a:gd name="connsiteX238" fmla="*/ 338996 w 973107"/>
                  <a:gd name="connsiteY238" fmla="*/ 46413 h 115361"/>
                  <a:gd name="connsiteX239" fmla="*/ 348058 w 973107"/>
                  <a:gd name="connsiteY239" fmla="*/ 43435 h 115361"/>
                  <a:gd name="connsiteX240" fmla="*/ 351425 w 973107"/>
                  <a:gd name="connsiteY240" fmla="*/ 43435 h 115361"/>
                  <a:gd name="connsiteX241" fmla="*/ 354895 w 973107"/>
                  <a:gd name="connsiteY241" fmla="*/ 41376 h 115361"/>
                  <a:gd name="connsiteX242" fmla="*/ 354921 w 973107"/>
                  <a:gd name="connsiteY242" fmla="*/ 41234 h 115361"/>
                  <a:gd name="connsiteX243" fmla="*/ 356992 w 973107"/>
                  <a:gd name="connsiteY243" fmla="*/ 29581 h 115361"/>
                  <a:gd name="connsiteX244" fmla="*/ 355050 w 973107"/>
                  <a:gd name="connsiteY244" fmla="*/ 26992 h 115361"/>
                  <a:gd name="connsiteX245" fmla="*/ 352461 w 973107"/>
                  <a:gd name="connsiteY245" fmla="*/ 26992 h 115361"/>
                  <a:gd name="connsiteX246" fmla="*/ 337313 w 973107"/>
                  <a:gd name="connsiteY246" fmla="*/ 35278 h 115361"/>
                  <a:gd name="connsiteX247" fmla="*/ 337313 w 973107"/>
                  <a:gd name="connsiteY247" fmla="*/ 32948 h 115361"/>
                  <a:gd name="connsiteX248" fmla="*/ 331357 w 973107"/>
                  <a:gd name="connsiteY248" fmla="*/ 28157 h 115361"/>
                  <a:gd name="connsiteX249" fmla="*/ 327084 w 973107"/>
                  <a:gd name="connsiteY249" fmla="*/ 28157 h 115361"/>
                  <a:gd name="connsiteX250" fmla="*/ 322164 w 973107"/>
                  <a:gd name="connsiteY250" fmla="*/ 33077 h 115361"/>
                  <a:gd name="connsiteX251" fmla="*/ 322164 w 973107"/>
                  <a:gd name="connsiteY251" fmla="*/ 85902 h 115361"/>
                  <a:gd name="connsiteX252" fmla="*/ 327084 w 973107"/>
                  <a:gd name="connsiteY252" fmla="*/ 90822 h 115361"/>
                  <a:gd name="connsiteX253" fmla="*/ 292256 w 973107"/>
                  <a:gd name="connsiteY253" fmla="*/ 53404 h 115361"/>
                  <a:gd name="connsiteX254" fmla="*/ 276071 w 973107"/>
                  <a:gd name="connsiteY254" fmla="*/ 53404 h 115361"/>
                  <a:gd name="connsiteX255" fmla="*/ 284099 w 973107"/>
                  <a:gd name="connsiteY255" fmla="*/ 39292 h 115361"/>
                  <a:gd name="connsiteX256" fmla="*/ 292256 w 973107"/>
                  <a:gd name="connsiteY256" fmla="*/ 53404 h 115361"/>
                  <a:gd name="connsiteX257" fmla="*/ 305203 w 973107"/>
                  <a:gd name="connsiteY257" fmla="*/ 88103 h 115361"/>
                  <a:gd name="connsiteX258" fmla="*/ 306899 w 973107"/>
                  <a:gd name="connsiteY258" fmla="*/ 81733 h 115361"/>
                  <a:gd name="connsiteX259" fmla="*/ 306756 w 973107"/>
                  <a:gd name="connsiteY259" fmla="*/ 81500 h 115361"/>
                  <a:gd name="connsiteX260" fmla="*/ 304685 w 973107"/>
                  <a:gd name="connsiteY260" fmla="*/ 78004 h 115361"/>
                  <a:gd name="connsiteX261" fmla="*/ 297694 w 973107"/>
                  <a:gd name="connsiteY261" fmla="*/ 76450 h 115361"/>
                  <a:gd name="connsiteX262" fmla="*/ 287983 w 973107"/>
                  <a:gd name="connsiteY262" fmla="*/ 79040 h 115361"/>
                  <a:gd name="connsiteX263" fmla="*/ 276719 w 973107"/>
                  <a:gd name="connsiteY263" fmla="*/ 65186 h 115361"/>
                  <a:gd name="connsiteX264" fmla="*/ 308052 w 973107"/>
                  <a:gd name="connsiteY264" fmla="*/ 65186 h 115361"/>
                  <a:gd name="connsiteX265" fmla="*/ 310382 w 973107"/>
                  <a:gd name="connsiteY265" fmla="*/ 62726 h 115361"/>
                  <a:gd name="connsiteX266" fmla="*/ 310382 w 973107"/>
                  <a:gd name="connsiteY266" fmla="*/ 60137 h 115361"/>
                  <a:gd name="connsiteX267" fmla="*/ 284487 w 973107"/>
                  <a:gd name="connsiteY267" fmla="*/ 26862 h 115361"/>
                  <a:gd name="connsiteX268" fmla="*/ 258593 w 973107"/>
                  <a:gd name="connsiteY268" fmla="*/ 59360 h 115361"/>
                  <a:gd name="connsiteX269" fmla="*/ 289019 w 973107"/>
                  <a:gd name="connsiteY269" fmla="*/ 92634 h 115361"/>
                  <a:gd name="connsiteX270" fmla="*/ 305851 w 973107"/>
                  <a:gd name="connsiteY270" fmla="*/ 88103 h 115361"/>
                  <a:gd name="connsiteX271" fmla="*/ 232051 w 973107"/>
                  <a:gd name="connsiteY271" fmla="*/ 53404 h 115361"/>
                  <a:gd name="connsiteX272" fmla="*/ 213537 w 973107"/>
                  <a:gd name="connsiteY272" fmla="*/ 53404 h 115361"/>
                  <a:gd name="connsiteX273" fmla="*/ 221564 w 973107"/>
                  <a:gd name="connsiteY273" fmla="*/ 39292 h 115361"/>
                  <a:gd name="connsiteX274" fmla="*/ 229721 w 973107"/>
                  <a:gd name="connsiteY274" fmla="*/ 53404 h 115361"/>
                  <a:gd name="connsiteX275" fmla="*/ 242668 w 973107"/>
                  <a:gd name="connsiteY275" fmla="*/ 88103 h 115361"/>
                  <a:gd name="connsiteX276" fmla="*/ 244364 w 973107"/>
                  <a:gd name="connsiteY276" fmla="*/ 81733 h 115361"/>
                  <a:gd name="connsiteX277" fmla="*/ 244222 w 973107"/>
                  <a:gd name="connsiteY277" fmla="*/ 81500 h 115361"/>
                  <a:gd name="connsiteX278" fmla="*/ 242020 w 973107"/>
                  <a:gd name="connsiteY278" fmla="*/ 78004 h 115361"/>
                  <a:gd name="connsiteX279" fmla="*/ 235029 w 973107"/>
                  <a:gd name="connsiteY279" fmla="*/ 76450 h 115361"/>
                  <a:gd name="connsiteX280" fmla="*/ 225448 w 973107"/>
                  <a:gd name="connsiteY280" fmla="*/ 79040 h 115361"/>
                  <a:gd name="connsiteX281" fmla="*/ 214184 w 973107"/>
                  <a:gd name="connsiteY281" fmla="*/ 65186 h 115361"/>
                  <a:gd name="connsiteX282" fmla="*/ 245516 w 973107"/>
                  <a:gd name="connsiteY282" fmla="*/ 65186 h 115361"/>
                  <a:gd name="connsiteX283" fmla="*/ 247199 w 973107"/>
                  <a:gd name="connsiteY283" fmla="*/ 62597 h 115361"/>
                  <a:gd name="connsiteX284" fmla="*/ 247199 w 973107"/>
                  <a:gd name="connsiteY284" fmla="*/ 60007 h 115361"/>
                  <a:gd name="connsiteX285" fmla="*/ 221305 w 973107"/>
                  <a:gd name="connsiteY285" fmla="*/ 26733 h 115361"/>
                  <a:gd name="connsiteX286" fmla="*/ 195410 w 973107"/>
                  <a:gd name="connsiteY286" fmla="*/ 59230 h 115361"/>
                  <a:gd name="connsiteX287" fmla="*/ 225707 w 973107"/>
                  <a:gd name="connsiteY287" fmla="*/ 92505 h 115361"/>
                  <a:gd name="connsiteX288" fmla="*/ 242668 w 973107"/>
                  <a:gd name="connsiteY288" fmla="*/ 87973 h 115361"/>
                  <a:gd name="connsiteX289" fmla="*/ 183628 w 973107"/>
                  <a:gd name="connsiteY289" fmla="*/ 91728 h 115361"/>
                  <a:gd name="connsiteX290" fmla="*/ 187784 w 973107"/>
                  <a:gd name="connsiteY290" fmla="*/ 86860 h 115361"/>
                  <a:gd name="connsiteX291" fmla="*/ 187771 w 973107"/>
                  <a:gd name="connsiteY291" fmla="*/ 86679 h 115361"/>
                  <a:gd name="connsiteX292" fmla="*/ 187771 w 973107"/>
                  <a:gd name="connsiteY292" fmla="*/ 84219 h 115361"/>
                  <a:gd name="connsiteX293" fmla="*/ 182980 w 973107"/>
                  <a:gd name="connsiteY293" fmla="*/ 78910 h 115361"/>
                  <a:gd name="connsiteX294" fmla="*/ 180650 w 973107"/>
                  <a:gd name="connsiteY294" fmla="*/ 73861 h 115361"/>
                  <a:gd name="connsiteX295" fmla="*/ 180650 w 973107"/>
                  <a:gd name="connsiteY295" fmla="*/ 6017 h 115361"/>
                  <a:gd name="connsiteX296" fmla="*/ 175730 w 973107"/>
                  <a:gd name="connsiteY296" fmla="*/ 1226 h 115361"/>
                  <a:gd name="connsiteX297" fmla="*/ 168350 w 973107"/>
                  <a:gd name="connsiteY297" fmla="*/ 1226 h 115361"/>
                  <a:gd name="connsiteX298" fmla="*/ 163431 w 973107"/>
                  <a:gd name="connsiteY298" fmla="*/ 6017 h 115361"/>
                  <a:gd name="connsiteX299" fmla="*/ 163431 w 973107"/>
                  <a:gd name="connsiteY299" fmla="*/ 72566 h 115361"/>
                  <a:gd name="connsiteX300" fmla="*/ 178579 w 973107"/>
                  <a:gd name="connsiteY300" fmla="*/ 92246 h 115361"/>
                  <a:gd name="connsiteX301" fmla="*/ 183887 w 973107"/>
                  <a:gd name="connsiteY301" fmla="*/ 92246 h 115361"/>
                  <a:gd name="connsiteX302" fmla="*/ 106203 w 973107"/>
                  <a:gd name="connsiteY302" fmla="*/ 53404 h 115361"/>
                  <a:gd name="connsiteX303" fmla="*/ 90019 w 973107"/>
                  <a:gd name="connsiteY303" fmla="*/ 53404 h 115361"/>
                  <a:gd name="connsiteX304" fmla="*/ 98176 w 973107"/>
                  <a:gd name="connsiteY304" fmla="*/ 39292 h 115361"/>
                  <a:gd name="connsiteX305" fmla="*/ 106203 w 973107"/>
                  <a:gd name="connsiteY305" fmla="*/ 53404 h 115361"/>
                  <a:gd name="connsiteX306" fmla="*/ 119150 w 973107"/>
                  <a:gd name="connsiteY306" fmla="*/ 88103 h 115361"/>
                  <a:gd name="connsiteX307" fmla="*/ 120847 w 973107"/>
                  <a:gd name="connsiteY307" fmla="*/ 81927 h 115361"/>
                  <a:gd name="connsiteX308" fmla="*/ 120574 w 973107"/>
                  <a:gd name="connsiteY308" fmla="*/ 81500 h 115361"/>
                  <a:gd name="connsiteX309" fmla="*/ 118503 w 973107"/>
                  <a:gd name="connsiteY309" fmla="*/ 78004 h 115361"/>
                  <a:gd name="connsiteX310" fmla="*/ 111512 w 973107"/>
                  <a:gd name="connsiteY310" fmla="*/ 76450 h 115361"/>
                  <a:gd name="connsiteX311" fmla="*/ 101931 w 973107"/>
                  <a:gd name="connsiteY311" fmla="*/ 79040 h 115361"/>
                  <a:gd name="connsiteX312" fmla="*/ 90537 w 973107"/>
                  <a:gd name="connsiteY312" fmla="*/ 65186 h 115361"/>
                  <a:gd name="connsiteX313" fmla="*/ 121999 w 973107"/>
                  <a:gd name="connsiteY313" fmla="*/ 65186 h 115361"/>
                  <a:gd name="connsiteX314" fmla="*/ 124330 w 973107"/>
                  <a:gd name="connsiteY314" fmla="*/ 62726 h 115361"/>
                  <a:gd name="connsiteX315" fmla="*/ 124330 w 973107"/>
                  <a:gd name="connsiteY315" fmla="*/ 60137 h 115361"/>
                  <a:gd name="connsiteX316" fmla="*/ 98435 w 973107"/>
                  <a:gd name="connsiteY316" fmla="*/ 26862 h 115361"/>
                  <a:gd name="connsiteX317" fmla="*/ 72540 w 973107"/>
                  <a:gd name="connsiteY317" fmla="*/ 59360 h 115361"/>
                  <a:gd name="connsiteX318" fmla="*/ 102837 w 973107"/>
                  <a:gd name="connsiteY318" fmla="*/ 92634 h 115361"/>
                  <a:gd name="connsiteX319" fmla="*/ 117726 w 973107"/>
                  <a:gd name="connsiteY319" fmla="*/ 88491 h 115361"/>
                  <a:gd name="connsiteX320" fmla="*/ 17774 w 973107"/>
                  <a:gd name="connsiteY320" fmla="*/ 21683 h 115361"/>
                  <a:gd name="connsiteX321" fmla="*/ 26189 w 973107"/>
                  <a:gd name="connsiteY321" fmla="*/ 21683 h 115361"/>
                  <a:gd name="connsiteX322" fmla="*/ 40172 w 973107"/>
                  <a:gd name="connsiteY322" fmla="*/ 47578 h 115361"/>
                  <a:gd name="connsiteX323" fmla="*/ 27225 w 973107"/>
                  <a:gd name="connsiteY323" fmla="*/ 75932 h 115361"/>
                  <a:gd name="connsiteX324" fmla="*/ 18421 w 973107"/>
                  <a:gd name="connsiteY324" fmla="*/ 75932 h 115361"/>
                  <a:gd name="connsiteX325" fmla="*/ 27613 w 973107"/>
                  <a:gd name="connsiteY325" fmla="*/ 91469 h 115361"/>
                  <a:gd name="connsiteX326" fmla="*/ 59981 w 973107"/>
                  <a:gd name="connsiteY326" fmla="*/ 47837 h 115361"/>
                  <a:gd name="connsiteX327" fmla="*/ 26966 w 973107"/>
                  <a:gd name="connsiteY327" fmla="*/ 6276 h 115361"/>
                  <a:gd name="connsiteX328" fmla="*/ 4308 w 973107"/>
                  <a:gd name="connsiteY328" fmla="*/ 6276 h 115361"/>
                  <a:gd name="connsiteX329" fmla="*/ -482 w 973107"/>
                  <a:gd name="connsiteY329" fmla="*/ 11067 h 115361"/>
                  <a:gd name="connsiteX330" fmla="*/ -482 w 973107"/>
                  <a:gd name="connsiteY330" fmla="*/ 86549 h 115361"/>
                  <a:gd name="connsiteX331" fmla="*/ 4308 w 973107"/>
                  <a:gd name="connsiteY331" fmla="*/ 91469 h 11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Lst>
                <a:rect l="l" t="t" r="r" b="b"/>
                <a:pathLst>
                  <a:path w="973107" h="115361">
                    <a:moveTo>
                      <a:pt x="943763" y="41493"/>
                    </a:moveTo>
                    <a:lnTo>
                      <a:pt x="943763" y="76968"/>
                    </a:lnTo>
                    <a:cubicBezTo>
                      <a:pt x="943763" y="88880"/>
                      <a:pt x="950755" y="92634"/>
                      <a:pt x="961371" y="92634"/>
                    </a:cubicBezTo>
                    <a:cubicBezTo>
                      <a:pt x="963909" y="92686"/>
                      <a:pt x="966447" y="92337"/>
                      <a:pt x="968881" y="91599"/>
                    </a:cubicBezTo>
                    <a:cubicBezTo>
                      <a:pt x="971483" y="90900"/>
                      <a:pt x="973089" y="88284"/>
                      <a:pt x="972506" y="85643"/>
                    </a:cubicBezTo>
                    <a:lnTo>
                      <a:pt x="971600" y="80852"/>
                    </a:lnTo>
                    <a:cubicBezTo>
                      <a:pt x="971276" y="79532"/>
                      <a:pt x="969955" y="78716"/>
                      <a:pt x="968635" y="79040"/>
                    </a:cubicBezTo>
                    <a:cubicBezTo>
                      <a:pt x="968635" y="79040"/>
                      <a:pt x="968622" y="79040"/>
                      <a:pt x="968622" y="79040"/>
                    </a:cubicBezTo>
                    <a:cubicBezTo>
                      <a:pt x="967638" y="79182"/>
                      <a:pt x="966628" y="79182"/>
                      <a:pt x="965644" y="79040"/>
                    </a:cubicBezTo>
                    <a:cubicBezTo>
                      <a:pt x="962666" y="79040"/>
                      <a:pt x="960983" y="77745"/>
                      <a:pt x="960983" y="72437"/>
                    </a:cubicBezTo>
                    <a:lnTo>
                      <a:pt x="960983" y="40975"/>
                    </a:lnTo>
                    <a:lnTo>
                      <a:pt x="967586" y="40975"/>
                    </a:lnTo>
                    <a:cubicBezTo>
                      <a:pt x="969968" y="40871"/>
                      <a:pt x="971937" y="39071"/>
                      <a:pt x="972247" y="36702"/>
                    </a:cubicBezTo>
                    <a:lnTo>
                      <a:pt x="972247" y="33465"/>
                    </a:lnTo>
                    <a:cubicBezTo>
                      <a:pt x="972247" y="30746"/>
                      <a:pt x="970046" y="28545"/>
                      <a:pt x="967327" y="28545"/>
                    </a:cubicBezTo>
                    <a:lnTo>
                      <a:pt x="960724" y="28545"/>
                    </a:lnTo>
                    <a:lnTo>
                      <a:pt x="960724" y="15598"/>
                    </a:lnTo>
                    <a:cubicBezTo>
                      <a:pt x="960737" y="13306"/>
                      <a:pt x="958898" y="11442"/>
                      <a:pt x="956607" y="11429"/>
                    </a:cubicBezTo>
                    <a:cubicBezTo>
                      <a:pt x="956426" y="11416"/>
                      <a:pt x="956244" y="11429"/>
                      <a:pt x="956063" y="11455"/>
                    </a:cubicBezTo>
                    <a:lnTo>
                      <a:pt x="948295" y="12750"/>
                    </a:lnTo>
                    <a:cubicBezTo>
                      <a:pt x="945537" y="13242"/>
                      <a:pt x="943517" y="15637"/>
                      <a:pt x="943505" y="18446"/>
                    </a:cubicBezTo>
                    <a:lnTo>
                      <a:pt x="943505" y="28934"/>
                    </a:lnTo>
                    <a:lnTo>
                      <a:pt x="942080" y="28934"/>
                    </a:lnTo>
                    <a:cubicBezTo>
                      <a:pt x="939361" y="28934"/>
                      <a:pt x="937160" y="31135"/>
                      <a:pt x="937160" y="33854"/>
                    </a:cubicBezTo>
                    <a:lnTo>
                      <a:pt x="937160" y="36702"/>
                    </a:lnTo>
                    <a:cubicBezTo>
                      <a:pt x="937160" y="39421"/>
                      <a:pt x="939361" y="41622"/>
                      <a:pt x="942080" y="41622"/>
                    </a:cubicBezTo>
                    <a:close/>
                    <a:moveTo>
                      <a:pt x="903497" y="41493"/>
                    </a:moveTo>
                    <a:lnTo>
                      <a:pt x="903497" y="86161"/>
                    </a:lnTo>
                    <a:cubicBezTo>
                      <a:pt x="903497" y="88880"/>
                      <a:pt x="905698" y="91081"/>
                      <a:pt x="908417" y="91081"/>
                    </a:cubicBezTo>
                    <a:lnTo>
                      <a:pt x="915927" y="91081"/>
                    </a:lnTo>
                    <a:cubicBezTo>
                      <a:pt x="918645" y="91081"/>
                      <a:pt x="920847" y="88880"/>
                      <a:pt x="920847" y="86161"/>
                    </a:cubicBezTo>
                    <a:lnTo>
                      <a:pt x="920847" y="41493"/>
                    </a:lnTo>
                    <a:lnTo>
                      <a:pt x="926414" y="41493"/>
                    </a:lnTo>
                    <a:cubicBezTo>
                      <a:pt x="929132" y="41493"/>
                      <a:pt x="931334" y="39292"/>
                      <a:pt x="931334" y="36573"/>
                    </a:cubicBezTo>
                    <a:lnTo>
                      <a:pt x="931334" y="33336"/>
                    </a:lnTo>
                    <a:cubicBezTo>
                      <a:pt x="931334" y="30617"/>
                      <a:pt x="929132" y="28416"/>
                      <a:pt x="926414" y="28416"/>
                    </a:cubicBezTo>
                    <a:lnTo>
                      <a:pt x="920458" y="28416"/>
                    </a:lnTo>
                    <a:lnTo>
                      <a:pt x="920458" y="19612"/>
                    </a:lnTo>
                    <a:cubicBezTo>
                      <a:pt x="920458" y="15339"/>
                      <a:pt x="922012" y="13656"/>
                      <a:pt x="925508" y="13656"/>
                    </a:cubicBezTo>
                    <a:cubicBezTo>
                      <a:pt x="926582" y="13500"/>
                      <a:pt x="927670" y="13500"/>
                      <a:pt x="928744" y="13656"/>
                    </a:cubicBezTo>
                    <a:cubicBezTo>
                      <a:pt x="930414" y="14070"/>
                      <a:pt x="932124" y="13112"/>
                      <a:pt x="932628" y="11455"/>
                    </a:cubicBezTo>
                    <a:lnTo>
                      <a:pt x="934312" y="7053"/>
                    </a:lnTo>
                    <a:cubicBezTo>
                      <a:pt x="935076" y="4554"/>
                      <a:pt x="933690" y="1900"/>
                      <a:pt x="931204" y="1097"/>
                    </a:cubicBezTo>
                    <a:cubicBezTo>
                      <a:pt x="927980" y="307"/>
                      <a:pt x="924679" y="-94"/>
                      <a:pt x="921364" y="-68"/>
                    </a:cubicBezTo>
                    <a:cubicBezTo>
                      <a:pt x="911913" y="-68"/>
                      <a:pt x="903108" y="2651"/>
                      <a:pt x="903108" y="20518"/>
                    </a:cubicBezTo>
                    <a:lnTo>
                      <a:pt x="903108" y="28027"/>
                    </a:lnTo>
                    <a:lnTo>
                      <a:pt x="901814" y="28027"/>
                    </a:lnTo>
                    <a:cubicBezTo>
                      <a:pt x="899095" y="28027"/>
                      <a:pt x="896894" y="30228"/>
                      <a:pt x="896894" y="32948"/>
                    </a:cubicBezTo>
                    <a:lnTo>
                      <a:pt x="896894" y="36702"/>
                    </a:lnTo>
                    <a:cubicBezTo>
                      <a:pt x="896894" y="39421"/>
                      <a:pt x="899095" y="41622"/>
                      <a:pt x="901814" y="41622"/>
                    </a:cubicBezTo>
                    <a:close/>
                    <a:moveTo>
                      <a:pt x="872682" y="53404"/>
                    </a:moveTo>
                    <a:lnTo>
                      <a:pt x="856498" y="53404"/>
                    </a:lnTo>
                    <a:cubicBezTo>
                      <a:pt x="856498" y="42140"/>
                      <a:pt x="859088" y="39292"/>
                      <a:pt x="864526" y="39292"/>
                    </a:cubicBezTo>
                    <a:cubicBezTo>
                      <a:pt x="869963" y="39292"/>
                      <a:pt x="872423" y="43305"/>
                      <a:pt x="872682" y="53404"/>
                    </a:cubicBezTo>
                    <a:moveTo>
                      <a:pt x="885630" y="88103"/>
                    </a:moveTo>
                    <a:cubicBezTo>
                      <a:pt x="887857" y="86808"/>
                      <a:pt x="888621" y="83960"/>
                      <a:pt x="887326" y="81733"/>
                    </a:cubicBezTo>
                    <a:cubicBezTo>
                      <a:pt x="887287" y="81655"/>
                      <a:pt x="887236" y="81577"/>
                      <a:pt x="887183" y="81500"/>
                    </a:cubicBezTo>
                    <a:lnTo>
                      <a:pt x="885112" y="78004"/>
                    </a:lnTo>
                    <a:cubicBezTo>
                      <a:pt x="883532" y="75751"/>
                      <a:pt x="880503" y="75078"/>
                      <a:pt x="878120" y="76450"/>
                    </a:cubicBezTo>
                    <a:cubicBezTo>
                      <a:pt x="875155" y="78108"/>
                      <a:pt x="871815" y="79001"/>
                      <a:pt x="868410" y="79040"/>
                    </a:cubicBezTo>
                    <a:cubicBezTo>
                      <a:pt x="860771" y="79040"/>
                      <a:pt x="857664" y="76580"/>
                      <a:pt x="857146" y="65186"/>
                    </a:cubicBezTo>
                    <a:lnTo>
                      <a:pt x="888479" y="65186"/>
                    </a:lnTo>
                    <a:cubicBezTo>
                      <a:pt x="889786" y="65122"/>
                      <a:pt x="890809" y="64034"/>
                      <a:pt x="890809" y="62726"/>
                    </a:cubicBezTo>
                    <a:lnTo>
                      <a:pt x="890809" y="60137"/>
                    </a:lnTo>
                    <a:cubicBezTo>
                      <a:pt x="890809" y="37091"/>
                      <a:pt x="883429" y="26862"/>
                      <a:pt x="864914" y="26862"/>
                    </a:cubicBezTo>
                    <a:cubicBezTo>
                      <a:pt x="848601" y="26862"/>
                      <a:pt x="839020" y="35796"/>
                      <a:pt x="839020" y="59360"/>
                    </a:cubicBezTo>
                    <a:cubicBezTo>
                      <a:pt x="839020" y="82924"/>
                      <a:pt x="848471" y="92634"/>
                      <a:pt x="869446" y="92634"/>
                    </a:cubicBezTo>
                    <a:cubicBezTo>
                      <a:pt x="875363" y="92712"/>
                      <a:pt x="881202" y="91145"/>
                      <a:pt x="886277" y="88103"/>
                    </a:cubicBezTo>
                    <a:moveTo>
                      <a:pt x="812348" y="53404"/>
                    </a:moveTo>
                    <a:lnTo>
                      <a:pt x="794869" y="53404"/>
                    </a:lnTo>
                    <a:cubicBezTo>
                      <a:pt x="794869" y="42140"/>
                      <a:pt x="797459" y="39292"/>
                      <a:pt x="803026" y="39292"/>
                    </a:cubicBezTo>
                    <a:cubicBezTo>
                      <a:pt x="808593" y="39292"/>
                      <a:pt x="810795" y="43305"/>
                      <a:pt x="811053" y="53404"/>
                    </a:cubicBezTo>
                    <a:moveTo>
                      <a:pt x="824001" y="88103"/>
                    </a:moveTo>
                    <a:cubicBezTo>
                      <a:pt x="826176" y="86860"/>
                      <a:pt x="826939" y="84102"/>
                      <a:pt x="825697" y="81927"/>
                    </a:cubicBezTo>
                    <a:cubicBezTo>
                      <a:pt x="825619" y="81772"/>
                      <a:pt x="825529" y="81642"/>
                      <a:pt x="825425" y="81500"/>
                    </a:cubicBezTo>
                    <a:lnTo>
                      <a:pt x="823353" y="78004"/>
                    </a:lnTo>
                    <a:cubicBezTo>
                      <a:pt x="821774" y="75751"/>
                      <a:pt x="818744" y="75078"/>
                      <a:pt x="816362" y="76450"/>
                    </a:cubicBezTo>
                    <a:cubicBezTo>
                      <a:pt x="813397" y="78133"/>
                      <a:pt x="810057" y="79014"/>
                      <a:pt x="806652" y="79040"/>
                    </a:cubicBezTo>
                    <a:cubicBezTo>
                      <a:pt x="799142" y="79040"/>
                      <a:pt x="796035" y="76580"/>
                      <a:pt x="795388" y="65186"/>
                    </a:cubicBezTo>
                    <a:lnTo>
                      <a:pt x="826849" y="65186"/>
                    </a:lnTo>
                    <a:cubicBezTo>
                      <a:pt x="828131" y="65057"/>
                      <a:pt x="829128" y="64008"/>
                      <a:pt x="829180" y="62726"/>
                    </a:cubicBezTo>
                    <a:lnTo>
                      <a:pt x="829180" y="60137"/>
                    </a:lnTo>
                    <a:cubicBezTo>
                      <a:pt x="829180" y="37091"/>
                      <a:pt x="821800" y="26862"/>
                      <a:pt x="803285" y="26862"/>
                    </a:cubicBezTo>
                    <a:cubicBezTo>
                      <a:pt x="786842" y="26862"/>
                      <a:pt x="777391" y="35796"/>
                      <a:pt x="777391" y="59360"/>
                    </a:cubicBezTo>
                    <a:cubicBezTo>
                      <a:pt x="777391" y="82924"/>
                      <a:pt x="786712" y="92634"/>
                      <a:pt x="807687" y="92634"/>
                    </a:cubicBezTo>
                    <a:cubicBezTo>
                      <a:pt x="813656" y="92725"/>
                      <a:pt x="819521" y="91158"/>
                      <a:pt x="824648" y="88103"/>
                    </a:cubicBezTo>
                    <a:moveTo>
                      <a:pt x="734017" y="47966"/>
                    </a:moveTo>
                    <a:cubicBezTo>
                      <a:pt x="734017" y="42011"/>
                      <a:pt x="735830" y="38903"/>
                      <a:pt x="742044" y="38903"/>
                    </a:cubicBezTo>
                    <a:cubicBezTo>
                      <a:pt x="748259" y="38903"/>
                      <a:pt x="750331" y="42140"/>
                      <a:pt x="750331" y="48096"/>
                    </a:cubicBezTo>
                    <a:cubicBezTo>
                      <a:pt x="750331" y="54051"/>
                      <a:pt x="748518" y="56900"/>
                      <a:pt x="742044" y="56900"/>
                    </a:cubicBezTo>
                    <a:cubicBezTo>
                      <a:pt x="735570" y="56900"/>
                      <a:pt x="734017" y="53793"/>
                      <a:pt x="734017" y="47966"/>
                    </a:cubicBezTo>
                    <a:moveTo>
                      <a:pt x="742950" y="89527"/>
                    </a:moveTo>
                    <a:cubicBezTo>
                      <a:pt x="750849" y="89527"/>
                      <a:pt x="753827" y="90692"/>
                      <a:pt x="753827" y="95742"/>
                    </a:cubicBezTo>
                    <a:cubicBezTo>
                      <a:pt x="753827" y="100791"/>
                      <a:pt x="749554" y="103510"/>
                      <a:pt x="740879" y="103510"/>
                    </a:cubicBezTo>
                    <a:cubicBezTo>
                      <a:pt x="732205" y="103510"/>
                      <a:pt x="729486" y="100532"/>
                      <a:pt x="729486" y="95871"/>
                    </a:cubicBezTo>
                    <a:cubicBezTo>
                      <a:pt x="729498" y="93683"/>
                      <a:pt x="729991" y="91521"/>
                      <a:pt x="730910" y="89527"/>
                    </a:cubicBezTo>
                    <a:close/>
                    <a:moveTo>
                      <a:pt x="771047" y="93282"/>
                    </a:moveTo>
                    <a:cubicBezTo>
                      <a:pt x="771047" y="80334"/>
                      <a:pt x="761724" y="75285"/>
                      <a:pt x="749295" y="75285"/>
                    </a:cubicBezTo>
                    <a:lnTo>
                      <a:pt x="737642" y="75285"/>
                    </a:lnTo>
                    <a:cubicBezTo>
                      <a:pt x="734794" y="75285"/>
                      <a:pt x="733629" y="73990"/>
                      <a:pt x="733629" y="72307"/>
                    </a:cubicBezTo>
                    <a:cubicBezTo>
                      <a:pt x="733668" y="70585"/>
                      <a:pt x="734315" y="68941"/>
                      <a:pt x="735442" y="67646"/>
                    </a:cubicBezTo>
                    <a:cubicBezTo>
                      <a:pt x="737642" y="67789"/>
                      <a:pt x="739843" y="67789"/>
                      <a:pt x="742044" y="67646"/>
                    </a:cubicBezTo>
                    <a:cubicBezTo>
                      <a:pt x="759523" y="67646"/>
                      <a:pt x="766515" y="61561"/>
                      <a:pt x="766515" y="48355"/>
                    </a:cubicBezTo>
                    <a:cubicBezTo>
                      <a:pt x="766605" y="45234"/>
                      <a:pt x="765984" y="42140"/>
                      <a:pt x="764702" y="39292"/>
                    </a:cubicBezTo>
                    <a:lnTo>
                      <a:pt x="766903" y="38385"/>
                    </a:lnTo>
                    <a:cubicBezTo>
                      <a:pt x="769299" y="37440"/>
                      <a:pt x="770891" y="35135"/>
                      <a:pt x="770917" y="32559"/>
                    </a:cubicBezTo>
                    <a:lnTo>
                      <a:pt x="770917" y="32559"/>
                    </a:lnTo>
                    <a:cubicBezTo>
                      <a:pt x="770852" y="30177"/>
                      <a:pt x="768897" y="28286"/>
                      <a:pt x="766515" y="28286"/>
                    </a:cubicBezTo>
                    <a:lnTo>
                      <a:pt x="752014" y="28286"/>
                    </a:lnTo>
                    <a:cubicBezTo>
                      <a:pt x="748673" y="27199"/>
                      <a:pt x="745165" y="26668"/>
                      <a:pt x="741656" y="26733"/>
                    </a:cubicBezTo>
                    <a:cubicBezTo>
                      <a:pt x="724825" y="26733"/>
                      <a:pt x="717185" y="33983"/>
                      <a:pt x="717185" y="47319"/>
                    </a:cubicBezTo>
                    <a:cubicBezTo>
                      <a:pt x="716564" y="53819"/>
                      <a:pt x="719477" y="60150"/>
                      <a:pt x="724825" y="63892"/>
                    </a:cubicBezTo>
                    <a:cubicBezTo>
                      <a:pt x="720177" y="66494"/>
                      <a:pt x="717457" y="71530"/>
                      <a:pt x="717833" y="76839"/>
                    </a:cubicBezTo>
                    <a:cubicBezTo>
                      <a:pt x="717652" y="80995"/>
                      <a:pt x="719607" y="84944"/>
                      <a:pt x="723012" y="87326"/>
                    </a:cubicBezTo>
                    <a:cubicBezTo>
                      <a:pt x="718260" y="89281"/>
                      <a:pt x="715114" y="93851"/>
                      <a:pt x="714985" y="98979"/>
                    </a:cubicBezTo>
                    <a:cubicBezTo>
                      <a:pt x="714985" y="109336"/>
                      <a:pt x="723401" y="115292"/>
                      <a:pt x="740879" y="115292"/>
                    </a:cubicBezTo>
                    <a:cubicBezTo>
                      <a:pt x="761724" y="115292"/>
                      <a:pt x="770917" y="107912"/>
                      <a:pt x="770917" y="93541"/>
                    </a:cubicBezTo>
                    <a:moveTo>
                      <a:pt x="651025" y="41752"/>
                    </a:moveTo>
                    <a:lnTo>
                      <a:pt x="651025" y="77227"/>
                    </a:lnTo>
                    <a:cubicBezTo>
                      <a:pt x="651025" y="89139"/>
                      <a:pt x="657887" y="92893"/>
                      <a:pt x="668633" y="92893"/>
                    </a:cubicBezTo>
                    <a:cubicBezTo>
                      <a:pt x="671171" y="92932"/>
                      <a:pt x="673709" y="92583"/>
                      <a:pt x="676143" y="91857"/>
                    </a:cubicBezTo>
                    <a:cubicBezTo>
                      <a:pt x="678706" y="91107"/>
                      <a:pt x="680273" y="88530"/>
                      <a:pt x="679768" y="85902"/>
                    </a:cubicBezTo>
                    <a:lnTo>
                      <a:pt x="678732" y="81111"/>
                    </a:lnTo>
                    <a:cubicBezTo>
                      <a:pt x="678486" y="79842"/>
                      <a:pt x="677256" y="79027"/>
                      <a:pt x="676001" y="79273"/>
                    </a:cubicBezTo>
                    <a:cubicBezTo>
                      <a:pt x="675962" y="79286"/>
                      <a:pt x="675922" y="79286"/>
                      <a:pt x="675884" y="79299"/>
                    </a:cubicBezTo>
                    <a:cubicBezTo>
                      <a:pt x="674900" y="79441"/>
                      <a:pt x="673890" y="79441"/>
                      <a:pt x="672906" y="79299"/>
                    </a:cubicBezTo>
                    <a:cubicBezTo>
                      <a:pt x="669799" y="79299"/>
                      <a:pt x="668245" y="78004"/>
                      <a:pt x="668245" y="72696"/>
                    </a:cubicBezTo>
                    <a:lnTo>
                      <a:pt x="668245" y="41234"/>
                    </a:lnTo>
                    <a:lnTo>
                      <a:pt x="674848" y="41234"/>
                    </a:lnTo>
                    <a:cubicBezTo>
                      <a:pt x="677567" y="41234"/>
                      <a:pt x="679768" y="39033"/>
                      <a:pt x="679768" y="36314"/>
                    </a:cubicBezTo>
                    <a:lnTo>
                      <a:pt x="679768" y="33077"/>
                    </a:lnTo>
                    <a:cubicBezTo>
                      <a:pt x="679768" y="30358"/>
                      <a:pt x="677567" y="28157"/>
                      <a:pt x="674848" y="28157"/>
                    </a:cubicBezTo>
                    <a:lnTo>
                      <a:pt x="668245" y="28157"/>
                    </a:lnTo>
                    <a:lnTo>
                      <a:pt x="668245" y="15210"/>
                    </a:lnTo>
                    <a:cubicBezTo>
                      <a:pt x="668996" y="13047"/>
                      <a:pt x="667856" y="10691"/>
                      <a:pt x="665707" y="9927"/>
                    </a:cubicBezTo>
                    <a:cubicBezTo>
                      <a:pt x="664257" y="9422"/>
                      <a:pt x="662638" y="9759"/>
                      <a:pt x="661512" y="10808"/>
                    </a:cubicBezTo>
                    <a:lnTo>
                      <a:pt x="653615" y="12102"/>
                    </a:lnTo>
                    <a:cubicBezTo>
                      <a:pt x="650909" y="12659"/>
                      <a:pt x="648954" y="15041"/>
                      <a:pt x="648954" y="17799"/>
                    </a:cubicBezTo>
                    <a:lnTo>
                      <a:pt x="648954" y="28286"/>
                    </a:lnTo>
                    <a:lnTo>
                      <a:pt x="648565" y="28286"/>
                    </a:lnTo>
                    <a:cubicBezTo>
                      <a:pt x="645846" y="28286"/>
                      <a:pt x="643645" y="30487"/>
                      <a:pt x="643645" y="33206"/>
                    </a:cubicBezTo>
                    <a:lnTo>
                      <a:pt x="643645" y="36702"/>
                    </a:lnTo>
                    <a:cubicBezTo>
                      <a:pt x="643645" y="39421"/>
                      <a:pt x="645846" y="41622"/>
                      <a:pt x="648565" y="41622"/>
                    </a:cubicBezTo>
                    <a:close/>
                    <a:moveTo>
                      <a:pt x="596776" y="91081"/>
                    </a:moveTo>
                    <a:cubicBezTo>
                      <a:pt x="599443" y="91016"/>
                      <a:pt x="601566" y="88828"/>
                      <a:pt x="601566" y="86161"/>
                    </a:cubicBezTo>
                    <a:lnTo>
                      <a:pt x="601566" y="44341"/>
                    </a:lnTo>
                    <a:cubicBezTo>
                      <a:pt x="604052" y="41972"/>
                      <a:pt x="607328" y="40638"/>
                      <a:pt x="610759" y="40586"/>
                    </a:cubicBezTo>
                    <a:cubicBezTo>
                      <a:pt x="614254" y="40586"/>
                      <a:pt x="616456" y="42011"/>
                      <a:pt x="616456" y="47966"/>
                    </a:cubicBezTo>
                    <a:lnTo>
                      <a:pt x="616456" y="86161"/>
                    </a:lnTo>
                    <a:cubicBezTo>
                      <a:pt x="616456" y="88880"/>
                      <a:pt x="618657" y="91081"/>
                      <a:pt x="621376" y="91081"/>
                    </a:cubicBezTo>
                    <a:lnTo>
                      <a:pt x="629015" y="91081"/>
                    </a:lnTo>
                    <a:cubicBezTo>
                      <a:pt x="631708" y="91016"/>
                      <a:pt x="633870" y="88854"/>
                      <a:pt x="633935" y="86161"/>
                    </a:cubicBezTo>
                    <a:lnTo>
                      <a:pt x="633935" y="44082"/>
                    </a:lnTo>
                    <a:cubicBezTo>
                      <a:pt x="633935" y="31135"/>
                      <a:pt x="628238" y="26862"/>
                      <a:pt x="617621" y="26862"/>
                    </a:cubicBezTo>
                    <a:cubicBezTo>
                      <a:pt x="611691" y="26772"/>
                      <a:pt x="605943" y="28947"/>
                      <a:pt x="601566" y="32948"/>
                    </a:cubicBezTo>
                    <a:lnTo>
                      <a:pt x="601566" y="6147"/>
                    </a:lnTo>
                    <a:cubicBezTo>
                      <a:pt x="601502" y="3531"/>
                      <a:pt x="599392" y="1421"/>
                      <a:pt x="596776" y="1356"/>
                    </a:cubicBezTo>
                    <a:lnTo>
                      <a:pt x="589266" y="1356"/>
                    </a:lnTo>
                    <a:cubicBezTo>
                      <a:pt x="586599" y="1356"/>
                      <a:pt x="584411" y="3479"/>
                      <a:pt x="584346" y="6147"/>
                    </a:cubicBezTo>
                    <a:lnTo>
                      <a:pt x="584346" y="86161"/>
                    </a:lnTo>
                    <a:cubicBezTo>
                      <a:pt x="584346" y="88880"/>
                      <a:pt x="586548" y="91081"/>
                      <a:pt x="589266" y="91081"/>
                    </a:cubicBezTo>
                    <a:close/>
                    <a:moveTo>
                      <a:pt x="570881" y="88621"/>
                    </a:moveTo>
                    <a:cubicBezTo>
                      <a:pt x="573108" y="87132"/>
                      <a:pt x="573743" y="84141"/>
                      <a:pt x="572305" y="81888"/>
                    </a:cubicBezTo>
                    <a:lnTo>
                      <a:pt x="570364" y="78651"/>
                    </a:lnTo>
                    <a:cubicBezTo>
                      <a:pt x="568914" y="76321"/>
                      <a:pt x="565870" y="75570"/>
                      <a:pt x="563501" y="76968"/>
                    </a:cubicBezTo>
                    <a:cubicBezTo>
                      <a:pt x="561560" y="78146"/>
                      <a:pt x="559307" y="78729"/>
                      <a:pt x="557028" y="78651"/>
                    </a:cubicBezTo>
                    <a:cubicBezTo>
                      <a:pt x="549907" y="78651"/>
                      <a:pt x="547706" y="74897"/>
                      <a:pt x="547706" y="59101"/>
                    </a:cubicBezTo>
                    <a:cubicBezTo>
                      <a:pt x="547706" y="43305"/>
                      <a:pt x="550166" y="40586"/>
                      <a:pt x="556510" y="40586"/>
                    </a:cubicBezTo>
                    <a:cubicBezTo>
                      <a:pt x="558555" y="40535"/>
                      <a:pt x="560588" y="41065"/>
                      <a:pt x="562336" y="42140"/>
                    </a:cubicBezTo>
                    <a:cubicBezTo>
                      <a:pt x="564809" y="43487"/>
                      <a:pt x="567878" y="42826"/>
                      <a:pt x="569587" y="40586"/>
                    </a:cubicBezTo>
                    <a:lnTo>
                      <a:pt x="571917" y="37609"/>
                    </a:lnTo>
                    <a:cubicBezTo>
                      <a:pt x="573432" y="35524"/>
                      <a:pt x="572966" y="32611"/>
                      <a:pt x="570881" y="31096"/>
                    </a:cubicBezTo>
                    <a:cubicBezTo>
                      <a:pt x="570843" y="31070"/>
                      <a:pt x="570790" y="31031"/>
                      <a:pt x="570752" y="31005"/>
                    </a:cubicBezTo>
                    <a:cubicBezTo>
                      <a:pt x="566065" y="28092"/>
                      <a:pt x="560601" y="26655"/>
                      <a:pt x="555086" y="26862"/>
                    </a:cubicBezTo>
                    <a:cubicBezTo>
                      <a:pt x="537866" y="26862"/>
                      <a:pt x="529191" y="36184"/>
                      <a:pt x="529191" y="59360"/>
                    </a:cubicBezTo>
                    <a:cubicBezTo>
                      <a:pt x="529191" y="82535"/>
                      <a:pt x="537866" y="92634"/>
                      <a:pt x="555992" y="92634"/>
                    </a:cubicBezTo>
                    <a:cubicBezTo>
                      <a:pt x="561313" y="92751"/>
                      <a:pt x="566570" y="91366"/>
                      <a:pt x="571141" y="88621"/>
                    </a:cubicBezTo>
                    <a:moveTo>
                      <a:pt x="486594" y="72307"/>
                    </a:moveTo>
                    <a:cubicBezTo>
                      <a:pt x="486594" y="65575"/>
                      <a:pt x="488407" y="62726"/>
                      <a:pt x="499542" y="62726"/>
                    </a:cubicBezTo>
                    <a:lnTo>
                      <a:pt x="500448" y="62726"/>
                    </a:lnTo>
                    <a:lnTo>
                      <a:pt x="500448" y="77486"/>
                    </a:lnTo>
                    <a:cubicBezTo>
                      <a:pt x="498377" y="79532"/>
                      <a:pt x="495593" y="80684"/>
                      <a:pt x="492680" y="80723"/>
                    </a:cubicBezTo>
                    <a:cubicBezTo>
                      <a:pt x="488148" y="80723"/>
                      <a:pt x="486594" y="78522"/>
                      <a:pt x="486594" y="72307"/>
                    </a:cubicBezTo>
                    <a:moveTo>
                      <a:pt x="512489" y="91081"/>
                    </a:moveTo>
                    <a:cubicBezTo>
                      <a:pt x="515208" y="91081"/>
                      <a:pt x="517409" y="88880"/>
                      <a:pt x="517409" y="86161"/>
                    </a:cubicBezTo>
                    <a:lnTo>
                      <a:pt x="517409" y="47319"/>
                    </a:lnTo>
                    <a:cubicBezTo>
                      <a:pt x="517409" y="32559"/>
                      <a:pt x="510547" y="27121"/>
                      <a:pt x="494881" y="27121"/>
                    </a:cubicBezTo>
                    <a:cubicBezTo>
                      <a:pt x="487876" y="27018"/>
                      <a:pt x="480962" y="28701"/>
                      <a:pt x="474813" y="32041"/>
                    </a:cubicBezTo>
                    <a:cubicBezTo>
                      <a:pt x="472456" y="33401"/>
                      <a:pt x="471601" y="36379"/>
                      <a:pt x="472870" y="38774"/>
                    </a:cubicBezTo>
                    <a:lnTo>
                      <a:pt x="474424" y="41881"/>
                    </a:lnTo>
                    <a:cubicBezTo>
                      <a:pt x="475693" y="44328"/>
                      <a:pt x="478684" y="45312"/>
                      <a:pt x="481157" y="44082"/>
                    </a:cubicBezTo>
                    <a:cubicBezTo>
                      <a:pt x="484899" y="42192"/>
                      <a:pt x="489003" y="41130"/>
                      <a:pt x="493198" y="40975"/>
                    </a:cubicBezTo>
                    <a:cubicBezTo>
                      <a:pt x="499024" y="40975"/>
                      <a:pt x="500189" y="43694"/>
                      <a:pt x="500189" y="50038"/>
                    </a:cubicBezTo>
                    <a:lnTo>
                      <a:pt x="500189" y="52368"/>
                    </a:lnTo>
                    <a:lnTo>
                      <a:pt x="496305" y="52368"/>
                    </a:lnTo>
                    <a:cubicBezTo>
                      <a:pt x="477661" y="52368"/>
                      <a:pt x="469116" y="58195"/>
                      <a:pt x="469116" y="72825"/>
                    </a:cubicBezTo>
                    <a:cubicBezTo>
                      <a:pt x="469116" y="85125"/>
                      <a:pt x="474554" y="92893"/>
                      <a:pt x="487630" y="92893"/>
                    </a:cubicBezTo>
                    <a:cubicBezTo>
                      <a:pt x="493185" y="92971"/>
                      <a:pt x="498480" y="90602"/>
                      <a:pt x="502131" y="86420"/>
                    </a:cubicBezTo>
                    <a:cubicBezTo>
                      <a:pt x="502131" y="89527"/>
                      <a:pt x="504202" y="91340"/>
                      <a:pt x="506922" y="91340"/>
                    </a:cubicBezTo>
                    <a:close/>
                    <a:moveTo>
                      <a:pt x="440243" y="91081"/>
                    </a:moveTo>
                    <a:cubicBezTo>
                      <a:pt x="442962" y="91081"/>
                      <a:pt x="445163" y="88880"/>
                      <a:pt x="445163" y="86161"/>
                    </a:cubicBezTo>
                    <a:lnTo>
                      <a:pt x="445163" y="46413"/>
                    </a:lnTo>
                    <a:cubicBezTo>
                      <a:pt x="447701" y="44302"/>
                      <a:pt x="450938" y="43241"/>
                      <a:pt x="454226" y="43435"/>
                    </a:cubicBezTo>
                    <a:cubicBezTo>
                      <a:pt x="455340" y="43241"/>
                      <a:pt x="456479" y="43241"/>
                      <a:pt x="457593" y="43435"/>
                    </a:cubicBezTo>
                    <a:cubicBezTo>
                      <a:pt x="459159" y="43758"/>
                      <a:pt x="460700" y="42787"/>
                      <a:pt x="461089" y="41234"/>
                    </a:cubicBezTo>
                    <a:lnTo>
                      <a:pt x="463160" y="29581"/>
                    </a:lnTo>
                    <a:cubicBezTo>
                      <a:pt x="463316" y="28338"/>
                      <a:pt x="462460" y="27186"/>
                      <a:pt x="461218" y="26992"/>
                    </a:cubicBezTo>
                    <a:lnTo>
                      <a:pt x="458629" y="26992"/>
                    </a:lnTo>
                    <a:cubicBezTo>
                      <a:pt x="452517" y="27082"/>
                      <a:pt x="446860" y="30190"/>
                      <a:pt x="443480" y="35278"/>
                    </a:cubicBezTo>
                    <a:lnTo>
                      <a:pt x="443480" y="32948"/>
                    </a:lnTo>
                    <a:cubicBezTo>
                      <a:pt x="442911" y="30125"/>
                      <a:pt x="440411" y="28105"/>
                      <a:pt x="437524" y="28157"/>
                    </a:cubicBezTo>
                    <a:lnTo>
                      <a:pt x="433252" y="28157"/>
                    </a:lnTo>
                    <a:cubicBezTo>
                      <a:pt x="430532" y="28157"/>
                      <a:pt x="428332" y="30358"/>
                      <a:pt x="428332" y="33077"/>
                    </a:cubicBezTo>
                    <a:lnTo>
                      <a:pt x="428332" y="85902"/>
                    </a:lnTo>
                    <a:cubicBezTo>
                      <a:pt x="428332" y="88621"/>
                      <a:pt x="430532" y="90822"/>
                      <a:pt x="433252" y="90822"/>
                    </a:cubicBezTo>
                    <a:close/>
                    <a:moveTo>
                      <a:pt x="415125" y="91081"/>
                    </a:moveTo>
                    <a:cubicBezTo>
                      <a:pt x="416834" y="91055"/>
                      <a:pt x="418207" y="89644"/>
                      <a:pt x="418194" y="87935"/>
                    </a:cubicBezTo>
                    <a:cubicBezTo>
                      <a:pt x="418181" y="87455"/>
                      <a:pt x="418065" y="86976"/>
                      <a:pt x="417844" y="86549"/>
                    </a:cubicBezTo>
                    <a:lnTo>
                      <a:pt x="401143" y="54051"/>
                    </a:lnTo>
                    <a:lnTo>
                      <a:pt x="414090" y="32559"/>
                    </a:lnTo>
                    <a:cubicBezTo>
                      <a:pt x="414879" y="31277"/>
                      <a:pt x="414478" y="29607"/>
                      <a:pt x="413196" y="28817"/>
                    </a:cubicBezTo>
                    <a:cubicBezTo>
                      <a:pt x="412769" y="28558"/>
                      <a:pt x="412264" y="28416"/>
                      <a:pt x="411759" y="28416"/>
                    </a:cubicBezTo>
                    <a:lnTo>
                      <a:pt x="402307" y="28416"/>
                    </a:lnTo>
                    <a:cubicBezTo>
                      <a:pt x="399291" y="28429"/>
                      <a:pt x="396546" y="30125"/>
                      <a:pt x="395187" y="32818"/>
                    </a:cubicBezTo>
                    <a:lnTo>
                      <a:pt x="385865" y="51074"/>
                    </a:lnTo>
                    <a:cubicBezTo>
                      <a:pt x="384570" y="53870"/>
                      <a:pt x="384570" y="57081"/>
                      <a:pt x="385865" y="59878"/>
                    </a:cubicBezTo>
                    <a:lnTo>
                      <a:pt x="398812" y="86549"/>
                    </a:lnTo>
                    <a:cubicBezTo>
                      <a:pt x="400184" y="89242"/>
                      <a:pt x="402916" y="90977"/>
                      <a:pt x="405933" y="91081"/>
                    </a:cubicBezTo>
                    <a:close/>
                    <a:moveTo>
                      <a:pt x="378614" y="91081"/>
                    </a:moveTo>
                    <a:cubicBezTo>
                      <a:pt x="381333" y="91081"/>
                      <a:pt x="383535" y="88880"/>
                      <a:pt x="383535" y="86161"/>
                    </a:cubicBezTo>
                    <a:lnTo>
                      <a:pt x="383535" y="6147"/>
                    </a:lnTo>
                    <a:cubicBezTo>
                      <a:pt x="383470" y="3479"/>
                      <a:pt x="381282" y="1356"/>
                      <a:pt x="378614" y="1356"/>
                    </a:cubicBezTo>
                    <a:lnTo>
                      <a:pt x="371234" y="1356"/>
                    </a:lnTo>
                    <a:cubicBezTo>
                      <a:pt x="368567" y="1356"/>
                      <a:pt x="366379" y="3479"/>
                      <a:pt x="366314" y="6147"/>
                    </a:cubicBezTo>
                    <a:lnTo>
                      <a:pt x="366314" y="86161"/>
                    </a:lnTo>
                    <a:cubicBezTo>
                      <a:pt x="366314" y="88880"/>
                      <a:pt x="368515" y="91081"/>
                      <a:pt x="371234" y="91081"/>
                    </a:cubicBezTo>
                    <a:close/>
                    <a:moveTo>
                      <a:pt x="334076" y="91081"/>
                    </a:moveTo>
                    <a:cubicBezTo>
                      <a:pt x="336794" y="91081"/>
                      <a:pt x="338996" y="88880"/>
                      <a:pt x="338996" y="86161"/>
                    </a:cubicBezTo>
                    <a:lnTo>
                      <a:pt x="338996" y="46413"/>
                    </a:lnTo>
                    <a:cubicBezTo>
                      <a:pt x="341533" y="44302"/>
                      <a:pt x="344770" y="43241"/>
                      <a:pt x="348058" y="43435"/>
                    </a:cubicBezTo>
                    <a:cubicBezTo>
                      <a:pt x="349172" y="43241"/>
                      <a:pt x="350311" y="43241"/>
                      <a:pt x="351425" y="43435"/>
                    </a:cubicBezTo>
                    <a:cubicBezTo>
                      <a:pt x="352953" y="43823"/>
                      <a:pt x="354507" y="42904"/>
                      <a:pt x="354895" y="41376"/>
                    </a:cubicBezTo>
                    <a:cubicBezTo>
                      <a:pt x="354895" y="41324"/>
                      <a:pt x="354907" y="41286"/>
                      <a:pt x="354921" y="41234"/>
                    </a:cubicBezTo>
                    <a:lnTo>
                      <a:pt x="356992" y="29581"/>
                    </a:lnTo>
                    <a:cubicBezTo>
                      <a:pt x="357148" y="28338"/>
                      <a:pt x="356293" y="27186"/>
                      <a:pt x="355050" y="26992"/>
                    </a:cubicBezTo>
                    <a:lnTo>
                      <a:pt x="352461" y="26992"/>
                    </a:lnTo>
                    <a:cubicBezTo>
                      <a:pt x="346350" y="27082"/>
                      <a:pt x="340692" y="30190"/>
                      <a:pt x="337313" y="35278"/>
                    </a:cubicBezTo>
                    <a:lnTo>
                      <a:pt x="337313" y="32948"/>
                    </a:lnTo>
                    <a:cubicBezTo>
                      <a:pt x="336755" y="30125"/>
                      <a:pt x="334244" y="28105"/>
                      <a:pt x="331357" y="28157"/>
                    </a:cubicBezTo>
                    <a:lnTo>
                      <a:pt x="327084" y="28157"/>
                    </a:lnTo>
                    <a:cubicBezTo>
                      <a:pt x="324365" y="28157"/>
                      <a:pt x="322164" y="30358"/>
                      <a:pt x="322164" y="33077"/>
                    </a:cubicBezTo>
                    <a:lnTo>
                      <a:pt x="322164" y="85902"/>
                    </a:lnTo>
                    <a:cubicBezTo>
                      <a:pt x="322164" y="88621"/>
                      <a:pt x="324365" y="90822"/>
                      <a:pt x="327084" y="90822"/>
                    </a:cubicBezTo>
                    <a:close/>
                    <a:moveTo>
                      <a:pt x="292256" y="53404"/>
                    </a:moveTo>
                    <a:lnTo>
                      <a:pt x="276071" y="53404"/>
                    </a:lnTo>
                    <a:cubicBezTo>
                      <a:pt x="276071" y="42140"/>
                      <a:pt x="278661" y="39292"/>
                      <a:pt x="284099" y="39292"/>
                    </a:cubicBezTo>
                    <a:cubicBezTo>
                      <a:pt x="289537" y="39292"/>
                      <a:pt x="291997" y="43305"/>
                      <a:pt x="292256" y="53404"/>
                    </a:cubicBezTo>
                    <a:moveTo>
                      <a:pt x="305203" y="88103"/>
                    </a:moveTo>
                    <a:cubicBezTo>
                      <a:pt x="307430" y="86808"/>
                      <a:pt x="308194" y="83960"/>
                      <a:pt x="306899" y="81733"/>
                    </a:cubicBezTo>
                    <a:cubicBezTo>
                      <a:pt x="306860" y="81655"/>
                      <a:pt x="306809" y="81577"/>
                      <a:pt x="306756" y="81500"/>
                    </a:cubicBezTo>
                    <a:lnTo>
                      <a:pt x="304685" y="78004"/>
                    </a:lnTo>
                    <a:cubicBezTo>
                      <a:pt x="303106" y="75751"/>
                      <a:pt x="300076" y="75078"/>
                      <a:pt x="297694" y="76450"/>
                    </a:cubicBezTo>
                    <a:cubicBezTo>
                      <a:pt x="294729" y="78108"/>
                      <a:pt x="291389" y="79001"/>
                      <a:pt x="287983" y="79040"/>
                    </a:cubicBezTo>
                    <a:cubicBezTo>
                      <a:pt x="280344" y="79040"/>
                      <a:pt x="277367" y="76580"/>
                      <a:pt x="276719" y="65186"/>
                    </a:cubicBezTo>
                    <a:lnTo>
                      <a:pt x="308052" y="65186"/>
                    </a:lnTo>
                    <a:cubicBezTo>
                      <a:pt x="309359" y="65122"/>
                      <a:pt x="310382" y="64034"/>
                      <a:pt x="310382" y="62726"/>
                    </a:cubicBezTo>
                    <a:lnTo>
                      <a:pt x="310382" y="60137"/>
                    </a:lnTo>
                    <a:cubicBezTo>
                      <a:pt x="310382" y="37091"/>
                      <a:pt x="303002" y="26862"/>
                      <a:pt x="284487" y="26862"/>
                    </a:cubicBezTo>
                    <a:cubicBezTo>
                      <a:pt x="268044" y="26862"/>
                      <a:pt x="258593" y="35796"/>
                      <a:pt x="258593" y="59360"/>
                    </a:cubicBezTo>
                    <a:cubicBezTo>
                      <a:pt x="258593" y="82924"/>
                      <a:pt x="268044" y="92634"/>
                      <a:pt x="289019" y="92634"/>
                    </a:cubicBezTo>
                    <a:cubicBezTo>
                      <a:pt x="294936" y="92712"/>
                      <a:pt x="300775" y="91145"/>
                      <a:pt x="305851" y="88103"/>
                    </a:cubicBezTo>
                    <a:moveTo>
                      <a:pt x="232051" y="53404"/>
                    </a:moveTo>
                    <a:lnTo>
                      <a:pt x="213537" y="53404"/>
                    </a:lnTo>
                    <a:cubicBezTo>
                      <a:pt x="213537" y="42140"/>
                      <a:pt x="215997" y="39292"/>
                      <a:pt x="221564" y="39292"/>
                    </a:cubicBezTo>
                    <a:cubicBezTo>
                      <a:pt x="227131" y="39292"/>
                      <a:pt x="229462" y="43305"/>
                      <a:pt x="229721" y="53404"/>
                    </a:cubicBezTo>
                    <a:moveTo>
                      <a:pt x="242668" y="88103"/>
                    </a:moveTo>
                    <a:cubicBezTo>
                      <a:pt x="244895" y="86808"/>
                      <a:pt x="245658" y="83960"/>
                      <a:pt x="244364" y="81733"/>
                    </a:cubicBezTo>
                    <a:cubicBezTo>
                      <a:pt x="244325" y="81655"/>
                      <a:pt x="244273" y="81577"/>
                      <a:pt x="244222" y="81500"/>
                    </a:cubicBezTo>
                    <a:lnTo>
                      <a:pt x="242020" y="78004"/>
                    </a:lnTo>
                    <a:cubicBezTo>
                      <a:pt x="240441" y="75751"/>
                      <a:pt x="237411" y="75078"/>
                      <a:pt x="235029" y="76450"/>
                    </a:cubicBezTo>
                    <a:cubicBezTo>
                      <a:pt x="232116" y="78133"/>
                      <a:pt x="228814" y="79027"/>
                      <a:pt x="225448" y="79040"/>
                    </a:cubicBezTo>
                    <a:cubicBezTo>
                      <a:pt x="217809" y="79040"/>
                      <a:pt x="214701" y="76580"/>
                      <a:pt x="214184" y="65186"/>
                    </a:cubicBezTo>
                    <a:lnTo>
                      <a:pt x="245516" y="65186"/>
                    </a:lnTo>
                    <a:cubicBezTo>
                      <a:pt x="246591" y="64785"/>
                      <a:pt x="247264" y="63736"/>
                      <a:pt x="247199" y="62597"/>
                    </a:cubicBezTo>
                    <a:lnTo>
                      <a:pt x="247199" y="60007"/>
                    </a:lnTo>
                    <a:cubicBezTo>
                      <a:pt x="247199" y="36961"/>
                      <a:pt x="239819" y="26733"/>
                      <a:pt x="221305" y="26733"/>
                    </a:cubicBezTo>
                    <a:cubicBezTo>
                      <a:pt x="204991" y="26733"/>
                      <a:pt x="195410" y="35666"/>
                      <a:pt x="195410" y="59230"/>
                    </a:cubicBezTo>
                    <a:cubicBezTo>
                      <a:pt x="195410" y="82794"/>
                      <a:pt x="204861" y="92505"/>
                      <a:pt x="225707" y="92505"/>
                    </a:cubicBezTo>
                    <a:cubicBezTo>
                      <a:pt x="231676" y="92608"/>
                      <a:pt x="237554" y="91042"/>
                      <a:pt x="242668" y="87973"/>
                    </a:cubicBezTo>
                    <a:moveTo>
                      <a:pt x="183628" y="91728"/>
                    </a:moveTo>
                    <a:cubicBezTo>
                      <a:pt x="186127" y="91534"/>
                      <a:pt x="187991" y="89346"/>
                      <a:pt x="187784" y="86860"/>
                    </a:cubicBezTo>
                    <a:cubicBezTo>
                      <a:pt x="187784" y="86795"/>
                      <a:pt x="187784" y="86730"/>
                      <a:pt x="187771" y="86679"/>
                    </a:cubicBezTo>
                    <a:lnTo>
                      <a:pt x="187771" y="84219"/>
                    </a:lnTo>
                    <a:cubicBezTo>
                      <a:pt x="187318" y="81681"/>
                      <a:pt x="185467" y="79609"/>
                      <a:pt x="182980" y="78910"/>
                    </a:cubicBezTo>
                    <a:cubicBezTo>
                      <a:pt x="181297" y="78263"/>
                      <a:pt x="180650" y="76709"/>
                      <a:pt x="180650" y="73861"/>
                    </a:cubicBezTo>
                    <a:lnTo>
                      <a:pt x="180650" y="6017"/>
                    </a:lnTo>
                    <a:cubicBezTo>
                      <a:pt x="180585" y="3350"/>
                      <a:pt x="178397" y="1226"/>
                      <a:pt x="175730" y="1226"/>
                    </a:cubicBezTo>
                    <a:lnTo>
                      <a:pt x="168350" y="1226"/>
                    </a:lnTo>
                    <a:cubicBezTo>
                      <a:pt x="165683" y="1226"/>
                      <a:pt x="163495" y="3350"/>
                      <a:pt x="163431" y="6017"/>
                    </a:cubicBezTo>
                    <a:lnTo>
                      <a:pt x="163431" y="72566"/>
                    </a:lnTo>
                    <a:cubicBezTo>
                      <a:pt x="163431" y="86161"/>
                      <a:pt x="165631" y="92246"/>
                      <a:pt x="178579" y="92246"/>
                    </a:cubicBezTo>
                    <a:cubicBezTo>
                      <a:pt x="180339" y="92388"/>
                      <a:pt x="182126" y="92388"/>
                      <a:pt x="183887" y="92246"/>
                    </a:cubicBezTo>
                    <a:moveTo>
                      <a:pt x="106203" y="53404"/>
                    </a:moveTo>
                    <a:lnTo>
                      <a:pt x="90019" y="53404"/>
                    </a:lnTo>
                    <a:cubicBezTo>
                      <a:pt x="90019" y="42140"/>
                      <a:pt x="92609" y="39292"/>
                      <a:pt x="98176" y="39292"/>
                    </a:cubicBezTo>
                    <a:cubicBezTo>
                      <a:pt x="103743" y="39292"/>
                      <a:pt x="106074" y="43305"/>
                      <a:pt x="106203" y="53404"/>
                    </a:cubicBezTo>
                    <a:moveTo>
                      <a:pt x="119150" y="88103"/>
                    </a:moveTo>
                    <a:cubicBezTo>
                      <a:pt x="121326" y="86860"/>
                      <a:pt x="122089" y="84102"/>
                      <a:pt x="120847" y="81927"/>
                    </a:cubicBezTo>
                    <a:cubicBezTo>
                      <a:pt x="120769" y="81772"/>
                      <a:pt x="120679" y="81642"/>
                      <a:pt x="120574" y="81500"/>
                    </a:cubicBezTo>
                    <a:lnTo>
                      <a:pt x="118503" y="78004"/>
                    </a:lnTo>
                    <a:cubicBezTo>
                      <a:pt x="116924" y="75751"/>
                      <a:pt x="113894" y="75078"/>
                      <a:pt x="111512" y="76450"/>
                    </a:cubicBezTo>
                    <a:cubicBezTo>
                      <a:pt x="108598" y="78133"/>
                      <a:pt x="105297" y="79027"/>
                      <a:pt x="101931" y="79040"/>
                    </a:cubicBezTo>
                    <a:cubicBezTo>
                      <a:pt x="94292" y="79040"/>
                      <a:pt x="91185" y="76580"/>
                      <a:pt x="90537" y="65186"/>
                    </a:cubicBezTo>
                    <a:lnTo>
                      <a:pt x="121999" y="65186"/>
                    </a:lnTo>
                    <a:cubicBezTo>
                      <a:pt x="123281" y="65057"/>
                      <a:pt x="124277" y="64008"/>
                      <a:pt x="124330" y="62726"/>
                    </a:cubicBezTo>
                    <a:lnTo>
                      <a:pt x="124330" y="60137"/>
                    </a:lnTo>
                    <a:cubicBezTo>
                      <a:pt x="124330" y="37091"/>
                      <a:pt x="116950" y="26862"/>
                      <a:pt x="98435" y="26862"/>
                    </a:cubicBezTo>
                    <a:cubicBezTo>
                      <a:pt x="81992" y="26862"/>
                      <a:pt x="72540" y="35796"/>
                      <a:pt x="72540" y="59360"/>
                    </a:cubicBezTo>
                    <a:cubicBezTo>
                      <a:pt x="72540" y="82924"/>
                      <a:pt x="81992" y="92634"/>
                      <a:pt x="102837" y="92634"/>
                    </a:cubicBezTo>
                    <a:cubicBezTo>
                      <a:pt x="108068" y="92479"/>
                      <a:pt x="113169" y="91055"/>
                      <a:pt x="117726" y="88491"/>
                    </a:cubicBezTo>
                    <a:moveTo>
                      <a:pt x="17774" y="21683"/>
                    </a:moveTo>
                    <a:lnTo>
                      <a:pt x="26189" y="21683"/>
                    </a:lnTo>
                    <a:cubicBezTo>
                      <a:pt x="36288" y="21683"/>
                      <a:pt x="40172" y="26085"/>
                      <a:pt x="40172" y="47578"/>
                    </a:cubicBezTo>
                    <a:cubicBezTo>
                      <a:pt x="40172" y="71401"/>
                      <a:pt x="36417" y="75932"/>
                      <a:pt x="27225" y="75932"/>
                    </a:cubicBezTo>
                    <a:lnTo>
                      <a:pt x="18421" y="75932"/>
                    </a:lnTo>
                    <a:close/>
                    <a:moveTo>
                      <a:pt x="27613" y="91469"/>
                    </a:moveTo>
                    <a:cubicBezTo>
                      <a:pt x="51954" y="91469"/>
                      <a:pt x="59981" y="75932"/>
                      <a:pt x="59981" y="47837"/>
                    </a:cubicBezTo>
                    <a:cubicBezTo>
                      <a:pt x="59981" y="16893"/>
                      <a:pt x="48459" y="6276"/>
                      <a:pt x="26966" y="6276"/>
                    </a:cubicBezTo>
                    <a:lnTo>
                      <a:pt x="4308" y="6276"/>
                    </a:lnTo>
                    <a:cubicBezTo>
                      <a:pt x="1693" y="6341"/>
                      <a:pt x="-418" y="8451"/>
                      <a:pt x="-482" y="11067"/>
                    </a:cubicBezTo>
                    <a:lnTo>
                      <a:pt x="-482" y="86549"/>
                    </a:lnTo>
                    <a:cubicBezTo>
                      <a:pt x="-482" y="89216"/>
                      <a:pt x="1641" y="91404"/>
                      <a:pt x="4308" y="91469"/>
                    </a:cubicBezTo>
                    <a:close/>
                  </a:path>
                </a:pathLst>
              </a:custGeom>
              <a:solidFill>
                <a:srgbClr val="3C3C3B"/>
              </a:solidFill>
              <a:ln w="12937"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25FA7333-9F1B-4CFD-9EFB-4F0BDA6F323C}"/>
                  </a:ext>
                </a:extLst>
              </p:cNvPr>
              <p:cNvSpPr/>
              <p:nvPr/>
            </p:nvSpPr>
            <p:spPr>
              <a:xfrm>
                <a:off x="9491836" y="1796736"/>
                <a:ext cx="665140" cy="176268"/>
              </a:xfrm>
              <a:custGeom>
                <a:avLst/>
                <a:gdLst>
                  <a:gd name="connsiteX0" fmla="*/ 654948 w 665140"/>
                  <a:gd name="connsiteY0" fmla="*/ 173607 h 176268"/>
                  <a:gd name="connsiteX1" fmla="*/ 664659 w 665140"/>
                  <a:gd name="connsiteY1" fmla="*/ 163767 h 176268"/>
                  <a:gd name="connsiteX2" fmla="*/ 664659 w 665140"/>
                  <a:gd name="connsiteY2" fmla="*/ 154186 h 176268"/>
                  <a:gd name="connsiteX3" fmla="*/ 654948 w 665140"/>
                  <a:gd name="connsiteY3" fmla="*/ 144346 h 176268"/>
                  <a:gd name="connsiteX4" fmla="*/ 600828 w 665140"/>
                  <a:gd name="connsiteY4" fmla="*/ 144346 h 176268"/>
                  <a:gd name="connsiteX5" fmla="*/ 661810 w 665140"/>
                  <a:gd name="connsiteY5" fmla="*/ 52680 h 176268"/>
                  <a:gd name="connsiteX6" fmla="*/ 608079 w 665140"/>
                  <a:gd name="connsiteY6" fmla="*/ 891 h 176268"/>
                  <a:gd name="connsiteX7" fmla="*/ 567554 w 665140"/>
                  <a:gd name="connsiteY7" fmla="*/ 9954 h 176268"/>
                  <a:gd name="connsiteX8" fmla="*/ 562504 w 665140"/>
                  <a:gd name="connsiteY8" fmla="*/ 22901 h 176268"/>
                  <a:gd name="connsiteX9" fmla="*/ 565871 w 665140"/>
                  <a:gd name="connsiteY9" fmla="*/ 31705 h 176268"/>
                  <a:gd name="connsiteX10" fmla="*/ 577795 w 665140"/>
                  <a:gd name="connsiteY10" fmla="*/ 37324 h 176268"/>
                  <a:gd name="connsiteX11" fmla="*/ 578818 w 665140"/>
                  <a:gd name="connsiteY11" fmla="*/ 36884 h 176268"/>
                  <a:gd name="connsiteX12" fmla="*/ 602382 w 665140"/>
                  <a:gd name="connsiteY12" fmla="*/ 31317 h 176268"/>
                  <a:gd name="connsiteX13" fmla="*/ 623874 w 665140"/>
                  <a:gd name="connsiteY13" fmla="*/ 56046 h 176268"/>
                  <a:gd name="connsiteX14" fmla="*/ 568590 w 665140"/>
                  <a:gd name="connsiteY14" fmla="*/ 136190 h 176268"/>
                  <a:gd name="connsiteX15" fmla="*/ 561339 w 665140"/>
                  <a:gd name="connsiteY15" fmla="*/ 152633 h 176268"/>
                  <a:gd name="connsiteX16" fmla="*/ 561339 w 665140"/>
                  <a:gd name="connsiteY16" fmla="*/ 164156 h 176268"/>
                  <a:gd name="connsiteX17" fmla="*/ 570920 w 665140"/>
                  <a:gd name="connsiteY17" fmla="*/ 173996 h 176268"/>
                  <a:gd name="connsiteX18" fmla="*/ 571050 w 665140"/>
                  <a:gd name="connsiteY18" fmla="*/ 173996 h 176268"/>
                  <a:gd name="connsiteX19" fmla="*/ 416588 w 665140"/>
                  <a:gd name="connsiteY19" fmla="*/ 34036 h 176268"/>
                  <a:gd name="connsiteX20" fmla="*/ 433938 w 665140"/>
                  <a:gd name="connsiteY20" fmla="*/ 34036 h 176268"/>
                  <a:gd name="connsiteX21" fmla="*/ 454136 w 665140"/>
                  <a:gd name="connsiteY21" fmla="*/ 58376 h 176268"/>
                  <a:gd name="connsiteX22" fmla="*/ 432514 w 665140"/>
                  <a:gd name="connsiteY22" fmla="*/ 81422 h 176268"/>
                  <a:gd name="connsiteX23" fmla="*/ 416977 w 665140"/>
                  <a:gd name="connsiteY23" fmla="*/ 81422 h 176268"/>
                  <a:gd name="connsiteX24" fmla="*/ 406878 w 665140"/>
                  <a:gd name="connsiteY24" fmla="*/ 173607 h 176268"/>
                  <a:gd name="connsiteX25" fmla="*/ 416588 w 665140"/>
                  <a:gd name="connsiteY25" fmla="*/ 163767 h 176268"/>
                  <a:gd name="connsiteX26" fmla="*/ 416588 w 665140"/>
                  <a:gd name="connsiteY26" fmla="*/ 111072 h 176268"/>
                  <a:gd name="connsiteX27" fmla="*/ 432643 w 665140"/>
                  <a:gd name="connsiteY27" fmla="*/ 111072 h 176268"/>
                  <a:gd name="connsiteX28" fmla="*/ 491165 w 665140"/>
                  <a:gd name="connsiteY28" fmla="*/ 55658 h 176268"/>
                  <a:gd name="connsiteX29" fmla="*/ 429665 w 665140"/>
                  <a:gd name="connsiteY29" fmla="*/ 3221 h 176268"/>
                  <a:gd name="connsiteX30" fmla="*/ 389917 w 665140"/>
                  <a:gd name="connsiteY30" fmla="*/ 3221 h 176268"/>
                  <a:gd name="connsiteX31" fmla="*/ 380206 w 665140"/>
                  <a:gd name="connsiteY31" fmla="*/ 12931 h 176268"/>
                  <a:gd name="connsiteX32" fmla="*/ 380206 w 665140"/>
                  <a:gd name="connsiteY32" fmla="*/ 163767 h 176268"/>
                  <a:gd name="connsiteX33" fmla="*/ 389917 w 665140"/>
                  <a:gd name="connsiteY33" fmla="*/ 173607 h 176268"/>
                  <a:gd name="connsiteX34" fmla="*/ 295920 w 665140"/>
                  <a:gd name="connsiteY34" fmla="*/ 47112 h 176268"/>
                  <a:gd name="connsiteX35" fmla="*/ 295920 w 665140"/>
                  <a:gd name="connsiteY35" fmla="*/ 47112 h 176268"/>
                  <a:gd name="connsiteX36" fmla="*/ 302005 w 665140"/>
                  <a:gd name="connsiteY36" fmla="*/ 82588 h 176268"/>
                  <a:gd name="connsiteX37" fmla="*/ 308608 w 665140"/>
                  <a:gd name="connsiteY37" fmla="*/ 111331 h 176268"/>
                  <a:gd name="connsiteX38" fmla="*/ 282066 w 665140"/>
                  <a:gd name="connsiteY38" fmla="*/ 111331 h 176268"/>
                  <a:gd name="connsiteX39" fmla="*/ 289187 w 665140"/>
                  <a:gd name="connsiteY39" fmla="*/ 82588 h 176268"/>
                  <a:gd name="connsiteX40" fmla="*/ 295661 w 665140"/>
                  <a:gd name="connsiteY40" fmla="*/ 47112 h 176268"/>
                  <a:gd name="connsiteX41" fmla="*/ 256819 w 665140"/>
                  <a:gd name="connsiteY41" fmla="*/ 173607 h 176268"/>
                  <a:gd name="connsiteX42" fmla="*/ 268730 w 665140"/>
                  <a:gd name="connsiteY42" fmla="*/ 164026 h 176268"/>
                  <a:gd name="connsiteX43" fmla="*/ 274816 w 665140"/>
                  <a:gd name="connsiteY43" fmla="*/ 139038 h 176268"/>
                  <a:gd name="connsiteX44" fmla="*/ 314305 w 665140"/>
                  <a:gd name="connsiteY44" fmla="*/ 139038 h 176268"/>
                  <a:gd name="connsiteX45" fmla="*/ 320002 w 665140"/>
                  <a:gd name="connsiteY45" fmla="*/ 164026 h 176268"/>
                  <a:gd name="connsiteX46" fmla="*/ 331913 w 665140"/>
                  <a:gd name="connsiteY46" fmla="*/ 173607 h 176268"/>
                  <a:gd name="connsiteX47" fmla="*/ 351075 w 665140"/>
                  <a:gd name="connsiteY47" fmla="*/ 173607 h 176268"/>
                  <a:gd name="connsiteX48" fmla="*/ 358572 w 665140"/>
                  <a:gd name="connsiteY48" fmla="*/ 165839 h 176268"/>
                  <a:gd name="connsiteX49" fmla="*/ 358325 w 665140"/>
                  <a:gd name="connsiteY49" fmla="*/ 164026 h 176268"/>
                  <a:gd name="connsiteX50" fmla="*/ 317542 w 665140"/>
                  <a:gd name="connsiteY50" fmla="*/ 12802 h 176268"/>
                  <a:gd name="connsiteX51" fmla="*/ 305371 w 665140"/>
                  <a:gd name="connsiteY51" fmla="*/ 3221 h 176268"/>
                  <a:gd name="connsiteX52" fmla="*/ 287245 w 665140"/>
                  <a:gd name="connsiteY52" fmla="*/ 3221 h 176268"/>
                  <a:gd name="connsiteX53" fmla="*/ 274298 w 665140"/>
                  <a:gd name="connsiteY53" fmla="*/ 12543 h 176268"/>
                  <a:gd name="connsiteX54" fmla="*/ 231572 w 665140"/>
                  <a:gd name="connsiteY54" fmla="*/ 164285 h 176268"/>
                  <a:gd name="connsiteX55" fmla="*/ 236453 w 665140"/>
                  <a:gd name="connsiteY55" fmla="*/ 173309 h 176268"/>
                  <a:gd name="connsiteX56" fmla="*/ 238563 w 665140"/>
                  <a:gd name="connsiteY56" fmla="*/ 173607 h 176268"/>
                  <a:gd name="connsiteX57" fmla="*/ 184962 w 665140"/>
                  <a:gd name="connsiteY57" fmla="*/ 173607 h 176268"/>
                  <a:gd name="connsiteX58" fmla="*/ 194672 w 665140"/>
                  <a:gd name="connsiteY58" fmla="*/ 163897 h 176268"/>
                  <a:gd name="connsiteX59" fmla="*/ 194672 w 665140"/>
                  <a:gd name="connsiteY59" fmla="*/ 163767 h 176268"/>
                  <a:gd name="connsiteX60" fmla="*/ 194672 w 665140"/>
                  <a:gd name="connsiteY60" fmla="*/ 34294 h 176268"/>
                  <a:gd name="connsiteX61" fmla="*/ 221344 w 665140"/>
                  <a:gd name="connsiteY61" fmla="*/ 34294 h 176268"/>
                  <a:gd name="connsiteX62" fmla="*/ 231184 w 665140"/>
                  <a:gd name="connsiteY62" fmla="*/ 24455 h 176268"/>
                  <a:gd name="connsiteX63" fmla="*/ 231184 w 665140"/>
                  <a:gd name="connsiteY63" fmla="*/ 12672 h 176268"/>
                  <a:gd name="connsiteX64" fmla="*/ 221344 w 665140"/>
                  <a:gd name="connsiteY64" fmla="*/ 2962 h 176268"/>
                  <a:gd name="connsiteX65" fmla="*/ 132137 w 665140"/>
                  <a:gd name="connsiteY65" fmla="*/ 2962 h 176268"/>
                  <a:gd name="connsiteX66" fmla="*/ 122426 w 665140"/>
                  <a:gd name="connsiteY66" fmla="*/ 12672 h 176268"/>
                  <a:gd name="connsiteX67" fmla="*/ 122426 w 665140"/>
                  <a:gd name="connsiteY67" fmla="*/ 24455 h 176268"/>
                  <a:gd name="connsiteX68" fmla="*/ 132007 w 665140"/>
                  <a:gd name="connsiteY68" fmla="*/ 34294 h 176268"/>
                  <a:gd name="connsiteX69" fmla="*/ 132137 w 665140"/>
                  <a:gd name="connsiteY69" fmla="*/ 34294 h 176268"/>
                  <a:gd name="connsiteX70" fmla="*/ 158808 w 665140"/>
                  <a:gd name="connsiteY70" fmla="*/ 34294 h 176268"/>
                  <a:gd name="connsiteX71" fmla="*/ 158808 w 665140"/>
                  <a:gd name="connsiteY71" fmla="*/ 163767 h 176268"/>
                  <a:gd name="connsiteX72" fmla="*/ 168518 w 665140"/>
                  <a:gd name="connsiteY72" fmla="*/ 173607 h 176268"/>
                  <a:gd name="connsiteX73" fmla="*/ 110256 w 665140"/>
                  <a:gd name="connsiteY73" fmla="*/ 122595 h 176268"/>
                  <a:gd name="connsiteX74" fmla="*/ 60020 w 665140"/>
                  <a:gd name="connsiteY74" fmla="*/ 67698 h 176268"/>
                  <a:gd name="connsiteX75" fmla="*/ 40858 w 665140"/>
                  <a:gd name="connsiteY75" fmla="*/ 47112 h 176268"/>
                  <a:gd name="connsiteX76" fmla="*/ 60279 w 665140"/>
                  <a:gd name="connsiteY76" fmla="*/ 30928 h 176268"/>
                  <a:gd name="connsiteX77" fmla="*/ 81642 w 665140"/>
                  <a:gd name="connsiteY77" fmla="*/ 34553 h 176268"/>
                  <a:gd name="connsiteX78" fmla="*/ 94524 w 665140"/>
                  <a:gd name="connsiteY78" fmla="*/ 29789 h 176268"/>
                  <a:gd name="connsiteX79" fmla="*/ 94589 w 665140"/>
                  <a:gd name="connsiteY79" fmla="*/ 29633 h 176268"/>
                  <a:gd name="connsiteX80" fmla="*/ 99251 w 665140"/>
                  <a:gd name="connsiteY80" fmla="*/ 20052 h 176268"/>
                  <a:gd name="connsiteX81" fmla="*/ 94589 w 665140"/>
                  <a:gd name="connsiteY81" fmla="*/ 7105 h 176268"/>
                  <a:gd name="connsiteX82" fmla="*/ 57431 w 665140"/>
                  <a:gd name="connsiteY82" fmla="*/ -16 h 176268"/>
                  <a:gd name="connsiteX83" fmla="*/ 4088 w 665140"/>
                  <a:gd name="connsiteY83" fmla="*/ 49961 h 176268"/>
                  <a:gd name="connsiteX84" fmla="*/ 49662 w 665140"/>
                  <a:gd name="connsiteY84" fmla="*/ 103433 h 176268"/>
                  <a:gd name="connsiteX85" fmla="*/ 72320 w 665140"/>
                  <a:gd name="connsiteY85" fmla="*/ 125573 h 176268"/>
                  <a:gd name="connsiteX86" fmla="*/ 47979 w 665140"/>
                  <a:gd name="connsiteY86" fmla="*/ 145641 h 176268"/>
                  <a:gd name="connsiteX87" fmla="*/ 17682 w 665140"/>
                  <a:gd name="connsiteY87" fmla="*/ 137743 h 176268"/>
                  <a:gd name="connsiteX88" fmla="*/ 5292 w 665140"/>
                  <a:gd name="connsiteY88" fmla="*/ 141019 h 176268"/>
                  <a:gd name="connsiteX89" fmla="*/ 4735 w 665140"/>
                  <a:gd name="connsiteY89" fmla="*/ 142145 h 176268"/>
                  <a:gd name="connsiteX90" fmla="*/ 204 w 665140"/>
                  <a:gd name="connsiteY90" fmla="*/ 152762 h 176268"/>
                  <a:gd name="connsiteX91" fmla="*/ 4994 w 665140"/>
                  <a:gd name="connsiteY91" fmla="*/ 165709 h 176268"/>
                  <a:gd name="connsiteX92" fmla="*/ 50957 w 665140"/>
                  <a:gd name="connsiteY92" fmla="*/ 176197 h 176268"/>
                  <a:gd name="connsiteX93" fmla="*/ 109867 w 665140"/>
                  <a:gd name="connsiteY93" fmla="*/ 122077 h 17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65140" h="176268">
                    <a:moveTo>
                      <a:pt x="654948" y="173607"/>
                    </a:moveTo>
                    <a:cubicBezTo>
                      <a:pt x="660334" y="173542"/>
                      <a:pt x="664659" y="169153"/>
                      <a:pt x="664659" y="163767"/>
                    </a:cubicBezTo>
                    <a:lnTo>
                      <a:pt x="664659" y="154186"/>
                    </a:lnTo>
                    <a:cubicBezTo>
                      <a:pt x="664659" y="148800"/>
                      <a:pt x="660334" y="144411"/>
                      <a:pt x="654948" y="144346"/>
                    </a:cubicBezTo>
                    <a:lnTo>
                      <a:pt x="600828" y="144346"/>
                    </a:lnTo>
                    <a:cubicBezTo>
                      <a:pt x="649122" y="108612"/>
                      <a:pt x="661810" y="78704"/>
                      <a:pt x="661810" y="52680"/>
                    </a:cubicBezTo>
                    <a:cubicBezTo>
                      <a:pt x="661810" y="17592"/>
                      <a:pt x="643814" y="891"/>
                      <a:pt x="608079" y="891"/>
                    </a:cubicBezTo>
                    <a:cubicBezTo>
                      <a:pt x="594031" y="554"/>
                      <a:pt x="580126" y="3674"/>
                      <a:pt x="567554" y="9954"/>
                    </a:cubicBezTo>
                    <a:cubicBezTo>
                      <a:pt x="562893" y="12414"/>
                      <a:pt x="560731" y="17929"/>
                      <a:pt x="562504" y="22901"/>
                    </a:cubicBezTo>
                    <a:lnTo>
                      <a:pt x="565871" y="31705"/>
                    </a:lnTo>
                    <a:cubicBezTo>
                      <a:pt x="567619" y="36547"/>
                      <a:pt x="572953" y="39059"/>
                      <a:pt x="577795" y="37324"/>
                    </a:cubicBezTo>
                    <a:cubicBezTo>
                      <a:pt x="578145" y="37195"/>
                      <a:pt x="578481" y="37052"/>
                      <a:pt x="578818" y="36884"/>
                    </a:cubicBezTo>
                    <a:cubicBezTo>
                      <a:pt x="586146" y="33259"/>
                      <a:pt x="594199" y="31355"/>
                      <a:pt x="602382" y="31317"/>
                    </a:cubicBezTo>
                    <a:cubicBezTo>
                      <a:pt x="617919" y="31317"/>
                      <a:pt x="623874" y="38826"/>
                      <a:pt x="623874" y="56046"/>
                    </a:cubicBezTo>
                    <a:cubicBezTo>
                      <a:pt x="623874" y="73266"/>
                      <a:pt x="612999" y="96959"/>
                      <a:pt x="568590" y="136190"/>
                    </a:cubicBezTo>
                    <a:cubicBezTo>
                      <a:pt x="564045" y="140462"/>
                      <a:pt x="561430" y="146392"/>
                      <a:pt x="561339" y="152633"/>
                    </a:cubicBezTo>
                    <a:lnTo>
                      <a:pt x="561339" y="164156"/>
                    </a:lnTo>
                    <a:cubicBezTo>
                      <a:pt x="561275" y="169516"/>
                      <a:pt x="565560" y="173918"/>
                      <a:pt x="570920" y="173996"/>
                    </a:cubicBezTo>
                    <a:cubicBezTo>
                      <a:pt x="570959" y="173996"/>
                      <a:pt x="571010" y="173996"/>
                      <a:pt x="571050" y="173996"/>
                    </a:cubicBezTo>
                    <a:close/>
                    <a:moveTo>
                      <a:pt x="416588" y="34036"/>
                    </a:moveTo>
                    <a:lnTo>
                      <a:pt x="433938" y="34036"/>
                    </a:lnTo>
                    <a:cubicBezTo>
                      <a:pt x="446885" y="34036"/>
                      <a:pt x="454136" y="38697"/>
                      <a:pt x="454136" y="58376"/>
                    </a:cubicBezTo>
                    <a:cubicBezTo>
                      <a:pt x="454136" y="78056"/>
                      <a:pt x="447144" y="81422"/>
                      <a:pt x="432514" y="81422"/>
                    </a:cubicBezTo>
                    <a:lnTo>
                      <a:pt x="416977" y="81422"/>
                    </a:lnTo>
                    <a:close/>
                    <a:moveTo>
                      <a:pt x="406878" y="173607"/>
                    </a:moveTo>
                    <a:cubicBezTo>
                      <a:pt x="412264" y="173542"/>
                      <a:pt x="416588" y="169153"/>
                      <a:pt x="416588" y="163767"/>
                    </a:cubicBezTo>
                    <a:lnTo>
                      <a:pt x="416588" y="111072"/>
                    </a:lnTo>
                    <a:lnTo>
                      <a:pt x="432643" y="111072"/>
                    </a:lnTo>
                    <a:cubicBezTo>
                      <a:pt x="479512" y="111072"/>
                      <a:pt x="491165" y="89450"/>
                      <a:pt x="491165" y="55658"/>
                    </a:cubicBezTo>
                    <a:cubicBezTo>
                      <a:pt x="491165" y="15650"/>
                      <a:pt x="469543" y="3221"/>
                      <a:pt x="429665" y="3221"/>
                    </a:cubicBezTo>
                    <a:lnTo>
                      <a:pt x="389917" y="3221"/>
                    </a:lnTo>
                    <a:cubicBezTo>
                      <a:pt x="384583" y="3286"/>
                      <a:pt x="380271" y="7597"/>
                      <a:pt x="380206" y="12931"/>
                    </a:cubicBezTo>
                    <a:lnTo>
                      <a:pt x="380206" y="163767"/>
                    </a:lnTo>
                    <a:cubicBezTo>
                      <a:pt x="380206" y="169153"/>
                      <a:pt x="384531" y="173542"/>
                      <a:pt x="389917" y="173607"/>
                    </a:cubicBezTo>
                    <a:close/>
                    <a:moveTo>
                      <a:pt x="295920" y="47112"/>
                    </a:moveTo>
                    <a:lnTo>
                      <a:pt x="295920" y="47112"/>
                    </a:lnTo>
                    <a:cubicBezTo>
                      <a:pt x="297227" y="59050"/>
                      <a:pt x="299260" y="70896"/>
                      <a:pt x="302005" y="82588"/>
                    </a:cubicBezTo>
                    <a:lnTo>
                      <a:pt x="308608" y="111331"/>
                    </a:lnTo>
                    <a:lnTo>
                      <a:pt x="282066" y="111331"/>
                    </a:lnTo>
                    <a:lnTo>
                      <a:pt x="289187" y="82588"/>
                    </a:lnTo>
                    <a:cubicBezTo>
                      <a:pt x="292152" y="70922"/>
                      <a:pt x="294314" y="59075"/>
                      <a:pt x="295661" y="47112"/>
                    </a:cubicBezTo>
                    <a:moveTo>
                      <a:pt x="256819" y="173607"/>
                    </a:moveTo>
                    <a:cubicBezTo>
                      <a:pt x="262451" y="173348"/>
                      <a:pt x="267268" y="169477"/>
                      <a:pt x="268730" y="164026"/>
                    </a:cubicBezTo>
                    <a:lnTo>
                      <a:pt x="274816" y="139038"/>
                    </a:lnTo>
                    <a:lnTo>
                      <a:pt x="314305" y="139038"/>
                    </a:lnTo>
                    <a:lnTo>
                      <a:pt x="320002" y="164026"/>
                    </a:lnTo>
                    <a:cubicBezTo>
                      <a:pt x="321219" y="169632"/>
                      <a:pt x="326178" y="173620"/>
                      <a:pt x="331913" y="173607"/>
                    </a:cubicBezTo>
                    <a:lnTo>
                      <a:pt x="351075" y="173607"/>
                    </a:lnTo>
                    <a:cubicBezTo>
                      <a:pt x="355296" y="173530"/>
                      <a:pt x="358649" y="170047"/>
                      <a:pt x="358572" y="165839"/>
                    </a:cubicBezTo>
                    <a:cubicBezTo>
                      <a:pt x="358558" y="165217"/>
                      <a:pt x="358481" y="164622"/>
                      <a:pt x="358325" y="164026"/>
                    </a:cubicBezTo>
                    <a:lnTo>
                      <a:pt x="317542" y="12802"/>
                    </a:lnTo>
                    <a:cubicBezTo>
                      <a:pt x="316053" y="7260"/>
                      <a:pt x="311107" y="3363"/>
                      <a:pt x="305371" y="3221"/>
                    </a:cubicBezTo>
                    <a:lnTo>
                      <a:pt x="287245" y="3221"/>
                    </a:lnTo>
                    <a:cubicBezTo>
                      <a:pt x="281302" y="2988"/>
                      <a:pt x="275955" y="6833"/>
                      <a:pt x="274298" y="12543"/>
                    </a:cubicBezTo>
                    <a:lnTo>
                      <a:pt x="231572" y="164285"/>
                    </a:lnTo>
                    <a:cubicBezTo>
                      <a:pt x="230432" y="168117"/>
                      <a:pt x="232608" y="172157"/>
                      <a:pt x="236453" y="173309"/>
                    </a:cubicBezTo>
                    <a:cubicBezTo>
                      <a:pt x="237139" y="173504"/>
                      <a:pt x="237851" y="173607"/>
                      <a:pt x="238563" y="173607"/>
                    </a:cubicBezTo>
                    <a:close/>
                    <a:moveTo>
                      <a:pt x="184962" y="173607"/>
                    </a:moveTo>
                    <a:cubicBezTo>
                      <a:pt x="190322" y="173607"/>
                      <a:pt x="194672" y="169257"/>
                      <a:pt x="194672" y="163897"/>
                    </a:cubicBezTo>
                    <a:cubicBezTo>
                      <a:pt x="194672" y="163858"/>
                      <a:pt x="194672" y="163806"/>
                      <a:pt x="194672" y="163767"/>
                    </a:cubicBezTo>
                    <a:lnTo>
                      <a:pt x="194672" y="34294"/>
                    </a:lnTo>
                    <a:lnTo>
                      <a:pt x="221344" y="34294"/>
                    </a:lnTo>
                    <a:cubicBezTo>
                      <a:pt x="226781" y="34294"/>
                      <a:pt x="231184" y="29892"/>
                      <a:pt x="231184" y="24455"/>
                    </a:cubicBezTo>
                    <a:lnTo>
                      <a:pt x="231184" y="12672"/>
                    </a:lnTo>
                    <a:cubicBezTo>
                      <a:pt x="231119" y="7286"/>
                      <a:pt x="226729" y="2962"/>
                      <a:pt x="221344" y="2962"/>
                    </a:cubicBezTo>
                    <a:lnTo>
                      <a:pt x="132137" y="2962"/>
                    </a:lnTo>
                    <a:cubicBezTo>
                      <a:pt x="126776" y="2962"/>
                      <a:pt x="122426" y="7312"/>
                      <a:pt x="122426" y="12672"/>
                    </a:cubicBezTo>
                    <a:lnTo>
                      <a:pt x="122426" y="24455"/>
                    </a:lnTo>
                    <a:cubicBezTo>
                      <a:pt x="122361" y="29815"/>
                      <a:pt x="126647" y="34217"/>
                      <a:pt x="132007" y="34294"/>
                    </a:cubicBezTo>
                    <a:cubicBezTo>
                      <a:pt x="132046" y="34294"/>
                      <a:pt x="132098" y="34294"/>
                      <a:pt x="132137" y="34294"/>
                    </a:cubicBezTo>
                    <a:lnTo>
                      <a:pt x="158808" y="34294"/>
                    </a:lnTo>
                    <a:lnTo>
                      <a:pt x="158808" y="163767"/>
                    </a:lnTo>
                    <a:cubicBezTo>
                      <a:pt x="158808" y="169153"/>
                      <a:pt x="163132" y="173542"/>
                      <a:pt x="168518" y="173607"/>
                    </a:cubicBezTo>
                    <a:close/>
                    <a:moveTo>
                      <a:pt x="110256" y="122595"/>
                    </a:moveTo>
                    <a:cubicBezTo>
                      <a:pt x="110256" y="85048"/>
                      <a:pt x="87209" y="75985"/>
                      <a:pt x="60020" y="67698"/>
                    </a:cubicBezTo>
                    <a:cubicBezTo>
                      <a:pt x="44742" y="62779"/>
                      <a:pt x="40858" y="58635"/>
                      <a:pt x="40858" y="47112"/>
                    </a:cubicBezTo>
                    <a:cubicBezTo>
                      <a:pt x="40858" y="35589"/>
                      <a:pt x="47590" y="30928"/>
                      <a:pt x="60279" y="30928"/>
                    </a:cubicBezTo>
                    <a:cubicBezTo>
                      <a:pt x="67569" y="30643"/>
                      <a:pt x="74845" y="31873"/>
                      <a:pt x="81642" y="34553"/>
                    </a:cubicBezTo>
                    <a:cubicBezTo>
                      <a:pt x="86511" y="36793"/>
                      <a:pt x="92285" y="34657"/>
                      <a:pt x="94524" y="29789"/>
                    </a:cubicBezTo>
                    <a:cubicBezTo>
                      <a:pt x="94550" y="29737"/>
                      <a:pt x="94564" y="29685"/>
                      <a:pt x="94589" y="29633"/>
                    </a:cubicBezTo>
                    <a:lnTo>
                      <a:pt x="99251" y="20052"/>
                    </a:lnTo>
                    <a:cubicBezTo>
                      <a:pt x="101399" y="15184"/>
                      <a:pt x="99354" y="9487"/>
                      <a:pt x="94589" y="7105"/>
                    </a:cubicBezTo>
                    <a:cubicBezTo>
                      <a:pt x="82898" y="1965"/>
                      <a:pt x="70197" y="-469"/>
                      <a:pt x="57431" y="-16"/>
                    </a:cubicBezTo>
                    <a:cubicBezTo>
                      <a:pt x="25969" y="-16"/>
                      <a:pt x="4088" y="15391"/>
                      <a:pt x="4088" y="49961"/>
                    </a:cubicBezTo>
                    <a:cubicBezTo>
                      <a:pt x="4088" y="84530"/>
                      <a:pt x="21826" y="94629"/>
                      <a:pt x="49662" y="103433"/>
                    </a:cubicBezTo>
                    <a:cubicBezTo>
                      <a:pt x="65199" y="108353"/>
                      <a:pt x="72320" y="111978"/>
                      <a:pt x="72320" y="125573"/>
                    </a:cubicBezTo>
                    <a:cubicBezTo>
                      <a:pt x="72320" y="139167"/>
                      <a:pt x="65070" y="145641"/>
                      <a:pt x="47979" y="145641"/>
                    </a:cubicBezTo>
                    <a:cubicBezTo>
                      <a:pt x="37375" y="145615"/>
                      <a:pt x="26953" y="142896"/>
                      <a:pt x="17682" y="137743"/>
                    </a:cubicBezTo>
                    <a:cubicBezTo>
                      <a:pt x="13358" y="135231"/>
                      <a:pt x="7804" y="136695"/>
                      <a:pt x="5292" y="141019"/>
                    </a:cubicBezTo>
                    <a:cubicBezTo>
                      <a:pt x="5085" y="141382"/>
                      <a:pt x="4891" y="141757"/>
                      <a:pt x="4735" y="142145"/>
                    </a:cubicBezTo>
                    <a:lnTo>
                      <a:pt x="204" y="152762"/>
                    </a:lnTo>
                    <a:cubicBezTo>
                      <a:pt x="-1660" y="157669"/>
                      <a:pt x="385" y="163198"/>
                      <a:pt x="4994" y="165709"/>
                    </a:cubicBezTo>
                    <a:cubicBezTo>
                      <a:pt x="19288" y="172727"/>
                      <a:pt x="35032" y="176313"/>
                      <a:pt x="50957" y="176197"/>
                    </a:cubicBezTo>
                    <a:cubicBezTo>
                      <a:pt x="94848" y="176197"/>
                      <a:pt x="109867" y="154445"/>
                      <a:pt x="109867" y="122077"/>
                    </a:cubicBezTo>
                  </a:path>
                </a:pathLst>
              </a:custGeom>
              <a:solidFill>
                <a:srgbClr val="009EE2"/>
              </a:solidFill>
              <a:ln w="12937" cap="flat">
                <a:noFill/>
                <a:prstDash val="solid"/>
                <a:miter/>
              </a:ln>
            </p:spPr>
            <p:txBody>
              <a:bodyPr rtlCol="0" anchor="ctr"/>
              <a:lstStyle/>
              <a:p>
                <a:endParaRPr lang="nl-NL"/>
              </a:p>
            </p:txBody>
          </p:sp>
          <p:sp>
            <p:nvSpPr>
              <p:cNvPr id="151" name="Vrije vorm: vorm 150">
                <a:extLst>
                  <a:ext uri="{FF2B5EF4-FFF2-40B4-BE49-F238E27FC236}">
                    <a16:creationId xmlns:a16="http://schemas.microsoft.com/office/drawing/2014/main" id="{B0763978-68C4-4E08-8FC0-DE443DD66BD7}"/>
                  </a:ext>
                </a:extLst>
              </p:cNvPr>
              <p:cNvSpPr/>
              <p:nvPr/>
            </p:nvSpPr>
            <p:spPr>
              <a:xfrm>
                <a:off x="9738909" y="4151771"/>
                <a:ext cx="1358108" cy="115489"/>
              </a:xfrm>
              <a:custGeom>
                <a:avLst/>
                <a:gdLst>
                  <a:gd name="connsiteX0" fmla="*/ 1357558 w 1358108"/>
                  <a:gd name="connsiteY0" fmla="*/ 81498 h 115489"/>
                  <a:gd name="connsiteX1" fmla="*/ 1346423 w 1358108"/>
                  <a:gd name="connsiteY1" fmla="*/ 70623 h 115489"/>
                  <a:gd name="connsiteX2" fmla="*/ 1335418 w 1358108"/>
                  <a:gd name="connsiteY2" fmla="*/ 81498 h 115489"/>
                  <a:gd name="connsiteX3" fmla="*/ 1345284 w 1358108"/>
                  <a:gd name="connsiteY3" fmla="*/ 93772 h 115489"/>
                  <a:gd name="connsiteX4" fmla="*/ 1357558 w 1358108"/>
                  <a:gd name="connsiteY4" fmla="*/ 83894 h 115489"/>
                  <a:gd name="connsiteX5" fmla="*/ 1357558 w 1358108"/>
                  <a:gd name="connsiteY5" fmla="*/ 81498 h 115489"/>
                  <a:gd name="connsiteX6" fmla="*/ 1324801 w 1358108"/>
                  <a:gd name="connsiteY6" fmla="*/ 72176 h 115489"/>
                  <a:gd name="connsiteX7" fmla="*/ 1307581 w 1358108"/>
                  <a:gd name="connsiteY7" fmla="*/ 52367 h 115489"/>
                  <a:gd name="connsiteX8" fmla="*/ 1298777 w 1358108"/>
                  <a:gd name="connsiteY8" fmla="*/ 45764 h 115489"/>
                  <a:gd name="connsiteX9" fmla="*/ 1304992 w 1358108"/>
                  <a:gd name="connsiteY9" fmla="*/ 40844 h 115489"/>
                  <a:gd name="connsiteX10" fmla="*/ 1313667 w 1358108"/>
                  <a:gd name="connsiteY10" fmla="*/ 42139 h 115489"/>
                  <a:gd name="connsiteX11" fmla="*/ 1319881 w 1358108"/>
                  <a:gd name="connsiteY11" fmla="*/ 38902 h 115489"/>
                  <a:gd name="connsiteX12" fmla="*/ 1320917 w 1358108"/>
                  <a:gd name="connsiteY12" fmla="*/ 35406 h 115489"/>
                  <a:gd name="connsiteX13" fmla="*/ 1318004 w 1358108"/>
                  <a:gd name="connsiteY13" fmla="*/ 29088 h 115489"/>
                  <a:gd name="connsiteX14" fmla="*/ 1317939 w 1358108"/>
                  <a:gd name="connsiteY14" fmla="*/ 29062 h 115489"/>
                  <a:gd name="connsiteX15" fmla="*/ 1303179 w 1358108"/>
                  <a:gd name="connsiteY15" fmla="*/ 26990 h 115489"/>
                  <a:gd name="connsiteX16" fmla="*/ 1281946 w 1358108"/>
                  <a:gd name="connsiteY16" fmla="*/ 46023 h 115489"/>
                  <a:gd name="connsiteX17" fmla="*/ 1296835 w 1358108"/>
                  <a:gd name="connsiteY17" fmla="*/ 65444 h 115489"/>
                  <a:gd name="connsiteX18" fmla="*/ 1307452 w 1358108"/>
                  <a:gd name="connsiteY18" fmla="*/ 73083 h 115489"/>
                  <a:gd name="connsiteX19" fmla="*/ 1299036 w 1358108"/>
                  <a:gd name="connsiteY19" fmla="*/ 78650 h 115489"/>
                  <a:gd name="connsiteX20" fmla="*/ 1288678 w 1358108"/>
                  <a:gd name="connsiteY20" fmla="*/ 76320 h 115489"/>
                  <a:gd name="connsiteX21" fmla="*/ 1282218 w 1358108"/>
                  <a:gd name="connsiteY21" fmla="*/ 78896 h 115489"/>
                  <a:gd name="connsiteX22" fmla="*/ 1282204 w 1358108"/>
                  <a:gd name="connsiteY22" fmla="*/ 78909 h 115489"/>
                  <a:gd name="connsiteX23" fmla="*/ 1280521 w 1358108"/>
                  <a:gd name="connsiteY23" fmla="*/ 82922 h 115489"/>
                  <a:gd name="connsiteX24" fmla="*/ 1283240 w 1358108"/>
                  <a:gd name="connsiteY24" fmla="*/ 89267 h 115489"/>
                  <a:gd name="connsiteX25" fmla="*/ 1301885 w 1358108"/>
                  <a:gd name="connsiteY25" fmla="*/ 92892 h 115489"/>
                  <a:gd name="connsiteX26" fmla="*/ 1324801 w 1358108"/>
                  <a:gd name="connsiteY26" fmla="*/ 72176 h 115489"/>
                  <a:gd name="connsiteX27" fmla="*/ 1232487 w 1358108"/>
                  <a:gd name="connsiteY27" fmla="*/ 91209 h 115489"/>
                  <a:gd name="connsiteX28" fmla="*/ 1237407 w 1358108"/>
                  <a:gd name="connsiteY28" fmla="*/ 86289 h 115489"/>
                  <a:gd name="connsiteX29" fmla="*/ 1237407 w 1358108"/>
                  <a:gd name="connsiteY29" fmla="*/ 44469 h 115489"/>
                  <a:gd name="connsiteX30" fmla="*/ 1246471 w 1358108"/>
                  <a:gd name="connsiteY30" fmla="*/ 40844 h 115489"/>
                  <a:gd name="connsiteX31" fmla="*/ 1252167 w 1358108"/>
                  <a:gd name="connsiteY31" fmla="*/ 48224 h 115489"/>
                  <a:gd name="connsiteX32" fmla="*/ 1252167 w 1358108"/>
                  <a:gd name="connsiteY32" fmla="*/ 86289 h 115489"/>
                  <a:gd name="connsiteX33" fmla="*/ 1257087 w 1358108"/>
                  <a:gd name="connsiteY33" fmla="*/ 91209 h 115489"/>
                  <a:gd name="connsiteX34" fmla="*/ 1264726 w 1358108"/>
                  <a:gd name="connsiteY34" fmla="*/ 91209 h 115489"/>
                  <a:gd name="connsiteX35" fmla="*/ 1269646 w 1358108"/>
                  <a:gd name="connsiteY35" fmla="*/ 86289 h 115489"/>
                  <a:gd name="connsiteX36" fmla="*/ 1269646 w 1358108"/>
                  <a:gd name="connsiteY36" fmla="*/ 44340 h 115489"/>
                  <a:gd name="connsiteX37" fmla="*/ 1253332 w 1358108"/>
                  <a:gd name="connsiteY37" fmla="*/ 26990 h 115489"/>
                  <a:gd name="connsiteX38" fmla="*/ 1235594 w 1358108"/>
                  <a:gd name="connsiteY38" fmla="*/ 34629 h 115489"/>
                  <a:gd name="connsiteX39" fmla="*/ 1235594 w 1358108"/>
                  <a:gd name="connsiteY39" fmla="*/ 33335 h 115489"/>
                  <a:gd name="connsiteX40" fmla="*/ 1229380 w 1358108"/>
                  <a:gd name="connsiteY40" fmla="*/ 28544 h 115489"/>
                  <a:gd name="connsiteX41" fmla="*/ 1225107 w 1358108"/>
                  <a:gd name="connsiteY41" fmla="*/ 28544 h 115489"/>
                  <a:gd name="connsiteX42" fmla="*/ 1220187 w 1358108"/>
                  <a:gd name="connsiteY42" fmla="*/ 33464 h 115489"/>
                  <a:gd name="connsiteX43" fmla="*/ 1220187 w 1358108"/>
                  <a:gd name="connsiteY43" fmla="*/ 86289 h 115489"/>
                  <a:gd name="connsiteX44" fmla="*/ 1225107 w 1358108"/>
                  <a:gd name="connsiteY44" fmla="*/ 91209 h 115489"/>
                  <a:gd name="connsiteX45" fmla="*/ 1190668 w 1358108"/>
                  <a:gd name="connsiteY45" fmla="*/ 53662 h 115489"/>
                  <a:gd name="connsiteX46" fmla="*/ 1174484 w 1358108"/>
                  <a:gd name="connsiteY46" fmla="*/ 53662 h 115489"/>
                  <a:gd name="connsiteX47" fmla="*/ 1182511 w 1358108"/>
                  <a:gd name="connsiteY47" fmla="*/ 39549 h 115489"/>
                  <a:gd name="connsiteX48" fmla="*/ 1190668 w 1358108"/>
                  <a:gd name="connsiteY48" fmla="*/ 53662 h 115489"/>
                  <a:gd name="connsiteX49" fmla="*/ 1203615 w 1358108"/>
                  <a:gd name="connsiteY49" fmla="*/ 88360 h 115489"/>
                  <a:gd name="connsiteX50" fmla="*/ 1205117 w 1358108"/>
                  <a:gd name="connsiteY50" fmla="*/ 81757 h 115489"/>
                  <a:gd name="connsiteX51" fmla="*/ 1205039 w 1358108"/>
                  <a:gd name="connsiteY51" fmla="*/ 81628 h 115489"/>
                  <a:gd name="connsiteX52" fmla="*/ 1202967 w 1358108"/>
                  <a:gd name="connsiteY52" fmla="*/ 78262 h 115489"/>
                  <a:gd name="connsiteX53" fmla="*/ 1195976 w 1358108"/>
                  <a:gd name="connsiteY53" fmla="*/ 76708 h 115489"/>
                  <a:gd name="connsiteX54" fmla="*/ 1186265 w 1358108"/>
                  <a:gd name="connsiteY54" fmla="*/ 79297 h 115489"/>
                  <a:gd name="connsiteX55" fmla="*/ 1175001 w 1358108"/>
                  <a:gd name="connsiteY55" fmla="*/ 65314 h 115489"/>
                  <a:gd name="connsiteX56" fmla="*/ 1206333 w 1358108"/>
                  <a:gd name="connsiteY56" fmla="*/ 65314 h 115489"/>
                  <a:gd name="connsiteX57" fmla="*/ 1208664 w 1358108"/>
                  <a:gd name="connsiteY57" fmla="*/ 62984 h 115489"/>
                  <a:gd name="connsiteX58" fmla="*/ 1208664 w 1358108"/>
                  <a:gd name="connsiteY58" fmla="*/ 60394 h 115489"/>
                  <a:gd name="connsiteX59" fmla="*/ 1182769 w 1358108"/>
                  <a:gd name="connsiteY59" fmla="*/ 26990 h 115489"/>
                  <a:gd name="connsiteX60" fmla="*/ 1156875 w 1358108"/>
                  <a:gd name="connsiteY60" fmla="*/ 59617 h 115489"/>
                  <a:gd name="connsiteX61" fmla="*/ 1187301 w 1358108"/>
                  <a:gd name="connsiteY61" fmla="*/ 92892 h 115489"/>
                  <a:gd name="connsiteX62" fmla="*/ 1204262 w 1358108"/>
                  <a:gd name="connsiteY62" fmla="*/ 88360 h 115489"/>
                  <a:gd name="connsiteX63" fmla="*/ 1126579 w 1358108"/>
                  <a:gd name="connsiteY63" fmla="*/ 91209 h 115489"/>
                  <a:gd name="connsiteX64" fmla="*/ 1133052 w 1358108"/>
                  <a:gd name="connsiteY64" fmla="*/ 86548 h 115489"/>
                  <a:gd name="connsiteX65" fmla="*/ 1150531 w 1358108"/>
                  <a:gd name="connsiteY65" fmla="*/ 33205 h 115489"/>
                  <a:gd name="connsiteX66" fmla="*/ 1148537 w 1358108"/>
                  <a:gd name="connsiteY66" fmla="*/ 28881 h 115489"/>
                  <a:gd name="connsiteX67" fmla="*/ 1147294 w 1358108"/>
                  <a:gd name="connsiteY67" fmla="*/ 28673 h 115489"/>
                  <a:gd name="connsiteX68" fmla="*/ 1139267 w 1358108"/>
                  <a:gd name="connsiteY68" fmla="*/ 28673 h 115489"/>
                  <a:gd name="connsiteX69" fmla="*/ 1133052 w 1358108"/>
                  <a:gd name="connsiteY69" fmla="*/ 33205 h 115489"/>
                  <a:gd name="connsiteX70" fmla="*/ 1128003 w 1358108"/>
                  <a:gd name="connsiteY70" fmla="*/ 50684 h 115489"/>
                  <a:gd name="connsiteX71" fmla="*/ 1124248 w 1358108"/>
                  <a:gd name="connsiteY71" fmla="*/ 69846 h 115489"/>
                  <a:gd name="connsiteX72" fmla="*/ 1124248 w 1358108"/>
                  <a:gd name="connsiteY72" fmla="*/ 69846 h 115489"/>
                  <a:gd name="connsiteX73" fmla="*/ 1120105 w 1358108"/>
                  <a:gd name="connsiteY73" fmla="*/ 51720 h 115489"/>
                  <a:gd name="connsiteX74" fmla="*/ 1114666 w 1358108"/>
                  <a:gd name="connsiteY74" fmla="*/ 33205 h 115489"/>
                  <a:gd name="connsiteX75" fmla="*/ 1108452 w 1358108"/>
                  <a:gd name="connsiteY75" fmla="*/ 28673 h 115489"/>
                  <a:gd name="connsiteX76" fmla="*/ 1100037 w 1358108"/>
                  <a:gd name="connsiteY76" fmla="*/ 28673 h 115489"/>
                  <a:gd name="connsiteX77" fmla="*/ 1096592 w 1358108"/>
                  <a:gd name="connsiteY77" fmla="*/ 31962 h 115489"/>
                  <a:gd name="connsiteX78" fmla="*/ 1096800 w 1358108"/>
                  <a:gd name="connsiteY78" fmla="*/ 33205 h 115489"/>
                  <a:gd name="connsiteX79" fmla="*/ 1114926 w 1358108"/>
                  <a:gd name="connsiteY79" fmla="*/ 86548 h 115489"/>
                  <a:gd name="connsiteX80" fmla="*/ 1121399 w 1358108"/>
                  <a:gd name="connsiteY80" fmla="*/ 91209 h 115489"/>
                  <a:gd name="connsiteX81" fmla="*/ 1071423 w 1358108"/>
                  <a:gd name="connsiteY81" fmla="*/ 53662 h 115489"/>
                  <a:gd name="connsiteX82" fmla="*/ 1055239 w 1358108"/>
                  <a:gd name="connsiteY82" fmla="*/ 53662 h 115489"/>
                  <a:gd name="connsiteX83" fmla="*/ 1063266 w 1358108"/>
                  <a:gd name="connsiteY83" fmla="*/ 39549 h 115489"/>
                  <a:gd name="connsiteX84" fmla="*/ 1071423 w 1358108"/>
                  <a:gd name="connsiteY84" fmla="*/ 53662 h 115489"/>
                  <a:gd name="connsiteX85" fmla="*/ 1084370 w 1358108"/>
                  <a:gd name="connsiteY85" fmla="*/ 88360 h 115489"/>
                  <a:gd name="connsiteX86" fmla="*/ 1085872 w 1358108"/>
                  <a:gd name="connsiteY86" fmla="*/ 81757 h 115489"/>
                  <a:gd name="connsiteX87" fmla="*/ 1085794 w 1358108"/>
                  <a:gd name="connsiteY87" fmla="*/ 81628 h 115489"/>
                  <a:gd name="connsiteX88" fmla="*/ 1083723 w 1358108"/>
                  <a:gd name="connsiteY88" fmla="*/ 78262 h 115489"/>
                  <a:gd name="connsiteX89" fmla="*/ 1076731 w 1358108"/>
                  <a:gd name="connsiteY89" fmla="*/ 76708 h 115489"/>
                  <a:gd name="connsiteX90" fmla="*/ 1067150 w 1358108"/>
                  <a:gd name="connsiteY90" fmla="*/ 79297 h 115489"/>
                  <a:gd name="connsiteX91" fmla="*/ 1055886 w 1358108"/>
                  <a:gd name="connsiteY91" fmla="*/ 65314 h 115489"/>
                  <a:gd name="connsiteX92" fmla="*/ 1087218 w 1358108"/>
                  <a:gd name="connsiteY92" fmla="*/ 65314 h 115489"/>
                  <a:gd name="connsiteX93" fmla="*/ 1089549 w 1358108"/>
                  <a:gd name="connsiteY93" fmla="*/ 62984 h 115489"/>
                  <a:gd name="connsiteX94" fmla="*/ 1089549 w 1358108"/>
                  <a:gd name="connsiteY94" fmla="*/ 60394 h 115489"/>
                  <a:gd name="connsiteX95" fmla="*/ 1063654 w 1358108"/>
                  <a:gd name="connsiteY95" fmla="*/ 26990 h 115489"/>
                  <a:gd name="connsiteX96" fmla="*/ 1037760 w 1358108"/>
                  <a:gd name="connsiteY96" fmla="*/ 59617 h 115489"/>
                  <a:gd name="connsiteX97" fmla="*/ 1068057 w 1358108"/>
                  <a:gd name="connsiteY97" fmla="*/ 92892 h 115489"/>
                  <a:gd name="connsiteX98" fmla="*/ 1085018 w 1358108"/>
                  <a:gd name="connsiteY98" fmla="*/ 88360 h 115489"/>
                  <a:gd name="connsiteX99" fmla="*/ 994386 w 1358108"/>
                  <a:gd name="connsiteY99" fmla="*/ 48224 h 115489"/>
                  <a:gd name="connsiteX100" fmla="*/ 1002414 w 1358108"/>
                  <a:gd name="connsiteY100" fmla="*/ 39161 h 115489"/>
                  <a:gd name="connsiteX101" fmla="*/ 1010830 w 1358108"/>
                  <a:gd name="connsiteY101" fmla="*/ 48353 h 115489"/>
                  <a:gd name="connsiteX102" fmla="*/ 1002414 w 1358108"/>
                  <a:gd name="connsiteY102" fmla="*/ 57157 h 115489"/>
                  <a:gd name="connsiteX103" fmla="*/ 994386 w 1358108"/>
                  <a:gd name="connsiteY103" fmla="*/ 48224 h 115489"/>
                  <a:gd name="connsiteX104" fmla="*/ 1003320 w 1358108"/>
                  <a:gd name="connsiteY104" fmla="*/ 89784 h 115489"/>
                  <a:gd name="connsiteX105" fmla="*/ 1014196 w 1358108"/>
                  <a:gd name="connsiteY105" fmla="*/ 95870 h 115489"/>
                  <a:gd name="connsiteX106" fmla="*/ 1001249 w 1358108"/>
                  <a:gd name="connsiteY106" fmla="*/ 103768 h 115489"/>
                  <a:gd name="connsiteX107" fmla="*/ 989855 w 1358108"/>
                  <a:gd name="connsiteY107" fmla="*/ 96129 h 115489"/>
                  <a:gd name="connsiteX108" fmla="*/ 991279 w 1358108"/>
                  <a:gd name="connsiteY108" fmla="*/ 89784 h 115489"/>
                  <a:gd name="connsiteX109" fmla="*/ 1031545 w 1358108"/>
                  <a:gd name="connsiteY109" fmla="*/ 93410 h 115489"/>
                  <a:gd name="connsiteX110" fmla="*/ 1009664 w 1358108"/>
                  <a:gd name="connsiteY110" fmla="*/ 75543 h 115489"/>
                  <a:gd name="connsiteX111" fmla="*/ 998012 w 1358108"/>
                  <a:gd name="connsiteY111" fmla="*/ 75543 h 115489"/>
                  <a:gd name="connsiteX112" fmla="*/ 993998 w 1358108"/>
                  <a:gd name="connsiteY112" fmla="*/ 72435 h 115489"/>
                  <a:gd name="connsiteX113" fmla="*/ 995810 w 1358108"/>
                  <a:gd name="connsiteY113" fmla="*/ 67774 h 115489"/>
                  <a:gd name="connsiteX114" fmla="*/ 1002414 w 1358108"/>
                  <a:gd name="connsiteY114" fmla="*/ 67774 h 115489"/>
                  <a:gd name="connsiteX115" fmla="*/ 1027014 w 1358108"/>
                  <a:gd name="connsiteY115" fmla="*/ 48612 h 115489"/>
                  <a:gd name="connsiteX116" fmla="*/ 1025071 w 1358108"/>
                  <a:gd name="connsiteY116" fmla="*/ 39549 h 115489"/>
                  <a:gd name="connsiteX117" fmla="*/ 1027272 w 1358108"/>
                  <a:gd name="connsiteY117" fmla="*/ 38643 h 115489"/>
                  <a:gd name="connsiteX118" fmla="*/ 1031286 w 1358108"/>
                  <a:gd name="connsiteY118" fmla="*/ 32687 h 115489"/>
                  <a:gd name="connsiteX119" fmla="*/ 1031286 w 1358108"/>
                  <a:gd name="connsiteY119" fmla="*/ 32687 h 115489"/>
                  <a:gd name="connsiteX120" fmla="*/ 1027014 w 1358108"/>
                  <a:gd name="connsiteY120" fmla="*/ 28285 h 115489"/>
                  <a:gd name="connsiteX121" fmla="*/ 1012383 w 1358108"/>
                  <a:gd name="connsiteY121" fmla="*/ 28285 h 115489"/>
                  <a:gd name="connsiteX122" fmla="*/ 1002026 w 1358108"/>
                  <a:gd name="connsiteY122" fmla="*/ 26731 h 115489"/>
                  <a:gd name="connsiteX123" fmla="*/ 977555 w 1358108"/>
                  <a:gd name="connsiteY123" fmla="*/ 47447 h 115489"/>
                  <a:gd name="connsiteX124" fmla="*/ 985194 w 1358108"/>
                  <a:gd name="connsiteY124" fmla="*/ 64020 h 115489"/>
                  <a:gd name="connsiteX125" fmla="*/ 978202 w 1358108"/>
                  <a:gd name="connsiteY125" fmla="*/ 76967 h 115489"/>
                  <a:gd name="connsiteX126" fmla="*/ 983382 w 1358108"/>
                  <a:gd name="connsiteY126" fmla="*/ 87454 h 115489"/>
                  <a:gd name="connsiteX127" fmla="*/ 975354 w 1358108"/>
                  <a:gd name="connsiteY127" fmla="*/ 99107 h 115489"/>
                  <a:gd name="connsiteX128" fmla="*/ 1001249 w 1358108"/>
                  <a:gd name="connsiteY128" fmla="*/ 115420 h 115489"/>
                  <a:gd name="connsiteX129" fmla="*/ 1031286 w 1358108"/>
                  <a:gd name="connsiteY129" fmla="*/ 93539 h 115489"/>
                  <a:gd name="connsiteX130" fmla="*/ 949201 w 1358108"/>
                  <a:gd name="connsiteY130" fmla="*/ 53791 h 115489"/>
                  <a:gd name="connsiteX131" fmla="*/ 933016 w 1358108"/>
                  <a:gd name="connsiteY131" fmla="*/ 53791 h 115489"/>
                  <a:gd name="connsiteX132" fmla="*/ 941173 w 1358108"/>
                  <a:gd name="connsiteY132" fmla="*/ 39679 h 115489"/>
                  <a:gd name="connsiteX133" fmla="*/ 949201 w 1358108"/>
                  <a:gd name="connsiteY133" fmla="*/ 53791 h 115489"/>
                  <a:gd name="connsiteX134" fmla="*/ 962148 w 1358108"/>
                  <a:gd name="connsiteY134" fmla="*/ 88490 h 115489"/>
                  <a:gd name="connsiteX135" fmla="*/ 963649 w 1358108"/>
                  <a:gd name="connsiteY135" fmla="*/ 81887 h 115489"/>
                  <a:gd name="connsiteX136" fmla="*/ 963572 w 1358108"/>
                  <a:gd name="connsiteY136" fmla="*/ 81757 h 115489"/>
                  <a:gd name="connsiteX137" fmla="*/ 961501 w 1358108"/>
                  <a:gd name="connsiteY137" fmla="*/ 78391 h 115489"/>
                  <a:gd name="connsiteX138" fmla="*/ 954509 w 1358108"/>
                  <a:gd name="connsiteY138" fmla="*/ 76837 h 115489"/>
                  <a:gd name="connsiteX139" fmla="*/ 944798 w 1358108"/>
                  <a:gd name="connsiteY139" fmla="*/ 79427 h 115489"/>
                  <a:gd name="connsiteX140" fmla="*/ 933534 w 1358108"/>
                  <a:gd name="connsiteY140" fmla="*/ 65444 h 115489"/>
                  <a:gd name="connsiteX141" fmla="*/ 964996 w 1358108"/>
                  <a:gd name="connsiteY141" fmla="*/ 65444 h 115489"/>
                  <a:gd name="connsiteX142" fmla="*/ 963701 w 1358108"/>
                  <a:gd name="connsiteY142" fmla="*/ 62854 h 115489"/>
                  <a:gd name="connsiteX143" fmla="*/ 963701 w 1358108"/>
                  <a:gd name="connsiteY143" fmla="*/ 60265 h 115489"/>
                  <a:gd name="connsiteX144" fmla="*/ 937807 w 1358108"/>
                  <a:gd name="connsiteY144" fmla="*/ 26861 h 115489"/>
                  <a:gd name="connsiteX145" fmla="*/ 911912 w 1358108"/>
                  <a:gd name="connsiteY145" fmla="*/ 59488 h 115489"/>
                  <a:gd name="connsiteX146" fmla="*/ 942338 w 1358108"/>
                  <a:gd name="connsiteY146" fmla="*/ 92763 h 115489"/>
                  <a:gd name="connsiteX147" fmla="*/ 959299 w 1358108"/>
                  <a:gd name="connsiteY147" fmla="*/ 88231 h 115489"/>
                  <a:gd name="connsiteX148" fmla="*/ 868021 w 1358108"/>
                  <a:gd name="connsiteY148" fmla="*/ 48094 h 115489"/>
                  <a:gd name="connsiteX149" fmla="*/ 876178 w 1358108"/>
                  <a:gd name="connsiteY149" fmla="*/ 39031 h 115489"/>
                  <a:gd name="connsiteX150" fmla="*/ 884464 w 1358108"/>
                  <a:gd name="connsiteY150" fmla="*/ 48224 h 115489"/>
                  <a:gd name="connsiteX151" fmla="*/ 876178 w 1358108"/>
                  <a:gd name="connsiteY151" fmla="*/ 57028 h 115489"/>
                  <a:gd name="connsiteX152" fmla="*/ 868021 w 1358108"/>
                  <a:gd name="connsiteY152" fmla="*/ 48094 h 115489"/>
                  <a:gd name="connsiteX153" fmla="*/ 877084 w 1358108"/>
                  <a:gd name="connsiteY153" fmla="*/ 89655 h 115489"/>
                  <a:gd name="connsiteX154" fmla="*/ 887960 w 1358108"/>
                  <a:gd name="connsiteY154" fmla="*/ 95741 h 115489"/>
                  <a:gd name="connsiteX155" fmla="*/ 875013 w 1358108"/>
                  <a:gd name="connsiteY155" fmla="*/ 103638 h 115489"/>
                  <a:gd name="connsiteX156" fmla="*/ 863619 w 1358108"/>
                  <a:gd name="connsiteY156" fmla="*/ 95999 h 115489"/>
                  <a:gd name="connsiteX157" fmla="*/ 864914 w 1358108"/>
                  <a:gd name="connsiteY157" fmla="*/ 89655 h 115489"/>
                  <a:gd name="connsiteX158" fmla="*/ 905180 w 1358108"/>
                  <a:gd name="connsiteY158" fmla="*/ 93281 h 115489"/>
                  <a:gd name="connsiteX159" fmla="*/ 883428 w 1358108"/>
                  <a:gd name="connsiteY159" fmla="*/ 75413 h 115489"/>
                  <a:gd name="connsiteX160" fmla="*/ 871776 w 1358108"/>
                  <a:gd name="connsiteY160" fmla="*/ 75413 h 115489"/>
                  <a:gd name="connsiteX161" fmla="*/ 867633 w 1358108"/>
                  <a:gd name="connsiteY161" fmla="*/ 72306 h 115489"/>
                  <a:gd name="connsiteX162" fmla="*/ 869574 w 1358108"/>
                  <a:gd name="connsiteY162" fmla="*/ 67645 h 115489"/>
                  <a:gd name="connsiteX163" fmla="*/ 876178 w 1358108"/>
                  <a:gd name="connsiteY163" fmla="*/ 67645 h 115489"/>
                  <a:gd name="connsiteX164" fmla="*/ 900648 w 1358108"/>
                  <a:gd name="connsiteY164" fmla="*/ 48483 h 115489"/>
                  <a:gd name="connsiteX165" fmla="*/ 898835 w 1358108"/>
                  <a:gd name="connsiteY165" fmla="*/ 39420 h 115489"/>
                  <a:gd name="connsiteX166" fmla="*/ 901036 w 1358108"/>
                  <a:gd name="connsiteY166" fmla="*/ 38513 h 115489"/>
                  <a:gd name="connsiteX167" fmla="*/ 904921 w 1358108"/>
                  <a:gd name="connsiteY167" fmla="*/ 32558 h 115489"/>
                  <a:gd name="connsiteX168" fmla="*/ 904921 w 1358108"/>
                  <a:gd name="connsiteY168" fmla="*/ 32558 h 115489"/>
                  <a:gd name="connsiteX169" fmla="*/ 900648 w 1358108"/>
                  <a:gd name="connsiteY169" fmla="*/ 28156 h 115489"/>
                  <a:gd name="connsiteX170" fmla="*/ 886147 w 1358108"/>
                  <a:gd name="connsiteY170" fmla="*/ 28156 h 115489"/>
                  <a:gd name="connsiteX171" fmla="*/ 875790 w 1358108"/>
                  <a:gd name="connsiteY171" fmla="*/ 26602 h 115489"/>
                  <a:gd name="connsiteX172" fmla="*/ 851319 w 1358108"/>
                  <a:gd name="connsiteY172" fmla="*/ 47317 h 115489"/>
                  <a:gd name="connsiteX173" fmla="*/ 858829 w 1358108"/>
                  <a:gd name="connsiteY173" fmla="*/ 63890 h 115489"/>
                  <a:gd name="connsiteX174" fmla="*/ 851837 w 1358108"/>
                  <a:gd name="connsiteY174" fmla="*/ 76837 h 115489"/>
                  <a:gd name="connsiteX175" fmla="*/ 857146 w 1358108"/>
                  <a:gd name="connsiteY175" fmla="*/ 87325 h 115489"/>
                  <a:gd name="connsiteX176" fmla="*/ 849118 w 1358108"/>
                  <a:gd name="connsiteY176" fmla="*/ 98977 h 115489"/>
                  <a:gd name="connsiteX177" fmla="*/ 875013 w 1358108"/>
                  <a:gd name="connsiteY177" fmla="*/ 115291 h 115489"/>
                  <a:gd name="connsiteX178" fmla="*/ 905050 w 1358108"/>
                  <a:gd name="connsiteY178" fmla="*/ 93410 h 115489"/>
                  <a:gd name="connsiteX179" fmla="*/ 785029 w 1358108"/>
                  <a:gd name="connsiteY179" fmla="*/ 41621 h 115489"/>
                  <a:gd name="connsiteX180" fmla="*/ 785029 w 1358108"/>
                  <a:gd name="connsiteY180" fmla="*/ 76967 h 115489"/>
                  <a:gd name="connsiteX181" fmla="*/ 802767 w 1358108"/>
                  <a:gd name="connsiteY181" fmla="*/ 92763 h 115489"/>
                  <a:gd name="connsiteX182" fmla="*/ 810147 w 1358108"/>
                  <a:gd name="connsiteY182" fmla="*/ 91727 h 115489"/>
                  <a:gd name="connsiteX183" fmla="*/ 813901 w 1358108"/>
                  <a:gd name="connsiteY183" fmla="*/ 85771 h 115489"/>
                  <a:gd name="connsiteX184" fmla="*/ 812865 w 1358108"/>
                  <a:gd name="connsiteY184" fmla="*/ 80980 h 115489"/>
                  <a:gd name="connsiteX185" fmla="*/ 810160 w 1358108"/>
                  <a:gd name="connsiteY185" fmla="*/ 79103 h 115489"/>
                  <a:gd name="connsiteX186" fmla="*/ 809888 w 1358108"/>
                  <a:gd name="connsiteY186" fmla="*/ 79168 h 115489"/>
                  <a:gd name="connsiteX187" fmla="*/ 807040 w 1358108"/>
                  <a:gd name="connsiteY187" fmla="*/ 79168 h 115489"/>
                  <a:gd name="connsiteX188" fmla="*/ 802378 w 1358108"/>
                  <a:gd name="connsiteY188" fmla="*/ 72565 h 115489"/>
                  <a:gd name="connsiteX189" fmla="*/ 802378 w 1358108"/>
                  <a:gd name="connsiteY189" fmla="*/ 41232 h 115489"/>
                  <a:gd name="connsiteX190" fmla="*/ 808334 w 1358108"/>
                  <a:gd name="connsiteY190" fmla="*/ 41232 h 115489"/>
                  <a:gd name="connsiteX191" fmla="*/ 813254 w 1358108"/>
                  <a:gd name="connsiteY191" fmla="*/ 36313 h 115489"/>
                  <a:gd name="connsiteX192" fmla="*/ 813254 w 1358108"/>
                  <a:gd name="connsiteY192" fmla="*/ 32946 h 115489"/>
                  <a:gd name="connsiteX193" fmla="*/ 808334 w 1358108"/>
                  <a:gd name="connsiteY193" fmla="*/ 28156 h 115489"/>
                  <a:gd name="connsiteX194" fmla="*/ 801731 w 1358108"/>
                  <a:gd name="connsiteY194" fmla="*/ 28156 h 115489"/>
                  <a:gd name="connsiteX195" fmla="*/ 801731 w 1358108"/>
                  <a:gd name="connsiteY195" fmla="*/ 15208 h 115489"/>
                  <a:gd name="connsiteX196" fmla="*/ 797769 w 1358108"/>
                  <a:gd name="connsiteY196" fmla="*/ 11143 h 115489"/>
                  <a:gd name="connsiteX197" fmla="*/ 797070 w 1358108"/>
                  <a:gd name="connsiteY197" fmla="*/ 11195 h 115489"/>
                  <a:gd name="connsiteX198" fmla="*/ 789172 w 1358108"/>
                  <a:gd name="connsiteY198" fmla="*/ 12489 h 115489"/>
                  <a:gd name="connsiteX199" fmla="*/ 784382 w 1358108"/>
                  <a:gd name="connsiteY199" fmla="*/ 18186 h 115489"/>
                  <a:gd name="connsiteX200" fmla="*/ 784382 w 1358108"/>
                  <a:gd name="connsiteY200" fmla="*/ 28673 h 115489"/>
                  <a:gd name="connsiteX201" fmla="*/ 782440 w 1358108"/>
                  <a:gd name="connsiteY201" fmla="*/ 28673 h 115489"/>
                  <a:gd name="connsiteX202" fmla="*/ 777519 w 1358108"/>
                  <a:gd name="connsiteY202" fmla="*/ 33464 h 115489"/>
                  <a:gd name="connsiteX203" fmla="*/ 777519 w 1358108"/>
                  <a:gd name="connsiteY203" fmla="*/ 36960 h 115489"/>
                  <a:gd name="connsiteX204" fmla="*/ 782440 w 1358108"/>
                  <a:gd name="connsiteY204" fmla="*/ 41880 h 115489"/>
                  <a:gd name="connsiteX205" fmla="*/ 749812 w 1358108"/>
                  <a:gd name="connsiteY205" fmla="*/ 91079 h 115489"/>
                  <a:gd name="connsiteX206" fmla="*/ 754603 w 1358108"/>
                  <a:gd name="connsiteY206" fmla="*/ 86159 h 115489"/>
                  <a:gd name="connsiteX207" fmla="*/ 754603 w 1358108"/>
                  <a:gd name="connsiteY207" fmla="*/ 46541 h 115489"/>
                  <a:gd name="connsiteX208" fmla="*/ 763666 w 1358108"/>
                  <a:gd name="connsiteY208" fmla="*/ 43563 h 115489"/>
                  <a:gd name="connsiteX209" fmla="*/ 767162 w 1358108"/>
                  <a:gd name="connsiteY209" fmla="*/ 43563 h 115489"/>
                  <a:gd name="connsiteX210" fmla="*/ 770658 w 1358108"/>
                  <a:gd name="connsiteY210" fmla="*/ 41362 h 115489"/>
                  <a:gd name="connsiteX211" fmla="*/ 772729 w 1358108"/>
                  <a:gd name="connsiteY211" fmla="*/ 29709 h 115489"/>
                  <a:gd name="connsiteX212" fmla="*/ 770955 w 1358108"/>
                  <a:gd name="connsiteY212" fmla="*/ 27159 h 115489"/>
                  <a:gd name="connsiteX213" fmla="*/ 770658 w 1358108"/>
                  <a:gd name="connsiteY213" fmla="*/ 27120 h 115489"/>
                  <a:gd name="connsiteX214" fmla="*/ 768198 w 1358108"/>
                  <a:gd name="connsiteY214" fmla="*/ 27120 h 115489"/>
                  <a:gd name="connsiteX215" fmla="*/ 753049 w 1358108"/>
                  <a:gd name="connsiteY215" fmla="*/ 35277 h 115489"/>
                  <a:gd name="connsiteX216" fmla="*/ 753049 w 1358108"/>
                  <a:gd name="connsiteY216" fmla="*/ 32946 h 115489"/>
                  <a:gd name="connsiteX217" fmla="*/ 747094 w 1358108"/>
                  <a:gd name="connsiteY217" fmla="*/ 28285 h 115489"/>
                  <a:gd name="connsiteX218" fmla="*/ 742821 w 1358108"/>
                  <a:gd name="connsiteY218" fmla="*/ 28285 h 115489"/>
                  <a:gd name="connsiteX219" fmla="*/ 737901 w 1358108"/>
                  <a:gd name="connsiteY219" fmla="*/ 33076 h 115489"/>
                  <a:gd name="connsiteX220" fmla="*/ 737901 w 1358108"/>
                  <a:gd name="connsiteY220" fmla="*/ 85900 h 115489"/>
                  <a:gd name="connsiteX221" fmla="*/ 742821 w 1358108"/>
                  <a:gd name="connsiteY221" fmla="*/ 90821 h 115489"/>
                  <a:gd name="connsiteX222" fmla="*/ 707993 w 1358108"/>
                  <a:gd name="connsiteY222" fmla="*/ 53532 h 115489"/>
                  <a:gd name="connsiteX223" fmla="*/ 691809 w 1358108"/>
                  <a:gd name="connsiteY223" fmla="*/ 53532 h 115489"/>
                  <a:gd name="connsiteX224" fmla="*/ 699836 w 1358108"/>
                  <a:gd name="connsiteY224" fmla="*/ 39420 h 115489"/>
                  <a:gd name="connsiteX225" fmla="*/ 707993 w 1358108"/>
                  <a:gd name="connsiteY225" fmla="*/ 53532 h 115489"/>
                  <a:gd name="connsiteX226" fmla="*/ 720940 w 1358108"/>
                  <a:gd name="connsiteY226" fmla="*/ 88231 h 115489"/>
                  <a:gd name="connsiteX227" fmla="*/ 722494 w 1358108"/>
                  <a:gd name="connsiteY227" fmla="*/ 81498 h 115489"/>
                  <a:gd name="connsiteX228" fmla="*/ 720422 w 1358108"/>
                  <a:gd name="connsiteY228" fmla="*/ 78132 h 115489"/>
                  <a:gd name="connsiteX229" fmla="*/ 713430 w 1358108"/>
                  <a:gd name="connsiteY229" fmla="*/ 76578 h 115489"/>
                  <a:gd name="connsiteX230" fmla="*/ 703720 w 1358108"/>
                  <a:gd name="connsiteY230" fmla="*/ 79168 h 115489"/>
                  <a:gd name="connsiteX231" fmla="*/ 692456 w 1358108"/>
                  <a:gd name="connsiteY231" fmla="*/ 65185 h 115489"/>
                  <a:gd name="connsiteX232" fmla="*/ 723788 w 1358108"/>
                  <a:gd name="connsiteY232" fmla="*/ 65185 h 115489"/>
                  <a:gd name="connsiteX233" fmla="*/ 726119 w 1358108"/>
                  <a:gd name="connsiteY233" fmla="*/ 62854 h 115489"/>
                  <a:gd name="connsiteX234" fmla="*/ 726119 w 1358108"/>
                  <a:gd name="connsiteY234" fmla="*/ 60265 h 115489"/>
                  <a:gd name="connsiteX235" fmla="*/ 700225 w 1358108"/>
                  <a:gd name="connsiteY235" fmla="*/ 26861 h 115489"/>
                  <a:gd name="connsiteX236" fmla="*/ 674330 w 1358108"/>
                  <a:gd name="connsiteY236" fmla="*/ 59488 h 115489"/>
                  <a:gd name="connsiteX237" fmla="*/ 704756 w 1358108"/>
                  <a:gd name="connsiteY237" fmla="*/ 92763 h 115489"/>
                  <a:gd name="connsiteX238" fmla="*/ 721587 w 1358108"/>
                  <a:gd name="connsiteY238" fmla="*/ 88231 h 115489"/>
                  <a:gd name="connsiteX239" fmla="*/ 647659 w 1358108"/>
                  <a:gd name="connsiteY239" fmla="*/ 53532 h 115489"/>
                  <a:gd name="connsiteX240" fmla="*/ 631475 w 1358108"/>
                  <a:gd name="connsiteY240" fmla="*/ 53532 h 115489"/>
                  <a:gd name="connsiteX241" fmla="*/ 639631 w 1358108"/>
                  <a:gd name="connsiteY241" fmla="*/ 39420 h 115489"/>
                  <a:gd name="connsiteX242" fmla="*/ 647659 w 1358108"/>
                  <a:gd name="connsiteY242" fmla="*/ 53532 h 115489"/>
                  <a:gd name="connsiteX243" fmla="*/ 660606 w 1358108"/>
                  <a:gd name="connsiteY243" fmla="*/ 88231 h 115489"/>
                  <a:gd name="connsiteX244" fmla="*/ 662107 w 1358108"/>
                  <a:gd name="connsiteY244" fmla="*/ 81628 h 115489"/>
                  <a:gd name="connsiteX245" fmla="*/ 662030 w 1358108"/>
                  <a:gd name="connsiteY245" fmla="*/ 81498 h 115489"/>
                  <a:gd name="connsiteX246" fmla="*/ 659958 w 1358108"/>
                  <a:gd name="connsiteY246" fmla="*/ 78132 h 115489"/>
                  <a:gd name="connsiteX247" fmla="*/ 652967 w 1358108"/>
                  <a:gd name="connsiteY247" fmla="*/ 76578 h 115489"/>
                  <a:gd name="connsiteX248" fmla="*/ 643386 w 1358108"/>
                  <a:gd name="connsiteY248" fmla="*/ 79168 h 115489"/>
                  <a:gd name="connsiteX249" fmla="*/ 631992 w 1358108"/>
                  <a:gd name="connsiteY249" fmla="*/ 65185 h 115489"/>
                  <a:gd name="connsiteX250" fmla="*/ 663454 w 1358108"/>
                  <a:gd name="connsiteY250" fmla="*/ 65185 h 115489"/>
                  <a:gd name="connsiteX251" fmla="*/ 665784 w 1358108"/>
                  <a:gd name="connsiteY251" fmla="*/ 62854 h 115489"/>
                  <a:gd name="connsiteX252" fmla="*/ 665784 w 1358108"/>
                  <a:gd name="connsiteY252" fmla="*/ 60265 h 115489"/>
                  <a:gd name="connsiteX253" fmla="*/ 639890 w 1358108"/>
                  <a:gd name="connsiteY253" fmla="*/ 26861 h 115489"/>
                  <a:gd name="connsiteX254" fmla="*/ 613995 w 1358108"/>
                  <a:gd name="connsiteY254" fmla="*/ 59488 h 115489"/>
                  <a:gd name="connsiteX255" fmla="*/ 644292 w 1358108"/>
                  <a:gd name="connsiteY255" fmla="*/ 92763 h 115489"/>
                  <a:gd name="connsiteX256" fmla="*/ 661253 w 1358108"/>
                  <a:gd name="connsiteY256" fmla="*/ 88231 h 115489"/>
                  <a:gd name="connsiteX257" fmla="*/ 577096 w 1358108"/>
                  <a:gd name="connsiteY257" fmla="*/ 41621 h 115489"/>
                  <a:gd name="connsiteX258" fmla="*/ 577096 w 1358108"/>
                  <a:gd name="connsiteY258" fmla="*/ 76967 h 115489"/>
                  <a:gd name="connsiteX259" fmla="*/ 594704 w 1358108"/>
                  <a:gd name="connsiteY259" fmla="*/ 92763 h 115489"/>
                  <a:gd name="connsiteX260" fmla="*/ 602214 w 1358108"/>
                  <a:gd name="connsiteY260" fmla="*/ 91727 h 115489"/>
                  <a:gd name="connsiteX261" fmla="*/ 605838 w 1358108"/>
                  <a:gd name="connsiteY261" fmla="*/ 85771 h 115489"/>
                  <a:gd name="connsiteX262" fmla="*/ 604803 w 1358108"/>
                  <a:gd name="connsiteY262" fmla="*/ 80980 h 115489"/>
                  <a:gd name="connsiteX263" fmla="*/ 602330 w 1358108"/>
                  <a:gd name="connsiteY263" fmla="*/ 79077 h 115489"/>
                  <a:gd name="connsiteX264" fmla="*/ 601954 w 1358108"/>
                  <a:gd name="connsiteY264" fmla="*/ 79168 h 115489"/>
                  <a:gd name="connsiteX265" fmla="*/ 598977 w 1358108"/>
                  <a:gd name="connsiteY265" fmla="*/ 79168 h 115489"/>
                  <a:gd name="connsiteX266" fmla="*/ 594315 w 1358108"/>
                  <a:gd name="connsiteY266" fmla="*/ 72565 h 115489"/>
                  <a:gd name="connsiteX267" fmla="*/ 594315 w 1358108"/>
                  <a:gd name="connsiteY267" fmla="*/ 41232 h 115489"/>
                  <a:gd name="connsiteX268" fmla="*/ 600918 w 1358108"/>
                  <a:gd name="connsiteY268" fmla="*/ 41232 h 115489"/>
                  <a:gd name="connsiteX269" fmla="*/ 605838 w 1358108"/>
                  <a:gd name="connsiteY269" fmla="*/ 36313 h 115489"/>
                  <a:gd name="connsiteX270" fmla="*/ 605838 w 1358108"/>
                  <a:gd name="connsiteY270" fmla="*/ 32946 h 115489"/>
                  <a:gd name="connsiteX271" fmla="*/ 600918 w 1358108"/>
                  <a:gd name="connsiteY271" fmla="*/ 28156 h 115489"/>
                  <a:gd name="connsiteX272" fmla="*/ 594315 w 1358108"/>
                  <a:gd name="connsiteY272" fmla="*/ 28156 h 115489"/>
                  <a:gd name="connsiteX273" fmla="*/ 594315 w 1358108"/>
                  <a:gd name="connsiteY273" fmla="*/ 15208 h 115489"/>
                  <a:gd name="connsiteX274" fmla="*/ 590354 w 1358108"/>
                  <a:gd name="connsiteY274" fmla="*/ 11143 h 115489"/>
                  <a:gd name="connsiteX275" fmla="*/ 589654 w 1358108"/>
                  <a:gd name="connsiteY275" fmla="*/ 11195 h 115489"/>
                  <a:gd name="connsiteX276" fmla="*/ 581886 w 1358108"/>
                  <a:gd name="connsiteY276" fmla="*/ 12489 h 115489"/>
                  <a:gd name="connsiteX277" fmla="*/ 577096 w 1358108"/>
                  <a:gd name="connsiteY277" fmla="*/ 18186 h 115489"/>
                  <a:gd name="connsiteX278" fmla="*/ 577096 w 1358108"/>
                  <a:gd name="connsiteY278" fmla="*/ 28673 h 115489"/>
                  <a:gd name="connsiteX279" fmla="*/ 575542 w 1358108"/>
                  <a:gd name="connsiteY279" fmla="*/ 28673 h 115489"/>
                  <a:gd name="connsiteX280" fmla="*/ 570622 w 1358108"/>
                  <a:gd name="connsiteY280" fmla="*/ 33464 h 115489"/>
                  <a:gd name="connsiteX281" fmla="*/ 570622 w 1358108"/>
                  <a:gd name="connsiteY281" fmla="*/ 36960 h 115489"/>
                  <a:gd name="connsiteX282" fmla="*/ 575542 w 1358108"/>
                  <a:gd name="connsiteY282" fmla="*/ 41880 h 115489"/>
                  <a:gd name="connsiteX283" fmla="*/ 545763 w 1358108"/>
                  <a:gd name="connsiteY283" fmla="*/ 53532 h 115489"/>
                  <a:gd name="connsiteX284" fmla="*/ 529579 w 1358108"/>
                  <a:gd name="connsiteY284" fmla="*/ 53532 h 115489"/>
                  <a:gd name="connsiteX285" fmla="*/ 537736 w 1358108"/>
                  <a:gd name="connsiteY285" fmla="*/ 39420 h 115489"/>
                  <a:gd name="connsiteX286" fmla="*/ 545763 w 1358108"/>
                  <a:gd name="connsiteY286" fmla="*/ 53532 h 115489"/>
                  <a:gd name="connsiteX287" fmla="*/ 558710 w 1358108"/>
                  <a:gd name="connsiteY287" fmla="*/ 88231 h 115489"/>
                  <a:gd name="connsiteX288" fmla="*/ 560212 w 1358108"/>
                  <a:gd name="connsiteY288" fmla="*/ 81628 h 115489"/>
                  <a:gd name="connsiteX289" fmla="*/ 560135 w 1358108"/>
                  <a:gd name="connsiteY289" fmla="*/ 81498 h 115489"/>
                  <a:gd name="connsiteX290" fmla="*/ 558063 w 1358108"/>
                  <a:gd name="connsiteY290" fmla="*/ 78132 h 115489"/>
                  <a:gd name="connsiteX291" fmla="*/ 551072 w 1358108"/>
                  <a:gd name="connsiteY291" fmla="*/ 76578 h 115489"/>
                  <a:gd name="connsiteX292" fmla="*/ 541361 w 1358108"/>
                  <a:gd name="connsiteY292" fmla="*/ 79168 h 115489"/>
                  <a:gd name="connsiteX293" fmla="*/ 530097 w 1358108"/>
                  <a:gd name="connsiteY293" fmla="*/ 65185 h 115489"/>
                  <a:gd name="connsiteX294" fmla="*/ 561559 w 1358108"/>
                  <a:gd name="connsiteY294" fmla="*/ 65185 h 115489"/>
                  <a:gd name="connsiteX295" fmla="*/ 563889 w 1358108"/>
                  <a:gd name="connsiteY295" fmla="*/ 62854 h 115489"/>
                  <a:gd name="connsiteX296" fmla="*/ 563889 w 1358108"/>
                  <a:gd name="connsiteY296" fmla="*/ 60265 h 115489"/>
                  <a:gd name="connsiteX297" fmla="*/ 537995 w 1358108"/>
                  <a:gd name="connsiteY297" fmla="*/ 26861 h 115489"/>
                  <a:gd name="connsiteX298" fmla="*/ 512100 w 1358108"/>
                  <a:gd name="connsiteY298" fmla="*/ 59488 h 115489"/>
                  <a:gd name="connsiteX299" fmla="*/ 542526 w 1358108"/>
                  <a:gd name="connsiteY299" fmla="*/ 92763 h 115489"/>
                  <a:gd name="connsiteX300" fmla="*/ 559488 w 1358108"/>
                  <a:gd name="connsiteY300" fmla="*/ 88231 h 115489"/>
                  <a:gd name="connsiteX301" fmla="*/ 482710 w 1358108"/>
                  <a:gd name="connsiteY301" fmla="*/ 91079 h 115489"/>
                  <a:gd name="connsiteX302" fmla="*/ 487630 w 1358108"/>
                  <a:gd name="connsiteY302" fmla="*/ 86159 h 115489"/>
                  <a:gd name="connsiteX303" fmla="*/ 487630 w 1358108"/>
                  <a:gd name="connsiteY303" fmla="*/ 46541 h 115489"/>
                  <a:gd name="connsiteX304" fmla="*/ 496693 w 1358108"/>
                  <a:gd name="connsiteY304" fmla="*/ 43563 h 115489"/>
                  <a:gd name="connsiteX305" fmla="*/ 500059 w 1358108"/>
                  <a:gd name="connsiteY305" fmla="*/ 43563 h 115489"/>
                  <a:gd name="connsiteX306" fmla="*/ 503555 w 1358108"/>
                  <a:gd name="connsiteY306" fmla="*/ 41362 h 115489"/>
                  <a:gd name="connsiteX307" fmla="*/ 505627 w 1358108"/>
                  <a:gd name="connsiteY307" fmla="*/ 29709 h 115489"/>
                  <a:gd name="connsiteX308" fmla="*/ 503866 w 1358108"/>
                  <a:gd name="connsiteY308" fmla="*/ 27146 h 115489"/>
                  <a:gd name="connsiteX309" fmla="*/ 503684 w 1358108"/>
                  <a:gd name="connsiteY309" fmla="*/ 27120 h 115489"/>
                  <a:gd name="connsiteX310" fmla="*/ 501095 w 1358108"/>
                  <a:gd name="connsiteY310" fmla="*/ 27120 h 115489"/>
                  <a:gd name="connsiteX311" fmla="*/ 486076 w 1358108"/>
                  <a:gd name="connsiteY311" fmla="*/ 35277 h 115489"/>
                  <a:gd name="connsiteX312" fmla="*/ 486076 w 1358108"/>
                  <a:gd name="connsiteY312" fmla="*/ 32946 h 115489"/>
                  <a:gd name="connsiteX313" fmla="*/ 479991 w 1358108"/>
                  <a:gd name="connsiteY313" fmla="*/ 28285 h 115489"/>
                  <a:gd name="connsiteX314" fmla="*/ 475718 w 1358108"/>
                  <a:gd name="connsiteY314" fmla="*/ 28285 h 115489"/>
                  <a:gd name="connsiteX315" fmla="*/ 470928 w 1358108"/>
                  <a:gd name="connsiteY315" fmla="*/ 33076 h 115489"/>
                  <a:gd name="connsiteX316" fmla="*/ 470928 w 1358108"/>
                  <a:gd name="connsiteY316" fmla="*/ 85900 h 115489"/>
                  <a:gd name="connsiteX317" fmla="*/ 475718 w 1358108"/>
                  <a:gd name="connsiteY317" fmla="*/ 90821 h 115489"/>
                  <a:gd name="connsiteX318" fmla="*/ 423023 w 1358108"/>
                  <a:gd name="connsiteY318" fmla="*/ 75543 h 115489"/>
                  <a:gd name="connsiteX319" fmla="*/ 423023 w 1358108"/>
                  <a:gd name="connsiteY319" fmla="*/ 44340 h 115489"/>
                  <a:gd name="connsiteX320" fmla="*/ 431827 w 1358108"/>
                  <a:gd name="connsiteY320" fmla="*/ 40715 h 115489"/>
                  <a:gd name="connsiteX321" fmla="*/ 439725 w 1358108"/>
                  <a:gd name="connsiteY321" fmla="*/ 59359 h 115489"/>
                  <a:gd name="connsiteX322" fmla="*/ 431180 w 1358108"/>
                  <a:gd name="connsiteY322" fmla="*/ 78909 h 115489"/>
                  <a:gd name="connsiteX323" fmla="*/ 423023 w 1358108"/>
                  <a:gd name="connsiteY323" fmla="*/ 75543 h 115489"/>
                  <a:gd name="connsiteX324" fmla="*/ 418103 w 1358108"/>
                  <a:gd name="connsiteY324" fmla="*/ 114385 h 115489"/>
                  <a:gd name="connsiteX325" fmla="*/ 423023 w 1358108"/>
                  <a:gd name="connsiteY325" fmla="*/ 109465 h 115489"/>
                  <a:gd name="connsiteX326" fmla="*/ 423023 w 1358108"/>
                  <a:gd name="connsiteY326" fmla="*/ 86548 h 115489"/>
                  <a:gd name="connsiteX327" fmla="*/ 437524 w 1358108"/>
                  <a:gd name="connsiteY327" fmla="*/ 92374 h 115489"/>
                  <a:gd name="connsiteX328" fmla="*/ 458240 w 1358108"/>
                  <a:gd name="connsiteY328" fmla="*/ 57934 h 115489"/>
                  <a:gd name="connsiteX329" fmla="*/ 437394 w 1358108"/>
                  <a:gd name="connsiteY329" fmla="*/ 26472 h 115489"/>
                  <a:gd name="connsiteX330" fmla="*/ 421340 w 1358108"/>
                  <a:gd name="connsiteY330" fmla="*/ 34111 h 115489"/>
                  <a:gd name="connsiteX331" fmla="*/ 421340 w 1358108"/>
                  <a:gd name="connsiteY331" fmla="*/ 32817 h 115489"/>
                  <a:gd name="connsiteX332" fmla="*/ 415125 w 1358108"/>
                  <a:gd name="connsiteY332" fmla="*/ 28026 h 115489"/>
                  <a:gd name="connsiteX333" fmla="*/ 410852 w 1358108"/>
                  <a:gd name="connsiteY333" fmla="*/ 28026 h 115489"/>
                  <a:gd name="connsiteX334" fmla="*/ 406062 w 1358108"/>
                  <a:gd name="connsiteY334" fmla="*/ 32946 h 115489"/>
                  <a:gd name="connsiteX335" fmla="*/ 406062 w 1358108"/>
                  <a:gd name="connsiteY335" fmla="*/ 109465 h 115489"/>
                  <a:gd name="connsiteX336" fmla="*/ 410852 w 1358108"/>
                  <a:gd name="connsiteY336" fmla="*/ 114385 h 115489"/>
                  <a:gd name="connsiteX337" fmla="*/ 373434 w 1358108"/>
                  <a:gd name="connsiteY337" fmla="*/ 90691 h 115489"/>
                  <a:gd name="connsiteX338" fmla="*/ 378354 w 1358108"/>
                  <a:gd name="connsiteY338" fmla="*/ 85771 h 115489"/>
                  <a:gd name="connsiteX339" fmla="*/ 378354 w 1358108"/>
                  <a:gd name="connsiteY339" fmla="*/ 46152 h 115489"/>
                  <a:gd name="connsiteX340" fmla="*/ 387418 w 1358108"/>
                  <a:gd name="connsiteY340" fmla="*/ 43175 h 115489"/>
                  <a:gd name="connsiteX341" fmla="*/ 390914 w 1358108"/>
                  <a:gd name="connsiteY341" fmla="*/ 43175 h 115489"/>
                  <a:gd name="connsiteX342" fmla="*/ 394280 w 1358108"/>
                  <a:gd name="connsiteY342" fmla="*/ 40973 h 115489"/>
                  <a:gd name="connsiteX343" fmla="*/ 396351 w 1358108"/>
                  <a:gd name="connsiteY343" fmla="*/ 29321 h 115489"/>
                  <a:gd name="connsiteX344" fmla="*/ 394591 w 1358108"/>
                  <a:gd name="connsiteY344" fmla="*/ 26757 h 115489"/>
                  <a:gd name="connsiteX345" fmla="*/ 394410 w 1358108"/>
                  <a:gd name="connsiteY345" fmla="*/ 26731 h 115489"/>
                  <a:gd name="connsiteX346" fmla="*/ 391820 w 1358108"/>
                  <a:gd name="connsiteY346" fmla="*/ 26731 h 115489"/>
                  <a:gd name="connsiteX347" fmla="*/ 376801 w 1358108"/>
                  <a:gd name="connsiteY347" fmla="*/ 34888 h 115489"/>
                  <a:gd name="connsiteX348" fmla="*/ 376801 w 1358108"/>
                  <a:gd name="connsiteY348" fmla="*/ 32558 h 115489"/>
                  <a:gd name="connsiteX349" fmla="*/ 370846 w 1358108"/>
                  <a:gd name="connsiteY349" fmla="*/ 27896 h 115489"/>
                  <a:gd name="connsiteX350" fmla="*/ 366573 w 1358108"/>
                  <a:gd name="connsiteY350" fmla="*/ 27896 h 115489"/>
                  <a:gd name="connsiteX351" fmla="*/ 361653 w 1358108"/>
                  <a:gd name="connsiteY351" fmla="*/ 32687 h 115489"/>
                  <a:gd name="connsiteX352" fmla="*/ 361653 w 1358108"/>
                  <a:gd name="connsiteY352" fmla="*/ 85512 h 115489"/>
                  <a:gd name="connsiteX353" fmla="*/ 366573 w 1358108"/>
                  <a:gd name="connsiteY353" fmla="*/ 90432 h 115489"/>
                  <a:gd name="connsiteX354" fmla="*/ 331745 w 1358108"/>
                  <a:gd name="connsiteY354" fmla="*/ 53144 h 115489"/>
                  <a:gd name="connsiteX355" fmla="*/ 315560 w 1358108"/>
                  <a:gd name="connsiteY355" fmla="*/ 53144 h 115489"/>
                  <a:gd name="connsiteX356" fmla="*/ 323588 w 1358108"/>
                  <a:gd name="connsiteY356" fmla="*/ 39031 h 115489"/>
                  <a:gd name="connsiteX357" fmla="*/ 331745 w 1358108"/>
                  <a:gd name="connsiteY357" fmla="*/ 53144 h 115489"/>
                  <a:gd name="connsiteX358" fmla="*/ 344045 w 1358108"/>
                  <a:gd name="connsiteY358" fmla="*/ 87842 h 115489"/>
                  <a:gd name="connsiteX359" fmla="*/ 345546 w 1358108"/>
                  <a:gd name="connsiteY359" fmla="*/ 81240 h 115489"/>
                  <a:gd name="connsiteX360" fmla="*/ 345469 w 1358108"/>
                  <a:gd name="connsiteY360" fmla="*/ 81110 h 115489"/>
                  <a:gd name="connsiteX361" fmla="*/ 343397 w 1358108"/>
                  <a:gd name="connsiteY361" fmla="*/ 77744 h 115489"/>
                  <a:gd name="connsiteX362" fmla="*/ 336405 w 1358108"/>
                  <a:gd name="connsiteY362" fmla="*/ 76190 h 115489"/>
                  <a:gd name="connsiteX363" fmla="*/ 326825 w 1358108"/>
                  <a:gd name="connsiteY363" fmla="*/ 78780 h 115489"/>
                  <a:gd name="connsiteX364" fmla="*/ 315560 w 1358108"/>
                  <a:gd name="connsiteY364" fmla="*/ 64796 h 115489"/>
                  <a:gd name="connsiteX365" fmla="*/ 342232 w 1358108"/>
                  <a:gd name="connsiteY365" fmla="*/ 64796 h 115489"/>
                  <a:gd name="connsiteX366" fmla="*/ 344562 w 1358108"/>
                  <a:gd name="connsiteY366" fmla="*/ 62466 h 115489"/>
                  <a:gd name="connsiteX367" fmla="*/ 344562 w 1358108"/>
                  <a:gd name="connsiteY367" fmla="*/ 59876 h 115489"/>
                  <a:gd name="connsiteX368" fmla="*/ 318668 w 1358108"/>
                  <a:gd name="connsiteY368" fmla="*/ 26472 h 115489"/>
                  <a:gd name="connsiteX369" fmla="*/ 292773 w 1358108"/>
                  <a:gd name="connsiteY369" fmla="*/ 59099 h 115489"/>
                  <a:gd name="connsiteX370" fmla="*/ 323070 w 1358108"/>
                  <a:gd name="connsiteY370" fmla="*/ 92374 h 115489"/>
                  <a:gd name="connsiteX371" fmla="*/ 340031 w 1358108"/>
                  <a:gd name="connsiteY371" fmla="*/ 87842 h 115489"/>
                  <a:gd name="connsiteX372" fmla="*/ 255874 w 1358108"/>
                  <a:gd name="connsiteY372" fmla="*/ 41232 h 115489"/>
                  <a:gd name="connsiteX373" fmla="*/ 255874 w 1358108"/>
                  <a:gd name="connsiteY373" fmla="*/ 76578 h 115489"/>
                  <a:gd name="connsiteX374" fmla="*/ 273482 w 1358108"/>
                  <a:gd name="connsiteY374" fmla="*/ 92374 h 115489"/>
                  <a:gd name="connsiteX375" fmla="*/ 280991 w 1358108"/>
                  <a:gd name="connsiteY375" fmla="*/ 91339 h 115489"/>
                  <a:gd name="connsiteX376" fmla="*/ 284616 w 1358108"/>
                  <a:gd name="connsiteY376" fmla="*/ 85382 h 115489"/>
                  <a:gd name="connsiteX377" fmla="*/ 283710 w 1358108"/>
                  <a:gd name="connsiteY377" fmla="*/ 80592 h 115489"/>
                  <a:gd name="connsiteX378" fmla="*/ 281004 w 1358108"/>
                  <a:gd name="connsiteY378" fmla="*/ 78715 h 115489"/>
                  <a:gd name="connsiteX379" fmla="*/ 280732 w 1358108"/>
                  <a:gd name="connsiteY379" fmla="*/ 78780 h 115489"/>
                  <a:gd name="connsiteX380" fmla="*/ 277755 w 1358108"/>
                  <a:gd name="connsiteY380" fmla="*/ 78780 h 115489"/>
                  <a:gd name="connsiteX381" fmla="*/ 273093 w 1358108"/>
                  <a:gd name="connsiteY381" fmla="*/ 72176 h 115489"/>
                  <a:gd name="connsiteX382" fmla="*/ 273093 w 1358108"/>
                  <a:gd name="connsiteY382" fmla="*/ 40844 h 115489"/>
                  <a:gd name="connsiteX383" fmla="*/ 279696 w 1358108"/>
                  <a:gd name="connsiteY383" fmla="*/ 40844 h 115489"/>
                  <a:gd name="connsiteX384" fmla="*/ 284616 w 1358108"/>
                  <a:gd name="connsiteY384" fmla="*/ 35924 h 115489"/>
                  <a:gd name="connsiteX385" fmla="*/ 284616 w 1358108"/>
                  <a:gd name="connsiteY385" fmla="*/ 32558 h 115489"/>
                  <a:gd name="connsiteX386" fmla="*/ 279696 w 1358108"/>
                  <a:gd name="connsiteY386" fmla="*/ 27767 h 115489"/>
                  <a:gd name="connsiteX387" fmla="*/ 273093 w 1358108"/>
                  <a:gd name="connsiteY387" fmla="*/ 27767 h 115489"/>
                  <a:gd name="connsiteX388" fmla="*/ 273093 w 1358108"/>
                  <a:gd name="connsiteY388" fmla="*/ 14820 h 115489"/>
                  <a:gd name="connsiteX389" fmla="*/ 269132 w 1358108"/>
                  <a:gd name="connsiteY389" fmla="*/ 10755 h 115489"/>
                  <a:gd name="connsiteX390" fmla="*/ 268432 w 1358108"/>
                  <a:gd name="connsiteY390" fmla="*/ 10806 h 115489"/>
                  <a:gd name="connsiteX391" fmla="*/ 260664 w 1358108"/>
                  <a:gd name="connsiteY391" fmla="*/ 12101 h 115489"/>
                  <a:gd name="connsiteX392" fmla="*/ 255874 w 1358108"/>
                  <a:gd name="connsiteY392" fmla="*/ 17798 h 115489"/>
                  <a:gd name="connsiteX393" fmla="*/ 255874 w 1358108"/>
                  <a:gd name="connsiteY393" fmla="*/ 28285 h 115489"/>
                  <a:gd name="connsiteX394" fmla="*/ 254320 w 1358108"/>
                  <a:gd name="connsiteY394" fmla="*/ 28285 h 115489"/>
                  <a:gd name="connsiteX395" fmla="*/ 249530 w 1358108"/>
                  <a:gd name="connsiteY395" fmla="*/ 33076 h 115489"/>
                  <a:gd name="connsiteX396" fmla="*/ 249530 w 1358108"/>
                  <a:gd name="connsiteY396" fmla="*/ 36960 h 115489"/>
                  <a:gd name="connsiteX397" fmla="*/ 254320 w 1358108"/>
                  <a:gd name="connsiteY397" fmla="*/ 41880 h 115489"/>
                  <a:gd name="connsiteX398" fmla="*/ 202531 w 1358108"/>
                  <a:gd name="connsiteY398" fmla="*/ 90691 h 115489"/>
                  <a:gd name="connsiteX399" fmla="*/ 207451 w 1358108"/>
                  <a:gd name="connsiteY399" fmla="*/ 85771 h 115489"/>
                  <a:gd name="connsiteX400" fmla="*/ 207451 w 1358108"/>
                  <a:gd name="connsiteY400" fmla="*/ 43951 h 115489"/>
                  <a:gd name="connsiteX401" fmla="*/ 216513 w 1358108"/>
                  <a:gd name="connsiteY401" fmla="*/ 40326 h 115489"/>
                  <a:gd name="connsiteX402" fmla="*/ 222210 w 1358108"/>
                  <a:gd name="connsiteY402" fmla="*/ 47706 h 115489"/>
                  <a:gd name="connsiteX403" fmla="*/ 222210 w 1358108"/>
                  <a:gd name="connsiteY403" fmla="*/ 85771 h 115489"/>
                  <a:gd name="connsiteX404" fmla="*/ 227130 w 1358108"/>
                  <a:gd name="connsiteY404" fmla="*/ 90691 h 115489"/>
                  <a:gd name="connsiteX405" fmla="*/ 234770 w 1358108"/>
                  <a:gd name="connsiteY405" fmla="*/ 90691 h 115489"/>
                  <a:gd name="connsiteX406" fmla="*/ 239690 w 1358108"/>
                  <a:gd name="connsiteY406" fmla="*/ 85771 h 115489"/>
                  <a:gd name="connsiteX407" fmla="*/ 239690 w 1358108"/>
                  <a:gd name="connsiteY407" fmla="*/ 43822 h 115489"/>
                  <a:gd name="connsiteX408" fmla="*/ 223376 w 1358108"/>
                  <a:gd name="connsiteY408" fmla="*/ 26472 h 115489"/>
                  <a:gd name="connsiteX409" fmla="*/ 205638 w 1358108"/>
                  <a:gd name="connsiteY409" fmla="*/ 34111 h 115489"/>
                  <a:gd name="connsiteX410" fmla="*/ 205638 w 1358108"/>
                  <a:gd name="connsiteY410" fmla="*/ 32817 h 115489"/>
                  <a:gd name="connsiteX411" fmla="*/ 199423 w 1358108"/>
                  <a:gd name="connsiteY411" fmla="*/ 28026 h 115489"/>
                  <a:gd name="connsiteX412" fmla="*/ 195151 w 1358108"/>
                  <a:gd name="connsiteY412" fmla="*/ 28026 h 115489"/>
                  <a:gd name="connsiteX413" fmla="*/ 190231 w 1358108"/>
                  <a:gd name="connsiteY413" fmla="*/ 32946 h 115489"/>
                  <a:gd name="connsiteX414" fmla="*/ 190231 w 1358108"/>
                  <a:gd name="connsiteY414" fmla="*/ 85771 h 115489"/>
                  <a:gd name="connsiteX415" fmla="*/ 195151 w 1358108"/>
                  <a:gd name="connsiteY415" fmla="*/ 90691 h 115489"/>
                  <a:gd name="connsiteX416" fmla="*/ 176636 w 1358108"/>
                  <a:gd name="connsiteY416" fmla="*/ 10418 h 115489"/>
                  <a:gd name="connsiteX417" fmla="*/ 166149 w 1358108"/>
                  <a:gd name="connsiteY417" fmla="*/ -69 h 115489"/>
                  <a:gd name="connsiteX418" fmla="*/ 155662 w 1358108"/>
                  <a:gd name="connsiteY418" fmla="*/ 10418 h 115489"/>
                  <a:gd name="connsiteX419" fmla="*/ 166149 w 1358108"/>
                  <a:gd name="connsiteY419" fmla="*/ 20905 h 115489"/>
                  <a:gd name="connsiteX420" fmla="*/ 166278 w 1358108"/>
                  <a:gd name="connsiteY420" fmla="*/ 20905 h 115489"/>
                  <a:gd name="connsiteX421" fmla="*/ 176636 w 1358108"/>
                  <a:gd name="connsiteY421" fmla="*/ 10547 h 115489"/>
                  <a:gd name="connsiteX422" fmla="*/ 176636 w 1358108"/>
                  <a:gd name="connsiteY422" fmla="*/ 10418 h 115489"/>
                  <a:gd name="connsiteX423" fmla="*/ 170033 w 1358108"/>
                  <a:gd name="connsiteY423" fmla="*/ 90691 h 115489"/>
                  <a:gd name="connsiteX424" fmla="*/ 174953 w 1358108"/>
                  <a:gd name="connsiteY424" fmla="*/ 85771 h 115489"/>
                  <a:gd name="connsiteX425" fmla="*/ 174953 w 1358108"/>
                  <a:gd name="connsiteY425" fmla="*/ 32946 h 115489"/>
                  <a:gd name="connsiteX426" fmla="*/ 170033 w 1358108"/>
                  <a:gd name="connsiteY426" fmla="*/ 28156 h 115489"/>
                  <a:gd name="connsiteX427" fmla="*/ 155273 w 1358108"/>
                  <a:gd name="connsiteY427" fmla="*/ 28156 h 115489"/>
                  <a:gd name="connsiteX428" fmla="*/ 150483 w 1358108"/>
                  <a:gd name="connsiteY428" fmla="*/ 32946 h 115489"/>
                  <a:gd name="connsiteX429" fmla="*/ 150483 w 1358108"/>
                  <a:gd name="connsiteY429" fmla="*/ 34500 h 115489"/>
                  <a:gd name="connsiteX430" fmla="*/ 155143 w 1358108"/>
                  <a:gd name="connsiteY430" fmla="*/ 40455 h 115489"/>
                  <a:gd name="connsiteX431" fmla="*/ 157474 w 1358108"/>
                  <a:gd name="connsiteY431" fmla="*/ 41103 h 115489"/>
                  <a:gd name="connsiteX432" fmla="*/ 157474 w 1358108"/>
                  <a:gd name="connsiteY432" fmla="*/ 85771 h 115489"/>
                  <a:gd name="connsiteX433" fmla="*/ 162394 w 1358108"/>
                  <a:gd name="connsiteY433" fmla="*/ 90691 h 115489"/>
                  <a:gd name="connsiteX434" fmla="*/ 75000 w 1358108"/>
                  <a:gd name="connsiteY434" fmla="*/ 90691 h 115489"/>
                  <a:gd name="connsiteX435" fmla="*/ 79920 w 1358108"/>
                  <a:gd name="connsiteY435" fmla="*/ 85771 h 115489"/>
                  <a:gd name="connsiteX436" fmla="*/ 79920 w 1358108"/>
                  <a:gd name="connsiteY436" fmla="*/ 43951 h 115489"/>
                  <a:gd name="connsiteX437" fmla="*/ 88983 w 1358108"/>
                  <a:gd name="connsiteY437" fmla="*/ 40326 h 115489"/>
                  <a:gd name="connsiteX438" fmla="*/ 94809 w 1358108"/>
                  <a:gd name="connsiteY438" fmla="*/ 47706 h 115489"/>
                  <a:gd name="connsiteX439" fmla="*/ 94809 w 1358108"/>
                  <a:gd name="connsiteY439" fmla="*/ 85771 h 115489"/>
                  <a:gd name="connsiteX440" fmla="*/ 99600 w 1358108"/>
                  <a:gd name="connsiteY440" fmla="*/ 90691 h 115489"/>
                  <a:gd name="connsiteX441" fmla="*/ 107238 w 1358108"/>
                  <a:gd name="connsiteY441" fmla="*/ 90691 h 115489"/>
                  <a:gd name="connsiteX442" fmla="*/ 112158 w 1358108"/>
                  <a:gd name="connsiteY442" fmla="*/ 85771 h 115489"/>
                  <a:gd name="connsiteX443" fmla="*/ 112158 w 1358108"/>
                  <a:gd name="connsiteY443" fmla="*/ 43822 h 115489"/>
                  <a:gd name="connsiteX444" fmla="*/ 95845 w 1358108"/>
                  <a:gd name="connsiteY444" fmla="*/ 26472 h 115489"/>
                  <a:gd name="connsiteX445" fmla="*/ 78237 w 1358108"/>
                  <a:gd name="connsiteY445" fmla="*/ 34111 h 115489"/>
                  <a:gd name="connsiteX446" fmla="*/ 78237 w 1358108"/>
                  <a:gd name="connsiteY446" fmla="*/ 32817 h 115489"/>
                  <a:gd name="connsiteX447" fmla="*/ 72152 w 1358108"/>
                  <a:gd name="connsiteY447" fmla="*/ 28026 h 115489"/>
                  <a:gd name="connsiteX448" fmla="*/ 67749 w 1358108"/>
                  <a:gd name="connsiteY448" fmla="*/ 28026 h 115489"/>
                  <a:gd name="connsiteX449" fmla="*/ 62959 w 1358108"/>
                  <a:gd name="connsiteY449" fmla="*/ 32946 h 115489"/>
                  <a:gd name="connsiteX450" fmla="*/ 62959 w 1358108"/>
                  <a:gd name="connsiteY450" fmla="*/ 85771 h 115489"/>
                  <a:gd name="connsiteX451" fmla="*/ 67749 w 1358108"/>
                  <a:gd name="connsiteY451" fmla="*/ 90691 h 115489"/>
                  <a:gd name="connsiteX452" fmla="*/ 33180 w 1358108"/>
                  <a:gd name="connsiteY452" fmla="*/ 53144 h 115489"/>
                  <a:gd name="connsiteX453" fmla="*/ 16996 w 1358108"/>
                  <a:gd name="connsiteY453" fmla="*/ 53144 h 115489"/>
                  <a:gd name="connsiteX454" fmla="*/ 25153 w 1358108"/>
                  <a:gd name="connsiteY454" fmla="*/ 39031 h 115489"/>
                  <a:gd name="connsiteX455" fmla="*/ 33180 w 1358108"/>
                  <a:gd name="connsiteY455" fmla="*/ 53144 h 115489"/>
                  <a:gd name="connsiteX456" fmla="*/ 46128 w 1358108"/>
                  <a:gd name="connsiteY456" fmla="*/ 87842 h 115489"/>
                  <a:gd name="connsiteX457" fmla="*/ 47629 w 1358108"/>
                  <a:gd name="connsiteY457" fmla="*/ 81240 h 115489"/>
                  <a:gd name="connsiteX458" fmla="*/ 47552 w 1358108"/>
                  <a:gd name="connsiteY458" fmla="*/ 81110 h 115489"/>
                  <a:gd name="connsiteX459" fmla="*/ 45480 w 1358108"/>
                  <a:gd name="connsiteY459" fmla="*/ 77744 h 115489"/>
                  <a:gd name="connsiteX460" fmla="*/ 38488 w 1358108"/>
                  <a:gd name="connsiteY460" fmla="*/ 76190 h 115489"/>
                  <a:gd name="connsiteX461" fmla="*/ 28778 w 1358108"/>
                  <a:gd name="connsiteY461" fmla="*/ 78780 h 115489"/>
                  <a:gd name="connsiteX462" fmla="*/ 17514 w 1358108"/>
                  <a:gd name="connsiteY462" fmla="*/ 64796 h 115489"/>
                  <a:gd name="connsiteX463" fmla="*/ 48976 w 1358108"/>
                  <a:gd name="connsiteY463" fmla="*/ 64796 h 115489"/>
                  <a:gd name="connsiteX464" fmla="*/ 51307 w 1358108"/>
                  <a:gd name="connsiteY464" fmla="*/ 62466 h 115489"/>
                  <a:gd name="connsiteX465" fmla="*/ 51307 w 1358108"/>
                  <a:gd name="connsiteY465" fmla="*/ 59876 h 115489"/>
                  <a:gd name="connsiteX466" fmla="*/ 25412 w 1358108"/>
                  <a:gd name="connsiteY466" fmla="*/ 26472 h 115489"/>
                  <a:gd name="connsiteX467" fmla="*/ -482 w 1358108"/>
                  <a:gd name="connsiteY467" fmla="*/ 59099 h 115489"/>
                  <a:gd name="connsiteX468" fmla="*/ 29943 w 1358108"/>
                  <a:gd name="connsiteY468" fmla="*/ 92374 h 115489"/>
                  <a:gd name="connsiteX469" fmla="*/ 46904 w 1358108"/>
                  <a:gd name="connsiteY469" fmla="*/ 87842 h 11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358108" h="115489">
                    <a:moveTo>
                      <a:pt x="1357558" y="81498"/>
                    </a:moveTo>
                    <a:cubicBezTo>
                      <a:pt x="1357415" y="75452"/>
                      <a:pt x="1352469" y="70623"/>
                      <a:pt x="1346423" y="70623"/>
                    </a:cubicBezTo>
                    <a:cubicBezTo>
                      <a:pt x="1340390" y="70623"/>
                      <a:pt x="1335483" y="75465"/>
                      <a:pt x="1335418" y="81498"/>
                    </a:cubicBezTo>
                    <a:cubicBezTo>
                      <a:pt x="1334758" y="87609"/>
                      <a:pt x="1339173" y="93099"/>
                      <a:pt x="1345284" y="93772"/>
                    </a:cubicBezTo>
                    <a:cubicBezTo>
                      <a:pt x="1351408" y="94433"/>
                      <a:pt x="1356898" y="90005"/>
                      <a:pt x="1357558" y="83894"/>
                    </a:cubicBezTo>
                    <a:cubicBezTo>
                      <a:pt x="1357649" y="83104"/>
                      <a:pt x="1357649" y="82301"/>
                      <a:pt x="1357558" y="81498"/>
                    </a:cubicBezTo>
                    <a:moveTo>
                      <a:pt x="1324801" y="72176"/>
                    </a:moveTo>
                    <a:cubicBezTo>
                      <a:pt x="1324801" y="59229"/>
                      <a:pt x="1317292" y="55086"/>
                      <a:pt x="1307581" y="52367"/>
                    </a:cubicBezTo>
                    <a:cubicBezTo>
                      <a:pt x="1300590" y="50425"/>
                      <a:pt x="1298777" y="49777"/>
                      <a:pt x="1298777" y="45764"/>
                    </a:cubicBezTo>
                    <a:cubicBezTo>
                      <a:pt x="1298777" y="41750"/>
                      <a:pt x="1301237" y="40844"/>
                      <a:pt x="1304992" y="40844"/>
                    </a:cubicBezTo>
                    <a:cubicBezTo>
                      <a:pt x="1307931" y="40805"/>
                      <a:pt x="1310870" y="41232"/>
                      <a:pt x="1313667" y="42139"/>
                    </a:cubicBezTo>
                    <a:cubicBezTo>
                      <a:pt x="1316269" y="42838"/>
                      <a:pt x="1318962" y="41427"/>
                      <a:pt x="1319881" y="38902"/>
                    </a:cubicBezTo>
                    <a:lnTo>
                      <a:pt x="1320917" y="35406"/>
                    </a:lnTo>
                    <a:cubicBezTo>
                      <a:pt x="1321863" y="32856"/>
                      <a:pt x="1320555" y="30033"/>
                      <a:pt x="1318004" y="29088"/>
                    </a:cubicBezTo>
                    <a:cubicBezTo>
                      <a:pt x="1317991" y="29075"/>
                      <a:pt x="1317965" y="29075"/>
                      <a:pt x="1317939" y="29062"/>
                    </a:cubicBezTo>
                    <a:cubicBezTo>
                      <a:pt x="1313162" y="27586"/>
                      <a:pt x="1308177" y="26887"/>
                      <a:pt x="1303179" y="26990"/>
                    </a:cubicBezTo>
                    <a:cubicBezTo>
                      <a:pt x="1290232" y="26990"/>
                      <a:pt x="1281946" y="33464"/>
                      <a:pt x="1281946" y="46023"/>
                    </a:cubicBezTo>
                    <a:cubicBezTo>
                      <a:pt x="1281066" y="55397"/>
                      <a:pt x="1287552" y="63864"/>
                      <a:pt x="1296835" y="65444"/>
                    </a:cubicBezTo>
                    <a:cubicBezTo>
                      <a:pt x="1304733" y="67774"/>
                      <a:pt x="1307452" y="68681"/>
                      <a:pt x="1307452" y="73083"/>
                    </a:cubicBezTo>
                    <a:cubicBezTo>
                      <a:pt x="1307452" y="77485"/>
                      <a:pt x="1304733" y="78650"/>
                      <a:pt x="1299036" y="78650"/>
                    </a:cubicBezTo>
                    <a:cubicBezTo>
                      <a:pt x="1295463" y="78598"/>
                      <a:pt x="1291928" y="77808"/>
                      <a:pt x="1288678" y="76320"/>
                    </a:cubicBezTo>
                    <a:cubicBezTo>
                      <a:pt x="1286179" y="75245"/>
                      <a:pt x="1283293" y="76397"/>
                      <a:pt x="1282218" y="78896"/>
                    </a:cubicBezTo>
                    <a:cubicBezTo>
                      <a:pt x="1282204" y="78896"/>
                      <a:pt x="1282204" y="78909"/>
                      <a:pt x="1282204" y="78909"/>
                    </a:cubicBezTo>
                    <a:lnTo>
                      <a:pt x="1280521" y="82922"/>
                    </a:lnTo>
                    <a:cubicBezTo>
                      <a:pt x="1279616" y="85422"/>
                      <a:pt x="1280806" y="88192"/>
                      <a:pt x="1283240" y="89267"/>
                    </a:cubicBezTo>
                    <a:cubicBezTo>
                      <a:pt x="1289158" y="91662"/>
                      <a:pt x="1295488" y="92892"/>
                      <a:pt x="1301885" y="92892"/>
                    </a:cubicBezTo>
                    <a:cubicBezTo>
                      <a:pt x="1317809" y="92892"/>
                      <a:pt x="1324801" y="85253"/>
                      <a:pt x="1324801" y="72176"/>
                    </a:cubicBezTo>
                    <a:moveTo>
                      <a:pt x="1232487" y="91209"/>
                    </a:moveTo>
                    <a:cubicBezTo>
                      <a:pt x="1235206" y="91209"/>
                      <a:pt x="1237407" y="89008"/>
                      <a:pt x="1237407" y="86289"/>
                    </a:cubicBezTo>
                    <a:lnTo>
                      <a:pt x="1237407" y="44469"/>
                    </a:lnTo>
                    <a:cubicBezTo>
                      <a:pt x="1239841" y="42126"/>
                      <a:pt x="1243091" y="40818"/>
                      <a:pt x="1246471" y="40844"/>
                    </a:cubicBezTo>
                    <a:cubicBezTo>
                      <a:pt x="1249966" y="40844"/>
                      <a:pt x="1252167" y="42139"/>
                      <a:pt x="1252167" y="48224"/>
                    </a:cubicBezTo>
                    <a:lnTo>
                      <a:pt x="1252167" y="86289"/>
                    </a:lnTo>
                    <a:cubicBezTo>
                      <a:pt x="1252167" y="89008"/>
                      <a:pt x="1254368" y="91209"/>
                      <a:pt x="1257087" y="91209"/>
                    </a:cubicBezTo>
                    <a:lnTo>
                      <a:pt x="1264726" y="91209"/>
                    </a:lnTo>
                    <a:cubicBezTo>
                      <a:pt x="1267445" y="91209"/>
                      <a:pt x="1269646" y="89008"/>
                      <a:pt x="1269646" y="86289"/>
                    </a:cubicBezTo>
                    <a:lnTo>
                      <a:pt x="1269646" y="44340"/>
                    </a:lnTo>
                    <a:cubicBezTo>
                      <a:pt x="1269646" y="31393"/>
                      <a:pt x="1263949" y="26990"/>
                      <a:pt x="1253332" y="26990"/>
                    </a:cubicBezTo>
                    <a:cubicBezTo>
                      <a:pt x="1246625" y="26977"/>
                      <a:pt x="1240204" y="29748"/>
                      <a:pt x="1235594" y="34629"/>
                    </a:cubicBezTo>
                    <a:lnTo>
                      <a:pt x="1235594" y="33335"/>
                    </a:lnTo>
                    <a:cubicBezTo>
                      <a:pt x="1234805" y="30551"/>
                      <a:pt x="1232280" y="28609"/>
                      <a:pt x="1229380" y="28544"/>
                    </a:cubicBezTo>
                    <a:lnTo>
                      <a:pt x="1225107" y="28544"/>
                    </a:lnTo>
                    <a:cubicBezTo>
                      <a:pt x="1222414" y="28609"/>
                      <a:pt x="1220252" y="30771"/>
                      <a:pt x="1220187" y="33464"/>
                    </a:cubicBezTo>
                    <a:lnTo>
                      <a:pt x="1220187" y="86289"/>
                    </a:lnTo>
                    <a:cubicBezTo>
                      <a:pt x="1220187" y="89008"/>
                      <a:pt x="1222388" y="91209"/>
                      <a:pt x="1225107" y="91209"/>
                    </a:cubicBezTo>
                    <a:close/>
                    <a:moveTo>
                      <a:pt x="1190668" y="53662"/>
                    </a:moveTo>
                    <a:lnTo>
                      <a:pt x="1174484" y="53662"/>
                    </a:lnTo>
                    <a:cubicBezTo>
                      <a:pt x="1174484" y="42268"/>
                      <a:pt x="1177072" y="39549"/>
                      <a:pt x="1182511" y="39549"/>
                    </a:cubicBezTo>
                    <a:cubicBezTo>
                      <a:pt x="1187949" y="39549"/>
                      <a:pt x="1190409" y="43563"/>
                      <a:pt x="1190668" y="53662"/>
                    </a:cubicBezTo>
                    <a:moveTo>
                      <a:pt x="1203615" y="88360"/>
                    </a:moveTo>
                    <a:cubicBezTo>
                      <a:pt x="1205855" y="86949"/>
                      <a:pt x="1206528" y="83997"/>
                      <a:pt x="1205117" y="81757"/>
                    </a:cubicBezTo>
                    <a:cubicBezTo>
                      <a:pt x="1205090" y="81719"/>
                      <a:pt x="1205065" y="81667"/>
                      <a:pt x="1205039" y="81628"/>
                    </a:cubicBezTo>
                    <a:lnTo>
                      <a:pt x="1202967" y="78262"/>
                    </a:lnTo>
                    <a:cubicBezTo>
                      <a:pt x="1201427" y="75957"/>
                      <a:pt x="1198345" y="75271"/>
                      <a:pt x="1195976" y="76708"/>
                    </a:cubicBezTo>
                    <a:cubicBezTo>
                      <a:pt x="1193011" y="78365"/>
                      <a:pt x="1189670" y="79259"/>
                      <a:pt x="1186265" y="79297"/>
                    </a:cubicBezTo>
                    <a:cubicBezTo>
                      <a:pt x="1178626" y="79297"/>
                      <a:pt x="1175648" y="76837"/>
                      <a:pt x="1175001" y="65314"/>
                    </a:cubicBezTo>
                    <a:lnTo>
                      <a:pt x="1206333" y="65314"/>
                    </a:lnTo>
                    <a:cubicBezTo>
                      <a:pt x="1207615" y="65314"/>
                      <a:pt x="1208664" y="64266"/>
                      <a:pt x="1208664" y="62984"/>
                    </a:cubicBezTo>
                    <a:lnTo>
                      <a:pt x="1208664" y="60394"/>
                    </a:lnTo>
                    <a:cubicBezTo>
                      <a:pt x="1208664" y="37348"/>
                      <a:pt x="1201413" y="26990"/>
                      <a:pt x="1182769" y="26990"/>
                    </a:cubicBezTo>
                    <a:cubicBezTo>
                      <a:pt x="1166327" y="26990"/>
                      <a:pt x="1156875" y="35924"/>
                      <a:pt x="1156875" y="59617"/>
                    </a:cubicBezTo>
                    <a:cubicBezTo>
                      <a:pt x="1156875" y="83311"/>
                      <a:pt x="1166327" y="92892"/>
                      <a:pt x="1187301" y="92892"/>
                    </a:cubicBezTo>
                    <a:cubicBezTo>
                      <a:pt x="1193257" y="92892"/>
                      <a:pt x="1199109" y="91339"/>
                      <a:pt x="1204262" y="88360"/>
                    </a:cubicBezTo>
                    <a:moveTo>
                      <a:pt x="1126579" y="91209"/>
                    </a:moveTo>
                    <a:cubicBezTo>
                      <a:pt x="1129491" y="91157"/>
                      <a:pt x="1132081" y="89306"/>
                      <a:pt x="1133052" y="86548"/>
                    </a:cubicBezTo>
                    <a:lnTo>
                      <a:pt x="1150531" y="33205"/>
                    </a:lnTo>
                    <a:cubicBezTo>
                      <a:pt x="1151178" y="31457"/>
                      <a:pt x="1150285" y="29528"/>
                      <a:pt x="1148537" y="28881"/>
                    </a:cubicBezTo>
                    <a:cubicBezTo>
                      <a:pt x="1148136" y="28738"/>
                      <a:pt x="1147721" y="28661"/>
                      <a:pt x="1147294" y="28673"/>
                    </a:cubicBezTo>
                    <a:lnTo>
                      <a:pt x="1139267" y="28673"/>
                    </a:lnTo>
                    <a:cubicBezTo>
                      <a:pt x="1136431" y="28661"/>
                      <a:pt x="1133906" y="30499"/>
                      <a:pt x="1133052" y="33205"/>
                    </a:cubicBezTo>
                    <a:lnTo>
                      <a:pt x="1128003" y="50684"/>
                    </a:lnTo>
                    <a:cubicBezTo>
                      <a:pt x="1126345" y="56989"/>
                      <a:pt x="1125090" y="63385"/>
                      <a:pt x="1124248" y="69846"/>
                    </a:cubicBezTo>
                    <a:lnTo>
                      <a:pt x="1124248" y="69846"/>
                    </a:lnTo>
                    <a:cubicBezTo>
                      <a:pt x="1122823" y="63761"/>
                      <a:pt x="1121140" y="55604"/>
                      <a:pt x="1120105" y="51720"/>
                    </a:cubicBezTo>
                    <a:lnTo>
                      <a:pt x="1114666" y="33205"/>
                    </a:lnTo>
                    <a:cubicBezTo>
                      <a:pt x="1113747" y="30538"/>
                      <a:pt x="1111261" y="28738"/>
                      <a:pt x="1108452" y="28673"/>
                    </a:cubicBezTo>
                    <a:lnTo>
                      <a:pt x="1100037" y="28673"/>
                    </a:lnTo>
                    <a:cubicBezTo>
                      <a:pt x="1098172" y="28635"/>
                      <a:pt x="1096632" y="30098"/>
                      <a:pt x="1096592" y="31962"/>
                    </a:cubicBezTo>
                    <a:cubicBezTo>
                      <a:pt x="1096579" y="32389"/>
                      <a:pt x="1096657" y="32803"/>
                      <a:pt x="1096800" y="33205"/>
                    </a:cubicBezTo>
                    <a:lnTo>
                      <a:pt x="1114926" y="86548"/>
                    </a:lnTo>
                    <a:cubicBezTo>
                      <a:pt x="1115871" y="89319"/>
                      <a:pt x="1118473" y="91196"/>
                      <a:pt x="1121399" y="91209"/>
                    </a:cubicBezTo>
                    <a:close/>
                    <a:moveTo>
                      <a:pt x="1071423" y="53662"/>
                    </a:moveTo>
                    <a:lnTo>
                      <a:pt x="1055239" y="53662"/>
                    </a:lnTo>
                    <a:cubicBezTo>
                      <a:pt x="1055239" y="42268"/>
                      <a:pt x="1057699" y="39549"/>
                      <a:pt x="1063266" y="39549"/>
                    </a:cubicBezTo>
                    <a:cubicBezTo>
                      <a:pt x="1068833" y="39549"/>
                      <a:pt x="1071164" y="43563"/>
                      <a:pt x="1071423" y="53662"/>
                    </a:cubicBezTo>
                    <a:moveTo>
                      <a:pt x="1084370" y="88360"/>
                    </a:moveTo>
                    <a:cubicBezTo>
                      <a:pt x="1086610" y="86949"/>
                      <a:pt x="1087283" y="83997"/>
                      <a:pt x="1085872" y="81757"/>
                    </a:cubicBezTo>
                    <a:cubicBezTo>
                      <a:pt x="1085846" y="81719"/>
                      <a:pt x="1085820" y="81667"/>
                      <a:pt x="1085794" y="81628"/>
                    </a:cubicBezTo>
                    <a:lnTo>
                      <a:pt x="1083723" y="78262"/>
                    </a:lnTo>
                    <a:cubicBezTo>
                      <a:pt x="1082182" y="75957"/>
                      <a:pt x="1079101" y="75271"/>
                      <a:pt x="1076731" y="76708"/>
                    </a:cubicBezTo>
                    <a:cubicBezTo>
                      <a:pt x="1073818" y="78391"/>
                      <a:pt x="1070517" y="79285"/>
                      <a:pt x="1067150" y="79297"/>
                    </a:cubicBezTo>
                    <a:cubicBezTo>
                      <a:pt x="1059512" y="79297"/>
                      <a:pt x="1056404" y="76837"/>
                      <a:pt x="1055886" y="65314"/>
                    </a:cubicBezTo>
                    <a:lnTo>
                      <a:pt x="1087218" y="65314"/>
                    </a:lnTo>
                    <a:cubicBezTo>
                      <a:pt x="1088475" y="65250"/>
                      <a:pt x="1089485" y="64240"/>
                      <a:pt x="1089549" y="62984"/>
                    </a:cubicBezTo>
                    <a:lnTo>
                      <a:pt x="1089549" y="60394"/>
                    </a:lnTo>
                    <a:cubicBezTo>
                      <a:pt x="1089549" y="37348"/>
                      <a:pt x="1082169" y="26990"/>
                      <a:pt x="1063654" y="26990"/>
                    </a:cubicBezTo>
                    <a:cubicBezTo>
                      <a:pt x="1047212" y="26990"/>
                      <a:pt x="1037760" y="35924"/>
                      <a:pt x="1037760" y="59617"/>
                    </a:cubicBezTo>
                    <a:cubicBezTo>
                      <a:pt x="1037760" y="83311"/>
                      <a:pt x="1047212" y="92892"/>
                      <a:pt x="1068057" y="92892"/>
                    </a:cubicBezTo>
                    <a:cubicBezTo>
                      <a:pt x="1074013" y="92931"/>
                      <a:pt x="1079878" y="91364"/>
                      <a:pt x="1085018" y="88360"/>
                    </a:cubicBezTo>
                    <a:moveTo>
                      <a:pt x="994386" y="48224"/>
                    </a:moveTo>
                    <a:cubicBezTo>
                      <a:pt x="994386" y="42139"/>
                      <a:pt x="996199" y="39161"/>
                      <a:pt x="1002414" y="39161"/>
                    </a:cubicBezTo>
                    <a:cubicBezTo>
                      <a:pt x="1008628" y="39161"/>
                      <a:pt x="1010830" y="42268"/>
                      <a:pt x="1010830" y="48353"/>
                    </a:cubicBezTo>
                    <a:cubicBezTo>
                      <a:pt x="1010830" y="54439"/>
                      <a:pt x="1008887" y="57157"/>
                      <a:pt x="1002414" y="57157"/>
                    </a:cubicBezTo>
                    <a:cubicBezTo>
                      <a:pt x="995940" y="57157"/>
                      <a:pt x="994386" y="53921"/>
                      <a:pt x="994386" y="48224"/>
                    </a:cubicBezTo>
                    <a:moveTo>
                      <a:pt x="1003320" y="89784"/>
                    </a:moveTo>
                    <a:cubicBezTo>
                      <a:pt x="1011218" y="89784"/>
                      <a:pt x="1014196" y="90821"/>
                      <a:pt x="1014196" y="95870"/>
                    </a:cubicBezTo>
                    <a:cubicBezTo>
                      <a:pt x="1014196" y="100919"/>
                      <a:pt x="1009923" y="103768"/>
                      <a:pt x="1001249" y="103768"/>
                    </a:cubicBezTo>
                    <a:cubicBezTo>
                      <a:pt x="992574" y="103768"/>
                      <a:pt x="989855" y="100661"/>
                      <a:pt x="989855" y="96129"/>
                    </a:cubicBezTo>
                    <a:cubicBezTo>
                      <a:pt x="989842" y="93928"/>
                      <a:pt x="990321" y="91766"/>
                      <a:pt x="991279" y="89784"/>
                    </a:cubicBezTo>
                    <a:close/>
                    <a:moveTo>
                      <a:pt x="1031545" y="93410"/>
                    </a:moveTo>
                    <a:cubicBezTo>
                      <a:pt x="1031545" y="80462"/>
                      <a:pt x="1022094" y="75543"/>
                      <a:pt x="1009664" y="75543"/>
                    </a:cubicBezTo>
                    <a:lnTo>
                      <a:pt x="998012" y="75543"/>
                    </a:lnTo>
                    <a:cubicBezTo>
                      <a:pt x="995163" y="75543"/>
                      <a:pt x="993998" y="74248"/>
                      <a:pt x="993998" y="72435"/>
                    </a:cubicBezTo>
                    <a:cubicBezTo>
                      <a:pt x="994153" y="70739"/>
                      <a:pt x="994788" y="69121"/>
                      <a:pt x="995810" y="67774"/>
                    </a:cubicBezTo>
                    <a:cubicBezTo>
                      <a:pt x="998012" y="67917"/>
                      <a:pt x="1000213" y="67917"/>
                      <a:pt x="1002414" y="67774"/>
                    </a:cubicBezTo>
                    <a:cubicBezTo>
                      <a:pt x="1019893" y="67774"/>
                      <a:pt x="1027014" y="61819"/>
                      <a:pt x="1027014" y="48612"/>
                    </a:cubicBezTo>
                    <a:cubicBezTo>
                      <a:pt x="1027079" y="45479"/>
                      <a:pt x="1026405" y="42385"/>
                      <a:pt x="1025071" y="39549"/>
                    </a:cubicBezTo>
                    <a:lnTo>
                      <a:pt x="1027272" y="38643"/>
                    </a:lnTo>
                    <a:cubicBezTo>
                      <a:pt x="1029668" y="37620"/>
                      <a:pt x="1031235" y="35290"/>
                      <a:pt x="1031286" y="32687"/>
                    </a:cubicBezTo>
                    <a:lnTo>
                      <a:pt x="1031286" y="32687"/>
                    </a:lnTo>
                    <a:cubicBezTo>
                      <a:pt x="1031286" y="30305"/>
                      <a:pt x="1029396" y="28350"/>
                      <a:pt x="1027014" y="28285"/>
                    </a:cubicBezTo>
                    <a:lnTo>
                      <a:pt x="1012383" y="28285"/>
                    </a:lnTo>
                    <a:cubicBezTo>
                      <a:pt x="1009030" y="27262"/>
                      <a:pt x="1005534" y="26731"/>
                      <a:pt x="1002026" y="26731"/>
                    </a:cubicBezTo>
                    <a:cubicBezTo>
                      <a:pt x="985194" y="26731"/>
                      <a:pt x="977555" y="34111"/>
                      <a:pt x="977555" y="47447"/>
                    </a:cubicBezTo>
                    <a:cubicBezTo>
                      <a:pt x="976959" y="53934"/>
                      <a:pt x="979873" y="60252"/>
                      <a:pt x="985194" y="64020"/>
                    </a:cubicBezTo>
                    <a:cubicBezTo>
                      <a:pt x="980546" y="66622"/>
                      <a:pt x="977827" y="71658"/>
                      <a:pt x="978202" y="76967"/>
                    </a:cubicBezTo>
                    <a:cubicBezTo>
                      <a:pt x="978021" y="81123"/>
                      <a:pt x="979976" y="85072"/>
                      <a:pt x="983382" y="87454"/>
                    </a:cubicBezTo>
                    <a:cubicBezTo>
                      <a:pt x="978630" y="89409"/>
                      <a:pt x="975483" y="93979"/>
                      <a:pt x="975354" y="99107"/>
                    </a:cubicBezTo>
                    <a:cubicBezTo>
                      <a:pt x="975354" y="109335"/>
                      <a:pt x="983770" y="115420"/>
                      <a:pt x="1001249" y="115420"/>
                    </a:cubicBezTo>
                    <a:cubicBezTo>
                      <a:pt x="1022094" y="115420"/>
                      <a:pt x="1031286" y="108040"/>
                      <a:pt x="1031286" y="93539"/>
                    </a:cubicBezTo>
                    <a:moveTo>
                      <a:pt x="949201" y="53791"/>
                    </a:moveTo>
                    <a:lnTo>
                      <a:pt x="933016" y="53791"/>
                    </a:lnTo>
                    <a:cubicBezTo>
                      <a:pt x="933016" y="42398"/>
                      <a:pt x="935606" y="39679"/>
                      <a:pt x="941173" y="39679"/>
                    </a:cubicBezTo>
                    <a:cubicBezTo>
                      <a:pt x="946741" y="39679"/>
                      <a:pt x="948941" y="43692"/>
                      <a:pt x="949201" y="53791"/>
                    </a:cubicBezTo>
                    <a:moveTo>
                      <a:pt x="962148" y="88490"/>
                    </a:moveTo>
                    <a:cubicBezTo>
                      <a:pt x="964387" y="87079"/>
                      <a:pt x="965061" y="84127"/>
                      <a:pt x="963649" y="81887"/>
                    </a:cubicBezTo>
                    <a:cubicBezTo>
                      <a:pt x="963624" y="81848"/>
                      <a:pt x="963598" y="81796"/>
                      <a:pt x="963572" y="81757"/>
                    </a:cubicBezTo>
                    <a:lnTo>
                      <a:pt x="961501" y="78391"/>
                    </a:lnTo>
                    <a:cubicBezTo>
                      <a:pt x="959960" y="76086"/>
                      <a:pt x="956879" y="75400"/>
                      <a:pt x="954509" y="76837"/>
                    </a:cubicBezTo>
                    <a:cubicBezTo>
                      <a:pt x="951544" y="78520"/>
                      <a:pt x="948203" y="79401"/>
                      <a:pt x="944798" y="79427"/>
                    </a:cubicBezTo>
                    <a:cubicBezTo>
                      <a:pt x="937289" y="79427"/>
                      <a:pt x="934181" y="76967"/>
                      <a:pt x="933534" y="65444"/>
                    </a:cubicBezTo>
                    <a:lnTo>
                      <a:pt x="964996" y="65444"/>
                    </a:lnTo>
                    <a:cubicBezTo>
                      <a:pt x="965178" y="64395"/>
                      <a:pt x="964647" y="63346"/>
                      <a:pt x="963701" y="62854"/>
                    </a:cubicBezTo>
                    <a:lnTo>
                      <a:pt x="963701" y="60265"/>
                    </a:lnTo>
                    <a:cubicBezTo>
                      <a:pt x="963701" y="37219"/>
                      <a:pt x="956321" y="26861"/>
                      <a:pt x="937807" y="26861"/>
                    </a:cubicBezTo>
                    <a:cubicBezTo>
                      <a:pt x="921364" y="26861"/>
                      <a:pt x="911912" y="35795"/>
                      <a:pt x="911912" y="59488"/>
                    </a:cubicBezTo>
                    <a:cubicBezTo>
                      <a:pt x="911912" y="83182"/>
                      <a:pt x="921364" y="92763"/>
                      <a:pt x="942338" y="92763"/>
                    </a:cubicBezTo>
                    <a:cubicBezTo>
                      <a:pt x="948294" y="92789"/>
                      <a:pt x="954147" y="91222"/>
                      <a:pt x="959299" y="88231"/>
                    </a:cubicBezTo>
                    <a:moveTo>
                      <a:pt x="868021" y="48094"/>
                    </a:moveTo>
                    <a:cubicBezTo>
                      <a:pt x="868021" y="42009"/>
                      <a:pt x="869963" y="39031"/>
                      <a:pt x="876178" y="39031"/>
                    </a:cubicBezTo>
                    <a:cubicBezTo>
                      <a:pt x="882392" y="39031"/>
                      <a:pt x="884464" y="42139"/>
                      <a:pt x="884464" y="48224"/>
                    </a:cubicBezTo>
                    <a:cubicBezTo>
                      <a:pt x="884464" y="54309"/>
                      <a:pt x="882651" y="57028"/>
                      <a:pt x="876178" y="57028"/>
                    </a:cubicBezTo>
                    <a:cubicBezTo>
                      <a:pt x="869704" y="57028"/>
                      <a:pt x="868021" y="53791"/>
                      <a:pt x="868021" y="48094"/>
                    </a:cubicBezTo>
                    <a:moveTo>
                      <a:pt x="877084" y="89655"/>
                    </a:moveTo>
                    <a:cubicBezTo>
                      <a:pt x="884982" y="89655"/>
                      <a:pt x="887960" y="90691"/>
                      <a:pt x="887960" y="95741"/>
                    </a:cubicBezTo>
                    <a:cubicBezTo>
                      <a:pt x="887960" y="100790"/>
                      <a:pt x="883687" y="103638"/>
                      <a:pt x="875013" y="103638"/>
                    </a:cubicBezTo>
                    <a:cubicBezTo>
                      <a:pt x="866338" y="103638"/>
                      <a:pt x="863619" y="100531"/>
                      <a:pt x="863619" y="95999"/>
                    </a:cubicBezTo>
                    <a:cubicBezTo>
                      <a:pt x="863632" y="93824"/>
                      <a:pt x="864072" y="91662"/>
                      <a:pt x="864914" y="89655"/>
                    </a:cubicBezTo>
                    <a:close/>
                    <a:moveTo>
                      <a:pt x="905180" y="93281"/>
                    </a:moveTo>
                    <a:cubicBezTo>
                      <a:pt x="905180" y="80333"/>
                      <a:pt x="895728" y="75413"/>
                      <a:pt x="883428" y="75413"/>
                    </a:cubicBezTo>
                    <a:lnTo>
                      <a:pt x="871776" y="75413"/>
                    </a:lnTo>
                    <a:cubicBezTo>
                      <a:pt x="868927" y="75413"/>
                      <a:pt x="867633" y="74118"/>
                      <a:pt x="867633" y="72306"/>
                    </a:cubicBezTo>
                    <a:cubicBezTo>
                      <a:pt x="867775" y="70584"/>
                      <a:pt x="868461" y="68953"/>
                      <a:pt x="869574" y="67645"/>
                    </a:cubicBezTo>
                    <a:cubicBezTo>
                      <a:pt x="871776" y="67787"/>
                      <a:pt x="873977" y="67787"/>
                      <a:pt x="876178" y="67645"/>
                    </a:cubicBezTo>
                    <a:cubicBezTo>
                      <a:pt x="893527" y="67645"/>
                      <a:pt x="900648" y="61689"/>
                      <a:pt x="900648" y="48483"/>
                    </a:cubicBezTo>
                    <a:cubicBezTo>
                      <a:pt x="900687" y="45362"/>
                      <a:pt x="900066" y="42281"/>
                      <a:pt x="898835" y="39420"/>
                    </a:cubicBezTo>
                    <a:lnTo>
                      <a:pt x="901036" y="38513"/>
                    </a:lnTo>
                    <a:cubicBezTo>
                      <a:pt x="903380" y="37452"/>
                      <a:pt x="904895" y="35134"/>
                      <a:pt x="904921" y="32558"/>
                    </a:cubicBezTo>
                    <a:lnTo>
                      <a:pt x="904921" y="32558"/>
                    </a:lnTo>
                    <a:cubicBezTo>
                      <a:pt x="904921" y="30176"/>
                      <a:pt x="903031" y="28220"/>
                      <a:pt x="900648" y="28156"/>
                    </a:cubicBezTo>
                    <a:lnTo>
                      <a:pt x="886147" y="28156"/>
                    </a:lnTo>
                    <a:cubicBezTo>
                      <a:pt x="882794" y="27133"/>
                      <a:pt x="879298" y="26615"/>
                      <a:pt x="875790" y="26602"/>
                    </a:cubicBezTo>
                    <a:cubicBezTo>
                      <a:pt x="858829" y="26602"/>
                      <a:pt x="851319" y="33982"/>
                      <a:pt x="851319" y="47317"/>
                    </a:cubicBezTo>
                    <a:cubicBezTo>
                      <a:pt x="850723" y="53778"/>
                      <a:pt x="853572" y="60084"/>
                      <a:pt x="858829" y="63890"/>
                    </a:cubicBezTo>
                    <a:cubicBezTo>
                      <a:pt x="854232" y="66531"/>
                      <a:pt x="851526" y="71542"/>
                      <a:pt x="851837" y="76837"/>
                    </a:cubicBezTo>
                    <a:cubicBezTo>
                      <a:pt x="851824" y="80980"/>
                      <a:pt x="853805" y="84878"/>
                      <a:pt x="857146" y="87325"/>
                    </a:cubicBezTo>
                    <a:cubicBezTo>
                      <a:pt x="852394" y="89280"/>
                      <a:pt x="849247" y="93850"/>
                      <a:pt x="849118" y="98977"/>
                    </a:cubicBezTo>
                    <a:cubicBezTo>
                      <a:pt x="849118" y="109205"/>
                      <a:pt x="857534" y="115291"/>
                      <a:pt x="875013" y="115291"/>
                    </a:cubicBezTo>
                    <a:cubicBezTo>
                      <a:pt x="895858" y="115291"/>
                      <a:pt x="905050" y="107911"/>
                      <a:pt x="905050" y="93410"/>
                    </a:cubicBezTo>
                    <a:moveTo>
                      <a:pt x="785029" y="41621"/>
                    </a:moveTo>
                    <a:lnTo>
                      <a:pt x="785029" y="76967"/>
                    </a:lnTo>
                    <a:cubicBezTo>
                      <a:pt x="785029" y="89008"/>
                      <a:pt x="792020" y="92763"/>
                      <a:pt x="802767" y="92763"/>
                    </a:cubicBezTo>
                    <a:cubicBezTo>
                      <a:pt x="805266" y="92801"/>
                      <a:pt x="807752" y="92452"/>
                      <a:pt x="810147" y="91727"/>
                    </a:cubicBezTo>
                    <a:cubicBezTo>
                      <a:pt x="812723" y="90976"/>
                      <a:pt x="814341" y="88425"/>
                      <a:pt x="813901" y="85771"/>
                    </a:cubicBezTo>
                    <a:lnTo>
                      <a:pt x="812865" y="80980"/>
                    </a:lnTo>
                    <a:cubicBezTo>
                      <a:pt x="812632" y="79712"/>
                      <a:pt x="811429" y="78870"/>
                      <a:pt x="810160" y="79103"/>
                    </a:cubicBezTo>
                    <a:cubicBezTo>
                      <a:pt x="810069" y="79116"/>
                      <a:pt x="809979" y="79142"/>
                      <a:pt x="809888" y="79168"/>
                    </a:cubicBezTo>
                    <a:cubicBezTo>
                      <a:pt x="808943" y="79245"/>
                      <a:pt x="807985" y="79245"/>
                      <a:pt x="807040" y="79168"/>
                    </a:cubicBezTo>
                    <a:cubicBezTo>
                      <a:pt x="803932" y="79168"/>
                      <a:pt x="802378" y="78003"/>
                      <a:pt x="802378" y="72565"/>
                    </a:cubicBezTo>
                    <a:lnTo>
                      <a:pt x="802378" y="41232"/>
                    </a:lnTo>
                    <a:lnTo>
                      <a:pt x="808334" y="41232"/>
                    </a:lnTo>
                    <a:cubicBezTo>
                      <a:pt x="811053" y="41232"/>
                      <a:pt x="813254" y="39031"/>
                      <a:pt x="813254" y="36313"/>
                    </a:cubicBezTo>
                    <a:lnTo>
                      <a:pt x="813254" y="32946"/>
                    </a:lnTo>
                    <a:cubicBezTo>
                      <a:pt x="813189" y="30279"/>
                      <a:pt x="811001" y="28156"/>
                      <a:pt x="808334" y="28156"/>
                    </a:cubicBezTo>
                    <a:lnTo>
                      <a:pt x="801731" y="28156"/>
                    </a:lnTo>
                    <a:lnTo>
                      <a:pt x="801731" y="15208"/>
                    </a:lnTo>
                    <a:cubicBezTo>
                      <a:pt x="801757" y="12994"/>
                      <a:pt x="799983" y="11169"/>
                      <a:pt x="797769" y="11143"/>
                    </a:cubicBezTo>
                    <a:cubicBezTo>
                      <a:pt x="797536" y="11143"/>
                      <a:pt x="797303" y="11156"/>
                      <a:pt x="797070" y="11195"/>
                    </a:cubicBezTo>
                    <a:lnTo>
                      <a:pt x="789172" y="12489"/>
                    </a:lnTo>
                    <a:cubicBezTo>
                      <a:pt x="786350" y="12891"/>
                      <a:pt x="784291" y="15338"/>
                      <a:pt x="784382" y="18186"/>
                    </a:cubicBezTo>
                    <a:lnTo>
                      <a:pt x="784382" y="28673"/>
                    </a:lnTo>
                    <a:lnTo>
                      <a:pt x="782440" y="28673"/>
                    </a:lnTo>
                    <a:cubicBezTo>
                      <a:pt x="779772" y="28673"/>
                      <a:pt x="777584" y="30797"/>
                      <a:pt x="777519" y="33464"/>
                    </a:cubicBezTo>
                    <a:lnTo>
                      <a:pt x="777519" y="36960"/>
                    </a:lnTo>
                    <a:cubicBezTo>
                      <a:pt x="777519" y="39679"/>
                      <a:pt x="779720" y="41880"/>
                      <a:pt x="782440" y="41880"/>
                    </a:cubicBezTo>
                    <a:close/>
                    <a:moveTo>
                      <a:pt x="749812" y="91079"/>
                    </a:moveTo>
                    <a:cubicBezTo>
                      <a:pt x="752479" y="91015"/>
                      <a:pt x="754603" y="88827"/>
                      <a:pt x="754603" y="86159"/>
                    </a:cubicBezTo>
                    <a:lnTo>
                      <a:pt x="754603" y="46541"/>
                    </a:lnTo>
                    <a:cubicBezTo>
                      <a:pt x="757141" y="44430"/>
                      <a:pt x="760378" y="43369"/>
                      <a:pt x="763666" y="43563"/>
                    </a:cubicBezTo>
                    <a:cubicBezTo>
                      <a:pt x="764818" y="43356"/>
                      <a:pt x="766010" y="43356"/>
                      <a:pt x="767162" y="43563"/>
                    </a:cubicBezTo>
                    <a:cubicBezTo>
                      <a:pt x="768715" y="43822"/>
                      <a:pt x="770218" y="42877"/>
                      <a:pt x="770658" y="41362"/>
                    </a:cubicBezTo>
                    <a:lnTo>
                      <a:pt x="772729" y="29709"/>
                    </a:lnTo>
                    <a:cubicBezTo>
                      <a:pt x="772950" y="28518"/>
                      <a:pt x="772147" y="27366"/>
                      <a:pt x="770955" y="27159"/>
                    </a:cubicBezTo>
                    <a:cubicBezTo>
                      <a:pt x="770851" y="27133"/>
                      <a:pt x="770761" y="27120"/>
                      <a:pt x="770658" y="27120"/>
                    </a:cubicBezTo>
                    <a:lnTo>
                      <a:pt x="768198" y="27120"/>
                    </a:lnTo>
                    <a:cubicBezTo>
                      <a:pt x="762126" y="27211"/>
                      <a:pt x="756468" y="30253"/>
                      <a:pt x="753049" y="35277"/>
                    </a:cubicBezTo>
                    <a:lnTo>
                      <a:pt x="753049" y="32946"/>
                    </a:lnTo>
                    <a:cubicBezTo>
                      <a:pt x="752428" y="30176"/>
                      <a:pt x="749942" y="28220"/>
                      <a:pt x="747094" y="28285"/>
                    </a:cubicBezTo>
                    <a:lnTo>
                      <a:pt x="742821" y="28285"/>
                    </a:lnTo>
                    <a:cubicBezTo>
                      <a:pt x="740154" y="28285"/>
                      <a:pt x="737966" y="30408"/>
                      <a:pt x="737901" y="33076"/>
                    </a:cubicBezTo>
                    <a:lnTo>
                      <a:pt x="737901" y="85900"/>
                    </a:lnTo>
                    <a:cubicBezTo>
                      <a:pt x="737901" y="88619"/>
                      <a:pt x="740102" y="90821"/>
                      <a:pt x="742821" y="90821"/>
                    </a:cubicBezTo>
                    <a:close/>
                    <a:moveTo>
                      <a:pt x="707993" y="53532"/>
                    </a:moveTo>
                    <a:lnTo>
                      <a:pt x="691809" y="53532"/>
                    </a:lnTo>
                    <a:cubicBezTo>
                      <a:pt x="691809" y="42139"/>
                      <a:pt x="694398" y="39420"/>
                      <a:pt x="699836" y="39420"/>
                    </a:cubicBezTo>
                    <a:cubicBezTo>
                      <a:pt x="705273" y="39420"/>
                      <a:pt x="707733" y="43433"/>
                      <a:pt x="707993" y="53532"/>
                    </a:cubicBezTo>
                    <a:moveTo>
                      <a:pt x="720940" y="88231"/>
                    </a:moveTo>
                    <a:cubicBezTo>
                      <a:pt x="723206" y="86794"/>
                      <a:pt x="723905" y="83790"/>
                      <a:pt x="722494" y="81498"/>
                    </a:cubicBezTo>
                    <a:lnTo>
                      <a:pt x="720422" y="78132"/>
                    </a:lnTo>
                    <a:cubicBezTo>
                      <a:pt x="718881" y="75828"/>
                      <a:pt x="715800" y="75141"/>
                      <a:pt x="713430" y="76578"/>
                    </a:cubicBezTo>
                    <a:cubicBezTo>
                      <a:pt x="710465" y="78236"/>
                      <a:pt x="707125" y="79129"/>
                      <a:pt x="703720" y="79168"/>
                    </a:cubicBezTo>
                    <a:cubicBezTo>
                      <a:pt x="696081" y="79168"/>
                      <a:pt x="692974" y="76708"/>
                      <a:pt x="692456" y="65185"/>
                    </a:cubicBezTo>
                    <a:lnTo>
                      <a:pt x="723788" y="65185"/>
                    </a:lnTo>
                    <a:cubicBezTo>
                      <a:pt x="725070" y="65185"/>
                      <a:pt x="726119" y="64136"/>
                      <a:pt x="726119" y="62854"/>
                    </a:cubicBezTo>
                    <a:lnTo>
                      <a:pt x="726119" y="60265"/>
                    </a:lnTo>
                    <a:cubicBezTo>
                      <a:pt x="726119" y="37219"/>
                      <a:pt x="718739" y="26861"/>
                      <a:pt x="700225" y="26861"/>
                    </a:cubicBezTo>
                    <a:cubicBezTo>
                      <a:pt x="683781" y="26861"/>
                      <a:pt x="674330" y="35795"/>
                      <a:pt x="674330" y="59488"/>
                    </a:cubicBezTo>
                    <a:cubicBezTo>
                      <a:pt x="674330" y="83182"/>
                      <a:pt x="683781" y="92763"/>
                      <a:pt x="704756" y="92763"/>
                    </a:cubicBezTo>
                    <a:cubicBezTo>
                      <a:pt x="710672" y="92789"/>
                      <a:pt x="716486" y="91222"/>
                      <a:pt x="721587" y="88231"/>
                    </a:cubicBezTo>
                    <a:moveTo>
                      <a:pt x="647659" y="53532"/>
                    </a:moveTo>
                    <a:lnTo>
                      <a:pt x="631475" y="53532"/>
                    </a:lnTo>
                    <a:cubicBezTo>
                      <a:pt x="631475" y="42139"/>
                      <a:pt x="634063" y="39420"/>
                      <a:pt x="639631" y="39420"/>
                    </a:cubicBezTo>
                    <a:cubicBezTo>
                      <a:pt x="645199" y="39420"/>
                      <a:pt x="647399" y="43433"/>
                      <a:pt x="647659" y="53532"/>
                    </a:cubicBezTo>
                    <a:moveTo>
                      <a:pt x="660606" y="88231"/>
                    </a:moveTo>
                    <a:cubicBezTo>
                      <a:pt x="662845" y="86820"/>
                      <a:pt x="663519" y="83868"/>
                      <a:pt x="662107" y="81628"/>
                    </a:cubicBezTo>
                    <a:cubicBezTo>
                      <a:pt x="662081" y="81589"/>
                      <a:pt x="662056" y="81537"/>
                      <a:pt x="662030" y="81498"/>
                    </a:cubicBezTo>
                    <a:lnTo>
                      <a:pt x="659958" y="78132"/>
                    </a:lnTo>
                    <a:cubicBezTo>
                      <a:pt x="658418" y="75828"/>
                      <a:pt x="655336" y="75141"/>
                      <a:pt x="652967" y="76578"/>
                    </a:cubicBezTo>
                    <a:cubicBezTo>
                      <a:pt x="650040" y="78236"/>
                      <a:pt x="646752" y="79129"/>
                      <a:pt x="643386" y="79168"/>
                    </a:cubicBezTo>
                    <a:cubicBezTo>
                      <a:pt x="635747" y="79168"/>
                      <a:pt x="632639" y="76708"/>
                      <a:pt x="631992" y="65185"/>
                    </a:cubicBezTo>
                    <a:lnTo>
                      <a:pt x="663454" y="65185"/>
                    </a:lnTo>
                    <a:cubicBezTo>
                      <a:pt x="664710" y="65120"/>
                      <a:pt x="665720" y="64110"/>
                      <a:pt x="665784" y="62854"/>
                    </a:cubicBezTo>
                    <a:lnTo>
                      <a:pt x="665784" y="60265"/>
                    </a:lnTo>
                    <a:cubicBezTo>
                      <a:pt x="665784" y="37219"/>
                      <a:pt x="658404" y="26861"/>
                      <a:pt x="639890" y="26861"/>
                    </a:cubicBezTo>
                    <a:cubicBezTo>
                      <a:pt x="623446" y="26861"/>
                      <a:pt x="613995" y="35795"/>
                      <a:pt x="613995" y="59488"/>
                    </a:cubicBezTo>
                    <a:cubicBezTo>
                      <a:pt x="613995" y="83182"/>
                      <a:pt x="623446" y="92763"/>
                      <a:pt x="644292" y="92763"/>
                    </a:cubicBezTo>
                    <a:cubicBezTo>
                      <a:pt x="650247" y="92789"/>
                      <a:pt x="656100" y="91222"/>
                      <a:pt x="661253" y="88231"/>
                    </a:cubicBezTo>
                    <a:moveTo>
                      <a:pt x="577096" y="41621"/>
                    </a:moveTo>
                    <a:lnTo>
                      <a:pt x="577096" y="76967"/>
                    </a:lnTo>
                    <a:cubicBezTo>
                      <a:pt x="577096" y="89008"/>
                      <a:pt x="584087" y="92763"/>
                      <a:pt x="594704" y="92763"/>
                    </a:cubicBezTo>
                    <a:cubicBezTo>
                      <a:pt x="597241" y="92814"/>
                      <a:pt x="599780" y="92465"/>
                      <a:pt x="602214" y="91727"/>
                    </a:cubicBezTo>
                    <a:cubicBezTo>
                      <a:pt x="604738" y="90924"/>
                      <a:pt x="606292" y="88386"/>
                      <a:pt x="605838" y="85771"/>
                    </a:cubicBezTo>
                    <a:lnTo>
                      <a:pt x="604803" y="80980"/>
                    </a:lnTo>
                    <a:cubicBezTo>
                      <a:pt x="604647" y="79777"/>
                      <a:pt x="603547" y="78922"/>
                      <a:pt x="602330" y="79077"/>
                    </a:cubicBezTo>
                    <a:cubicBezTo>
                      <a:pt x="602200" y="79103"/>
                      <a:pt x="602084" y="79129"/>
                      <a:pt x="601954" y="79168"/>
                    </a:cubicBezTo>
                    <a:cubicBezTo>
                      <a:pt x="600957" y="79245"/>
                      <a:pt x="599973" y="79245"/>
                      <a:pt x="598977" y="79168"/>
                    </a:cubicBezTo>
                    <a:cubicBezTo>
                      <a:pt x="595870" y="79168"/>
                      <a:pt x="594315" y="78003"/>
                      <a:pt x="594315" y="72565"/>
                    </a:cubicBezTo>
                    <a:lnTo>
                      <a:pt x="594315" y="41232"/>
                    </a:lnTo>
                    <a:lnTo>
                      <a:pt x="600918" y="41232"/>
                    </a:lnTo>
                    <a:cubicBezTo>
                      <a:pt x="603638" y="41232"/>
                      <a:pt x="605838" y="39031"/>
                      <a:pt x="605838" y="36313"/>
                    </a:cubicBezTo>
                    <a:lnTo>
                      <a:pt x="605838" y="32946"/>
                    </a:lnTo>
                    <a:cubicBezTo>
                      <a:pt x="605774" y="30279"/>
                      <a:pt x="603585" y="28156"/>
                      <a:pt x="600918" y="28156"/>
                    </a:cubicBezTo>
                    <a:lnTo>
                      <a:pt x="594315" y="28156"/>
                    </a:lnTo>
                    <a:lnTo>
                      <a:pt x="594315" y="15208"/>
                    </a:lnTo>
                    <a:cubicBezTo>
                      <a:pt x="594341" y="12994"/>
                      <a:pt x="592568" y="11169"/>
                      <a:pt x="590354" y="11143"/>
                    </a:cubicBezTo>
                    <a:cubicBezTo>
                      <a:pt x="590121" y="11143"/>
                      <a:pt x="589887" y="11156"/>
                      <a:pt x="589654" y="11195"/>
                    </a:cubicBezTo>
                    <a:lnTo>
                      <a:pt x="581886" y="12489"/>
                    </a:lnTo>
                    <a:cubicBezTo>
                      <a:pt x="579063" y="12891"/>
                      <a:pt x="577005" y="15338"/>
                      <a:pt x="577096" y="18186"/>
                    </a:cubicBezTo>
                    <a:lnTo>
                      <a:pt x="577096" y="28673"/>
                    </a:lnTo>
                    <a:lnTo>
                      <a:pt x="575542" y="28673"/>
                    </a:lnTo>
                    <a:cubicBezTo>
                      <a:pt x="572875" y="28673"/>
                      <a:pt x="570687" y="30797"/>
                      <a:pt x="570622" y="33464"/>
                    </a:cubicBezTo>
                    <a:lnTo>
                      <a:pt x="570622" y="36960"/>
                    </a:lnTo>
                    <a:cubicBezTo>
                      <a:pt x="570622" y="39679"/>
                      <a:pt x="572823" y="41880"/>
                      <a:pt x="575542" y="41880"/>
                    </a:cubicBezTo>
                    <a:close/>
                    <a:moveTo>
                      <a:pt x="545763" y="53532"/>
                    </a:moveTo>
                    <a:lnTo>
                      <a:pt x="529579" y="53532"/>
                    </a:lnTo>
                    <a:cubicBezTo>
                      <a:pt x="529579" y="42139"/>
                      <a:pt x="532168" y="39420"/>
                      <a:pt x="537736" y="39420"/>
                    </a:cubicBezTo>
                    <a:cubicBezTo>
                      <a:pt x="543304" y="39420"/>
                      <a:pt x="545504" y="43433"/>
                      <a:pt x="545763" y="53532"/>
                    </a:cubicBezTo>
                    <a:moveTo>
                      <a:pt x="558710" y="88231"/>
                    </a:moveTo>
                    <a:cubicBezTo>
                      <a:pt x="560950" y="86820"/>
                      <a:pt x="561624" y="83868"/>
                      <a:pt x="560212" y="81628"/>
                    </a:cubicBezTo>
                    <a:cubicBezTo>
                      <a:pt x="560186" y="81589"/>
                      <a:pt x="560160" y="81537"/>
                      <a:pt x="560135" y="81498"/>
                    </a:cubicBezTo>
                    <a:lnTo>
                      <a:pt x="558063" y="78132"/>
                    </a:lnTo>
                    <a:cubicBezTo>
                      <a:pt x="556523" y="75828"/>
                      <a:pt x="553441" y="75141"/>
                      <a:pt x="551072" y="76578"/>
                    </a:cubicBezTo>
                    <a:cubicBezTo>
                      <a:pt x="548107" y="78262"/>
                      <a:pt x="544766" y="79142"/>
                      <a:pt x="541361" y="79168"/>
                    </a:cubicBezTo>
                    <a:cubicBezTo>
                      <a:pt x="533852" y="79168"/>
                      <a:pt x="530744" y="76708"/>
                      <a:pt x="530097" y="65185"/>
                    </a:cubicBezTo>
                    <a:lnTo>
                      <a:pt x="561559" y="65185"/>
                    </a:lnTo>
                    <a:cubicBezTo>
                      <a:pt x="562815" y="65120"/>
                      <a:pt x="563825" y="64110"/>
                      <a:pt x="563889" y="62854"/>
                    </a:cubicBezTo>
                    <a:lnTo>
                      <a:pt x="563889" y="60265"/>
                    </a:lnTo>
                    <a:cubicBezTo>
                      <a:pt x="563889" y="37219"/>
                      <a:pt x="556509" y="26861"/>
                      <a:pt x="537995" y="26861"/>
                    </a:cubicBezTo>
                    <a:cubicBezTo>
                      <a:pt x="521551" y="26861"/>
                      <a:pt x="512100" y="35795"/>
                      <a:pt x="512100" y="59488"/>
                    </a:cubicBezTo>
                    <a:cubicBezTo>
                      <a:pt x="512100" y="83182"/>
                      <a:pt x="521551" y="92763"/>
                      <a:pt x="542526" y="92763"/>
                    </a:cubicBezTo>
                    <a:cubicBezTo>
                      <a:pt x="548482" y="92789"/>
                      <a:pt x="554335" y="91222"/>
                      <a:pt x="559488" y="88231"/>
                    </a:cubicBezTo>
                    <a:moveTo>
                      <a:pt x="482710" y="91079"/>
                    </a:moveTo>
                    <a:cubicBezTo>
                      <a:pt x="485429" y="91079"/>
                      <a:pt x="487630" y="88878"/>
                      <a:pt x="487630" y="86159"/>
                    </a:cubicBezTo>
                    <a:lnTo>
                      <a:pt x="487630" y="46541"/>
                    </a:lnTo>
                    <a:cubicBezTo>
                      <a:pt x="490168" y="44430"/>
                      <a:pt x="493405" y="43369"/>
                      <a:pt x="496693" y="43563"/>
                    </a:cubicBezTo>
                    <a:cubicBezTo>
                      <a:pt x="497806" y="43369"/>
                      <a:pt x="498946" y="43369"/>
                      <a:pt x="500059" y="43563"/>
                    </a:cubicBezTo>
                    <a:cubicBezTo>
                      <a:pt x="501626" y="43887"/>
                      <a:pt x="503166" y="42915"/>
                      <a:pt x="503555" y="41362"/>
                    </a:cubicBezTo>
                    <a:lnTo>
                      <a:pt x="505627" y="29709"/>
                    </a:lnTo>
                    <a:cubicBezTo>
                      <a:pt x="505847" y="28518"/>
                      <a:pt x="505057" y="27366"/>
                      <a:pt x="503866" y="27146"/>
                    </a:cubicBezTo>
                    <a:cubicBezTo>
                      <a:pt x="503801" y="27133"/>
                      <a:pt x="503749" y="27120"/>
                      <a:pt x="503684" y="27120"/>
                    </a:cubicBezTo>
                    <a:lnTo>
                      <a:pt x="501095" y="27120"/>
                    </a:lnTo>
                    <a:cubicBezTo>
                      <a:pt x="495048" y="27211"/>
                      <a:pt x="489442" y="30253"/>
                      <a:pt x="486076" y="35277"/>
                    </a:cubicBezTo>
                    <a:lnTo>
                      <a:pt x="486076" y="32946"/>
                    </a:lnTo>
                    <a:cubicBezTo>
                      <a:pt x="485364" y="30176"/>
                      <a:pt x="482853" y="28259"/>
                      <a:pt x="479991" y="28285"/>
                    </a:cubicBezTo>
                    <a:lnTo>
                      <a:pt x="475718" y="28285"/>
                    </a:lnTo>
                    <a:cubicBezTo>
                      <a:pt x="473103" y="28350"/>
                      <a:pt x="470993" y="30460"/>
                      <a:pt x="470928" y="33076"/>
                    </a:cubicBezTo>
                    <a:lnTo>
                      <a:pt x="470928" y="85900"/>
                    </a:lnTo>
                    <a:cubicBezTo>
                      <a:pt x="470928" y="88568"/>
                      <a:pt x="473051" y="90756"/>
                      <a:pt x="475718" y="90821"/>
                    </a:cubicBezTo>
                    <a:close/>
                    <a:moveTo>
                      <a:pt x="423023" y="75543"/>
                    </a:moveTo>
                    <a:lnTo>
                      <a:pt x="423023" y="44340"/>
                    </a:lnTo>
                    <a:cubicBezTo>
                      <a:pt x="425392" y="42061"/>
                      <a:pt x="428539" y="40766"/>
                      <a:pt x="431827" y="40715"/>
                    </a:cubicBezTo>
                    <a:cubicBezTo>
                      <a:pt x="438171" y="40715"/>
                      <a:pt x="439725" y="43951"/>
                      <a:pt x="439725" y="59359"/>
                    </a:cubicBezTo>
                    <a:cubicBezTo>
                      <a:pt x="439725" y="74766"/>
                      <a:pt x="438042" y="78909"/>
                      <a:pt x="431180" y="78909"/>
                    </a:cubicBezTo>
                    <a:cubicBezTo>
                      <a:pt x="428124" y="78870"/>
                      <a:pt x="425211" y="77666"/>
                      <a:pt x="423023" y="75543"/>
                    </a:cubicBezTo>
                    <a:moveTo>
                      <a:pt x="418103" y="114385"/>
                    </a:moveTo>
                    <a:cubicBezTo>
                      <a:pt x="420822" y="114385"/>
                      <a:pt x="423023" y="112183"/>
                      <a:pt x="423023" y="109465"/>
                    </a:cubicBezTo>
                    <a:lnTo>
                      <a:pt x="423023" y="86548"/>
                    </a:lnTo>
                    <a:cubicBezTo>
                      <a:pt x="426933" y="90277"/>
                      <a:pt x="432125" y="92361"/>
                      <a:pt x="437524" y="92374"/>
                    </a:cubicBezTo>
                    <a:cubicBezTo>
                      <a:pt x="451507" y="92374"/>
                      <a:pt x="458240" y="84347"/>
                      <a:pt x="458240" y="57934"/>
                    </a:cubicBezTo>
                    <a:cubicBezTo>
                      <a:pt x="458240" y="31522"/>
                      <a:pt x="450601" y="26472"/>
                      <a:pt x="437394" y="26472"/>
                    </a:cubicBezTo>
                    <a:cubicBezTo>
                      <a:pt x="431180" y="26524"/>
                      <a:pt x="425302" y="29321"/>
                      <a:pt x="421340" y="34111"/>
                    </a:cubicBezTo>
                    <a:lnTo>
                      <a:pt x="421340" y="32817"/>
                    </a:lnTo>
                    <a:cubicBezTo>
                      <a:pt x="420550" y="30033"/>
                      <a:pt x="418025" y="28091"/>
                      <a:pt x="415125" y="28026"/>
                    </a:cubicBezTo>
                    <a:lnTo>
                      <a:pt x="410852" y="28026"/>
                    </a:lnTo>
                    <a:cubicBezTo>
                      <a:pt x="408185" y="28091"/>
                      <a:pt x="406062" y="30279"/>
                      <a:pt x="406062" y="32946"/>
                    </a:cubicBezTo>
                    <a:lnTo>
                      <a:pt x="406062" y="109465"/>
                    </a:lnTo>
                    <a:cubicBezTo>
                      <a:pt x="406062" y="112132"/>
                      <a:pt x="408185" y="114320"/>
                      <a:pt x="410852" y="114385"/>
                    </a:cubicBezTo>
                    <a:close/>
                    <a:moveTo>
                      <a:pt x="373434" y="90691"/>
                    </a:moveTo>
                    <a:cubicBezTo>
                      <a:pt x="376154" y="90691"/>
                      <a:pt x="378354" y="88490"/>
                      <a:pt x="378354" y="85771"/>
                    </a:cubicBezTo>
                    <a:lnTo>
                      <a:pt x="378354" y="46152"/>
                    </a:lnTo>
                    <a:cubicBezTo>
                      <a:pt x="380893" y="44042"/>
                      <a:pt x="384130" y="42980"/>
                      <a:pt x="387418" y="43175"/>
                    </a:cubicBezTo>
                    <a:cubicBezTo>
                      <a:pt x="388570" y="42980"/>
                      <a:pt x="389762" y="42980"/>
                      <a:pt x="390914" y="43175"/>
                    </a:cubicBezTo>
                    <a:cubicBezTo>
                      <a:pt x="392455" y="43498"/>
                      <a:pt x="393956" y="42514"/>
                      <a:pt x="394280" y="40973"/>
                    </a:cubicBezTo>
                    <a:lnTo>
                      <a:pt x="396351" y="29321"/>
                    </a:lnTo>
                    <a:cubicBezTo>
                      <a:pt x="396572" y="28130"/>
                      <a:pt x="395782" y="26977"/>
                      <a:pt x="394591" y="26757"/>
                    </a:cubicBezTo>
                    <a:cubicBezTo>
                      <a:pt x="394526" y="26744"/>
                      <a:pt x="394474" y="26731"/>
                      <a:pt x="394410" y="26731"/>
                    </a:cubicBezTo>
                    <a:lnTo>
                      <a:pt x="391820" y="26731"/>
                    </a:lnTo>
                    <a:cubicBezTo>
                      <a:pt x="385773" y="26822"/>
                      <a:pt x="380167" y="29865"/>
                      <a:pt x="376801" y="34888"/>
                    </a:cubicBezTo>
                    <a:lnTo>
                      <a:pt x="376801" y="32558"/>
                    </a:lnTo>
                    <a:cubicBezTo>
                      <a:pt x="376141" y="29813"/>
                      <a:pt x="373668" y="27884"/>
                      <a:pt x="370846" y="27896"/>
                    </a:cubicBezTo>
                    <a:lnTo>
                      <a:pt x="366573" y="27896"/>
                    </a:lnTo>
                    <a:cubicBezTo>
                      <a:pt x="363906" y="27896"/>
                      <a:pt x="361718" y="30020"/>
                      <a:pt x="361653" y="32687"/>
                    </a:cubicBezTo>
                    <a:lnTo>
                      <a:pt x="361653" y="85512"/>
                    </a:lnTo>
                    <a:cubicBezTo>
                      <a:pt x="361653" y="88231"/>
                      <a:pt x="363854" y="90432"/>
                      <a:pt x="366573" y="90432"/>
                    </a:cubicBezTo>
                    <a:close/>
                    <a:moveTo>
                      <a:pt x="331745" y="53144"/>
                    </a:moveTo>
                    <a:lnTo>
                      <a:pt x="315560" y="53144"/>
                    </a:lnTo>
                    <a:cubicBezTo>
                      <a:pt x="315560" y="41750"/>
                      <a:pt x="318020" y="39031"/>
                      <a:pt x="323588" y="39031"/>
                    </a:cubicBezTo>
                    <a:cubicBezTo>
                      <a:pt x="329155" y="39031"/>
                      <a:pt x="331485" y="43045"/>
                      <a:pt x="331745" y="53144"/>
                    </a:cubicBezTo>
                    <a:moveTo>
                      <a:pt x="344045" y="87842"/>
                    </a:moveTo>
                    <a:cubicBezTo>
                      <a:pt x="346284" y="86432"/>
                      <a:pt x="346957" y="83479"/>
                      <a:pt x="345546" y="81240"/>
                    </a:cubicBezTo>
                    <a:cubicBezTo>
                      <a:pt x="345521" y="81201"/>
                      <a:pt x="345495" y="81149"/>
                      <a:pt x="345469" y="81110"/>
                    </a:cubicBezTo>
                    <a:lnTo>
                      <a:pt x="343397" y="77744"/>
                    </a:lnTo>
                    <a:cubicBezTo>
                      <a:pt x="341856" y="75439"/>
                      <a:pt x="338775" y="74753"/>
                      <a:pt x="336405" y="76190"/>
                    </a:cubicBezTo>
                    <a:cubicBezTo>
                      <a:pt x="333493" y="77873"/>
                      <a:pt x="330191" y="78767"/>
                      <a:pt x="326825" y="78780"/>
                    </a:cubicBezTo>
                    <a:cubicBezTo>
                      <a:pt x="319185" y="78780"/>
                      <a:pt x="316078" y="76320"/>
                      <a:pt x="315560" y="64796"/>
                    </a:cubicBezTo>
                    <a:lnTo>
                      <a:pt x="342232" y="64796"/>
                    </a:lnTo>
                    <a:cubicBezTo>
                      <a:pt x="343488" y="64732"/>
                      <a:pt x="344497" y="63722"/>
                      <a:pt x="344562" y="62466"/>
                    </a:cubicBezTo>
                    <a:lnTo>
                      <a:pt x="344562" y="59876"/>
                    </a:lnTo>
                    <a:cubicBezTo>
                      <a:pt x="344562" y="36830"/>
                      <a:pt x="337182" y="26472"/>
                      <a:pt x="318668" y="26472"/>
                    </a:cubicBezTo>
                    <a:cubicBezTo>
                      <a:pt x="302224" y="26472"/>
                      <a:pt x="292773" y="35406"/>
                      <a:pt x="292773" y="59099"/>
                    </a:cubicBezTo>
                    <a:cubicBezTo>
                      <a:pt x="292773" y="82793"/>
                      <a:pt x="302224" y="92374"/>
                      <a:pt x="323070" y="92374"/>
                    </a:cubicBezTo>
                    <a:cubicBezTo>
                      <a:pt x="329025" y="92413"/>
                      <a:pt x="334891" y="90846"/>
                      <a:pt x="340031" y="87842"/>
                    </a:cubicBezTo>
                    <a:moveTo>
                      <a:pt x="255874" y="41232"/>
                    </a:moveTo>
                    <a:lnTo>
                      <a:pt x="255874" y="76578"/>
                    </a:lnTo>
                    <a:cubicBezTo>
                      <a:pt x="255874" y="88619"/>
                      <a:pt x="262865" y="92374"/>
                      <a:pt x="273482" y="92374"/>
                    </a:cubicBezTo>
                    <a:cubicBezTo>
                      <a:pt x="276019" y="92426"/>
                      <a:pt x="278557" y="92076"/>
                      <a:pt x="280991" y="91339"/>
                    </a:cubicBezTo>
                    <a:cubicBezTo>
                      <a:pt x="283516" y="90536"/>
                      <a:pt x="285070" y="87998"/>
                      <a:pt x="284616" y="85382"/>
                    </a:cubicBezTo>
                    <a:lnTo>
                      <a:pt x="283710" y="80592"/>
                    </a:lnTo>
                    <a:cubicBezTo>
                      <a:pt x="283477" y="79323"/>
                      <a:pt x="282273" y="78482"/>
                      <a:pt x="281004" y="78715"/>
                    </a:cubicBezTo>
                    <a:cubicBezTo>
                      <a:pt x="280913" y="78728"/>
                      <a:pt x="280823" y="78754"/>
                      <a:pt x="280732" y="78780"/>
                    </a:cubicBezTo>
                    <a:cubicBezTo>
                      <a:pt x="279735" y="78857"/>
                      <a:pt x="278751" y="78857"/>
                      <a:pt x="277755" y="78780"/>
                    </a:cubicBezTo>
                    <a:cubicBezTo>
                      <a:pt x="274647" y="78780"/>
                      <a:pt x="273093" y="77614"/>
                      <a:pt x="273093" y="72176"/>
                    </a:cubicBezTo>
                    <a:lnTo>
                      <a:pt x="273093" y="40844"/>
                    </a:lnTo>
                    <a:lnTo>
                      <a:pt x="279696" y="40844"/>
                    </a:lnTo>
                    <a:cubicBezTo>
                      <a:pt x="282415" y="40844"/>
                      <a:pt x="284616" y="38643"/>
                      <a:pt x="284616" y="35924"/>
                    </a:cubicBezTo>
                    <a:lnTo>
                      <a:pt x="284616" y="32558"/>
                    </a:lnTo>
                    <a:cubicBezTo>
                      <a:pt x="284551" y="29891"/>
                      <a:pt x="282363" y="27767"/>
                      <a:pt x="279696" y="27767"/>
                    </a:cubicBezTo>
                    <a:lnTo>
                      <a:pt x="273093" y="27767"/>
                    </a:lnTo>
                    <a:lnTo>
                      <a:pt x="273093" y="14820"/>
                    </a:lnTo>
                    <a:cubicBezTo>
                      <a:pt x="273119" y="12606"/>
                      <a:pt x="271346" y="10780"/>
                      <a:pt x="269132" y="10755"/>
                    </a:cubicBezTo>
                    <a:cubicBezTo>
                      <a:pt x="268898" y="10755"/>
                      <a:pt x="268665" y="10767"/>
                      <a:pt x="268432" y="10806"/>
                    </a:cubicBezTo>
                    <a:lnTo>
                      <a:pt x="260664" y="12101"/>
                    </a:lnTo>
                    <a:cubicBezTo>
                      <a:pt x="257841" y="12502"/>
                      <a:pt x="255783" y="14949"/>
                      <a:pt x="255874" y="17798"/>
                    </a:cubicBezTo>
                    <a:lnTo>
                      <a:pt x="255874" y="28285"/>
                    </a:lnTo>
                    <a:lnTo>
                      <a:pt x="254320" y="28285"/>
                    </a:lnTo>
                    <a:cubicBezTo>
                      <a:pt x="251704" y="28350"/>
                      <a:pt x="249594" y="30460"/>
                      <a:pt x="249530" y="33076"/>
                    </a:cubicBezTo>
                    <a:lnTo>
                      <a:pt x="249530" y="36960"/>
                    </a:lnTo>
                    <a:cubicBezTo>
                      <a:pt x="249530" y="39627"/>
                      <a:pt x="251653" y="41815"/>
                      <a:pt x="254320" y="41880"/>
                    </a:cubicBezTo>
                    <a:close/>
                    <a:moveTo>
                      <a:pt x="202531" y="90691"/>
                    </a:moveTo>
                    <a:cubicBezTo>
                      <a:pt x="205249" y="90691"/>
                      <a:pt x="207451" y="88490"/>
                      <a:pt x="207451" y="85771"/>
                    </a:cubicBezTo>
                    <a:lnTo>
                      <a:pt x="207451" y="43951"/>
                    </a:lnTo>
                    <a:cubicBezTo>
                      <a:pt x="209885" y="41608"/>
                      <a:pt x="213134" y="40300"/>
                      <a:pt x="216513" y="40326"/>
                    </a:cubicBezTo>
                    <a:cubicBezTo>
                      <a:pt x="220009" y="40326"/>
                      <a:pt x="222210" y="41621"/>
                      <a:pt x="222210" y="47706"/>
                    </a:cubicBezTo>
                    <a:lnTo>
                      <a:pt x="222210" y="85771"/>
                    </a:lnTo>
                    <a:cubicBezTo>
                      <a:pt x="222210" y="88490"/>
                      <a:pt x="224412" y="90691"/>
                      <a:pt x="227130" y="90691"/>
                    </a:cubicBezTo>
                    <a:lnTo>
                      <a:pt x="234770" y="90691"/>
                    </a:lnTo>
                    <a:cubicBezTo>
                      <a:pt x="237488" y="90691"/>
                      <a:pt x="239690" y="88490"/>
                      <a:pt x="239690" y="85771"/>
                    </a:cubicBezTo>
                    <a:lnTo>
                      <a:pt x="239690" y="43822"/>
                    </a:lnTo>
                    <a:cubicBezTo>
                      <a:pt x="239690" y="30875"/>
                      <a:pt x="233993" y="26472"/>
                      <a:pt x="223376" y="26472"/>
                    </a:cubicBezTo>
                    <a:cubicBezTo>
                      <a:pt x="216669" y="26459"/>
                      <a:pt x="210248" y="29230"/>
                      <a:pt x="205638" y="34111"/>
                    </a:cubicBezTo>
                    <a:lnTo>
                      <a:pt x="205638" y="32817"/>
                    </a:lnTo>
                    <a:cubicBezTo>
                      <a:pt x="204848" y="30033"/>
                      <a:pt x="202323" y="28091"/>
                      <a:pt x="199423" y="28026"/>
                    </a:cubicBezTo>
                    <a:lnTo>
                      <a:pt x="195151" y="28026"/>
                    </a:lnTo>
                    <a:cubicBezTo>
                      <a:pt x="192458" y="28091"/>
                      <a:pt x="190296" y="30253"/>
                      <a:pt x="190231" y="32946"/>
                    </a:cubicBezTo>
                    <a:lnTo>
                      <a:pt x="190231" y="85771"/>
                    </a:lnTo>
                    <a:cubicBezTo>
                      <a:pt x="190231" y="88490"/>
                      <a:pt x="192432" y="90691"/>
                      <a:pt x="195151" y="90691"/>
                    </a:cubicBezTo>
                    <a:close/>
                    <a:moveTo>
                      <a:pt x="176636" y="10418"/>
                    </a:moveTo>
                    <a:cubicBezTo>
                      <a:pt x="176636" y="4630"/>
                      <a:pt x="171936" y="-69"/>
                      <a:pt x="166149" y="-69"/>
                    </a:cubicBezTo>
                    <a:cubicBezTo>
                      <a:pt x="160361" y="-69"/>
                      <a:pt x="155662" y="4630"/>
                      <a:pt x="155662" y="10418"/>
                    </a:cubicBezTo>
                    <a:cubicBezTo>
                      <a:pt x="155662" y="16205"/>
                      <a:pt x="160361" y="20905"/>
                      <a:pt x="166149" y="20905"/>
                    </a:cubicBezTo>
                    <a:cubicBezTo>
                      <a:pt x="166188" y="20905"/>
                      <a:pt x="166239" y="20905"/>
                      <a:pt x="166278" y="20905"/>
                    </a:cubicBezTo>
                    <a:cubicBezTo>
                      <a:pt x="172001" y="20905"/>
                      <a:pt x="176636" y="16270"/>
                      <a:pt x="176636" y="10547"/>
                    </a:cubicBezTo>
                    <a:cubicBezTo>
                      <a:pt x="176636" y="10508"/>
                      <a:pt x="176636" y="10457"/>
                      <a:pt x="176636" y="10418"/>
                    </a:cubicBezTo>
                    <a:moveTo>
                      <a:pt x="170033" y="90691"/>
                    </a:moveTo>
                    <a:cubicBezTo>
                      <a:pt x="172752" y="90691"/>
                      <a:pt x="174953" y="88490"/>
                      <a:pt x="174953" y="85771"/>
                    </a:cubicBezTo>
                    <a:lnTo>
                      <a:pt x="174953" y="32946"/>
                    </a:lnTo>
                    <a:cubicBezTo>
                      <a:pt x="174888" y="30279"/>
                      <a:pt x="172700" y="28156"/>
                      <a:pt x="170033" y="28156"/>
                    </a:cubicBezTo>
                    <a:lnTo>
                      <a:pt x="155273" y="28156"/>
                    </a:lnTo>
                    <a:cubicBezTo>
                      <a:pt x="152657" y="28220"/>
                      <a:pt x="150547" y="30331"/>
                      <a:pt x="150483" y="32946"/>
                    </a:cubicBezTo>
                    <a:lnTo>
                      <a:pt x="150483" y="34500"/>
                    </a:lnTo>
                    <a:cubicBezTo>
                      <a:pt x="150470" y="37322"/>
                      <a:pt x="152399" y="39795"/>
                      <a:pt x="155143" y="40455"/>
                    </a:cubicBezTo>
                    <a:lnTo>
                      <a:pt x="157474" y="41103"/>
                    </a:lnTo>
                    <a:lnTo>
                      <a:pt x="157474" y="85771"/>
                    </a:lnTo>
                    <a:cubicBezTo>
                      <a:pt x="157474" y="88490"/>
                      <a:pt x="159675" y="90691"/>
                      <a:pt x="162394" y="90691"/>
                    </a:cubicBezTo>
                    <a:close/>
                    <a:moveTo>
                      <a:pt x="75000" y="90691"/>
                    </a:moveTo>
                    <a:cubicBezTo>
                      <a:pt x="77719" y="90691"/>
                      <a:pt x="79920" y="88490"/>
                      <a:pt x="79920" y="85771"/>
                    </a:cubicBezTo>
                    <a:lnTo>
                      <a:pt x="79920" y="43951"/>
                    </a:lnTo>
                    <a:cubicBezTo>
                      <a:pt x="82354" y="41608"/>
                      <a:pt x="85604" y="40300"/>
                      <a:pt x="88983" y="40326"/>
                    </a:cubicBezTo>
                    <a:cubicBezTo>
                      <a:pt x="92608" y="40326"/>
                      <a:pt x="94809" y="41621"/>
                      <a:pt x="94809" y="47706"/>
                    </a:cubicBezTo>
                    <a:lnTo>
                      <a:pt x="94809" y="85771"/>
                    </a:lnTo>
                    <a:cubicBezTo>
                      <a:pt x="94809" y="88438"/>
                      <a:pt x="96933" y="90626"/>
                      <a:pt x="99600" y="90691"/>
                    </a:cubicBezTo>
                    <a:lnTo>
                      <a:pt x="107238" y="90691"/>
                    </a:lnTo>
                    <a:cubicBezTo>
                      <a:pt x="109958" y="90691"/>
                      <a:pt x="112158" y="88490"/>
                      <a:pt x="112158" y="85771"/>
                    </a:cubicBezTo>
                    <a:lnTo>
                      <a:pt x="112158" y="43822"/>
                    </a:lnTo>
                    <a:cubicBezTo>
                      <a:pt x="112158" y="30875"/>
                      <a:pt x="106462" y="26472"/>
                      <a:pt x="95845" y="26472"/>
                    </a:cubicBezTo>
                    <a:cubicBezTo>
                      <a:pt x="89177" y="26486"/>
                      <a:pt x="82807" y="29243"/>
                      <a:pt x="78237" y="34111"/>
                    </a:cubicBezTo>
                    <a:lnTo>
                      <a:pt x="78237" y="32817"/>
                    </a:lnTo>
                    <a:cubicBezTo>
                      <a:pt x="77460" y="30072"/>
                      <a:pt x="75000" y="28143"/>
                      <a:pt x="72152" y="28026"/>
                    </a:cubicBezTo>
                    <a:lnTo>
                      <a:pt x="67749" y="28026"/>
                    </a:lnTo>
                    <a:cubicBezTo>
                      <a:pt x="65082" y="28091"/>
                      <a:pt x="62959" y="30279"/>
                      <a:pt x="62959" y="32946"/>
                    </a:cubicBezTo>
                    <a:lnTo>
                      <a:pt x="62959" y="85771"/>
                    </a:lnTo>
                    <a:cubicBezTo>
                      <a:pt x="62959" y="88438"/>
                      <a:pt x="65082" y="90626"/>
                      <a:pt x="67749" y="90691"/>
                    </a:cubicBezTo>
                    <a:close/>
                    <a:moveTo>
                      <a:pt x="33180" y="53144"/>
                    </a:moveTo>
                    <a:lnTo>
                      <a:pt x="16996" y="53144"/>
                    </a:lnTo>
                    <a:cubicBezTo>
                      <a:pt x="16996" y="41750"/>
                      <a:pt x="19586" y="39031"/>
                      <a:pt x="25153" y="39031"/>
                    </a:cubicBezTo>
                    <a:cubicBezTo>
                      <a:pt x="30720" y="39031"/>
                      <a:pt x="32921" y="43045"/>
                      <a:pt x="33180" y="53144"/>
                    </a:cubicBezTo>
                    <a:moveTo>
                      <a:pt x="46128" y="87842"/>
                    </a:moveTo>
                    <a:cubicBezTo>
                      <a:pt x="48367" y="86432"/>
                      <a:pt x="49040" y="83479"/>
                      <a:pt x="47629" y="81240"/>
                    </a:cubicBezTo>
                    <a:cubicBezTo>
                      <a:pt x="47604" y="81201"/>
                      <a:pt x="47578" y="81149"/>
                      <a:pt x="47552" y="81110"/>
                    </a:cubicBezTo>
                    <a:lnTo>
                      <a:pt x="45480" y="77744"/>
                    </a:lnTo>
                    <a:cubicBezTo>
                      <a:pt x="43939" y="75439"/>
                      <a:pt x="40858" y="74753"/>
                      <a:pt x="38488" y="76190"/>
                    </a:cubicBezTo>
                    <a:cubicBezTo>
                      <a:pt x="35523" y="77873"/>
                      <a:pt x="32183" y="78754"/>
                      <a:pt x="28778" y="78780"/>
                    </a:cubicBezTo>
                    <a:cubicBezTo>
                      <a:pt x="21269" y="78780"/>
                      <a:pt x="18161" y="76320"/>
                      <a:pt x="17514" y="64796"/>
                    </a:cubicBezTo>
                    <a:lnTo>
                      <a:pt x="48976" y="64796"/>
                    </a:lnTo>
                    <a:cubicBezTo>
                      <a:pt x="50232" y="64732"/>
                      <a:pt x="51242" y="63722"/>
                      <a:pt x="51307" y="62466"/>
                    </a:cubicBezTo>
                    <a:lnTo>
                      <a:pt x="51307" y="59876"/>
                    </a:lnTo>
                    <a:cubicBezTo>
                      <a:pt x="51307" y="36830"/>
                      <a:pt x="43927" y="26472"/>
                      <a:pt x="25412" y="26472"/>
                    </a:cubicBezTo>
                    <a:cubicBezTo>
                      <a:pt x="8969" y="26472"/>
                      <a:pt x="-482" y="35406"/>
                      <a:pt x="-482" y="59099"/>
                    </a:cubicBezTo>
                    <a:cubicBezTo>
                      <a:pt x="-482" y="82793"/>
                      <a:pt x="8969" y="92374"/>
                      <a:pt x="29943" y="92374"/>
                    </a:cubicBezTo>
                    <a:cubicBezTo>
                      <a:pt x="35899" y="92400"/>
                      <a:pt x="41751" y="90834"/>
                      <a:pt x="46904" y="87842"/>
                    </a:cubicBezTo>
                  </a:path>
                </a:pathLst>
              </a:custGeom>
              <a:solidFill>
                <a:srgbClr val="3C3C3B"/>
              </a:solidFill>
              <a:ln w="12937" cap="flat">
                <a:noFill/>
                <a:prstDash val="solid"/>
                <a:miter/>
              </a:ln>
            </p:spPr>
            <p:txBody>
              <a:bodyPr rtlCol="0" anchor="ctr"/>
              <a:lstStyle/>
              <a:p>
                <a:endParaRPr lang="nl-NL"/>
              </a:p>
            </p:txBody>
          </p:sp>
          <p:sp>
            <p:nvSpPr>
              <p:cNvPr id="152" name="Vrije vorm: vorm 151">
                <a:extLst>
                  <a:ext uri="{FF2B5EF4-FFF2-40B4-BE49-F238E27FC236}">
                    <a16:creationId xmlns:a16="http://schemas.microsoft.com/office/drawing/2014/main" id="{A14A8825-7E3F-4C9A-89F8-D48F164BC60D}"/>
                  </a:ext>
                </a:extLst>
              </p:cNvPr>
              <p:cNvSpPr/>
              <p:nvPr/>
            </p:nvSpPr>
            <p:spPr>
              <a:xfrm>
                <a:off x="9798984" y="3990966"/>
                <a:ext cx="1243770" cy="114228"/>
              </a:xfrm>
              <a:custGeom>
                <a:avLst/>
                <a:gdLst>
                  <a:gd name="connsiteX0" fmla="*/ 1214362 w 1243770"/>
                  <a:gd name="connsiteY0" fmla="*/ 40197 h 114228"/>
                  <a:gd name="connsiteX1" fmla="*/ 1214362 w 1243770"/>
                  <a:gd name="connsiteY1" fmla="*/ 75672 h 114228"/>
                  <a:gd name="connsiteX2" fmla="*/ 1231970 w 1243770"/>
                  <a:gd name="connsiteY2" fmla="*/ 91339 h 114228"/>
                  <a:gd name="connsiteX3" fmla="*/ 1239479 w 1243770"/>
                  <a:gd name="connsiteY3" fmla="*/ 90303 h 114228"/>
                  <a:gd name="connsiteX4" fmla="*/ 1243234 w 1243770"/>
                  <a:gd name="connsiteY4" fmla="*/ 84347 h 114228"/>
                  <a:gd name="connsiteX5" fmla="*/ 1242199 w 1243770"/>
                  <a:gd name="connsiteY5" fmla="*/ 79556 h 114228"/>
                  <a:gd name="connsiteX6" fmla="*/ 1239492 w 1243770"/>
                  <a:gd name="connsiteY6" fmla="*/ 77679 h 114228"/>
                  <a:gd name="connsiteX7" fmla="*/ 1239220 w 1243770"/>
                  <a:gd name="connsiteY7" fmla="*/ 77744 h 114228"/>
                  <a:gd name="connsiteX8" fmla="*/ 1236372 w 1243770"/>
                  <a:gd name="connsiteY8" fmla="*/ 77744 h 114228"/>
                  <a:gd name="connsiteX9" fmla="*/ 1231711 w 1243770"/>
                  <a:gd name="connsiteY9" fmla="*/ 71011 h 114228"/>
                  <a:gd name="connsiteX10" fmla="*/ 1231711 w 1243770"/>
                  <a:gd name="connsiteY10" fmla="*/ 39679 h 114228"/>
                  <a:gd name="connsiteX11" fmla="*/ 1238314 w 1243770"/>
                  <a:gd name="connsiteY11" fmla="*/ 39679 h 114228"/>
                  <a:gd name="connsiteX12" fmla="*/ 1243234 w 1243770"/>
                  <a:gd name="connsiteY12" fmla="*/ 34759 h 114228"/>
                  <a:gd name="connsiteX13" fmla="*/ 1243234 w 1243770"/>
                  <a:gd name="connsiteY13" fmla="*/ 31522 h 114228"/>
                  <a:gd name="connsiteX14" fmla="*/ 1238314 w 1243770"/>
                  <a:gd name="connsiteY14" fmla="*/ 26602 h 114228"/>
                  <a:gd name="connsiteX15" fmla="*/ 1231711 w 1243770"/>
                  <a:gd name="connsiteY15" fmla="*/ 26602 h 114228"/>
                  <a:gd name="connsiteX16" fmla="*/ 1231711 w 1243770"/>
                  <a:gd name="connsiteY16" fmla="*/ 13655 h 114228"/>
                  <a:gd name="connsiteX17" fmla="*/ 1227749 w 1243770"/>
                  <a:gd name="connsiteY17" fmla="*/ 9589 h 114228"/>
                  <a:gd name="connsiteX18" fmla="*/ 1227050 w 1243770"/>
                  <a:gd name="connsiteY18" fmla="*/ 9641 h 114228"/>
                  <a:gd name="connsiteX19" fmla="*/ 1219152 w 1243770"/>
                  <a:gd name="connsiteY19" fmla="*/ 10936 h 114228"/>
                  <a:gd name="connsiteX20" fmla="*/ 1214362 w 1243770"/>
                  <a:gd name="connsiteY20" fmla="*/ 16633 h 114228"/>
                  <a:gd name="connsiteX21" fmla="*/ 1214362 w 1243770"/>
                  <a:gd name="connsiteY21" fmla="*/ 27120 h 114228"/>
                  <a:gd name="connsiteX22" fmla="*/ 1212938 w 1243770"/>
                  <a:gd name="connsiteY22" fmla="*/ 27120 h 114228"/>
                  <a:gd name="connsiteX23" fmla="*/ 1208017 w 1243770"/>
                  <a:gd name="connsiteY23" fmla="*/ 32040 h 114228"/>
                  <a:gd name="connsiteX24" fmla="*/ 1208017 w 1243770"/>
                  <a:gd name="connsiteY24" fmla="*/ 35277 h 114228"/>
                  <a:gd name="connsiteX25" fmla="*/ 1212938 w 1243770"/>
                  <a:gd name="connsiteY25" fmla="*/ 40197 h 114228"/>
                  <a:gd name="connsiteX26" fmla="*/ 1179016 w 1243770"/>
                  <a:gd name="connsiteY26" fmla="*/ 89655 h 114228"/>
                  <a:gd name="connsiteX27" fmla="*/ 1183936 w 1243770"/>
                  <a:gd name="connsiteY27" fmla="*/ 84865 h 114228"/>
                  <a:gd name="connsiteX28" fmla="*/ 1183936 w 1243770"/>
                  <a:gd name="connsiteY28" fmla="*/ 45117 h 114228"/>
                  <a:gd name="connsiteX29" fmla="*/ 1192998 w 1243770"/>
                  <a:gd name="connsiteY29" fmla="*/ 42139 h 114228"/>
                  <a:gd name="connsiteX30" fmla="*/ 1196494 w 1243770"/>
                  <a:gd name="connsiteY30" fmla="*/ 42139 h 114228"/>
                  <a:gd name="connsiteX31" fmla="*/ 1199861 w 1243770"/>
                  <a:gd name="connsiteY31" fmla="*/ 39938 h 114228"/>
                  <a:gd name="connsiteX32" fmla="*/ 1202061 w 1243770"/>
                  <a:gd name="connsiteY32" fmla="*/ 28285 h 114228"/>
                  <a:gd name="connsiteX33" fmla="*/ 1200016 w 1243770"/>
                  <a:gd name="connsiteY33" fmla="*/ 25696 h 114228"/>
                  <a:gd name="connsiteX34" fmla="*/ 1199990 w 1243770"/>
                  <a:gd name="connsiteY34" fmla="*/ 25696 h 114228"/>
                  <a:gd name="connsiteX35" fmla="*/ 1197401 w 1243770"/>
                  <a:gd name="connsiteY35" fmla="*/ 25696 h 114228"/>
                  <a:gd name="connsiteX36" fmla="*/ 1182382 w 1243770"/>
                  <a:gd name="connsiteY36" fmla="*/ 33982 h 114228"/>
                  <a:gd name="connsiteX37" fmla="*/ 1182382 w 1243770"/>
                  <a:gd name="connsiteY37" fmla="*/ 31652 h 114228"/>
                  <a:gd name="connsiteX38" fmla="*/ 1176426 w 1243770"/>
                  <a:gd name="connsiteY38" fmla="*/ 26861 h 114228"/>
                  <a:gd name="connsiteX39" fmla="*/ 1172153 w 1243770"/>
                  <a:gd name="connsiteY39" fmla="*/ 26861 h 114228"/>
                  <a:gd name="connsiteX40" fmla="*/ 1167233 w 1243770"/>
                  <a:gd name="connsiteY40" fmla="*/ 31781 h 114228"/>
                  <a:gd name="connsiteX41" fmla="*/ 1167233 w 1243770"/>
                  <a:gd name="connsiteY41" fmla="*/ 84606 h 114228"/>
                  <a:gd name="connsiteX42" fmla="*/ 1172153 w 1243770"/>
                  <a:gd name="connsiteY42" fmla="*/ 89396 h 114228"/>
                  <a:gd name="connsiteX43" fmla="*/ 1137325 w 1243770"/>
                  <a:gd name="connsiteY43" fmla="*/ 52108 h 114228"/>
                  <a:gd name="connsiteX44" fmla="*/ 1121141 w 1243770"/>
                  <a:gd name="connsiteY44" fmla="*/ 52108 h 114228"/>
                  <a:gd name="connsiteX45" fmla="*/ 1129168 w 1243770"/>
                  <a:gd name="connsiteY45" fmla="*/ 37996 h 114228"/>
                  <a:gd name="connsiteX46" fmla="*/ 1137325 w 1243770"/>
                  <a:gd name="connsiteY46" fmla="*/ 52108 h 114228"/>
                  <a:gd name="connsiteX47" fmla="*/ 1150272 w 1243770"/>
                  <a:gd name="connsiteY47" fmla="*/ 86807 h 114228"/>
                  <a:gd name="connsiteX48" fmla="*/ 1151969 w 1243770"/>
                  <a:gd name="connsiteY48" fmla="*/ 80437 h 114228"/>
                  <a:gd name="connsiteX49" fmla="*/ 1151826 w 1243770"/>
                  <a:gd name="connsiteY49" fmla="*/ 80204 h 114228"/>
                  <a:gd name="connsiteX50" fmla="*/ 1149625 w 1243770"/>
                  <a:gd name="connsiteY50" fmla="*/ 76708 h 114228"/>
                  <a:gd name="connsiteX51" fmla="*/ 1142634 w 1243770"/>
                  <a:gd name="connsiteY51" fmla="*/ 75154 h 114228"/>
                  <a:gd name="connsiteX52" fmla="*/ 1133052 w 1243770"/>
                  <a:gd name="connsiteY52" fmla="*/ 77744 h 114228"/>
                  <a:gd name="connsiteX53" fmla="*/ 1121788 w 1243770"/>
                  <a:gd name="connsiteY53" fmla="*/ 63890 h 114228"/>
                  <a:gd name="connsiteX54" fmla="*/ 1153121 w 1243770"/>
                  <a:gd name="connsiteY54" fmla="*/ 63890 h 114228"/>
                  <a:gd name="connsiteX55" fmla="*/ 1155452 w 1243770"/>
                  <a:gd name="connsiteY55" fmla="*/ 61430 h 114228"/>
                  <a:gd name="connsiteX56" fmla="*/ 1155452 w 1243770"/>
                  <a:gd name="connsiteY56" fmla="*/ 58841 h 114228"/>
                  <a:gd name="connsiteX57" fmla="*/ 1129557 w 1243770"/>
                  <a:gd name="connsiteY57" fmla="*/ 25437 h 114228"/>
                  <a:gd name="connsiteX58" fmla="*/ 1103662 w 1243770"/>
                  <a:gd name="connsiteY58" fmla="*/ 58064 h 114228"/>
                  <a:gd name="connsiteX59" fmla="*/ 1134088 w 1243770"/>
                  <a:gd name="connsiteY59" fmla="*/ 91339 h 114228"/>
                  <a:gd name="connsiteX60" fmla="*/ 1150920 w 1243770"/>
                  <a:gd name="connsiteY60" fmla="*/ 86807 h 114228"/>
                  <a:gd name="connsiteX61" fmla="*/ 1076991 w 1243770"/>
                  <a:gd name="connsiteY61" fmla="*/ 52108 h 114228"/>
                  <a:gd name="connsiteX62" fmla="*/ 1058994 w 1243770"/>
                  <a:gd name="connsiteY62" fmla="*/ 52108 h 114228"/>
                  <a:gd name="connsiteX63" fmla="*/ 1067151 w 1243770"/>
                  <a:gd name="connsiteY63" fmla="*/ 37996 h 114228"/>
                  <a:gd name="connsiteX64" fmla="*/ 1075178 w 1243770"/>
                  <a:gd name="connsiteY64" fmla="*/ 52108 h 114228"/>
                  <a:gd name="connsiteX65" fmla="*/ 1088126 w 1243770"/>
                  <a:gd name="connsiteY65" fmla="*/ 86807 h 114228"/>
                  <a:gd name="connsiteX66" fmla="*/ 1089821 w 1243770"/>
                  <a:gd name="connsiteY66" fmla="*/ 80631 h 114228"/>
                  <a:gd name="connsiteX67" fmla="*/ 1089550 w 1243770"/>
                  <a:gd name="connsiteY67" fmla="*/ 80204 h 114228"/>
                  <a:gd name="connsiteX68" fmla="*/ 1087478 w 1243770"/>
                  <a:gd name="connsiteY68" fmla="*/ 76708 h 114228"/>
                  <a:gd name="connsiteX69" fmla="*/ 1080486 w 1243770"/>
                  <a:gd name="connsiteY69" fmla="*/ 75154 h 114228"/>
                  <a:gd name="connsiteX70" fmla="*/ 1070776 w 1243770"/>
                  <a:gd name="connsiteY70" fmla="*/ 77744 h 114228"/>
                  <a:gd name="connsiteX71" fmla="*/ 1059512 w 1243770"/>
                  <a:gd name="connsiteY71" fmla="*/ 63890 h 114228"/>
                  <a:gd name="connsiteX72" fmla="*/ 1090974 w 1243770"/>
                  <a:gd name="connsiteY72" fmla="*/ 63890 h 114228"/>
                  <a:gd name="connsiteX73" fmla="*/ 1093305 w 1243770"/>
                  <a:gd name="connsiteY73" fmla="*/ 61430 h 114228"/>
                  <a:gd name="connsiteX74" fmla="*/ 1093305 w 1243770"/>
                  <a:gd name="connsiteY74" fmla="*/ 58841 h 114228"/>
                  <a:gd name="connsiteX75" fmla="*/ 1067410 w 1243770"/>
                  <a:gd name="connsiteY75" fmla="*/ 25437 h 114228"/>
                  <a:gd name="connsiteX76" fmla="*/ 1041516 w 1243770"/>
                  <a:gd name="connsiteY76" fmla="*/ 58064 h 114228"/>
                  <a:gd name="connsiteX77" fmla="*/ 1071941 w 1243770"/>
                  <a:gd name="connsiteY77" fmla="*/ 91339 h 114228"/>
                  <a:gd name="connsiteX78" fmla="*/ 1088902 w 1243770"/>
                  <a:gd name="connsiteY78" fmla="*/ 86807 h 114228"/>
                  <a:gd name="connsiteX79" fmla="*/ 1032711 w 1243770"/>
                  <a:gd name="connsiteY79" fmla="*/ 70623 h 114228"/>
                  <a:gd name="connsiteX80" fmla="*/ 1015621 w 1243770"/>
                  <a:gd name="connsiteY80" fmla="*/ 50813 h 114228"/>
                  <a:gd name="connsiteX81" fmla="*/ 1006816 w 1243770"/>
                  <a:gd name="connsiteY81" fmla="*/ 44211 h 114228"/>
                  <a:gd name="connsiteX82" fmla="*/ 1013031 w 1243770"/>
                  <a:gd name="connsiteY82" fmla="*/ 39291 h 114228"/>
                  <a:gd name="connsiteX83" fmla="*/ 1021576 w 1243770"/>
                  <a:gd name="connsiteY83" fmla="*/ 40585 h 114228"/>
                  <a:gd name="connsiteX84" fmla="*/ 1027791 w 1243770"/>
                  <a:gd name="connsiteY84" fmla="*/ 37348 h 114228"/>
                  <a:gd name="connsiteX85" fmla="*/ 1028956 w 1243770"/>
                  <a:gd name="connsiteY85" fmla="*/ 33853 h 114228"/>
                  <a:gd name="connsiteX86" fmla="*/ 1025849 w 1243770"/>
                  <a:gd name="connsiteY86" fmla="*/ 27508 h 114228"/>
                  <a:gd name="connsiteX87" fmla="*/ 1011219 w 1243770"/>
                  <a:gd name="connsiteY87" fmla="*/ 25437 h 114228"/>
                  <a:gd name="connsiteX88" fmla="*/ 989855 w 1243770"/>
                  <a:gd name="connsiteY88" fmla="*/ 44469 h 114228"/>
                  <a:gd name="connsiteX89" fmla="*/ 1004745 w 1243770"/>
                  <a:gd name="connsiteY89" fmla="*/ 63890 h 114228"/>
                  <a:gd name="connsiteX90" fmla="*/ 1015491 w 1243770"/>
                  <a:gd name="connsiteY90" fmla="*/ 71529 h 114228"/>
                  <a:gd name="connsiteX91" fmla="*/ 1006946 w 1243770"/>
                  <a:gd name="connsiteY91" fmla="*/ 77096 h 114228"/>
                  <a:gd name="connsiteX92" fmla="*/ 996588 w 1243770"/>
                  <a:gd name="connsiteY92" fmla="*/ 74766 h 114228"/>
                  <a:gd name="connsiteX93" fmla="*/ 990283 w 1243770"/>
                  <a:gd name="connsiteY93" fmla="*/ 77252 h 114228"/>
                  <a:gd name="connsiteX94" fmla="*/ 990244 w 1243770"/>
                  <a:gd name="connsiteY94" fmla="*/ 77356 h 114228"/>
                  <a:gd name="connsiteX95" fmla="*/ 988561 w 1243770"/>
                  <a:gd name="connsiteY95" fmla="*/ 81369 h 114228"/>
                  <a:gd name="connsiteX96" fmla="*/ 991047 w 1243770"/>
                  <a:gd name="connsiteY96" fmla="*/ 87675 h 114228"/>
                  <a:gd name="connsiteX97" fmla="*/ 991150 w 1243770"/>
                  <a:gd name="connsiteY97" fmla="*/ 87713 h 114228"/>
                  <a:gd name="connsiteX98" fmla="*/ 1009795 w 1243770"/>
                  <a:gd name="connsiteY98" fmla="*/ 91339 h 114228"/>
                  <a:gd name="connsiteX99" fmla="*/ 1032711 w 1243770"/>
                  <a:gd name="connsiteY99" fmla="*/ 70623 h 114228"/>
                  <a:gd name="connsiteX100" fmla="*/ 964737 w 1243770"/>
                  <a:gd name="connsiteY100" fmla="*/ 90432 h 114228"/>
                  <a:gd name="connsiteX101" fmla="*/ 982346 w 1243770"/>
                  <a:gd name="connsiteY101" fmla="*/ 31781 h 114228"/>
                  <a:gd name="connsiteX102" fmla="*/ 979912 w 1243770"/>
                  <a:gd name="connsiteY102" fmla="*/ 27275 h 114228"/>
                  <a:gd name="connsiteX103" fmla="*/ 978850 w 1243770"/>
                  <a:gd name="connsiteY103" fmla="*/ 27120 h 114228"/>
                  <a:gd name="connsiteX104" fmla="*/ 970434 w 1243770"/>
                  <a:gd name="connsiteY104" fmla="*/ 27120 h 114228"/>
                  <a:gd name="connsiteX105" fmla="*/ 964479 w 1243770"/>
                  <a:gd name="connsiteY105" fmla="*/ 31911 h 114228"/>
                  <a:gd name="connsiteX106" fmla="*/ 958264 w 1243770"/>
                  <a:gd name="connsiteY106" fmla="*/ 58841 h 114228"/>
                  <a:gd name="connsiteX107" fmla="*/ 955416 w 1243770"/>
                  <a:gd name="connsiteY107" fmla="*/ 73601 h 114228"/>
                  <a:gd name="connsiteX108" fmla="*/ 955416 w 1243770"/>
                  <a:gd name="connsiteY108" fmla="*/ 73601 h 114228"/>
                  <a:gd name="connsiteX109" fmla="*/ 952568 w 1243770"/>
                  <a:gd name="connsiteY109" fmla="*/ 59229 h 114228"/>
                  <a:gd name="connsiteX110" fmla="*/ 945965 w 1243770"/>
                  <a:gd name="connsiteY110" fmla="*/ 31911 h 114228"/>
                  <a:gd name="connsiteX111" fmla="*/ 940009 w 1243770"/>
                  <a:gd name="connsiteY111" fmla="*/ 27120 h 114228"/>
                  <a:gd name="connsiteX112" fmla="*/ 931592 w 1243770"/>
                  <a:gd name="connsiteY112" fmla="*/ 27120 h 114228"/>
                  <a:gd name="connsiteX113" fmla="*/ 928032 w 1243770"/>
                  <a:gd name="connsiteY113" fmla="*/ 30551 h 114228"/>
                  <a:gd name="connsiteX114" fmla="*/ 928227 w 1243770"/>
                  <a:gd name="connsiteY114" fmla="*/ 31781 h 114228"/>
                  <a:gd name="connsiteX115" fmla="*/ 944411 w 1243770"/>
                  <a:gd name="connsiteY115" fmla="*/ 85771 h 114228"/>
                  <a:gd name="connsiteX116" fmla="*/ 949589 w 1243770"/>
                  <a:gd name="connsiteY116" fmla="*/ 89655 h 114228"/>
                  <a:gd name="connsiteX117" fmla="*/ 949589 w 1243770"/>
                  <a:gd name="connsiteY117" fmla="*/ 89655 h 114228"/>
                  <a:gd name="connsiteX118" fmla="*/ 936642 w 1243770"/>
                  <a:gd name="connsiteY118" fmla="*/ 99754 h 114228"/>
                  <a:gd name="connsiteX119" fmla="*/ 933133 w 1243770"/>
                  <a:gd name="connsiteY119" fmla="*/ 105555 h 114228"/>
                  <a:gd name="connsiteX120" fmla="*/ 933147 w 1243770"/>
                  <a:gd name="connsiteY120" fmla="*/ 105581 h 114228"/>
                  <a:gd name="connsiteX121" fmla="*/ 934182 w 1243770"/>
                  <a:gd name="connsiteY121" fmla="*/ 110112 h 114228"/>
                  <a:gd name="connsiteX122" fmla="*/ 940138 w 1243770"/>
                  <a:gd name="connsiteY122" fmla="*/ 114126 h 114228"/>
                  <a:gd name="connsiteX123" fmla="*/ 964609 w 1243770"/>
                  <a:gd name="connsiteY123" fmla="*/ 90432 h 114228"/>
                  <a:gd name="connsiteX124" fmla="*/ 919552 w 1243770"/>
                  <a:gd name="connsiteY124" fmla="*/ 90432 h 114228"/>
                  <a:gd name="connsiteX125" fmla="*/ 923708 w 1243770"/>
                  <a:gd name="connsiteY125" fmla="*/ 85551 h 114228"/>
                  <a:gd name="connsiteX126" fmla="*/ 923695 w 1243770"/>
                  <a:gd name="connsiteY126" fmla="*/ 85383 h 114228"/>
                  <a:gd name="connsiteX127" fmla="*/ 923695 w 1243770"/>
                  <a:gd name="connsiteY127" fmla="*/ 82923 h 114228"/>
                  <a:gd name="connsiteX128" fmla="*/ 918904 w 1243770"/>
                  <a:gd name="connsiteY128" fmla="*/ 77614 h 114228"/>
                  <a:gd name="connsiteX129" fmla="*/ 916574 w 1243770"/>
                  <a:gd name="connsiteY129" fmla="*/ 72565 h 114228"/>
                  <a:gd name="connsiteX130" fmla="*/ 916574 w 1243770"/>
                  <a:gd name="connsiteY130" fmla="*/ 4851 h 114228"/>
                  <a:gd name="connsiteX131" fmla="*/ 911654 w 1243770"/>
                  <a:gd name="connsiteY131" fmla="*/ -69 h 114228"/>
                  <a:gd name="connsiteX132" fmla="*/ 903627 w 1243770"/>
                  <a:gd name="connsiteY132" fmla="*/ -69 h 114228"/>
                  <a:gd name="connsiteX133" fmla="*/ 898707 w 1243770"/>
                  <a:gd name="connsiteY133" fmla="*/ 4851 h 114228"/>
                  <a:gd name="connsiteX134" fmla="*/ 898707 w 1243770"/>
                  <a:gd name="connsiteY134" fmla="*/ 71270 h 114228"/>
                  <a:gd name="connsiteX135" fmla="*/ 913984 w 1243770"/>
                  <a:gd name="connsiteY135" fmla="*/ 91080 h 114228"/>
                  <a:gd name="connsiteX136" fmla="*/ 919164 w 1243770"/>
                  <a:gd name="connsiteY136" fmla="*/ 91080 h 114228"/>
                  <a:gd name="connsiteX137" fmla="*/ 853262 w 1243770"/>
                  <a:gd name="connsiteY137" fmla="*/ 71529 h 114228"/>
                  <a:gd name="connsiteX138" fmla="*/ 866209 w 1243770"/>
                  <a:gd name="connsiteY138" fmla="*/ 61948 h 114228"/>
                  <a:gd name="connsiteX139" fmla="*/ 867115 w 1243770"/>
                  <a:gd name="connsiteY139" fmla="*/ 61948 h 114228"/>
                  <a:gd name="connsiteX140" fmla="*/ 867115 w 1243770"/>
                  <a:gd name="connsiteY140" fmla="*/ 76579 h 114228"/>
                  <a:gd name="connsiteX141" fmla="*/ 859347 w 1243770"/>
                  <a:gd name="connsiteY141" fmla="*/ 79945 h 114228"/>
                  <a:gd name="connsiteX142" fmla="*/ 853262 w 1243770"/>
                  <a:gd name="connsiteY142" fmla="*/ 71529 h 114228"/>
                  <a:gd name="connsiteX143" fmla="*/ 879156 w 1243770"/>
                  <a:gd name="connsiteY143" fmla="*/ 90173 h 114228"/>
                  <a:gd name="connsiteX144" fmla="*/ 883947 w 1243770"/>
                  <a:gd name="connsiteY144" fmla="*/ 85383 h 114228"/>
                  <a:gd name="connsiteX145" fmla="*/ 883947 w 1243770"/>
                  <a:gd name="connsiteY145" fmla="*/ 46541 h 114228"/>
                  <a:gd name="connsiteX146" fmla="*/ 861418 w 1243770"/>
                  <a:gd name="connsiteY146" fmla="*/ 26214 h 114228"/>
                  <a:gd name="connsiteX147" fmla="*/ 841350 w 1243770"/>
                  <a:gd name="connsiteY147" fmla="*/ 31263 h 114228"/>
                  <a:gd name="connsiteX148" fmla="*/ 839408 w 1243770"/>
                  <a:gd name="connsiteY148" fmla="*/ 37996 h 114228"/>
                  <a:gd name="connsiteX149" fmla="*/ 840961 w 1243770"/>
                  <a:gd name="connsiteY149" fmla="*/ 41103 h 114228"/>
                  <a:gd name="connsiteX150" fmla="*/ 847694 w 1243770"/>
                  <a:gd name="connsiteY150" fmla="*/ 43304 h 114228"/>
                  <a:gd name="connsiteX151" fmla="*/ 859735 w 1243770"/>
                  <a:gd name="connsiteY151" fmla="*/ 40197 h 114228"/>
                  <a:gd name="connsiteX152" fmla="*/ 866727 w 1243770"/>
                  <a:gd name="connsiteY152" fmla="*/ 49130 h 114228"/>
                  <a:gd name="connsiteX153" fmla="*/ 866727 w 1243770"/>
                  <a:gd name="connsiteY153" fmla="*/ 51461 h 114228"/>
                  <a:gd name="connsiteX154" fmla="*/ 862972 w 1243770"/>
                  <a:gd name="connsiteY154" fmla="*/ 51461 h 114228"/>
                  <a:gd name="connsiteX155" fmla="*/ 835653 w 1243770"/>
                  <a:gd name="connsiteY155" fmla="*/ 72047 h 114228"/>
                  <a:gd name="connsiteX156" fmla="*/ 854168 w 1243770"/>
                  <a:gd name="connsiteY156" fmla="*/ 92115 h 114228"/>
                  <a:gd name="connsiteX157" fmla="*/ 868669 w 1243770"/>
                  <a:gd name="connsiteY157" fmla="*/ 85642 h 114228"/>
                  <a:gd name="connsiteX158" fmla="*/ 873459 w 1243770"/>
                  <a:gd name="connsiteY158" fmla="*/ 90432 h 114228"/>
                  <a:gd name="connsiteX159" fmla="*/ 787490 w 1243770"/>
                  <a:gd name="connsiteY159" fmla="*/ 90173 h 114228"/>
                  <a:gd name="connsiteX160" fmla="*/ 792409 w 1243770"/>
                  <a:gd name="connsiteY160" fmla="*/ 85383 h 114228"/>
                  <a:gd name="connsiteX161" fmla="*/ 792409 w 1243770"/>
                  <a:gd name="connsiteY161" fmla="*/ 43563 h 114228"/>
                  <a:gd name="connsiteX162" fmla="*/ 801472 w 1243770"/>
                  <a:gd name="connsiteY162" fmla="*/ 39808 h 114228"/>
                  <a:gd name="connsiteX163" fmla="*/ 807299 w 1243770"/>
                  <a:gd name="connsiteY163" fmla="*/ 47188 h 114228"/>
                  <a:gd name="connsiteX164" fmla="*/ 807299 w 1243770"/>
                  <a:gd name="connsiteY164" fmla="*/ 85383 h 114228"/>
                  <a:gd name="connsiteX165" fmla="*/ 812219 w 1243770"/>
                  <a:gd name="connsiteY165" fmla="*/ 90173 h 114228"/>
                  <a:gd name="connsiteX166" fmla="*/ 819729 w 1243770"/>
                  <a:gd name="connsiteY166" fmla="*/ 90173 h 114228"/>
                  <a:gd name="connsiteX167" fmla="*/ 824649 w 1243770"/>
                  <a:gd name="connsiteY167" fmla="*/ 85383 h 114228"/>
                  <a:gd name="connsiteX168" fmla="*/ 824649 w 1243770"/>
                  <a:gd name="connsiteY168" fmla="*/ 42398 h 114228"/>
                  <a:gd name="connsiteX169" fmla="*/ 808335 w 1243770"/>
                  <a:gd name="connsiteY169" fmla="*/ 25048 h 114228"/>
                  <a:gd name="connsiteX170" fmla="*/ 790727 w 1243770"/>
                  <a:gd name="connsiteY170" fmla="*/ 32687 h 114228"/>
                  <a:gd name="connsiteX171" fmla="*/ 790727 w 1243770"/>
                  <a:gd name="connsiteY171" fmla="*/ 31522 h 114228"/>
                  <a:gd name="connsiteX172" fmla="*/ 784641 w 1243770"/>
                  <a:gd name="connsiteY172" fmla="*/ 26732 h 114228"/>
                  <a:gd name="connsiteX173" fmla="*/ 780368 w 1243770"/>
                  <a:gd name="connsiteY173" fmla="*/ 26732 h 114228"/>
                  <a:gd name="connsiteX174" fmla="*/ 775448 w 1243770"/>
                  <a:gd name="connsiteY174" fmla="*/ 31652 h 114228"/>
                  <a:gd name="connsiteX175" fmla="*/ 775448 w 1243770"/>
                  <a:gd name="connsiteY175" fmla="*/ 84476 h 114228"/>
                  <a:gd name="connsiteX176" fmla="*/ 780368 w 1243770"/>
                  <a:gd name="connsiteY176" fmla="*/ 89267 h 114228"/>
                  <a:gd name="connsiteX177" fmla="*/ 729615 w 1243770"/>
                  <a:gd name="connsiteY177" fmla="*/ 71529 h 114228"/>
                  <a:gd name="connsiteX178" fmla="*/ 742562 w 1243770"/>
                  <a:gd name="connsiteY178" fmla="*/ 61948 h 114228"/>
                  <a:gd name="connsiteX179" fmla="*/ 743339 w 1243770"/>
                  <a:gd name="connsiteY179" fmla="*/ 61948 h 114228"/>
                  <a:gd name="connsiteX180" fmla="*/ 743339 w 1243770"/>
                  <a:gd name="connsiteY180" fmla="*/ 76579 h 114228"/>
                  <a:gd name="connsiteX181" fmla="*/ 735701 w 1243770"/>
                  <a:gd name="connsiteY181" fmla="*/ 79945 h 114228"/>
                  <a:gd name="connsiteX182" fmla="*/ 729486 w 1243770"/>
                  <a:gd name="connsiteY182" fmla="*/ 71529 h 114228"/>
                  <a:gd name="connsiteX183" fmla="*/ 755380 w 1243770"/>
                  <a:gd name="connsiteY183" fmla="*/ 90173 h 114228"/>
                  <a:gd name="connsiteX184" fmla="*/ 760300 w 1243770"/>
                  <a:gd name="connsiteY184" fmla="*/ 85383 h 114228"/>
                  <a:gd name="connsiteX185" fmla="*/ 760300 w 1243770"/>
                  <a:gd name="connsiteY185" fmla="*/ 46541 h 114228"/>
                  <a:gd name="connsiteX186" fmla="*/ 737772 w 1243770"/>
                  <a:gd name="connsiteY186" fmla="*/ 26214 h 114228"/>
                  <a:gd name="connsiteX187" fmla="*/ 717574 w 1243770"/>
                  <a:gd name="connsiteY187" fmla="*/ 31263 h 114228"/>
                  <a:gd name="connsiteX188" fmla="*/ 715632 w 1243770"/>
                  <a:gd name="connsiteY188" fmla="*/ 37996 h 114228"/>
                  <a:gd name="connsiteX189" fmla="*/ 717315 w 1243770"/>
                  <a:gd name="connsiteY189" fmla="*/ 41103 h 114228"/>
                  <a:gd name="connsiteX190" fmla="*/ 724048 w 1243770"/>
                  <a:gd name="connsiteY190" fmla="*/ 43304 h 114228"/>
                  <a:gd name="connsiteX191" fmla="*/ 735959 w 1243770"/>
                  <a:gd name="connsiteY191" fmla="*/ 40197 h 114228"/>
                  <a:gd name="connsiteX192" fmla="*/ 742951 w 1243770"/>
                  <a:gd name="connsiteY192" fmla="*/ 49130 h 114228"/>
                  <a:gd name="connsiteX193" fmla="*/ 742951 w 1243770"/>
                  <a:gd name="connsiteY193" fmla="*/ 51461 h 114228"/>
                  <a:gd name="connsiteX194" fmla="*/ 739196 w 1243770"/>
                  <a:gd name="connsiteY194" fmla="*/ 51461 h 114228"/>
                  <a:gd name="connsiteX195" fmla="*/ 712007 w 1243770"/>
                  <a:gd name="connsiteY195" fmla="*/ 72047 h 114228"/>
                  <a:gd name="connsiteX196" fmla="*/ 730522 w 1243770"/>
                  <a:gd name="connsiteY196" fmla="*/ 92115 h 114228"/>
                  <a:gd name="connsiteX197" fmla="*/ 745022 w 1243770"/>
                  <a:gd name="connsiteY197" fmla="*/ 85642 h 114228"/>
                  <a:gd name="connsiteX198" fmla="*/ 749683 w 1243770"/>
                  <a:gd name="connsiteY198" fmla="*/ 90432 h 114228"/>
                  <a:gd name="connsiteX199" fmla="*/ 647918 w 1243770"/>
                  <a:gd name="connsiteY199" fmla="*/ 40715 h 114228"/>
                  <a:gd name="connsiteX200" fmla="*/ 647918 w 1243770"/>
                  <a:gd name="connsiteY200" fmla="*/ 76190 h 114228"/>
                  <a:gd name="connsiteX201" fmla="*/ 665526 w 1243770"/>
                  <a:gd name="connsiteY201" fmla="*/ 91857 h 114228"/>
                  <a:gd name="connsiteX202" fmla="*/ 673036 w 1243770"/>
                  <a:gd name="connsiteY202" fmla="*/ 90821 h 114228"/>
                  <a:gd name="connsiteX203" fmla="*/ 676660 w 1243770"/>
                  <a:gd name="connsiteY203" fmla="*/ 84865 h 114228"/>
                  <a:gd name="connsiteX204" fmla="*/ 675625 w 1243770"/>
                  <a:gd name="connsiteY204" fmla="*/ 80074 h 114228"/>
                  <a:gd name="connsiteX205" fmla="*/ 673152 w 1243770"/>
                  <a:gd name="connsiteY205" fmla="*/ 78171 h 114228"/>
                  <a:gd name="connsiteX206" fmla="*/ 672776 w 1243770"/>
                  <a:gd name="connsiteY206" fmla="*/ 78262 h 114228"/>
                  <a:gd name="connsiteX207" fmla="*/ 669799 w 1243770"/>
                  <a:gd name="connsiteY207" fmla="*/ 78262 h 114228"/>
                  <a:gd name="connsiteX208" fmla="*/ 665138 w 1243770"/>
                  <a:gd name="connsiteY208" fmla="*/ 71529 h 114228"/>
                  <a:gd name="connsiteX209" fmla="*/ 665138 w 1243770"/>
                  <a:gd name="connsiteY209" fmla="*/ 40197 h 114228"/>
                  <a:gd name="connsiteX210" fmla="*/ 671741 w 1243770"/>
                  <a:gd name="connsiteY210" fmla="*/ 40197 h 114228"/>
                  <a:gd name="connsiteX211" fmla="*/ 676660 w 1243770"/>
                  <a:gd name="connsiteY211" fmla="*/ 35277 h 114228"/>
                  <a:gd name="connsiteX212" fmla="*/ 676660 w 1243770"/>
                  <a:gd name="connsiteY212" fmla="*/ 32040 h 114228"/>
                  <a:gd name="connsiteX213" fmla="*/ 671741 w 1243770"/>
                  <a:gd name="connsiteY213" fmla="*/ 27120 h 114228"/>
                  <a:gd name="connsiteX214" fmla="*/ 665138 w 1243770"/>
                  <a:gd name="connsiteY214" fmla="*/ 27120 h 114228"/>
                  <a:gd name="connsiteX215" fmla="*/ 665138 w 1243770"/>
                  <a:gd name="connsiteY215" fmla="*/ 14173 h 114228"/>
                  <a:gd name="connsiteX216" fmla="*/ 661176 w 1243770"/>
                  <a:gd name="connsiteY216" fmla="*/ 10107 h 114228"/>
                  <a:gd name="connsiteX217" fmla="*/ 660476 w 1243770"/>
                  <a:gd name="connsiteY217" fmla="*/ 10159 h 114228"/>
                  <a:gd name="connsiteX218" fmla="*/ 652708 w 1243770"/>
                  <a:gd name="connsiteY218" fmla="*/ 11454 h 114228"/>
                  <a:gd name="connsiteX219" fmla="*/ 647918 w 1243770"/>
                  <a:gd name="connsiteY219" fmla="*/ 17150 h 114228"/>
                  <a:gd name="connsiteX220" fmla="*/ 647918 w 1243770"/>
                  <a:gd name="connsiteY220" fmla="*/ 27638 h 114228"/>
                  <a:gd name="connsiteX221" fmla="*/ 646364 w 1243770"/>
                  <a:gd name="connsiteY221" fmla="*/ 27638 h 114228"/>
                  <a:gd name="connsiteX222" fmla="*/ 641444 w 1243770"/>
                  <a:gd name="connsiteY222" fmla="*/ 32558 h 114228"/>
                  <a:gd name="connsiteX223" fmla="*/ 641444 w 1243770"/>
                  <a:gd name="connsiteY223" fmla="*/ 35795 h 114228"/>
                  <a:gd name="connsiteX224" fmla="*/ 646364 w 1243770"/>
                  <a:gd name="connsiteY224" fmla="*/ 40715 h 114228"/>
                  <a:gd name="connsiteX225" fmla="*/ 594575 w 1243770"/>
                  <a:gd name="connsiteY225" fmla="*/ 90173 h 114228"/>
                  <a:gd name="connsiteX226" fmla="*/ 599495 w 1243770"/>
                  <a:gd name="connsiteY226" fmla="*/ 85383 h 114228"/>
                  <a:gd name="connsiteX227" fmla="*/ 599495 w 1243770"/>
                  <a:gd name="connsiteY227" fmla="*/ 43563 h 114228"/>
                  <a:gd name="connsiteX228" fmla="*/ 608558 w 1243770"/>
                  <a:gd name="connsiteY228" fmla="*/ 39808 h 114228"/>
                  <a:gd name="connsiteX229" fmla="*/ 614255 w 1243770"/>
                  <a:gd name="connsiteY229" fmla="*/ 47188 h 114228"/>
                  <a:gd name="connsiteX230" fmla="*/ 614255 w 1243770"/>
                  <a:gd name="connsiteY230" fmla="*/ 85383 h 114228"/>
                  <a:gd name="connsiteX231" fmla="*/ 619175 w 1243770"/>
                  <a:gd name="connsiteY231" fmla="*/ 90173 h 114228"/>
                  <a:gd name="connsiteX232" fmla="*/ 626814 w 1243770"/>
                  <a:gd name="connsiteY232" fmla="*/ 90173 h 114228"/>
                  <a:gd name="connsiteX233" fmla="*/ 631734 w 1243770"/>
                  <a:gd name="connsiteY233" fmla="*/ 85383 h 114228"/>
                  <a:gd name="connsiteX234" fmla="*/ 631734 w 1243770"/>
                  <a:gd name="connsiteY234" fmla="*/ 42398 h 114228"/>
                  <a:gd name="connsiteX235" fmla="*/ 615420 w 1243770"/>
                  <a:gd name="connsiteY235" fmla="*/ 25048 h 114228"/>
                  <a:gd name="connsiteX236" fmla="*/ 599495 w 1243770"/>
                  <a:gd name="connsiteY236" fmla="*/ 31263 h 114228"/>
                  <a:gd name="connsiteX237" fmla="*/ 599495 w 1243770"/>
                  <a:gd name="connsiteY237" fmla="*/ 4851 h 114228"/>
                  <a:gd name="connsiteX238" fmla="*/ 594575 w 1243770"/>
                  <a:gd name="connsiteY238" fmla="*/ -69 h 114228"/>
                  <a:gd name="connsiteX239" fmla="*/ 587065 w 1243770"/>
                  <a:gd name="connsiteY239" fmla="*/ -69 h 114228"/>
                  <a:gd name="connsiteX240" fmla="*/ 582145 w 1243770"/>
                  <a:gd name="connsiteY240" fmla="*/ 4851 h 114228"/>
                  <a:gd name="connsiteX241" fmla="*/ 582145 w 1243770"/>
                  <a:gd name="connsiteY241" fmla="*/ 84865 h 114228"/>
                  <a:gd name="connsiteX242" fmla="*/ 587065 w 1243770"/>
                  <a:gd name="connsiteY242" fmla="*/ 89655 h 114228"/>
                  <a:gd name="connsiteX243" fmla="*/ 568681 w 1243770"/>
                  <a:gd name="connsiteY243" fmla="*/ 87713 h 114228"/>
                  <a:gd name="connsiteX244" fmla="*/ 570182 w 1243770"/>
                  <a:gd name="connsiteY244" fmla="*/ 81110 h 114228"/>
                  <a:gd name="connsiteX245" fmla="*/ 570105 w 1243770"/>
                  <a:gd name="connsiteY245" fmla="*/ 80981 h 114228"/>
                  <a:gd name="connsiteX246" fmla="*/ 568163 w 1243770"/>
                  <a:gd name="connsiteY246" fmla="*/ 77873 h 114228"/>
                  <a:gd name="connsiteX247" fmla="*/ 561300 w 1243770"/>
                  <a:gd name="connsiteY247" fmla="*/ 76190 h 114228"/>
                  <a:gd name="connsiteX248" fmla="*/ 554827 w 1243770"/>
                  <a:gd name="connsiteY248" fmla="*/ 77873 h 114228"/>
                  <a:gd name="connsiteX249" fmla="*/ 545505 w 1243770"/>
                  <a:gd name="connsiteY249" fmla="*/ 58323 h 114228"/>
                  <a:gd name="connsiteX250" fmla="*/ 554309 w 1243770"/>
                  <a:gd name="connsiteY250" fmla="*/ 39808 h 114228"/>
                  <a:gd name="connsiteX251" fmla="*/ 560135 w 1243770"/>
                  <a:gd name="connsiteY251" fmla="*/ 41362 h 114228"/>
                  <a:gd name="connsiteX252" fmla="*/ 567386 w 1243770"/>
                  <a:gd name="connsiteY252" fmla="*/ 39808 h 114228"/>
                  <a:gd name="connsiteX253" fmla="*/ 569717 w 1243770"/>
                  <a:gd name="connsiteY253" fmla="*/ 36831 h 114228"/>
                  <a:gd name="connsiteX254" fmla="*/ 568681 w 1243770"/>
                  <a:gd name="connsiteY254" fmla="*/ 30318 h 114228"/>
                  <a:gd name="connsiteX255" fmla="*/ 568551 w 1243770"/>
                  <a:gd name="connsiteY255" fmla="*/ 30227 h 114228"/>
                  <a:gd name="connsiteX256" fmla="*/ 552884 w 1243770"/>
                  <a:gd name="connsiteY256" fmla="*/ 25955 h 114228"/>
                  <a:gd name="connsiteX257" fmla="*/ 526990 w 1243770"/>
                  <a:gd name="connsiteY257" fmla="*/ 58582 h 114228"/>
                  <a:gd name="connsiteX258" fmla="*/ 553920 w 1243770"/>
                  <a:gd name="connsiteY258" fmla="*/ 91857 h 114228"/>
                  <a:gd name="connsiteX259" fmla="*/ 568940 w 1243770"/>
                  <a:gd name="connsiteY259" fmla="*/ 87713 h 114228"/>
                  <a:gd name="connsiteX260" fmla="*/ 484394 w 1243770"/>
                  <a:gd name="connsiteY260" fmla="*/ 71529 h 114228"/>
                  <a:gd name="connsiteX261" fmla="*/ 497341 w 1243770"/>
                  <a:gd name="connsiteY261" fmla="*/ 61948 h 114228"/>
                  <a:gd name="connsiteX262" fmla="*/ 498247 w 1243770"/>
                  <a:gd name="connsiteY262" fmla="*/ 61948 h 114228"/>
                  <a:gd name="connsiteX263" fmla="*/ 498247 w 1243770"/>
                  <a:gd name="connsiteY263" fmla="*/ 76579 h 114228"/>
                  <a:gd name="connsiteX264" fmla="*/ 490479 w 1243770"/>
                  <a:gd name="connsiteY264" fmla="*/ 79945 h 114228"/>
                  <a:gd name="connsiteX265" fmla="*/ 484394 w 1243770"/>
                  <a:gd name="connsiteY265" fmla="*/ 71529 h 114228"/>
                  <a:gd name="connsiteX266" fmla="*/ 510288 w 1243770"/>
                  <a:gd name="connsiteY266" fmla="*/ 90173 h 114228"/>
                  <a:gd name="connsiteX267" fmla="*/ 515208 w 1243770"/>
                  <a:gd name="connsiteY267" fmla="*/ 85383 h 114228"/>
                  <a:gd name="connsiteX268" fmla="*/ 515208 w 1243770"/>
                  <a:gd name="connsiteY268" fmla="*/ 46541 h 114228"/>
                  <a:gd name="connsiteX269" fmla="*/ 492680 w 1243770"/>
                  <a:gd name="connsiteY269" fmla="*/ 26214 h 114228"/>
                  <a:gd name="connsiteX270" fmla="*/ 472612 w 1243770"/>
                  <a:gd name="connsiteY270" fmla="*/ 31263 h 114228"/>
                  <a:gd name="connsiteX271" fmla="*/ 470669 w 1243770"/>
                  <a:gd name="connsiteY271" fmla="*/ 37996 h 114228"/>
                  <a:gd name="connsiteX272" fmla="*/ 472223 w 1243770"/>
                  <a:gd name="connsiteY272" fmla="*/ 41103 h 114228"/>
                  <a:gd name="connsiteX273" fmla="*/ 478956 w 1243770"/>
                  <a:gd name="connsiteY273" fmla="*/ 43304 h 114228"/>
                  <a:gd name="connsiteX274" fmla="*/ 490997 w 1243770"/>
                  <a:gd name="connsiteY274" fmla="*/ 40197 h 114228"/>
                  <a:gd name="connsiteX275" fmla="*/ 497988 w 1243770"/>
                  <a:gd name="connsiteY275" fmla="*/ 49130 h 114228"/>
                  <a:gd name="connsiteX276" fmla="*/ 497988 w 1243770"/>
                  <a:gd name="connsiteY276" fmla="*/ 51461 h 114228"/>
                  <a:gd name="connsiteX277" fmla="*/ 494234 w 1243770"/>
                  <a:gd name="connsiteY277" fmla="*/ 51461 h 114228"/>
                  <a:gd name="connsiteX278" fmla="*/ 466915 w 1243770"/>
                  <a:gd name="connsiteY278" fmla="*/ 72047 h 114228"/>
                  <a:gd name="connsiteX279" fmla="*/ 485430 w 1243770"/>
                  <a:gd name="connsiteY279" fmla="*/ 92115 h 114228"/>
                  <a:gd name="connsiteX280" fmla="*/ 499930 w 1243770"/>
                  <a:gd name="connsiteY280" fmla="*/ 85642 h 114228"/>
                  <a:gd name="connsiteX281" fmla="*/ 504721 w 1243770"/>
                  <a:gd name="connsiteY281" fmla="*/ 90432 h 114228"/>
                  <a:gd name="connsiteX282" fmla="*/ 438042 w 1243770"/>
                  <a:gd name="connsiteY282" fmla="*/ 90173 h 114228"/>
                  <a:gd name="connsiteX283" fmla="*/ 442962 w 1243770"/>
                  <a:gd name="connsiteY283" fmla="*/ 85383 h 114228"/>
                  <a:gd name="connsiteX284" fmla="*/ 442962 w 1243770"/>
                  <a:gd name="connsiteY284" fmla="*/ 45635 h 114228"/>
                  <a:gd name="connsiteX285" fmla="*/ 452025 w 1243770"/>
                  <a:gd name="connsiteY285" fmla="*/ 42657 h 114228"/>
                  <a:gd name="connsiteX286" fmla="*/ 455392 w 1243770"/>
                  <a:gd name="connsiteY286" fmla="*/ 42657 h 114228"/>
                  <a:gd name="connsiteX287" fmla="*/ 458848 w 1243770"/>
                  <a:gd name="connsiteY287" fmla="*/ 40598 h 114228"/>
                  <a:gd name="connsiteX288" fmla="*/ 458888 w 1243770"/>
                  <a:gd name="connsiteY288" fmla="*/ 40456 h 114228"/>
                  <a:gd name="connsiteX289" fmla="*/ 460959 w 1243770"/>
                  <a:gd name="connsiteY289" fmla="*/ 28803 h 114228"/>
                  <a:gd name="connsiteX290" fmla="*/ 459198 w 1243770"/>
                  <a:gd name="connsiteY290" fmla="*/ 26240 h 114228"/>
                  <a:gd name="connsiteX291" fmla="*/ 459017 w 1243770"/>
                  <a:gd name="connsiteY291" fmla="*/ 26214 h 114228"/>
                  <a:gd name="connsiteX292" fmla="*/ 456428 w 1243770"/>
                  <a:gd name="connsiteY292" fmla="*/ 26214 h 114228"/>
                  <a:gd name="connsiteX293" fmla="*/ 441279 w 1243770"/>
                  <a:gd name="connsiteY293" fmla="*/ 34500 h 114228"/>
                  <a:gd name="connsiteX294" fmla="*/ 441279 w 1243770"/>
                  <a:gd name="connsiteY294" fmla="*/ 32169 h 114228"/>
                  <a:gd name="connsiteX295" fmla="*/ 435194 w 1243770"/>
                  <a:gd name="connsiteY295" fmla="*/ 27379 h 114228"/>
                  <a:gd name="connsiteX296" fmla="*/ 430921 w 1243770"/>
                  <a:gd name="connsiteY296" fmla="*/ 27379 h 114228"/>
                  <a:gd name="connsiteX297" fmla="*/ 426001 w 1243770"/>
                  <a:gd name="connsiteY297" fmla="*/ 32299 h 114228"/>
                  <a:gd name="connsiteX298" fmla="*/ 426001 w 1243770"/>
                  <a:gd name="connsiteY298" fmla="*/ 85124 h 114228"/>
                  <a:gd name="connsiteX299" fmla="*/ 430921 w 1243770"/>
                  <a:gd name="connsiteY299" fmla="*/ 89914 h 114228"/>
                  <a:gd name="connsiteX300" fmla="*/ 413054 w 1243770"/>
                  <a:gd name="connsiteY300" fmla="*/ 90173 h 114228"/>
                  <a:gd name="connsiteX301" fmla="*/ 416006 w 1243770"/>
                  <a:gd name="connsiteY301" fmla="*/ 87170 h 114228"/>
                  <a:gd name="connsiteX302" fmla="*/ 415644 w 1243770"/>
                  <a:gd name="connsiteY302" fmla="*/ 85771 h 114228"/>
                  <a:gd name="connsiteX303" fmla="*/ 398683 w 1243770"/>
                  <a:gd name="connsiteY303" fmla="*/ 52626 h 114228"/>
                  <a:gd name="connsiteX304" fmla="*/ 411630 w 1243770"/>
                  <a:gd name="connsiteY304" fmla="*/ 31263 h 114228"/>
                  <a:gd name="connsiteX305" fmla="*/ 410737 w 1243770"/>
                  <a:gd name="connsiteY305" fmla="*/ 27522 h 114228"/>
                  <a:gd name="connsiteX306" fmla="*/ 409299 w 1243770"/>
                  <a:gd name="connsiteY306" fmla="*/ 27120 h 114228"/>
                  <a:gd name="connsiteX307" fmla="*/ 399848 w 1243770"/>
                  <a:gd name="connsiteY307" fmla="*/ 27120 h 114228"/>
                  <a:gd name="connsiteX308" fmla="*/ 392727 w 1243770"/>
                  <a:gd name="connsiteY308" fmla="*/ 31522 h 114228"/>
                  <a:gd name="connsiteX309" fmla="*/ 383405 w 1243770"/>
                  <a:gd name="connsiteY309" fmla="*/ 49778 h 114228"/>
                  <a:gd name="connsiteX310" fmla="*/ 383405 w 1243770"/>
                  <a:gd name="connsiteY310" fmla="*/ 58582 h 114228"/>
                  <a:gd name="connsiteX311" fmla="*/ 396352 w 1243770"/>
                  <a:gd name="connsiteY311" fmla="*/ 85253 h 114228"/>
                  <a:gd name="connsiteX312" fmla="*/ 403343 w 1243770"/>
                  <a:gd name="connsiteY312" fmla="*/ 89655 h 114228"/>
                  <a:gd name="connsiteX313" fmla="*/ 376414 w 1243770"/>
                  <a:gd name="connsiteY313" fmla="*/ 90173 h 114228"/>
                  <a:gd name="connsiteX314" fmla="*/ 381333 w 1243770"/>
                  <a:gd name="connsiteY314" fmla="*/ 85383 h 114228"/>
                  <a:gd name="connsiteX315" fmla="*/ 381333 w 1243770"/>
                  <a:gd name="connsiteY315" fmla="*/ 4851 h 114228"/>
                  <a:gd name="connsiteX316" fmla="*/ 376414 w 1243770"/>
                  <a:gd name="connsiteY316" fmla="*/ -69 h 114228"/>
                  <a:gd name="connsiteX317" fmla="*/ 369034 w 1243770"/>
                  <a:gd name="connsiteY317" fmla="*/ -69 h 114228"/>
                  <a:gd name="connsiteX318" fmla="*/ 364114 w 1243770"/>
                  <a:gd name="connsiteY318" fmla="*/ 4851 h 114228"/>
                  <a:gd name="connsiteX319" fmla="*/ 364114 w 1243770"/>
                  <a:gd name="connsiteY319" fmla="*/ 84865 h 114228"/>
                  <a:gd name="connsiteX320" fmla="*/ 369034 w 1243770"/>
                  <a:gd name="connsiteY320" fmla="*/ 89655 h 114228"/>
                  <a:gd name="connsiteX321" fmla="*/ 331875 w 1243770"/>
                  <a:gd name="connsiteY321" fmla="*/ 90173 h 114228"/>
                  <a:gd name="connsiteX322" fmla="*/ 336794 w 1243770"/>
                  <a:gd name="connsiteY322" fmla="*/ 85383 h 114228"/>
                  <a:gd name="connsiteX323" fmla="*/ 336794 w 1243770"/>
                  <a:gd name="connsiteY323" fmla="*/ 45635 h 114228"/>
                  <a:gd name="connsiteX324" fmla="*/ 345857 w 1243770"/>
                  <a:gd name="connsiteY324" fmla="*/ 42657 h 114228"/>
                  <a:gd name="connsiteX325" fmla="*/ 349224 w 1243770"/>
                  <a:gd name="connsiteY325" fmla="*/ 42657 h 114228"/>
                  <a:gd name="connsiteX326" fmla="*/ 352681 w 1243770"/>
                  <a:gd name="connsiteY326" fmla="*/ 40598 h 114228"/>
                  <a:gd name="connsiteX327" fmla="*/ 352720 w 1243770"/>
                  <a:gd name="connsiteY327" fmla="*/ 40456 h 114228"/>
                  <a:gd name="connsiteX328" fmla="*/ 354791 w 1243770"/>
                  <a:gd name="connsiteY328" fmla="*/ 28803 h 114228"/>
                  <a:gd name="connsiteX329" fmla="*/ 353030 w 1243770"/>
                  <a:gd name="connsiteY329" fmla="*/ 26240 h 114228"/>
                  <a:gd name="connsiteX330" fmla="*/ 352850 w 1243770"/>
                  <a:gd name="connsiteY330" fmla="*/ 26214 h 114228"/>
                  <a:gd name="connsiteX331" fmla="*/ 350260 w 1243770"/>
                  <a:gd name="connsiteY331" fmla="*/ 26214 h 114228"/>
                  <a:gd name="connsiteX332" fmla="*/ 335112 w 1243770"/>
                  <a:gd name="connsiteY332" fmla="*/ 34500 h 114228"/>
                  <a:gd name="connsiteX333" fmla="*/ 335112 w 1243770"/>
                  <a:gd name="connsiteY333" fmla="*/ 32169 h 114228"/>
                  <a:gd name="connsiteX334" fmla="*/ 329026 w 1243770"/>
                  <a:gd name="connsiteY334" fmla="*/ 27379 h 114228"/>
                  <a:gd name="connsiteX335" fmla="*/ 324753 w 1243770"/>
                  <a:gd name="connsiteY335" fmla="*/ 27379 h 114228"/>
                  <a:gd name="connsiteX336" fmla="*/ 319833 w 1243770"/>
                  <a:gd name="connsiteY336" fmla="*/ 32299 h 114228"/>
                  <a:gd name="connsiteX337" fmla="*/ 319833 w 1243770"/>
                  <a:gd name="connsiteY337" fmla="*/ 85124 h 114228"/>
                  <a:gd name="connsiteX338" fmla="*/ 324753 w 1243770"/>
                  <a:gd name="connsiteY338" fmla="*/ 89914 h 114228"/>
                  <a:gd name="connsiteX339" fmla="*/ 290055 w 1243770"/>
                  <a:gd name="connsiteY339" fmla="*/ 52626 h 114228"/>
                  <a:gd name="connsiteX340" fmla="*/ 273871 w 1243770"/>
                  <a:gd name="connsiteY340" fmla="*/ 52626 h 114228"/>
                  <a:gd name="connsiteX341" fmla="*/ 281898 w 1243770"/>
                  <a:gd name="connsiteY341" fmla="*/ 38514 h 114228"/>
                  <a:gd name="connsiteX342" fmla="*/ 290055 w 1243770"/>
                  <a:gd name="connsiteY342" fmla="*/ 52626 h 114228"/>
                  <a:gd name="connsiteX343" fmla="*/ 303002 w 1243770"/>
                  <a:gd name="connsiteY343" fmla="*/ 87325 h 114228"/>
                  <a:gd name="connsiteX344" fmla="*/ 304556 w 1243770"/>
                  <a:gd name="connsiteY344" fmla="*/ 80916 h 114228"/>
                  <a:gd name="connsiteX345" fmla="*/ 304426 w 1243770"/>
                  <a:gd name="connsiteY345" fmla="*/ 80722 h 114228"/>
                  <a:gd name="connsiteX346" fmla="*/ 302355 w 1243770"/>
                  <a:gd name="connsiteY346" fmla="*/ 77226 h 114228"/>
                  <a:gd name="connsiteX347" fmla="*/ 295364 w 1243770"/>
                  <a:gd name="connsiteY347" fmla="*/ 75672 h 114228"/>
                  <a:gd name="connsiteX348" fmla="*/ 285653 w 1243770"/>
                  <a:gd name="connsiteY348" fmla="*/ 78262 h 114228"/>
                  <a:gd name="connsiteX349" fmla="*/ 274389 w 1243770"/>
                  <a:gd name="connsiteY349" fmla="*/ 64408 h 114228"/>
                  <a:gd name="connsiteX350" fmla="*/ 305721 w 1243770"/>
                  <a:gd name="connsiteY350" fmla="*/ 64408 h 114228"/>
                  <a:gd name="connsiteX351" fmla="*/ 308052 w 1243770"/>
                  <a:gd name="connsiteY351" fmla="*/ 61948 h 114228"/>
                  <a:gd name="connsiteX352" fmla="*/ 308052 w 1243770"/>
                  <a:gd name="connsiteY352" fmla="*/ 59359 h 114228"/>
                  <a:gd name="connsiteX353" fmla="*/ 282157 w 1243770"/>
                  <a:gd name="connsiteY353" fmla="*/ 25955 h 114228"/>
                  <a:gd name="connsiteX354" fmla="*/ 256262 w 1243770"/>
                  <a:gd name="connsiteY354" fmla="*/ 58582 h 114228"/>
                  <a:gd name="connsiteX355" fmla="*/ 286688 w 1243770"/>
                  <a:gd name="connsiteY355" fmla="*/ 91857 h 114228"/>
                  <a:gd name="connsiteX356" fmla="*/ 303649 w 1243770"/>
                  <a:gd name="connsiteY356" fmla="*/ 87325 h 114228"/>
                  <a:gd name="connsiteX357" fmla="*/ 229721 w 1243770"/>
                  <a:gd name="connsiteY357" fmla="*/ 52626 h 114228"/>
                  <a:gd name="connsiteX358" fmla="*/ 213537 w 1243770"/>
                  <a:gd name="connsiteY358" fmla="*/ 52626 h 114228"/>
                  <a:gd name="connsiteX359" fmla="*/ 221564 w 1243770"/>
                  <a:gd name="connsiteY359" fmla="*/ 38514 h 114228"/>
                  <a:gd name="connsiteX360" fmla="*/ 229721 w 1243770"/>
                  <a:gd name="connsiteY360" fmla="*/ 52626 h 114228"/>
                  <a:gd name="connsiteX361" fmla="*/ 242668 w 1243770"/>
                  <a:gd name="connsiteY361" fmla="*/ 87325 h 114228"/>
                  <a:gd name="connsiteX362" fmla="*/ 244364 w 1243770"/>
                  <a:gd name="connsiteY362" fmla="*/ 80955 h 114228"/>
                  <a:gd name="connsiteX363" fmla="*/ 244222 w 1243770"/>
                  <a:gd name="connsiteY363" fmla="*/ 80722 h 114228"/>
                  <a:gd name="connsiteX364" fmla="*/ 242021 w 1243770"/>
                  <a:gd name="connsiteY364" fmla="*/ 77226 h 114228"/>
                  <a:gd name="connsiteX365" fmla="*/ 235158 w 1243770"/>
                  <a:gd name="connsiteY365" fmla="*/ 75672 h 114228"/>
                  <a:gd name="connsiteX366" fmla="*/ 225448 w 1243770"/>
                  <a:gd name="connsiteY366" fmla="*/ 78262 h 114228"/>
                  <a:gd name="connsiteX367" fmla="*/ 214184 w 1243770"/>
                  <a:gd name="connsiteY367" fmla="*/ 64408 h 114228"/>
                  <a:gd name="connsiteX368" fmla="*/ 245516 w 1243770"/>
                  <a:gd name="connsiteY368" fmla="*/ 64408 h 114228"/>
                  <a:gd name="connsiteX369" fmla="*/ 247846 w 1243770"/>
                  <a:gd name="connsiteY369" fmla="*/ 61948 h 114228"/>
                  <a:gd name="connsiteX370" fmla="*/ 247846 w 1243770"/>
                  <a:gd name="connsiteY370" fmla="*/ 59359 h 114228"/>
                  <a:gd name="connsiteX371" fmla="*/ 221952 w 1243770"/>
                  <a:gd name="connsiteY371" fmla="*/ 25955 h 114228"/>
                  <a:gd name="connsiteX372" fmla="*/ 196057 w 1243770"/>
                  <a:gd name="connsiteY372" fmla="*/ 58582 h 114228"/>
                  <a:gd name="connsiteX373" fmla="*/ 226484 w 1243770"/>
                  <a:gd name="connsiteY373" fmla="*/ 91857 h 114228"/>
                  <a:gd name="connsiteX374" fmla="*/ 243315 w 1243770"/>
                  <a:gd name="connsiteY374" fmla="*/ 87325 h 114228"/>
                  <a:gd name="connsiteX375" fmla="*/ 184276 w 1243770"/>
                  <a:gd name="connsiteY375" fmla="*/ 91080 h 114228"/>
                  <a:gd name="connsiteX376" fmla="*/ 188431 w 1243770"/>
                  <a:gd name="connsiteY376" fmla="*/ 86211 h 114228"/>
                  <a:gd name="connsiteX377" fmla="*/ 188419 w 1243770"/>
                  <a:gd name="connsiteY377" fmla="*/ 86030 h 114228"/>
                  <a:gd name="connsiteX378" fmla="*/ 188419 w 1243770"/>
                  <a:gd name="connsiteY378" fmla="*/ 83570 h 114228"/>
                  <a:gd name="connsiteX379" fmla="*/ 183628 w 1243770"/>
                  <a:gd name="connsiteY379" fmla="*/ 78262 h 114228"/>
                  <a:gd name="connsiteX380" fmla="*/ 181298 w 1243770"/>
                  <a:gd name="connsiteY380" fmla="*/ 73212 h 114228"/>
                  <a:gd name="connsiteX381" fmla="*/ 181298 w 1243770"/>
                  <a:gd name="connsiteY381" fmla="*/ 4851 h 114228"/>
                  <a:gd name="connsiteX382" fmla="*/ 176378 w 1243770"/>
                  <a:gd name="connsiteY382" fmla="*/ -69 h 114228"/>
                  <a:gd name="connsiteX383" fmla="*/ 168998 w 1243770"/>
                  <a:gd name="connsiteY383" fmla="*/ -69 h 114228"/>
                  <a:gd name="connsiteX384" fmla="*/ 164078 w 1243770"/>
                  <a:gd name="connsiteY384" fmla="*/ 4851 h 114228"/>
                  <a:gd name="connsiteX385" fmla="*/ 164078 w 1243770"/>
                  <a:gd name="connsiteY385" fmla="*/ 71270 h 114228"/>
                  <a:gd name="connsiteX386" fmla="*/ 179226 w 1243770"/>
                  <a:gd name="connsiteY386" fmla="*/ 91080 h 114228"/>
                  <a:gd name="connsiteX387" fmla="*/ 184535 w 1243770"/>
                  <a:gd name="connsiteY387" fmla="*/ 91080 h 114228"/>
                  <a:gd name="connsiteX388" fmla="*/ 106851 w 1243770"/>
                  <a:gd name="connsiteY388" fmla="*/ 52238 h 114228"/>
                  <a:gd name="connsiteX389" fmla="*/ 87948 w 1243770"/>
                  <a:gd name="connsiteY389" fmla="*/ 52238 h 114228"/>
                  <a:gd name="connsiteX390" fmla="*/ 95975 w 1243770"/>
                  <a:gd name="connsiteY390" fmla="*/ 38125 h 114228"/>
                  <a:gd name="connsiteX391" fmla="*/ 104132 w 1243770"/>
                  <a:gd name="connsiteY391" fmla="*/ 52238 h 114228"/>
                  <a:gd name="connsiteX392" fmla="*/ 117079 w 1243770"/>
                  <a:gd name="connsiteY392" fmla="*/ 86936 h 114228"/>
                  <a:gd name="connsiteX393" fmla="*/ 118775 w 1243770"/>
                  <a:gd name="connsiteY393" fmla="*/ 80566 h 114228"/>
                  <a:gd name="connsiteX394" fmla="*/ 118633 w 1243770"/>
                  <a:gd name="connsiteY394" fmla="*/ 80333 h 114228"/>
                  <a:gd name="connsiteX395" fmla="*/ 116432 w 1243770"/>
                  <a:gd name="connsiteY395" fmla="*/ 76838 h 114228"/>
                  <a:gd name="connsiteX396" fmla="*/ 109440 w 1243770"/>
                  <a:gd name="connsiteY396" fmla="*/ 75284 h 114228"/>
                  <a:gd name="connsiteX397" fmla="*/ 99859 w 1243770"/>
                  <a:gd name="connsiteY397" fmla="*/ 77873 h 114228"/>
                  <a:gd name="connsiteX398" fmla="*/ 88595 w 1243770"/>
                  <a:gd name="connsiteY398" fmla="*/ 64020 h 114228"/>
                  <a:gd name="connsiteX399" fmla="*/ 119927 w 1243770"/>
                  <a:gd name="connsiteY399" fmla="*/ 64020 h 114228"/>
                  <a:gd name="connsiteX400" fmla="*/ 122258 w 1243770"/>
                  <a:gd name="connsiteY400" fmla="*/ 61560 h 114228"/>
                  <a:gd name="connsiteX401" fmla="*/ 122258 w 1243770"/>
                  <a:gd name="connsiteY401" fmla="*/ 58970 h 114228"/>
                  <a:gd name="connsiteX402" fmla="*/ 96364 w 1243770"/>
                  <a:gd name="connsiteY402" fmla="*/ 25566 h 114228"/>
                  <a:gd name="connsiteX403" fmla="*/ 70469 w 1243770"/>
                  <a:gd name="connsiteY403" fmla="*/ 58193 h 114228"/>
                  <a:gd name="connsiteX404" fmla="*/ 100765 w 1243770"/>
                  <a:gd name="connsiteY404" fmla="*/ 91468 h 114228"/>
                  <a:gd name="connsiteX405" fmla="*/ 117726 w 1243770"/>
                  <a:gd name="connsiteY405" fmla="*/ 86936 h 114228"/>
                  <a:gd name="connsiteX406" fmla="*/ 17774 w 1243770"/>
                  <a:gd name="connsiteY406" fmla="*/ 20128 h 114228"/>
                  <a:gd name="connsiteX407" fmla="*/ 26189 w 1243770"/>
                  <a:gd name="connsiteY407" fmla="*/ 20128 h 114228"/>
                  <a:gd name="connsiteX408" fmla="*/ 40172 w 1243770"/>
                  <a:gd name="connsiteY408" fmla="*/ 46023 h 114228"/>
                  <a:gd name="connsiteX409" fmla="*/ 27225 w 1243770"/>
                  <a:gd name="connsiteY409" fmla="*/ 74378 h 114228"/>
                  <a:gd name="connsiteX410" fmla="*/ 18421 w 1243770"/>
                  <a:gd name="connsiteY410" fmla="*/ 74378 h 114228"/>
                  <a:gd name="connsiteX411" fmla="*/ 27614 w 1243770"/>
                  <a:gd name="connsiteY411" fmla="*/ 89785 h 114228"/>
                  <a:gd name="connsiteX412" fmla="*/ 59982 w 1243770"/>
                  <a:gd name="connsiteY412" fmla="*/ 46282 h 114228"/>
                  <a:gd name="connsiteX413" fmla="*/ 26966 w 1243770"/>
                  <a:gd name="connsiteY413" fmla="*/ 4592 h 114228"/>
                  <a:gd name="connsiteX414" fmla="*/ 4308 w 1243770"/>
                  <a:gd name="connsiteY414" fmla="*/ 4592 h 114228"/>
                  <a:gd name="connsiteX415" fmla="*/ -482 w 1243770"/>
                  <a:gd name="connsiteY415" fmla="*/ 9512 h 114228"/>
                  <a:gd name="connsiteX416" fmla="*/ -482 w 1243770"/>
                  <a:gd name="connsiteY416" fmla="*/ 84994 h 114228"/>
                  <a:gd name="connsiteX417" fmla="*/ 4308 w 1243770"/>
                  <a:gd name="connsiteY417" fmla="*/ 89785 h 11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Lst>
                <a:rect l="l" t="t" r="r" b="b"/>
                <a:pathLst>
                  <a:path w="1243770" h="114228">
                    <a:moveTo>
                      <a:pt x="1214362" y="40197"/>
                    </a:moveTo>
                    <a:lnTo>
                      <a:pt x="1214362" y="75672"/>
                    </a:lnTo>
                    <a:cubicBezTo>
                      <a:pt x="1214362" y="87584"/>
                      <a:pt x="1221353" y="91339"/>
                      <a:pt x="1231970" y="91339"/>
                    </a:cubicBezTo>
                    <a:cubicBezTo>
                      <a:pt x="1234508" y="91390"/>
                      <a:pt x="1237045" y="91041"/>
                      <a:pt x="1239479" y="90303"/>
                    </a:cubicBezTo>
                    <a:cubicBezTo>
                      <a:pt x="1242017" y="89500"/>
                      <a:pt x="1243609" y="86988"/>
                      <a:pt x="1243234" y="84347"/>
                    </a:cubicBezTo>
                    <a:lnTo>
                      <a:pt x="1242199" y="79556"/>
                    </a:lnTo>
                    <a:cubicBezTo>
                      <a:pt x="1241965" y="78288"/>
                      <a:pt x="1240761" y="77446"/>
                      <a:pt x="1239492" y="77679"/>
                    </a:cubicBezTo>
                    <a:cubicBezTo>
                      <a:pt x="1239402" y="77692"/>
                      <a:pt x="1239311" y="77718"/>
                      <a:pt x="1239220" y="77744"/>
                    </a:cubicBezTo>
                    <a:cubicBezTo>
                      <a:pt x="1238275" y="77886"/>
                      <a:pt x="1237317" y="77886"/>
                      <a:pt x="1236372" y="77744"/>
                    </a:cubicBezTo>
                    <a:cubicBezTo>
                      <a:pt x="1233265" y="77744"/>
                      <a:pt x="1231711" y="76449"/>
                      <a:pt x="1231711" y="71011"/>
                    </a:cubicBezTo>
                    <a:lnTo>
                      <a:pt x="1231711" y="39679"/>
                    </a:lnTo>
                    <a:lnTo>
                      <a:pt x="1238314" y="39679"/>
                    </a:lnTo>
                    <a:cubicBezTo>
                      <a:pt x="1241033" y="39679"/>
                      <a:pt x="1243234" y="37478"/>
                      <a:pt x="1243234" y="34759"/>
                    </a:cubicBezTo>
                    <a:lnTo>
                      <a:pt x="1243234" y="31522"/>
                    </a:lnTo>
                    <a:cubicBezTo>
                      <a:pt x="1243234" y="28803"/>
                      <a:pt x="1241033" y="26602"/>
                      <a:pt x="1238314" y="26602"/>
                    </a:cubicBezTo>
                    <a:lnTo>
                      <a:pt x="1231711" y="26602"/>
                    </a:lnTo>
                    <a:lnTo>
                      <a:pt x="1231711" y="13655"/>
                    </a:lnTo>
                    <a:cubicBezTo>
                      <a:pt x="1231737" y="11441"/>
                      <a:pt x="1229963" y="9615"/>
                      <a:pt x="1227749" y="9589"/>
                    </a:cubicBezTo>
                    <a:cubicBezTo>
                      <a:pt x="1227516" y="9589"/>
                      <a:pt x="1227283" y="9602"/>
                      <a:pt x="1227050" y="9641"/>
                    </a:cubicBezTo>
                    <a:lnTo>
                      <a:pt x="1219152" y="10936"/>
                    </a:lnTo>
                    <a:cubicBezTo>
                      <a:pt x="1216369" y="11389"/>
                      <a:pt x="1214323" y="13810"/>
                      <a:pt x="1214362" y="16633"/>
                    </a:cubicBezTo>
                    <a:lnTo>
                      <a:pt x="1214362" y="27120"/>
                    </a:lnTo>
                    <a:lnTo>
                      <a:pt x="1212938" y="27120"/>
                    </a:lnTo>
                    <a:cubicBezTo>
                      <a:pt x="1210218" y="27120"/>
                      <a:pt x="1208017" y="29321"/>
                      <a:pt x="1208017" y="32040"/>
                    </a:cubicBezTo>
                    <a:lnTo>
                      <a:pt x="1208017" y="35277"/>
                    </a:lnTo>
                    <a:cubicBezTo>
                      <a:pt x="1208017" y="37996"/>
                      <a:pt x="1210218" y="40197"/>
                      <a:pt x="1212938" y="40197"/>
                    </a:cubicBezTo>
                    <a:close/>
                    <a:moveTo>
                      <a:pt x="1179016" y="89655"/>
                    </a:moveTo>
                    <a:cubicBezTo>
                      <a:pt x="1181683" y="89655"/>
                      <a:pt x="1183871" y="87532"/>
                      <a:pt x="1183936" y="84865"/>
                    </a:cubicBezTo>
                    <a:lnTo>
                      <a:pt x="1183936" y="45117"/>
                    </a:lnTo>
                    <a:cubicBezTo>
                      <a:pt x="1186499" y="43058"/>
                      <a:pt x="1189723" y="42009"/>
                      <a:pt x="1192998" y="42139"/>
                    </a:cubicBezTo>
                    <a:cubicBezTo>
                      <a:pt x="1194151" y="41945"/>
                      <a:pt x="1195342" y="41945"/>
                      <a:pt x="1196494" y="42139"/>
                    </a:cubicBezTo>
                    <a:cubicBezTo>
                      <a:pt x="1198035" y="42463"/>
                      <a:pt x="1199537" y="41478"/>
                      <a:pt x="1199861" y="39938"/>
                    </a:cubicBezTo>
                    <a:lnTo>
                      <a:pt x="1202061" y="28285"/>
                    </a:lnTo>
                    <a:cubicBezTo>
                      <a:pt x="1202217" y="27004"/>
                      <a:pt x="1201298" y="25851"/>
                      <a:pt x="1200016" y="25696"/>
                    </a:cubicBezTo>
                    <a:cubicBezTo>
                      <a:pt x="1200003" y="25696"/>
                      <a:pt x="1200003" y="25696"/>
                      <a:pt x="1199990" y="25696"/>
                    </a:cubicBezTo>
                    <a:lnTo>
                      <a:pt x="1197401" y="25696"/>
                    </a:lnTo>
                    <a:cubicBezTo>
                      <a:pt x="1191328" y="25787"/>
                      <a:pt x="1185696" y="28894"/>
                      <a:pt x="1182382" y="33982"/>
                    </a:cubicBezTo>
                    <a:lnTo>
                      <a:pt x="1182382" y="31652"/>
                    </a:lnTo>
                    <a:cubicBezTo>
                      <a:pt x="1181773" y="28855"/>
                      <a:pt x="1179288" y="26861"/>
                      <a:pt x="1176426" y="26861"/>
                    </a:cubicBezTo>
                    <a:lnTo>
                      <a:pt x="1172153" y="26861"/>
                    </a:lnTo>
                    <a:cubicBezTo>
                      <a:pt x="1169435" y="26861"/>
                      <a:pt x="1167233" y="29062"/>
                      <a:pt x="1167233" y="31781"/>
                    </a:cubicBezTo>
                    <a:lnTo>
                      <a:pt x="1167233" y="84606"/>
                    </a:lnTo>
                    <a:cubicBezTo>
                      <a:pt x="1167298" y="87273"/>
                      <a:pt x="1169486" y="89396"/>
                      <a:pt x="1172153" y="89396"/>
                    </a:cubicBezTo>
                    <a:close/>
                    <a:moveTo>
                      <a:pt x="1137325" y="52108"/>
                    </a:moveTo>
                    <a:lnTo>
                      <a:pt x="1121141" y="52108"/>
                    </a:lnTo>
                    <a:cubicBezTo>
                      <a:pt x="1121141" y="40844"/>
                      <a:pt x="1123601" y="37996"/>
                      <a:pt x="1129168" y="37996"/>
                    </a:cubicBezTo>
                    <a:cubicBezTo>
                      <a:pt x="1134735" y="37996"/>
                      <a:pt x="1137067" y="42009"/>
                      <a:pt x="1137325" y="52108"/>
                    </a:cubicBezTo>
                    <a:moveTo>
                      <a:pt x="1150272" y="86807"/>
                    </a:moveTo>
                    <a:cubicBezTo>
                      <a:pt x="1152499" y="85512"/>
                      <a:pt x="1153263" y="82664"/>
                      <a:pt x="1151969" y="80437"/>
                    </a:cubicBezTo>
                    <a:cubicBezTo>
                      <a:pt x="1151929" y="80359"/>
                      <a:pt x="1151878" y="80281"/>
                      <a:pt x="1151826" y="80204"/>
                    </a:cubicBezTo>
                    <a:lnTo>
                      <a:pt x="1149625" y="76708"/>
                    </a:lnTo>
                    <a:cubicBezTo>
                      <a:pt x="1148084" y="74403"/>
                      <a:pt x="1145003" y="73717"/>
                      <a:pt x="1142634" y="75154"/>
                    </a:cubicBezTo>
                    <a:cubicBezTo>
                      <a:pt x="1139720" y="76838"/>
                      <a:pt x="1136419" y="77731"/>
                      <a:pt x="1133052" y="77744"/>
                    </a:cubicBezTo>
                    <a:cubicBezTo>
                      <a:pt x="1125414" y="77744"/>
                      <a:pt x="1122307" y="75284"/>
                      <a:pt x="1121788" y="63890"/>
                    </a:cubicBezTo>
                    <a:lnTo>
                      <a:pt x="1153121" y="63890"/>
                    </a:lnTo>
                    <a:cubicBezTo>
                      <a:pt x="1154403" y="63761"/>
                      <a:pt x="1155399" y="62712"/>
                      <a:pt x="1155452" y="61430"/>
                    </a:cubicBezTo>
                    <a:lnTo>
                      <a:pt x="1155452" y="58841"/>
                    </a:lnTo>
                    <a:cubicBezTo>
                      <a:pt x="1155452" y="35795"/>
                      <a:pt x="1148071" y="25437"/>
                      <a:pt x="1129557" y="25437"/>
                    </a:cubicBezTo>
                    <a:cubicBezTo>
                      <a:pt x="1113114" y="25437"/>
                      <a:pt x="1103662" y="34371"/>
                      <a:pt x="1103662" y="58064"/>
                    </a:cubicBezTo>
                    <a:cubicBezTo>
                      <a:pt x="1103662" y="81758"/>
                      <a:pt x="1113114" y="91339"/>
                      <a:pt x="1134088" y="91339"/>
                    </a:cubicBezTo>
                    <a:cubicBezTo>
                      <a:pt x="1140006" y="91416"/>
                      <a:pt x="1145845" y="89850"/>
                      <a:pt x="1150920" y="86807"/>
                    </a:cubicBezTo>
                    <a:moveTo>
                      <a:pt x="1076991" y="52108"/>
                    </a:moveTo>
                    <a:lnTo>
                      <a:pt x="1058994" y="52108"/>
                    </a:lnTo>
                    <a:cubicBezTo>
                      <a:pt x="1058994" y="40844"/>
                      <a:pt x="1061584" y="37996"/>
                      <a:pt x="1067151" y="37996"/>
                    </a:cubicBezTo>
                    <a:cubicBezTo>
                      <a:pt x="1072718" y="37996"/>
                      <a:pt x="1074919" y="42009"/>
                      <a:pt x="1075178" y="52108"/>
                    </a:cubicBezTo>
                    <a:moveTo>
                      <a:pt x="1088126" y="86807"/>
                    </a:moveTo>
                    <a:cubicBezTo>
                      <a:pt x="1090301" y="85564"/>
                      <a:pt x="1091064" y="82806"/>
                      <a:pt x="1089821" y="80631"/>
                    </a:cubicBezTo>
                    <a:cubicBezTo>
                      <a:pt x="1089744" y="80476"/>
                      <a:pt x="1089653" y="80346"/>
                      <a:pt x="1089550" y="80204"/>
                    </a:cubicBezTo>
                    <a:lnTo>
                      <a:pt x="1087478" y="76708"/>
                    </a:lnTo>
                    <a:cubicBezTo>
                      <a:pt x="1085937" y="74403"/>
                      <a:pt x="1082856" y="73717"/>
                      <a:pt x="1080486" y="75154"/>
                    </a:cubicBezTo>
                    <a:cubicBezTo>
                      <a:pt x="1077522" y="76838"/>
                      <a:pt x="1074181" y="77718"/>
                      <a:pt x="1070776" y="77744"/>
                    </a:cubicBezTo>
                    <a:cubicBezTo>
                      <a:pt x="1063267" y="77744"/>
                      <a:pt x="1060160" y="75284"/>
                      <a:pt x="1059512" y="63890"/>
                    </a:cubicBezTo>
                    <a:lnTo>
                      <a:pt x="1090974" y="63890"/>
                    </a:lnTo>
                    <a:cubicBezTo>
                      <a:pt x="1092255" y="63761"/>
                      <a:pt x="1093253" y="62712"/>
                      <a:pt x="1093305" y="61430"/>
                    </a:cubicBezTo>
                    <a:lnTo>
                      <a:pt x="1093305" y="58841"/>
                    </a:lnTo>
                    <a:cubicBezTo>
                      <a:pt x="1093305" y="35795"/>
                      <a:pt x="1085925" y="25437"/>
                      <a:pt x="1067410" y="25437"/>
                    </a:cubicBezTo>
                    <a:cubicBezTo>
                      <a:pt x="1050967" y="25437"/>
                      <a:pt x="1041516" y="34371"/>
                      <a:pt x="1041516" y="58064"/>
                    </a:cubicBezTo>
                    <a:cubicBezTo>
                      <a:pt x="1041516" y="81758"/>
                      <a:pt x="1050967" y="91339"/>
                      <a:pt x="1071941" y="91339"/>
                    </a:cubicBezTo>
                    <a:cubicBezTo>
                      <a:pt x="1077910" y="91429"/>
                      <a:pt x="1083775" y="89862"/>
                      <a:pt x="1088902" y="86807"/>
                    </a:cubicBezTo>
                    <a:moveTo>
                      <a:pt x="1032711" y="70623"/>
                    </a:moveTo>
                    <a:cubicBezTo>
                      <a:pt x="1032711" y="57675"/>
                      <a:pt x="1025202" y="53532"/>
                      <a:pt x="1015621" y="50813"/>
                    </a:cubicBezTo>
                    <a:cubicBezTo>
                      <a:pt x="1008629" y="48871"/>
                      <a:pt x="1006816" y="48224"/>
                      <a:pt x="1006816" y="44211"/>
                    </a:cubicBezTo>
                    <a:cubicBezTo>
                      <a:pt x="1006816" y="40197"/>
                      <a:pt x="1009147" y="39291"/>
                      <a:pt x="1013031" y="39291"/>
                    </a:cubicBezTo>
                    <a:cubicBezTo>
                      <a:pt x="1015932" y="39251"/>
                      <a:pt x="1018818" y="39692"/>
                      <a:pt x="1021576" y="40585"/>
                    </a:cubicBezTo>
                    <a:cubicBezTo>
                      <a:pt x="1024179" y="41349"/>
                      <a:pt x="1026924" y="39925"/>
                      <a:pt x="1027791" y="37348"/>
                    </a:cubicBezTo>
                    <a:lnTo>
                      <a:pt x="1028956" y="33853"/>
                    </a:lnTo>
                    <a:cubicBezTo>
                      <a:pt x="1029824" y="31250"/>
                      <a:pt x="1028439" y="28428"/>
                      <a:pt x="1025849" y="27508"/>
                    </a:cubicBezTo>
                    <a:cubicBezTo>
                      <a:pt x="1021123" y="26032"/>
                      <a:pt x="1016177" y="25333"/>
                      <a:pt x="1011219" y="25437"/>
                    </a:cubicBezTo>
                    <a:cubicBezTo>
                      <a:pt x="998271" y="25437"/>
                      <a:pt x="989855" y="32040"/>
                      <a:pt x="989855" y="44469"/>
                    </a:cubicBezTo>
                    <a:cubicBezTo>
                      <a:pt x="988975" y="53843"/>
                      <a:pt x="995462" y="62311"/>
                      <a:pt x="1004745" y="63890"/>
                    </a:cubicBezTo>
                    <a:cubicBezTo>
                      <a:pt x="1012772" y="66221"/>
                      <a:pt x="1015491" y="67127"/>
                      <a:pt x="1015491" y="71529"/>
                    </a:cubicBezTo>
                    <a:cubicBezTo>
                      <a:pt x="1015491" y="75931"/>
                      <a:pt x="1012772" y="77096"/>
                      <a:pt x="1006946" y="77096"/>
                    </a:cubicBezTo>
                    <a:cubicBezTo>
                      <a:pt x="1003372" y="77045"/>
                      <a:pt x="999838" y="76255"/>
                      <a:pt x="996588" y="74766"/>
                    </a:cubicBezTo>
                    <a:cubicBezTo>
                      <a:pt x="994167" y="73717"/>
                      <a:pt x="991345" y="74831"/>
                      <a:pt x="990283" y="77252"/>
                    </a:cubicBezTo>
                    <a:cubicBezTo>
                      <a:pt x="990270" y="77291"/>
                      <a:pt x="990257" y="77316"/>
                      <a:pt x="990244" y="77356"/>
                    </a:cubicBezTo>
                    <a:lnTo>
                      <a:pt x="988561" y="81369"/>
                    </a:lnTo>
                    <a:cubicBezTo>
                      <a:pt x="987512" y="83790"/>
                      <a:pt x="988626" y="86613"/>
                      <a:pt x="991047" y="87675"/>
                    </a:cubicBezTo>
                    <a:cubicBezTo>
                      <a:pt x="991086" y="87687"/>
                      <a:pt x="991112" y="87700"/>
                      <a:pt x="991150" y="87713"/>
                    </a:cubicBezTo>
                    <a:cubicBezTo>
                      <a:pt x="997067" y="90108"/>
                      <a:pt x="1003398" y="91339"/>
                      <a:pt x="1009795" y="91339"/>
                    </a:cubicBezTo>
                    <a:cubicBezTo>
                      <a:pt x="1025719" y="91339"/>
                      <a:pt x="1032711" y="83700"/>
                      <a:pt x="1032711" y="70623"/>
                    </a:cubicBezTo>
                    <a:moveTo>
                      <a:pt x="964737" y="90432"/>
                    </a:moveTo>
                    <a:lnTo>
                      <a:pt x="982346" y="31781"/>
                    </a:lnTo>
                    <a:cubicBezTo>
                      <a:pt x="982916" y="29865"/>
                      <a:pt x="981828" y="27845"/>
                      <a:pt x="979912" y="27275"/>
                    </a:cubicBezTo>
                    <a:cubicBezTo>
                      <a:pt x="979562" y="27172"/>
                      <a:pt x="979213" y="27120"/>
                      <a:pt x="978850" y="27120"/>
                    </a:cubicBezTo>
                    <a:lnTo>
                      <a:pt x="970434" y="27120"/>
                    </a:lnTo>
                    <a:cubicBezTo>
                      <a:pt x="967586" y="27159"/>
                      <a:pt x="965126" y="29140"/>
                      <a:pt x="964479" y="31911"/>
                    </a:cubicBezTo>
                    <a:lnTo>
                      <a:pt x="958264" y="58841"/>
                    </a:lnTo>
                    <a:cubicBezTo>
                      <a:pt x="957073" y="63709"/>
                      <a:pt x="956115" y="68642"/>
                      <a:pt x="955416" y="73601"/>
                    </a:cubicBezTo>
                    <a:lnTo>
                      <a:pt x="955416" y="73601"/>
                    </a:lnTo>
                    <a:cubicBezTo>
                      <a:pt x="954795" y="68746"/>
                      <a:pt x="953836" y="63955"/>
                      <a:pt x="952568" y="59229"/>
                    </a:cubicBezTo>
                    <a:lnTo>
                      <a:pt x="945965" y="31911"/>
                    </a:lnTo>
                    <a:cubicBezTo>
                      <a:pt x="945317" y="29140"/>
                      <a:pt x="942857" y="27159"/>
                      <a:pt x="940009" y="27120"/>
                    </a:cubicBezTo>
                    <a:lnTo>
                      <a:pt x="931592" y="27120"/>
                    </a:lnTo>
                    <a:cubicBezTo>
                      <a:pt x="929664" y="27081"/>
                      <a:pt x="928071" y="28609"/>
                      <a:pt x="928032" y="30551"/>
                    </a:cubicBezTo>
                    <a:cubicBezTo>
                      <a:pt x="928019" y="30965"/>
                      <a:pt x="928084" y="31379"/>
                      <a:pt x="928227" y="31781"/>
                    </a:cubicBezTo>
                    <a:lnTo>
                      <a:pt x="944411" y="85771"/>
                    </a:lnTo>
                    <a:cubicBezTo>
                      <a:pt x="945097" y="88063"/>
                      <a:pt x="947194" y="89642"/>
                      <a:pt x="949589" y="89655"/>
                    </a:cubicBezTo>
                    <a:lnTo>
                      <a:pt x="949589" y="89655"/>
                    </a:lnTo>
                    <a:cubicBezTo>
                      <a:pt x="947634" y="95275"/>
                      <a:pt x="942572" y="99224"/>
                      <a:pt x="936642" y="99754"/>
                    </a:cubicBezTo>
                    <a:cubicBezTo>
                      <a:pt x="934079" y="100389"/>
                      <a:pt x="932499" y="102991"/>
                      <a:pt x="933133" y="105555"/>
                    </a:cubicBezTo>
                    <a:cubicBezTo>
                      <a:pt x="933147" y="105568"/>
                      <a:pt x="933147" y="105568"/>
                      <a:pt x="933147" y="105581"/>
                    </a:cubicBezTo>
                    <a:lnTo>
                      <a:pt x="934182" y="110112"/>
                    </a:lnTo>
                    <a:cubicBezTo>
                      <a:pt x="934920" y="112728"/>
                      <a:pt x="937445" y="114423"/>
                      <a:pt x="940138" y="114126"/>
                    </a:cubicBezTo>
                    <a:cubicBezTo>
                      <a:pt x="954250" y="111795"/>
                      <a:pt x="959559" y="106875"/>
                      <a:pt x="964609" y="90432"/>
                    </a:cubicBezTo>
                    <a:moveTo>
                      <a:pt x="919552" y="90432"/>
                    </a:moveTo>
                    <a:cubicBezTo>
                      <a:pt x="922050" y="90238"/>
                      <a:pt x="923915" y="88050"/>
                      <a:pt x="923708" y="85551"/>
                    </a:cubicBezTo>
                    <a:cubicBezTo>
                      <a:pt x="923708" y="85499"/>
                      <a:pt x="923708" y="85435"/>
                      <a:pt x="923695" y="85383"/>
                    </a:cubicBezTo>
                    <a:lnTo>
                      <a:pt x="923695" y="82923"/>
                    </a:lnTo>
                    <a:cubicBezTo>
                      <a:pt x="923307" y="80346"/>
                      <a:pt x="921417" y="78262"/>
                      <a:pt x="918904" y="77614"/>
                    </a:cubicBezTo>
                    <a:cubicBezTo>
                      <a:pt x="917092" y="76967"/>
                      <a:pt x="916574" y="75413"/>
                      <a:pt x="916574" y="72565"/>
                    </a:cubicBezTo>
                    <a:lnTo>
                      <a:pt x="916574" y="4851"/>
                    </a:lnTo>
                    <a:cubicBezTo>
                      <a:pt x="916574" y="2132"/>
                      <a:pt x="914373" y="-69"/>
                      <a:pt x="911654" y="-69"/>
                    </a:cubicBezTo>
                    <a:lnTo>
                      <a:pt x="903627" y="-69"/>
                    </a:lnTo>
                    <a:cubicBezTo>
                      <a:pt x="900907" y="-69"/>
                      <a:pt x="898707" y="2132"/>
                      <a:pt x="898707" y="4851"/>
                    </a:cubicBezTo>
                    <a:lnTo>
                      <a:pt x="898707" y="71270"/>
                    </a:lnTo>
                    <a:cubicBezTo>
                      <a:pt x="898707" y="84994"/>
                      <a:pt x="900907" y="91080"/>
                      <a:pt x="913984" y="91080"/>
                    </a:cubicBezTo>
                    <a:cubicBezTo>
                      <a:pt x="915706" y="91222"/>
                      <a:pt x="917442" y="91222"/>
                      <a:pt x="919164" y="91080"/>
                    </a:cubicBezTo>
                    <a:moveTo>
                      <a:pt x="853262" y="71529"/>
                    </a:moveTo>
                    <a:cubicBezTo>
                      <a:pt x="853262" y="64667"/>
                      <a:pt x="855074" y="61948"/>
                      <a:pt x="866209" y="61948"/>
                    </a:cubicBezTo>
                    <a:lnTo>
                      <a:pt x="867115" y="61948"/>
                    </a:lnTo>
                    <a:lnTo>
                      <a:pt x="867115" y="76579"/>
                    </a:lnTo>
                    <a:cubicBezTo>
                      <a:pt x="865083" y="78702"/>
                      <a:pt x="862286" y="79919"/>
                      <a:pt x="859347" y="79945"/>
                    </a:cubicBezTo>
                    <a:cubicBezTo>
                      <a:pt x="854815" y="79945"/>
                      <a:pt x="853262" y="77744"/>
                      <a:pt x="853262" y="71529"/>
                    </a:cubicBezTo>
                    <a:moveTo>
                      <a:pt x="879156" y="90173"/>
                    </a:moveTo>
                    <a:cubicBezTo>
                      <a:pt x="881772" y="90108"/>
                      <a:pt x="883882" y="87998"/>
                      <a:pt x="883947" y="85383"/>
                    </a:cubicBezTo>
                    <a:lnTo>
                      <a:pt x="883947" y="46541"/>
                    </a:lnTo>
                    <a:cubicBezTo>
                      <a:pt x="883947" y="31781"/>
                      <a:pt x="877085" y="26214"/>
                      <a:pt x="861418" y="26214"/>
                    </a:cubicBezTo>
                    <a:cubicBezTo>
                      <a:pt x="854401" y="26149"/>
                      <a:pt x="847500" y="27884"/>
                      <a:pt x="841350" y="31263"/>
                    </a:cubicBezTo>
                    <a:cubicBezTo>
                      <a:pt x="838994" y="32623"/>
                      <a:pt x="838140" y="35601"/>
                      <a:pt x="839408" y="37996"/>
                    </a:cubicBezTo>
                    <a:lnTo>
                      <a:pt x="840961" y="41103"/>
                    </a:lnTo>
                    <a:cubicBezTo>
                      <a:pt x="842269" y="43498"/>
                      <a:pt x="845222" y="44456"/>
                      <a:pt x="847694" y="43304"/>
                    </a:cubicBezTo>
                    <a:cubicBezTo>
                      <a:pt x="851449" y="41427"/>
                      <a:pt x="855541" y="40365"/>
                      <a:pt x="859735" y="40197"/>
                    </a:cubicBezTo>
                    <a:cubicBezTo>
                      <a:pt x="865562" y="40197"/>
                      <a:pt x="866727" y="42916"/>
                      <a:pt x="866727" y="49130"/>
                    </a:cubicBezTo>
                    <a:lnTo>
                      <a:pt x="866727" y="51461"/>
                    </a:lnTo>
                    <a:lnTo>
                      <a:pt x="862972" y="51461"/>
                    </a:lnTo>
                    <a:cubicBezTo>
                      <a:pt x="844328" y="51461"/>
                      <a:pt x="835653" y="57417"/>
                      <a:pt x="835653" y="72047"/>
                    </a:cubicBezTo>
                    <a:cubicBezTo>
                      <a:pt x="835653" y="84347"/>
                      <a:pt x="841091" y="92115"/>
                      <a:pt x="854168" y="92115"/>
                    </a:cubicBezTo>
                    <a:cubicBezTo>
                      <a:pt x="859723" y="92206"/>
                      <a:pt x="865031" y="89837"/>
                      <a:pt x="868669" y="85642"/>
                    </a:cubicBezTo>
                    <a:cubicBezTo>
                      <a:pt x="869316" y="88749"/>
                      <a:pt x="870741" y="90432"/>
                      <a:pt x="873459" y="90432"/>
                    </a:cubicBezTo>
                    <a:close/>
                    <a:moveTo>
                      <a:pt x="787490" y="90173"/>
                    </a:moveTo>
                    <a:cubicBezTo>
                      <a:pt x="790157" y="90173"/>
                      <a:pt x="792345" y="88050"/>
                      <a:pt x="792409" y="85383"/>
                    </a:cubicBezTo>
                    <a:lnTo>
                      <a:pt x="792409" y="43563"/>
                    </a:lnTo>
                    <a:cubicBezTo>
                      <a:pt x="794818" y="41168"/>
                      <a:pt x="798081" y="39821"/>
                      <a:pt x="801472" y="39808"/>
                    </a:cubicBezTo>
                    <a:cubicBezTo>
                      <a:pt x="805098" y="39808"/>
                      <a:pt x="807299" y="41233"/>
                      <a:pt x="807299" y="47188"/>
                    </a:cubicBezTo>
                    <a:lnTo>
                      <a:pt x="807299" y="85383"/>
                    </a:lnTo>
                    <a:cubicBezTo>
                      <a:pt x="807364" y="88050"/>
                      <a:pt x="809552" y="90173"/>
                      <a:pt x="812219" y="90173"/>
                    </a:cubicBezTo>
                    <a:lnTo>
                      <a:pt x="819729" y="90173"/>
                    </a:lnTo>
                    <a:cubicBezTo>
                      <a:pt x="822396" y="90173"/>
                      <a:pt x="824584" y="88050"/>
                      <a:pt x="824649" y="85383"/>
                    </a:cubicBezTo>
                    <a:lnTo>
                      <a:pt x="824649" y="42398"/>
                    </a:lnTo>
                    <a:cubicBezTo>
                      <a:pt x="824649" y="29451"/>
                      <a:pt x="819081" y="25048"/>
                      <a:pt x="808335" y="25048"/>
                    </a:cubicBezTo>
                    <a:cubicBezTo>
                      <a:pt x="801667" y="25062"/>
                      <a:pt x="795297" y="27819"/>
                      <a:pt x="790727" y="32687"/>
                    </a:cubicBezTo>
                    <a:lnTo>
                      <a:pt x="790727" y="31522"/>
                    </a:lnTo>
                    <a:cubicBezTo>
                      <a:pt x="789989" y="28752"/>
                      <a:pt x="787503" y="26809"/>
                      <a:pt x="784641" y="26732"/>
                    </a:cubicBezTo>
                    <a:lnTo>
                      <a:pt x="780368" y="26732"/>
                    </a:lnTo>
                    <a:cubicBezTo>
                      <a:pt x="777650" y="26732"/>
                      <a:pt x="775448" y="28932"/>
                      <a:pt x="775448" y="31652"/>
                    </a:cubicBezTo>
                    <a:lnTo>
                      <a:pt x="775448" y="84476"/>
                    </a:lnTo>
                    <a:cubicBezTo>
                      <a:pt x="775513" y="87144"/>
                      <a:pt x="777701" y="89267"/>
                      <a:pt x="780368" y="89267"/>
                    </a:cubicBezTo>
                    <a:close/>
                    <a:moveTo>
                      <a:pt x="729615" y="71529"/>
                    </a:moveTo>
                    <a:cubicBezTo>
                      <a:pt x="729615" y="64667"/>
                      <a:pt x="731558" y="61948"/>
                      <a:pt x="742562" y="61948"/>
                    </a:cubicBezTo>
                    <a:lnTo>
                      <a:pt x="743339" y="61948"/>
                    </a:lnTo>
                    <a:lnTo>
                      <a:pt x="743339" y="76579"/>
                    </a:lnTo>
                    <a:cubicBezTo>
                      <a:pt x="741345" y="78689"/>
                      <a:pt x="738601" y="79893"/>
                      <a:pt x="735701" y="79945"/>
                    </a:cubicBezTo>
                    <a:cubicBezTo>
                      <a:pt x="731169" y="79945"/>
                      <a:pt x="729486" y="77744"/>
                      <a:pt x="729486" y="71529"/>
                    </a:cubicBezTo>
                    <a:moveTo>
                      <a:pt x="755380" y="90173"/>
                    </a:moveTo>
                    <a:cubicBezTo>
                      <a:pt x="758047" y="90173"/>
                      <a:pt x="760235" y="88050"/>
                      <a:pt x="760300" y="85383"/>
                    </a:cubicBezTo>
                    <a:lnTo>
                      <a:pt x="760300" y="46541"/>
                    </a:lnTo>
                    <a:cubicBezTo>
                      <a:pt x="760300" y="31781"/>
                      <a:pt x="753439" y="26214"/>
                      <a:pt x="737772" y="26214"/>
                    </a:cubicBezTo>
                    <a:cubicBezTo>
                      <a:pt x="730716" y="26149"/>
                      <a:pt x="723763" y="27884"/>
                      <a:pt x="717574" y="31263"/>
                    </a:cubicBezTo>
                    <a:cubicBezTo>
                      <a:pt x="715283" y="32661"/>
                      <a:pt x="714428" y="35588"/>
                      <a:pt x="715632" y="37996"/>
                    </a:cubicBezTo>
                    <a:lnTo>
                      <a:pt x="717315" y="41103"/>
                    </a:lnTo>
                    <a:cubicBezTo>
                      <a:pt x="718584" y="43550"/>
                      <a:pt x="721575" y="44534"/>
                      <a:pt x="724048" y="43304"/>
                    </a:cubicBezTo>
                    <a:cubicBezTo>
                      <a:pt x="727751" y="41414"/>
                      <a:pt x="731803" y="40352"/>
                      <a:pt x="735959" y="40197"/>
                    </a:cubicBezTo>
                    <a:cubicBezTo>
                      <a:pt x="741915" y="40197"/>
                      <a:pt x="742951" y="42916"/>
                      <a:pt x="742951" y="49130"/>
                    </a:cubicBezTo>
                    <a:lnTo>
                      <a:pt x="742951" y="51461"/>
                    </a:lnTo>
                    <a:lnTo>
                      <a:pt x="739196" y="51461"/>
                    </a:lnTo>
                    <a:cubicBezTo>
                      <a:pt x="720552" y="51461"/>
                      <a:pt x="712007" y="57417"/>
                      <a:pt x="712007" y="72047"/>
                    </a:cubicBezTo>
                    <a:cubicBezTo>
                      <a:pt x="712007" y="84347"/>
                      <a:pt x="717315" y="92115"/>
                      <a:pt x="730522" y="92115"/>
                    </a:cubicBezTo>
                    <a:cubicBezTo>
                      <a:pt x="736076" y="92193"/>
                      <a:pt x="741372" y="89824"/>
                      <a:pt x="745022" y="85642"/>
                    </a:cubicBezTo>
                    <a:cubicBezTo>
                      <a:pt x="745022" y="88749"/>
                      <a:pt x="747094" y="90432"/>
                      <a:pt x="749683" y="90432"/>
                    </a:cubicBezTo>
                    <a:close/>
                    <a:moveTo>
                      <a:pt x="647918" y="40715"/>
                    </a:moveTo>
                    <a:lnTo>
                      <a:pt x="647918" y="76190"/>
                    </a:lnTo>
                    <a:cubicBezTo>
                      <a:pt x="647918" y="88102"/>
                      <a:pt x="654909" y="91857"/>
                      <a:pt x="665526" y="91857"/>
                    </a:cubicBezTo>
                    <a:cubicBezTo>
                      <a:pt x="668064" y="91908"/>
                      <a:pt x="670602" y="91559"/>
                      <a:pt x="673036" y="90821"/>
                    </a:cubicBezTo>
                    <a:cubicBezTo>
                      <a:pt x="675599" y="90070"/>
                      <a:pt x="677165" y="87493"/>
                      <a:pt x="676660" y="84865"/>
                    </a:cubicBezTo>
                    <a:lnTo>
                      <a:pt x="675625" y="80074"/>
                    </a:lnTo>
                    <a:cubicBezTo>
                      <a:pt x="675470" y="78870"/>
                      <a:pt x="674370" y="78016"/>
                      <a:pt x="673152" y="78171"/>
                    </a:cubicBezTo>
                    <a:cubicBezTo>
                      <a:pt x="673023" y="78197"/>
                      <a:pt x="672906" y="78223"/>
                      <a:pt x="672776" y="78262"/>
                    </a:cubicBezTo>
                    <a:cubicBezTo>
                      <a:pt x="671793" y="78404"/>
                      <a:pt x="670783" y="78404"/>
                      <a:pt x="669799" y="78262"/>
                    </a:cubicBezTo>
                    <a:cubicBezTo>
                      <a:pt x="666692" y="78262"/>
                      <a:pt x="665138" y="76967"/>
                      <a:pt x="665138" y="71529"/>
                    </a:cubicBezTo>
                    <a:lnTo>
                      <a:pt x="665138" y="40197"/>
                    </a:lnTo>
                    <a:lnTo>
                      <a:pt x="671741" y="40197"/>
                    </a:lnTo>
                    <a:cubicBezTo>
                      <a:pt x="674460" y="40197"/>
                      <a:pt x="676660" y="37996"/>
                      <a:pt x="676660" y="35277"/>
                    </a:cubicBezTo>
                    <a:lnTo>
                      <a:pt x="676660" y="32040"/>
                    </a:lnTo>
                    <a:cubicBezTo>
                      <a:pt x="676660" y="29321"/>
                      <a:pt x="674460" y="27120"/>
                      <a:pt x="671741" y="27120"/>
                    </a:cubicBezTo>
                    <a:lnTo>
                      <a:pt x="665138" y="27120"/>
                    </a:lnTo>
                    <a:lnTo>
                      <a:pt x="665138" y="14173"/>
                    </a:lnTo>
                    <a:cubicBezTo>
                      <a:pt x="665163" y="11959"/>
                      <a:pt x="663390" y="10133"/>
                      <a:pt x="661176" y="10107"/>
                    </a:cubicBezTo>
                    <a:cubicBezTo>
                      <a:pt x="660943" y="10107"/>
                      <a:pt x="660709" y="10120"/>
                      <a:pt x="660476" y="10159"/>
                    </a:cubicBezTo>
                    <a:lnTo>
                      <a:pt x="652708" y="11454"/>
                    </a:lnTo>
                    <a:cubicBezTo>
                      <a:pt x="649925" y="11907"/>
                      <a:pt x="647879" y="14328"/>
                      <a:pt x="647918" y="17150"/>
                    </a:cubicBezTo>
                    <a:lnTo>
                      <a:pt x="647918" y="27638"/>
                    </a:lnTo>
                    <a:lnTo>
                      <a:pt x="646364" y="27638"/>
                    </a:lnTo>
                    <a:cubicBezTo>
                      <a:pt x="643671" y="27702"/>
                      <a:pt x="641509" y="29865"/>
                      <a:pt x="641444" y="32558"/>
                    </a:cubicBezTo>
                    <a:lnTo>
                      <a:pt x="641444" y="35795"/>
                    </a:lnTo>
                    <a:cubicBezTo>
                      <a:pt x="641509" y="38488"/>
                      <a:pt x="643671" y="40650"/>
                      <a:pt x="646364" y="40715"/>
                    </a:cubicBezTo>
                    <a:close/>
                    <a:moveTo>
                      <a:pt x="594575" y="90173"/>
                    </a:moveTo>
                    <a:cubicBezTo>
                      <a:pt x="597242" y="90173"/>
                      <a:pt x="599430" y="88050"/>
                      <a:pt x="599495" y="85383"/>
                    </a:cubicBezTo>
                    <a:lnTo>
                      <a:pt x="599495" y="43563"/>
                    </a:lnTo>
                    <a:cubicBezTo>
                      <a:pt x="601903" y="41168"/>
                      <a:pt x="605166" y="39821"/>
                      <a:pt x="608558" y="39808"/>
                    </a:cubicBezTo>
                    <a:cubicBezTo>
                      <a:pt x="612054" y="39808"/>
                      <a:pt x="614255" y="41233"/>
                      <a:pt x="614255" y="47188"/>
                    </a:cubicBezTo>
                    <a:lnTo>
                      <a:pt x="614255" y="85383"/>
                    </a:lnTo>
                    <a:cubicBezTo>
                      <a:pt x="614320" y="88050"/>
                      <a:pt x="616507" y="90173"/>
                      <a:pt x="619175" y="90173"/>
                    </a:cubicBezTo>
                    <a:lnTo>
                      <a:pt x="626814" y="90173"/>
                    </a:lnTo>
                    <a:cubicBezTo>
                      <a:pt x="629481" y="90173"/>
                      <a:pt x="631669" y="88050"/>
                      <a:pt x="631734" y="85383"/>
                    </a:cubicBezTo>
                    <a:lnTo>
                      <a:pt x="631734" y="42398"/>
                    </a:lnTo>
                    <a:cubicBezTo>
                      <a:pt x="631734" y="29451"/>
                      <a:pt x="626037" y="25048"/>
                      <a:pt x="615420" y="25048"/>
                    </a:cubicBezTo>
                    <a:cubicBezTo>
                      <a:pt x="609504" y="24971"/>
                      <a:pt x="603793" y="27198"/>
                      <a:pt x="599495" y="31263"/>
                    </a:cubicBezTo>
                    <a:lnTo>
                      <a:pt x="599495" y="4851"/>
                    </a:lnTo>
                    <a:cubicBezTo>
                      <a:pt x="599495" y="2132"/>
                      <a:pt x="597294" y="-69"/>
                      <a:pt x="594575" y="-69"/>
                    </a:cubicBezTo>
                    <a:lnTo>
                      <a:pt x="587065" y="-69"/>
                    </a:lnTo>
                    <a:cubicBezTo>
                      <a:pt x="584347" y="-69"/>
                      <a:pt x="582145" y="2132"/>
                      <a:pt x="582145" y="4851"/>
                    </a:cubicBezTo>
                    <a:lnTo>
                      <a:pt x="582145" y="84865"/>
                    </a:lnTo>
                    <a:cubicBezTo>
                      <a:pt x="582210" y="87532"/>
                      <a:pt x="584398" y="89655"/>
                      <a:pt x="587065" y="89655"/>
                    </a:cubicBezTo>
                    <a:close/>
                    <a:moveTo>
                      <a:pt x="568681" y="87713"/>
                    </a:moveTo>
                    <a:cubicBezTo>
                      <a:pt x="570920" y="86302"/>
                      <a:pt x="571593" y="83350"/>
                      <a:pt x="570182" y="81110"/>
                    </a:cubicBezTo>
                    <a:cubicBezTo>
                      <a:pt x="570157" y="81071"/>
                      <a:pt x="570131" y="81020"/>
                      <a:pt x="570105" y="80981"/>
                    </a:cubicBezTo>
                    <a:lnTo>
                      <a:pt x="568163" y="77873"/>
                    </a:lnTo>
                    <a:cubicBezTo>
                      <a:pt x="566713" y="75543"/>
                      <a:pt x="563670" y="74792"/>
                      <a:pt x="561300" y="76190"/>
                    </a:cubicBezTo>
                    <a:cubicBezTo>
                      <a:pt x="559358" y="77368"/>
                      <a:pt x="557106" y="77951"/>
                      <a:pt x="554827" y="77873"/>
                    </a:cubicBezTo>
                    <a:cubicBezTo>
                      <a:pt x="547706" y="77873"/>
                      <a:pt x="545505" y="73989"/>
                      <a:pt x="545505" y="58323"/>
                    </a:cubicBezTo>
                    <a:cubicBezTo>
                      <a:pt x="545505" y="42657"/>
                      <a:pt x="547965" y="39808"/>
                      <a:pt x="554309" y="39808"/>
                    </a:cubicBezTo>
                    <a:cubicBezTo>
                      <a:pt x="556368" y="39731"/>
                      <a:pt x="558400" y="40274"/>
                      <a:pt x="560135" y="41362"/>
                    </a:cubicBezTo>
                    <a:cubicBezTo>
                      <a:pt x="562608" y="42708"/>
                      <a:pt x="565677" y="42048"/>
                      <a:pt x="567386" y="39808"/>
                    </a:cubicBezTo>
                    <a:lnTo>
                      <a:pt x="569717" y="36831"/>
                    </a:lnTo>
                    <a:cubicBezTo>
                      <a:pt x="571231" y="34746"/>
                      <a:pt x="570765" y="31833"/>
                      <a:pt x="568681" y="30318"/>
                    </a:cubicBezTo>
                    <a:cubicBezTo>
                      <a:pt x="568642" y="30292"/>
                      <a:pt x="568590" y="30253"/>
                      <a:pt x="568551" y="30227"/>
                    </a:cubicBezTo>
                    <a:cubicBezTo>
                      <a:pt x="563864" y="27275"/>
                      <a:pt x="558413" y="25787"/>
                      <a:pt x="552884" y="25955"/>
                    </a:cubicBezTo>
                    <a:cubicBezTo>
                      <a:pt x="535665" y="25955"/>
                      <a:pt x="526990" y="35406"/>
                      <a:pt x="526990" y="58582"/>
                    </a:cubicBezTo>
                    <a:cubicBezTo>
                      <a:pt x="526990" y="81758"/>
                      <a:pt x="535795" y="91857"/>
                      <a:pt x="553920" y="91857"/>
                    </a:cubicBezTo>
                    <a:cubicBezTo>
                      <a:pt x="559216" y="91921"/>
                      <a:pt x="564421" y="90484"/>
                      <a:pt x="568940" y="87713"/>
                    </a:cubicBezTo>
                    <a:moveTo>
                      <a:pt x="484394" y="71529"/>
                    </a:moveTo>
                    <a:cubicBezTo>
                      <a:pt x="484394" y="64667"/>
                      <a:pt x="486206" y="61948"/>
                      <a:pt x="497341" y="61948"/>
                    </a:cubicBezTo>
                    <a:lnTo>
                      <a:pt x="498247" y="61948"/>
                    </a:lnTo>
                    <a:lnTo>
                      <a:pt x="498247" y="76579"/>
                    </a:lnTo>
                    <a:cubicBezTo>
                      <a:pt x="496215" y="78702"/>
                      <a:pt x="493418" y="79919"/>
                      <a:pt x="490479" y="79945"/>
                    </a:cubicBezTo>
                    <a:cubicBezTo>
                      <a:pt x="485947" y="79945"/>
                      <a:pt x="484394" y="77744"/>
                      <a:pt x="484394" y="71529"/>
                    </a:cubicBezTo>
                    <a:moveTo>
                      <a:pt x="510288" y="90173"/>
                    </a:moveTo>
                    <a:cubicBezTo>
                      <a:pt x="512955" y="90173"/>
                      <a:pt x="515143" y="88050"/>
                      <a:pt x="515208" y="85383"/>
                    </a:cubicBezTo>
                    <a:lnTo>
                      <a:pt x="515208" y="46541"/>
                    </a:lnTo>
                    <a:cubicBezTo>
                      <a:pt x="515208" y="31781"/>
                      <a:pt x="508346" y="26214"/>
                      <a:pt x="492680" y="26214"/>
                    </a:cubicBezTo>
                    <a:cubicBezTo>
                      <a:pt x="485663" y="26149"/>
                      <a:pt x="478762" y="27884"/>
                      <a:pt x="472612" y="31263"/>
                    </a:cubicBezTo>
                    <a:cubicBezTo>
                      <a:pt x="470255" y="32623"/>
                      <a:pt x="469400" y="35601"/>
                      <a:pt x="470669" y="37996"/>
                    </a:cubicBezTo>
                    <a:lnTo>
                      <a:pt x="472223" y="41103"/>
                    </a:lnTo>
                    <a:cubicBezTo>
                      <a:pt x="473492" y="43550"/>
                      <a:pt x="476482" y="44534"/>
                      <a:pt x="478956" y="43304"/>
                    </a:cubicBezTo>
                    <a:cubicBezTo>
                      <a:pt x="482710" y="41427"/>
                      <a:pt x="486815" y="40365"/>
                      <a:pt x="490997" y="40197"/>
                    </a:cubicBezTo>
                    <a:cubicBezTo>
                      <a:pt x="496823" y="40197"/>
                      <a:pt x="497988" y="42916"/>
                      <a:pt x="497988" y="49130"/>
                    </a:cubicBezTo>
                    <a:lnTo>
                      <a:pt x="497988" y="51461"/>
                    </a:lnTo>
                    <a:lnTo>
                      <a:pt x="494234" y="51461"/>
                    </a:lnTo>
                    <a:cubicBezTo>
                      <a:pt x="475590" y="51461"/>
                      <a:pt x="466915" y="57417"/>
                      <a:pt x="466915" y="72047"/>
                    </a:cubicBezTo>
                    <a:cubicBezTo>
                      <a:pt x="466915" y="84347"/>
                      <a:pt x="472353" y="92115"/>
                      <a:pt x="485430" y="92115"/>
                    </a:cubicBezTo>
                    <a:cubicBezTo>
                      <a:pt x="490984" y="92193"/>
                      <a:pt x="496280" y="89824"/>
                      <a:pt x="499930" y="85642"/>
                    </a:cubicBezTo>
                    <a:cubicBezTo>
                      <a:pt x="499930" y="88749"/>
                      <a:pt x="502002" y="90432"/>
                      <a:pt x="504721" y="90432"/>
                    </a:cubicBezTo>
                    <a:close/>
                    <a:moveTo>
                      <a:pt x="438042" y="90173"/>
                    </a:moveTo>
                    <a:cubicBezTo>
                      <a:pt x="440709" y="90173"/>
                      <a:pt x="442897" y="88050"/>
                      <a:pt x="442962" y="85383"/>
                    </a:cubicBezTo>
                    <a:lnTo>
                      <a:pt x="442962" y="45635"/>
                    </a:lnTo>
                    <a:cubicBezTo>
                      <a:pt x="445500" y="43524"/>
                      <a:pt x="448737" y="42463"/>
                      <a:pt x="452025" y="42657"/>
                    </a:cubicBezTo>
                    <a:cubicBezTo>
                      <a:pt x="453139" y="42463"/>
                      <a:pt x="454278" y="42463"/>
                      <a:pt x="455392" y="42657"/>
                    </a:cubicBezTo>
                    <a:cubicBezTo>
                      <a:pt x="456919" y="43045"/>
                      <a:pt x="458460" y="42126"/>
                      <a:pt x="458848" y="40598"/>
                    </a:cubicBezTo>
                    <a:cubicBezTo>
                      <a:pt x="458862" y="40546"/>
                      <a:pt x="458874" y="40508"/>
                      <a:pt x="458888" y="40456"/>
                    </a:cubicBezTo>
                    <a:lnTo>
                      <a:pt x="460959" y="28803"/>
                    </a:lnTo>
                    <a:cubicBezTo>
                      <a:pt x="461179" y="27612"/>
                      <a:pt x="460389" y="26460"/>
                      <a:pt x="459198" y="26240"/>
                    </a:cubicBezTo>
                    <a:cubicBezTo>
                      <a:pt x="459134" y="26227"/>
                      <a:pt x="459081" y="26214"/>
                      <a:pt x="459017" y="26214"/>
                    </a:cubicBezTo>
                    <a:lnTo>
                      <a:pt x="456428" y="26214"/>
                    </a:lnTo>
                    <a:cubicBezTo>
                      <a:pt x="450316" y="26304"/>
                      <a:pt x="444659" y="29412"/>
                      <a:pt x="441279" y="34500"/>
                    </a:cubicBezTo>
                    <a:lnTo>
                      <a:pt x="441279" y="32169"/>
                    </a:lnTo>
                    <a:cubicBezTo>
                      <a:pt x="440619" y="29347"/>
                      <a:pt x="438094" y="27366"/>
                      <a:pt x="435194" y="27379"/>
                    </a:cubicBezTo>
                    <a:lnTo>
                      <a:pt x="430921" y="27379"/>
                    </a:lnTo>
                    <a:cubicBezTo>
                      <a:pt x="428203" y="27379"/>
                      <a:pt x="426001" y="29580"/>
                      <a:pt x="426001" y="32299"/>
                    </a:cubicBezTo>
                    <a:lnTo>
                      <a:pt x="426001" y="85124"/>
                    </a:lnTo>
                    <a:cubicBezTo>
                      <a:pt x="426066" y="87791"/>
                      <a:pt x="428254" y="89914"/>
                      <a:pt x="430921" y="89914"/>
                    </a:cubicBezTo>
                    <a:close/>
                    <a:moveTo>
                      <a:pt x="413054" y="90173"/>
                    </a:moveTo>
                    <a:cubicBezTo>
                      <a:pt x="414698" y="90160"/>
                      <a:pt x="416019" y="88814"/>
                      <a:pt x="416006" y="87170"/>
                    </a:cubicBezTo>
                    <a:cubicBezTo>
                      <a:pt x="416006" y="86678"/>
                      <a:pt x="415877" y="86198"/>
                      <a:pt x="415644" y="85771"/>
                    </a:cubicBezTo>
                    <a:lnTo>
                      <a:pt x="398683" y="52626"/>
                    </a:lnTo>
                    <a:lnTo>
                      <a:pt x="411630" y="31263"/>
                    </a:lnTo>
                    <a:cubicBezTo>
                      <a:pt x="412419" y="29981"/>
                      <a:pt x="412019" y="28311"/>
                      <a:pt x="410737" y="27522"/>
                    </a:cubicBezTo>
                    <a:cubicBezTo>
                      <a:pt x="410309" y="27262"/>
                      <a:pt x="409804" y="27120"/>
                      <a:pt x="409299" y="27120"/>
                    </a:cubicBezTo>
                    <a:lnTo>
                      <a:pt x="399848" y="27120"/>
                    </a:lnTo>
                    <a:cubicBezTo>
                      <a:pt x="396831" y="27133"/>
                      <a:pt x="394087" y="28829"/>
                      <a:pt x="392727" y="31522"/>
                    </a:cubicBezTo>
                    <a:lnTo>
                      <a:pt x="383405" y="49778"/>
                    </a:lnTo>
                    <a:cubicBezTo>
                      <a:pt x="382110" y="52574"/>
                      <a:pt x="382110" y="55785"/>
                      <a:pt x="383405" y="58582"/>
                    </a:cubicBezTo>
                    <a:lnTo>
                      <a:pt x="396352" y="85253"/>
                    </a:lnTo>
                    <a:cubicBezTo>
                      <a:pt x="397673" y="87920"/>
                      <a:pt x="400366" y="89617"/>
                      <a:pt x="403343" y="89655"/>
                    </a:cubicBezTo>
                    <a:close/>
                    <a:moveTo>
                      <a:pt x="376414" y="90173"/>
                    </a:moveTo>
                    <a:cubicBezTo>
                      <a:pt x="379081" y="90173"/>
                      <a:pt x="381269" y="88050"/>
                      <a:pt x="381333" y="85383"/>
                    </a:cubicBezTo>
                    <a:lnTo>
                      <a:pt x="381333" y="4851"/>
                    </a:lnTo>
                    <a:cubicBezTo>
                      <a:pt x="381333" y="2132"/>
                      <a:pt x="379132" y="-69"/>
                      <a:pt x="376414" y="-69"/>
                    </a:cubicBezTo>
                    <a:lnTo>
                      <a:pt x="369034" y="-69"/>
                    </a:lnTo>
                    <a:cubicBezTo>
                      <a:pt x="366314" y="-69"/>
                      <a:pt x="364114" y="2132"/>
                      <a:pt x="364114" y="4851"/>
                    </a:cubicBezTo>
                    <a:lnTo>
                      <a:pt x="364114" y="84865"/>
                    </a:lnTo>
                    <a:cubicBezTo>
                      <a:pt x="364178" y="87532"/>
                      <a:pt x="366367" y="89655"/>
                      <a:pt x="369034" y="89655"/>
                    </a:cubicBezTo>
                    <a:close/>
                    <a:moveTo>
                      <a:pt x="331875" y="90173"/>
                    </a:moveTo>
                    <a:cubicBezTo>
                      <a:pt x="334542" y="90173"/>
                      <a:pt x="336730" y="88050"/>
                      <a:pt x="336794" y="85383"/>
                    </a:cubicBezTo>
                    <a:lnTo>
                      <a:pt x="336794" y="45635"/>
                    </a:lnTo>
                    <a:cubicBezTo>
                      <a:pt x="339332" y="43524"/>
                      <a:pt x="342569" y="42463"/>
                      <a:pt x="345857" y="42657"/>
                    </a:cubicBezTo>
                    <a:cubicBezTo>
                      <a:pt x="346971" y="42463"/>
                      <a:pt x="348110" y="42463"/>
                      <a:pt x="349224" y="42657"/>
                    </a:cubicBezTo>
                    <a:cubicBezTo>
                      <a:pt x="350751" y="43045"/>
                      <a:pt x="352292" y="42126"/>
                      <a:pt x="352681" y="40598"/>
                    </a:cubicBezTo>
                    <a:cubicBezTo>
                      <a:pt x="352694" y="40546"/>
                      <a:pt x="352706" y="40508"/>
                      <a:pt x="352720" y="40456"/>
                    </a:cubicBezTo>
                    <a:lnTo>
                      <a:pt x="354791" y="28803"/>
                    </a:lnTo>
                    <a:cubicBezTo>
                      <a:pt x="355012" y="27612"/>
                      <a:pt x="354221" y="26460"/>
                      <a:pt x="353030" y="26240"/>
                    </a:cubicBezTo>
                    <a:cubicBezTo>
                      <a:pt x="352966" y="26227"/>
                      <a:pt x="352914" y="26214"/>
                      <a:pt x="352850" y="26214"/>
                    </a:cubicBezTo>
                    <a:lnTo>
                      <a:pt x="350260" y="26214"/>
                    </a:lnTo>
                    <a:cubicBezTo>
                      <a:pt x="344149" y="26304"/>
                      <a:pt x="338491" y="29412"/>
                      <a:pt x="335112" y="34500"/>
                    </a:cubicBezTo>
                    <a:lnTo>
                      <a:pt x="335112" y="32169"/>
                    </a:lnTo>
                    <a:cubicBezTo>
                      <a:pt x="334451" y="29347"/>
                      <a:pt x="331926" y="27366"/>
                      <a:pt x="329026" y="27379"/>
                    </a:cubicBezTo>
                    <a:lnTo>
                      <a:pt x="324753" y="27379"/>
                    </a:lnTo>
                    <a:cubicBezTo>
                      <a:pt x="322035" y="27379"/>
                      <a:pt x="319833" y="29580"/>
                      <a:pt x="319833" y="32299"/>
                    </a:cubicBezTo>
                    <a:lnTo>
                      <a:pt x="319833" y="85124"/>
                    </a:lnTo>
                    <a:cubicBezTo>
                      <a:pt x="319898" y="87791"/>
                      <a:pt x="322086" y="89914"/>
                      <a:pt x="324753" y="89914"/>
                    </a:cubicBezTo>
                    <a:close/>
                    <a:moveTo>
                      <a:pt x="290055" y="52626"/>
                    </a:moveTo>
                    <a:lnTo>
                      <a:pt x="273871" y="52626"/>
                    </a:lnTo>
                    <a:cubicBezTo>
                      <a:pt x="273871" y="41362"/>
                      <a:pt x="276460" y="38514"/>
                      <a:pt x="281898" y="38514"/>
                    </a:cubicBezTo>
                    <a:cubicBezTo>
                      <a:pt x="287336" y="38514"/>
                      <a:pt x="289796" y="42527"/>
                      <a:pt x="290055" y="52626"/>
                    </a:cubicBezTo>
                    <a:moveTo>
                      <a:pt x="303002" y="87325"/>
                    </a:moveTo>
                    <a:cubicBezTo>
                      <a:pt x="305204" y="85978"/>
                      <a:pt x="305890" y="83117"/>
                      <a:pt x="304556" y="80916"/>
                    </a:cubicBezTo>
                    <a:cubicBezTo>
                      <a:pt x="304517" y="80851"/>
                      <a:pt x="304466" y="80786"/>
                      <a:pt x="304426" y="80722"/>
                    </a:cubicBezTo>
                    <a:lnTo>
                      <a:pt x="302355" y="77226"/>
                    </a:lnTo>
                    <a:cubicBezTo>
                      <a:pt x="300814" y="74921"/>
                      <a:pt x="297733" y="74235"/>
                      <a:pt x="295364" y="75672"/>
                    </a:cubicBezTo>
                    <a:cubicBezTo>
                      <a:pt x="292399" y="77330"/>
                      <a:pt x="289058" y="78223"/>
                      <a:pt x="285653" y="78262"/>
                    </a:cubicBezTo>
                    <a:cubicBezTo>
                      <a:pt x="278014" y="78262"/>
                      <a:pt x="275036" y="75802"/>
                      <a:pt x="274389" y="64408"/>
                    </a:cubicBezTo>
                    <a:lnTo>
                      <a:pt x="305721" y="64408"/>
                    </a:lnTo>
                    <a:cubicBezTo>
                      <a:pt x="307029" y="64344"/>
                      <a:pt x="308052" y="63256"/>
                      <a:pt x="308052" y="61948"/>
                    </a:cubicBezTo>
                    <a:lnTo>
                      <a:pt x="308052" y="59359"/>
                    </a:lnTo>
                    <a:cubicBezTo>
                      <a:pt x="308052" y="36313"/>
                      <a:pt x="300801" y="25955"/>
                      <a:pt x="282157" y="25955"/>
                    </a:cubicBezTo>
                    <a:cubicBezTo>
                      <a:pt x="265714" y="25955"/>
                      <a:pt x="256262" y="34889"/>
                      <a:pt x="256262" y="58582"/>
                    </a:cubicBezTo>
                    <a:cubicBezTo>
                      <a:pt x="256262" y="82275"/>
                      <a:pt x="265714" y="91857"/>
                      <a:pt x="286688" y="91857"/>
                    </a:cubicBezTo>
                    <a:cubicBezTo>
                      <a:pt x="292644" y="91921"/>
                      <a:pt x="298509" y="90355"/>
                      <a:pt x="303649" y="87325"/>
                    </a:cubicBezTo>
                    <a:moveTo>
                      <a:pt x="229721" y="52626"/>
                    </a:moveTo>
                    <a:lnTo>
                      <a:pt x="213537" y="52626"/>
                    </a:lnTo>
                    <a:cubicBezTo>
                      <a:pt x="213537" y="41362"/>
                      <a:pt x="216126" y="38514"/>
                      <a:pt x="221564" y="38514"/>
                    </a:cubicBezTo>
                    <a:cubicBezTo>
                      <a:pt x="227001" y="38514"/>
                      <a:pt x="229462" y="42527"/>
                      <a:pt x="229721" y="52626"/>
                    </a:cubicBezTo>
                    <a:moveTo>
                      <a:pt x="242668" y="87325"/>
                    </a:moveTo>
                    <a:cubicBezTo>
                      <a:pt x="244895" y="86030"/>
                      <a:pt x="245659" y="83182"/>
                      <a:pt x="244364" y="80955"/>
                    </a:cubicBezTo>
                    <a:cubicBezTo>
                      <a:pt x="244325" y="80877"/>
                      <a:pt x="244273" y="80799"/>
                      <a:pt x="244222" y="80722"/>
                    </a:cubicBezTo>
                    <a:lnTo>
                      <a:pt x="242021" y="77226"/>
                    </a:lnTo>
                    <a:cubicBezTo>
                      <a:pt x="240531" y="74934"/>
                      <a:pt x="237489" y="74248"/>
                      <a:pt x="235158" y="75672"/>
                    </a:cubicBezTo>
                    <a:cubicBezTo>
                      <a:pt x="232193" y="77330"/>
                      <a:pt x="228853" y="78223"/>
                      <a:pt x="225448" y="78262"/>
                    </a:cubicBezTo>
                    <a:cubicBezTo>
                      <a:pt x="217809" y="78262"/>
                      <a:pt x="214701" y="75802"/>
                      <a:pt x="214184" y="64408"/>
                    </a:cubicBezTo>
                    <a:lnTo>
                      <a:pt x="245516" y="64408"/>
                    </a:lnTo>
                    <a:cubicBezTo>
                      <a:pt x="246824" y="64344"/>
                      <a:pt x="247846" y="63256"/>
                      <a:pt x="247846" y="61948"/>
                    </a:cubicBezTo>
                    <a:lnTo>
                      <a:pt x="247846" y="59359"/>
                    </a:lnTo>
                    <a:cubicBezTo>
                      <a:pt x="247846" y="36313"/>
                      <a:pt x="240467" y="25955"/>
                      <a:pt x="221952" y="25955"/>
                    </a:cubicBezTo>
                    <a:cubicBezTo>
                      <a:pt x="205639" y="25955"/>
                      <a:pt x="196057" y="34889"/>
                      <a:pt x="196057" y="58582"/>
                    </a:cubicBezTo>
                    <a:cubicBezTo>
                      <a:pt x="196057" y="82275"/>
                      <a:pt x="205509" y="91857"/>
                      <a:pt x="226484" y="91857"/>
                    </a:cubicBezTo>
                    <a:cubicBezTo>
                      <a:pt x="232400" y="91947"/>
                      <a:pt x="238239" y="90367"/>
                      <a:pt x="243315" y="87325"/>
                    </a:cubicBezTo>
                    <a:moveTo>
                      <a:pt x="184276" y="91080"/>
                    </a:moveTo>
                    <a:cubicBezTo>
                      <a:pt x="186774" y="90885"/>
                      <a:pt x="188639" y="88697"/>
                      <a:pt x="188431" y="86211"/>
                    </a:cubicBezTo>
                    <a:cubicBezTo>
                      <a:pt x="188431" y="86147"/>
                      <a:pt x="188431" y="86095"/>
                      <a:pt x="188419" y="86030"/>
                    </a:cubicBezTo>
                    <a:lnTo>
                      <a:pt x="188419" y="83570"/>
                    </a:lnTo>
                    <a:cubicBezTo>
                      <a:pt x="188030" y="80993"/>
                      <a:pt x="186140" y="78909"/>
                      <a:pt x="183628" y="78262"/>
                    </a:cubicBezTo>
                    <a:cubicBezTo>
                      <a:pt x="181945" y="77614"/>
                      <a:pt x="181298" y="76061"/>
                      <a:pt x="181298" y="73212"/>
                    </a:cubicBezTo>
                    <a:lnTo>
                      <a:pt x="181298" y="4851"/>
                    </a:lnTo>
                    <a:cubicBezTo>
                      <a:pt x="181298" y="2132"/>
                      <a:pt x="179096" y="-69"/>
                      <a:pt x="176378" y="-69"/>
                    </a:cubicBezTo>
                    <a:lnTo>
                      <a:pt x="168998" y="-69"/>
                    </a:lnTo>
                    <a:cubicBezTo>
                      <a:pt x="166279" y="-69"/>
                      <a:pt x="164078" y="2132"/>
                      <a:pt x="164078" y="4851"/>
                    </a:cubicBezTo>
                    <a:lnTo>
                      <a:pt x="164078" y="71270"/>
                    </a:lnTo>
                    <a:cubicBezTo>
                      <a:pt x="164078" y="84994"/>
                      <a:pt x="166279" y="91080"/>
                      <a:pt x="179226" y="91080"/>
                    </a:cubicBezTo>
                    <a:cubicBezTo>
                      <a:pt x="180987" y="91222"/>
                      <a:pt x="182773" y="91222"/>
                      <a:pt x="184535" y="91080"/>
                    </a:cubicBezTo>
                    <a:moveTo>
                      <a:pt x="106851" y="52238"/>
                    </a:moveTo>
                    <a:lnTo>
                      <a:pt x="87948" y="52238"/>
                    </a:lnTo>
                    <a:cubicBezTo>
                      <a:pt x="87948" y="40974"/>
                      <a:pt x="90408" y="38125"/>
                      <a:pt x="95975" y="38125"/>
                    </a:cubicBezTo>
                    <a:cubicBezTo>
                      <a:pt x="101542" y="38125"/>
                      <a:pt x="103873" y="42139"/>
                      <a:pt x="104132" y="52238"/>
                    </a:cubicBezTo>
                    <a:moveTo>
                      <a:pt x="117079" y="86936"/>
                    </a:moveTo>
                    <a:cubicBezTo>
                      <a:pt x="119306" y="85642"/>
                      <a:pt x="120070" y="82793"/>
                      <a:pt x="118775" y="80566"/>
                    </a:cubicBezTo>
                    <a:cubicBezTo>
                      <a:pt x="118736" y="80489"/>
                      <a:pt x="118685" y="80411"/>
                      <a:pt x="118633" y="80333"/>
                    </a:cubicBezTo>
                    <a:lnTo>
                      <a:pt x="116432" y="76838"/>
                    </a:lnTo>
                    <a:cubicBezTo>
                      <a:pt x="114891" y="74533"/>
                      <a:pt x="111810" y="73847"/>
                      <a:pt x="109440" y="75284"/>
                    </a:cubicBezTo>
                    <a:cubicBezTo>
                      <a:pt x="106527" y="76967"/>
                      <a:pt x="103225" y="77861"/>
                      <a:pt x="99859" y="77873"/>
                    </a:cubicBezTo>
                    <a:cubicBezTo>
                      <a:pt x="92221" y="77873"/>
                      <a:pt x="89113" y="75413"/>
                      <a:pt x="88595" y="64020"/>
                    </a:cubicBezTo>
                    <a:lnTo>
                      <a:pt x="119927" y="64020"/>
                    </a:lnTo>
                    <a:cubicBezTo>
                      <a:pt x="121209" y="63890"/>
                      <a:pt x="122206" y="62842"/>
                      <a:pt x="122258" y="61560"/>
                    </a:cubicBezTo>
                    <a:lnTo>
                      <a:pt x="122258" y="58970"/>
                    </a:lnTo>
                    <a:cubicBezTo>
                      <a:pt x="122258" y="35924"/>
                      <a:pt x="114878" y="25566"/>
                      <a:pt x="96364" y="25566"/>
                    </a:cubicBezTo>
                    <a:cubicBezTo>
                      <a:pt x="79921" y="25566"/>
                      <a:pt x="70469" y="34500"/>
                      <a:pt x="70469" y="58193"/>
                    </a:cubicBezTo>
                    <a:cubicBezTo>
                      <a:pt x="70469" y="81887"/>
                      <a:pt x="79921" y="91468"/>
                      <a:pt x="100765" y="91468"/>
                    </a:cubicBezTo>
                    <a:cubicBezTo>
                      <a:pt x="106734" y="91572"/>
                      <a:pt x="112613" y="90005"/>
                      <a:pt x="117726" y="86936"/>
                    </a:cubicBezTo>
                    <a:moveTo>
                      <a:pt x="17774" y="20128"/>
                    </a:moveTo>
                    <a:lnTo>
                      <a:pt x="26189" y="20128"/>
                    </a:lnTo>
                    <a:cubicBezTo>
                      <a:pt x="36288" y="20128"/>
                      <a:pt x="40172" y="24530"/>
                      <a:pt x="40172" y="46023"/>
                    </a:cubicBezTo>
                    <a:cubicBezTo>
                      <a:pt x="40172" y="69846"/>
                      <a:pt x="36547" y="74378"/>
                      <a:pt x="27225" y="74378"/>
                    </a:cubicBezTo>
                    <a:lnTo>
                      <a:pt x="18421" y="74378"/>
                    </a:lnTo>
                    <a:close/>
                    <a:moveTo>
                      <a:pt x="27614" y="89785"/>
                    </a:moveTo>
                    <a:cubicBezTo>
                      <a:pt x="51954" y="89785"/>
                      <a:pt x="59982" y="74378"/>
                      <a:pt x="59982" y="46282"/>
                    </a:cubicBezTo>
                    <a:cubicBezTo>
                      <a:pt x="59982" y="15338"/>
                      <a:pt x="48459" y="4592"/>
                      <a:pt x="26966" y="4592"/>
                    </a:cubicBezTo>
                    <a:lnTo>
                      <a:pt x="4308" y="4592"/>
                    </a:lnTo>
                    <a:cubicBezTo>
                      <a:pt x="1641" y="4656"/>
                      <a:pt x="-482" y="6845"/>
                      <a:pt x="-482" y="9512"/>
                    </a:cubicBezTo>
                    <a:lnTo>
                      <a:pt x="-482" y="84994"/>
                    </a:lnTo>
                    <a:cubicBezTo>
                      <a:pt x="-418" y="87610"/>
                      <a:pt x="1693" y="89720"/>
                      <a:pt x="4308" y="89785"/>
                    </a:cubicBezTo>
                    <a:close/>
                  </a:path>
                </a:pathLst>
              </a:custGeom>
              <a:solidFill>
                <a:srgbClr val="3C3C3B"/>
              </a:solidFill>
              <a:ln w="12937" cap="flat">
                <a:noFill/>
                <a:prstDash val="solid"/>
                <a:miter/>
              </a:ln>
            </p:spPr>
            <p:txBody>
              <a:bodyPr rtlCol="0" anchor="ctr"/>
              <a:lstStyle/>
              <a:p>
                <a:endParaRPr lang="nl-NL"/>
              </a:p>
            </p:txBody>
          </p:sp>
          <p:sp>
            <p:nvSpPr>
              <p:cNvPr id="153" name="Vrije vorm: vorm 152">
                <a:extLst>
                  <a:ext uri="{FF2B5EF4-FFF2-40B4-BE49-F238E27FC236}">
                    <a16:creationId xmlns:a16="http://schemas.microsoft.com/office/drawing/2014/main" id="{BF4294DB-B3DA-4D14-A494-76DB5C983DDC}"/>
                  </a:ext>
                </a:extLst>
              </p:cNvPr>
              <p:cNvSpPr/>
              <p:nvPr/>
            </p:nvSpPr>
            <p:spPr>
              <a:xfrm>
                <a:off x="10083707" y="3744311"/>
                <a:ext cx="665034" cy="177646"/>
              </a:xfrm>
              <a:custGeom>
                <a:avLst/>
                <a:gdLst>
                  <a:gd name="connsiteX0" fmla="*/ 664479 w 665034"/>
                  <a:gd name="connsiteY0" fmla="*/ 122033 h 177646"/>
                  <a:gd name="connsiteX1" fmla="*/ 635865 w 665034"/>
                  <a:gd name="connsiteY1" fmla="*/ 82155 h 177646"/>
                  <a:gd name="connsiteX2" fmla="*/ 659429 w 665034"/>
                  <a:gd name="connsiteY2" fmla="*/ 43313 h 177646"/>
                  <a:gd name="connsiteX3" fmla="*/ 608417 w 665034"/>
                  <a:gd name="connsiteY3" fmla="*/ -60 h 177646"/>
                  <a:gd name="connsiteX4" fmla="*/ 568539 w 665034"/>
                  <a:gd name="connsiteY4" fmla="*/ 7061 h 177646"/>
                  <a:gd name="connsiteX5" fmla="*/ 562325 w 665034"/>
                  <a:gd name="connsiteY5" fmla="*/ 20008 h 177646"/>
                  <a:gd name="connsiteX6" fmla="*/ 564655 w 665034"/>
                  <a:gd name="connsiteY6" fmla="*/ 27647 h 177646"/>
                  <a:gd name="connsiteX7" fmla="*/ 576825 w 665034"/>
                  <a:gd name="connsiteY7" fmla="*/ 33991 h 177646"/>
                  <a:gd name="connsiteX8" fmla="*/ 600649 w 665034"/>
                  <a:gd name="connsiteY8" fmla="*/ 30107 h 177646"/>
                  <a:gd name="connsiteX9" fmla="*/ 622530 w 665034"/>
                  <a:gd name="connsiteY9" fmla="*/ 47975 h 177646"/>
                  <a:gd name="connsiteX10" fmla="*/ 598966 w 665034"/>
                  <a:gd name="connsiteY10" fmla="*/ 68043 h 177646"/>
                  <a:gd name="connsiteX11" fmla="*/ 591456 w 665034"/>
                  <a:gd name="connsiteY11" fmla="*/ 68043 h 177646"/>
                  <a:gd name="connsiteX12" fmla="*/ 584335 w 665034"/>
                  <a:gd name="connsiteY12" fmla="*/ 75164 h 177646"/>
                  <a:gd name="connsiteX13" fmla="*/ 584335 w 665034"/>
                  <a:gd name="connsiteY13" fmla="*/ 89147 h 177646"/>
                  <a:gd name="connsiteX14" fmla="*/ 591197 w 665034"/>
                  <a:gd name="connsiteY14" fmla="*/ 96009 h 177646"/>
                  <a:gd name="connsiteX15" fmla="*/ 598447 w 665034"/>
                  <a:gd name="connsiteY15" fmla="*/ 96009 h 177646"/>
                  <a:gd name="connsiteX16" fmla="*/ 625378 w 665034"/>
                  <a:gd name="connsiteY16" fmla="*/ 119055 h 177646"/>
                  <a:gd name="connsiteX17" fmla="*/ 597670 w 665034"/>
                  <a:gd name="connsiteY17" fmla="*/ 145597 h 177646"/>
                  <a:gd name="connsiteX18" fmla="*/ 571776 w 665034"/>
                  <a:gd name="connsiteY18" fmla="*/ 142619 h 177646"/>
                  <a:gd name="connsiteX19" fmla="*/ 560124 w 665034"/>
                  <a:gd name="connsiteY19" fmla="*/ 150517 h 177646"/>
                  <a:gd name="connsiteX20" fmla="*/ 558181 w 665034"/>
                  <a:gd name="connsiteY20" fmla="*/ 159580 h 177646"/>
                  <a:gd name="connsiteX21" fmla="*/ 565432 w 665034"/>
                  <a:gd name="connsiteY21" fmla="*/ 172527 h 177646"/>
                  <a:gd name="connsiteX22" fmla="*/ 602850 w 665034"/>
                  <a:gd name="connsiteY22" fmla="*/ 177577 h 177646"/>
                  <a:gd name="connsiteX23" fmla="*/ 664479 w 665034"/>
                  <a:gd name="connsiteY23" fmla="*/ 122421 h 177646"/>
                  <a:gd name="connsiteX24" fmla="*/ 416668 w 665034"/>
                  <a:gd name="connsiteY24" fmla="*/ 34898 h 177646"/>
                  <a:gd name="connsiteX25" fmla="*/ 433628 w 665034"/>
                  <a:gd name="connsiteY25" fmla="*/ 34898 h 177646"/>
                  <a:gd name="connsiteX26" fmla="*/ 453826 w 665034"/>
                  <a:gd name="connsiteY26" fmla="*/ 59239 h 177646"/>
                  <a:gd name="connsiteX27" fmla="*/ 432204 w 665034"/>
                  <a:gd name="connsiteY27" fmla="*/ 82285 h 177646"/>
                  <a:gd name="connsiteX28" fmla="*/ 416668 w 665034"/>
                  <a:gd name="connsiteY28" fmla="*/ 82285 h 177646"/>
                  <a:gd name="connsiteX29" fmla="*/ 406957 w 665034"/>
                  <a:gd name="connsiteY29" fmla="*/ 174469 h 177646"/>
                  <a:gd name="connsiteX30" fmla="*/ 416668 w 665034"/>
                  <a:gd name="connsiteY30" fmla="*/ 164630 h 177646"/>
                  <a:gd name="connsiteX31" fmla="*/ 416668 w 665034"/>
                  <a:gd name="connsiteY31" fmla="*/ 111934 h 177646"/>
                  <a:gd name="connsiteX32" fmla="*/ 432722 w 665034"/>
                  <a:gd name="connsiteY32" fmla="*/ 111934 h 177646"/>
                  <a:gd name="connsiteX33" fmla="*/ 491114 w 665034"/>
                  <a:gd name="connsiteY33" fmla="*/ 56520 h 177646"/>
                  <a:gd name="connsiteX34" fmla="*/ 429744 w 665034"/>
                  <a:gd name="connsiteY34" fmla="*/ 4083 h 177646"/>
                  <a:gd name="connsiteX35" fmla="*/ 389996 w 665034"/>
                  <a:gd name="connsiteY35" fmla="*/ 4083 h 177646"/>
                  <a:gd name="connsiteX36" fmla="*/ 380286 w 665034"/>
                  <a:gd name="connsiteY36" fmla="*/ 13793 h 177646"/>
                  <a:gd name="connsiteX37" fmla="*/ 380286 w 665034"/>
                  <a:gd name="connsiteY37" fmla="*/ 164630 h 177646"/>
                  <a:gd name="connsiteX38" fmla="*/ 389867 w 665034"/>
                  <a:gd name="connsiteY38" fmla="*/ 174469 h 177646"/>
                  <a:gd name="connsiteX39" fmla="*/ 389996 w 665034"/>
                  <a:gd name="connsiteY39" fmla="*/ 174469 h 177646"/>
                  <a:gd name="connsiteX40" fmla="*/ 295999 w 665034"/>
                  <a:gd name="connsiteY40" fmla="*/ 47975 h 177646"/>
                  <a:gd name="connsiteX41" fmla="*/ 295999 w 665034"/>
                  <a:gd name="connsiteY41" fmla="*/ 47975 h 177646"/>
                  <a:gd name="connsiteX42" fmla="*/ 302084 w 665034"/>
                  <a:gd name="connsiteY42" fmla="*/ 83450 h 177646"/>
                  <a:gd name="connsiteX43" fmla="*/ 308558 w 665034"/>
                  <a:gd name="connsiteY43" fmla="*/ 112193 h 177646"/>
                  <a:gd name="connsiteX44" fmla="*/ 282663 w 665034"/>
                  <a:gd name="connsiteY44" fmla="*/ 112193 h 177646"/>
                  <a:gd name="connsiteX45" fmla="*/ 289784 w 665034"/>
                  <a:gd name="connsiteY45" fmla="*/ 83450 h 177646"/>
                  <a:gd name="connsiteX46" fmla="*/ 296258 w 665034"/>
                  <a:gd name="connsiteY46" fmla="*/ 47975 h 177646"/>
                  <a:gd name="connsiteX47" fmla="*/ 257416 w 665034"/>
                  <a:gd name="connsiteY47" fmla="*/ 174469 h 177646"/>
                  <a:gd name="connsiteX48" fmla="*/ 269327 w 665034"/>
                  <a:gd name="connsiteY48" fmla="*/ 164888 h 177646"/>
                  <a:gd name="connsiteX49" fmla="*/ 275412 w 665034"/>
                  <a:gd name="connsiteY49" fmla="*/ 139900 h 177646"/>
                  <a:gd name="connsiteX50" fmla="*/ 314254 w 665034"/>
                  <a:gd name="connsiteY50" fmla="*/ 139900 h 177646"/>
                  <a:gd name="connsiteX51" fmla="*/ 319822 w 665034"/>
                  <a:gd name="connsiteY51" fmla="*/ 164888 h 177646"/>
                  <a:gd name="connsiteX52" fmla="*/ 331733 w 665034"/>
                  <a:gd name="connsiteY52" fmla="*/ 174469 h 177646"/>
                  <a:gd name="connsiteX53" fmla="*/ 350895 w 665034"/>
                  <a:gd name="connsiteY53" fmla="*/ 174469 h 177646"/>
                  <a:gd name="connsiteX54" fmla="*/ 358521 w 665034"/>
                  <a:gd name="connsiteY54" fmla="*/ 166817 h 177646"/>
                  <a:gd name="connsiteX55" fmla="*/ 358275 w 665034"/>
                  <a:gd name="connsiteY55" fmla="*/ 164888 h 177646"/>
                  <a:gd name="connsiteX56" fmla="*/ 317491 w 665034"/>
                  <a:gd name="connsiteY56" fmla="*/ 13535 h 177646"/>
                  <a:gd name="connsiteX57" fmla="*/ 305321 w 665034"/>
                  <a:gd name="connsiteY57" fmla="*/ 4083 h 177646"/>
                  <a:gd name="connsiteX58" fmla="*/ 287065 w 665034"/>
                  <a:gd name="connsiteY58" fmla="*/ 4083 h 177646"/>
                  <a:gd name="connsiteX59" fmla="*/ 274118 w 665034"/>
                  <a:gd name="connsiteY59" fmla="*/ 13276 h 177646"/>
                  <a:gd name="connsiteX60" fmla="*/ 231392 w 665034"/>
                  <a:gd name="connsiteY60" fmla="*/ 165147 h 177646"/>
                  <a:gd name="connsiteX61" fmla="*/ 236273 w 665034"/>
                  <a:gd name="connsiteY61" fmla="*/ 174172 h 177646"/>
                  <a:gd name="connsiteX62" fmla="*/ 238383 w 665034"/>
                  <a:gd name="connsiteY62" fmla="*/ 174469 h 177646"/>
                  <a:gd name="connsiteX63" fmla="*/ 185559 w 665034"/>
                  <a:gd name="connsiteY63" fmla="*/ 174469 h 177646"/>
                  <a:gd name="connsiteX64" fmla="*/ 195269 w 665034"/>
                  <a:gd name="connsiteY64" fmla="*/ 164630 h 177646"/>
                  <a:gd name="connsiteX65" fmla="*/ 195269 w 665034"/>
                  <a:gd name="connsiteY65" fmla="*/ 35157 h 177646"/>
                  <a:gd name="connsiteX66" fmla="*/ 221941 w 665034"/>
                  <a:gd name="connsiteY66" fmla="*/ 35157 h 177646"/>
                  <a:gd name="connsiteX67" fmla="*/ 231651 w 665034"/>
                  <a:gd name="connsiteY67" fmla="*/ 25317 h 177646"/>
                  <a:gd name="connsiteX68" fmla="*/ 231651 w 665034"/>
                  <a:gd name="connsiteY68" fmla="*/ 13535 h 177646"/>
                  <a:gd name="connsiteX69" fmla="*/ 221941 w 665034"/>
                  <a:gd name="connsiteY69" fmla="*/ 3824 h 177646"/>
                  <a:gd name="connsiteX70" fmla="*/ 132604 w 665034"/>
                  <a:gd name="connsiteY70" fmla="*/ 3824 h 177646"/>
                  <a:gd name="connsiteX71" fmla="*/ 122894 w 665034"/>
                  <a:gd name="connsiteY71" fmla="*/ 13535 h 177646"/>
                  <a:gd name="connsiteX72" fmla="*/ 122894 w 665034"/>
                  <a:gd name="connsiteY72" fmla="*/ 25317 h 177646"/>
                  <a:gd name="connsiteX73" fmla="*/ 132604 w 665034"/>
                  <a:gd name="connsiteY73" fmla="*/ 35157 h 177646"/>
                  <a:gd name="connsiteX74" fmla="*/ 159405 w 665034"/>
                  <a:gd name="connsiteY74" fmla="*/ 35157 h 177646"/>
                  <a:gd name="connsiteX75" fmla="*/ 159405 w 665034"/>
                  <a:gd name="connsiteY75" fmla="*/ 164630 h 177646"/>
                  <a:gd name="connsiteX76" fmla="*/ 168986 w 665034"/>
                  <a:gd name="connsiteY76" fmla="*/ 174469 h 177646"/>
                  <a:gd name="connsiteX77" fmla="*/ 168986 w 665034"/>
                  <a:gd name="connsiteY77" fmla="*/ 174469 h 177646"/>
                  <a:gd name="connsiteX78" fmla="*/ 110334 w 665034"/>
                  <a:gd name="connsiteY78" fmla="*/ 123457 h 177646"/>
                  <a:gd name="connsiteX79" fmla="*/ 60100 w 665034"/>
                  <a:gd name="connsiteY79" fmla="*/ 68561 h 177646"/>
                  <a:gd name="connsiteX80" fmla="*/ 40937 w 665034"/>
                  <a:gd name="connsiteY80" fmla="*/ 47975 h 177646"/>
                  <a:gd name="connsiteX81" fmla="*/ 60358 w 665034"/>
                  <a:gd name="connsiteY81" fmla="*/ 31790 h 177646"/>
                  <a:gd name="connsiteX82" fmla="*/ 81721 w 665034"/>
                  <a:gd name="connsiteY82" fmla="*/ 35416 h 177646"/>
                  <a:gd name="connsiteX83" fmla="*/ 94604 w 665034"/>
                  <a:gd name="connsiteY83" fmla="*/ 30651 h 177646"/>
                  <a:gd name="connsiteX84" fmla="*/ 94669 w 665034"/>
                  <a:gd name="connsiteY84" fmla="*/ 30496 h 177646"/>
                  <a:gd name="connsiteX85" fmla="*/ 99329 w 665034"/>
                  <a:gd name="connsiteY85" fmla="*/ 20915 h 177646"/>
                  <a:gd name="connsiteX86" fmla="*/ 94669 w 665034"/>
                  <a:gd name="connsiteY86" fmla="*/ 7967 h 177646"/>
                  <a:gd name="connsiteX87" fmla="*/ 57510 w 665034"/>
                  <a:gd name="connsiteY87" fmla="*/ 846 h 177646"/>
                  <a:gd name="connsiteX88" fmla="*/ 4167 w 665034"/>
                  <a:gd name="connsiteY88" fmla="*/ 50823 h 177646"/>
                  <a:gd name="connsiteX89" fmla="*/ 49741 w 665034"/>
                  <a:gd name="connsiteY89" fmla="*/ 104295 h 177646"/>
                  <a:gd name="connsiteX90" fmla="*/ 72399 w 665034"/>
                  <a:gd name="connsiteY90" fmla="*/ 126305 h 177646"/>
                  <a:gd name="connsiteX91" fmla="*/ 48058 w 665034"/>
                  <a:gd name="connsiteY91" fmla="*/ 146503 h 177646"/>
                  <a:gd name="connsiteX92" fmla="*/ 17762 w 665034"/>
                  <a:gd name="connsiteY92" fmla="*/ 138606 h 177646"/>
                  <a:gd name="connsiteX93" fmla="*/ 5488 w 665034"/>
                  <a:gd name="connsiteY93" fmla="*/ 141622 h 177646"/>
                  <a:gd name="connsiteX94" fmla="*/ 4814 w 665034"/>
                  <a:gd name="connsiteY94" fmla="*/ 143008 h 177646"/>
                  <a:gd name="connsiteX95" fmla="*/ 154 w 665034"/>
                  <a:gd name="connsiteY95" fmla="*/ 153624 h 177646"/>
                  <a:gd name="connsiteX96" fmla="*/ 5074 w 665034"/>
                  <a:gd name="connsiteY96" fmla="*/ 166572 h 177646"/>
                  <a:gd name="connsiteX97" fmla="*/ 50907 w 665034"/>
                  <a:gd name="connsiteY97" fmla="*/ 177059 h 177646"/>
                  <a:gd name="connsiteX98" fmla="*/ 109946 w 665034"/>
                  <a:gd name="connsiteY98" fmla="*/ 122939 h 17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65034" h="177646">
                    <a:moveTo>
                      <a:pt x="664479" y="122033"/>
                    </a:moveTo>
                    <a:cubicBezTo>
                      <a:pt x="665605" y="103635"/>
                      <a:pt x="653655" y="86972"/>
                      <a:pt x="635865" y="82155"/>
                    </a:cubicBezTo>
                    <a:cubicBezTo>
                      <a:pt x="651829" y="76303"/>
                      <a:pt x="661617" y="60171"/>
                      <a:pt x="659429" y="43313"/>
                    </a:cubicBezTo>
                    <a:cubicBezTo>
                      <a:pt x="659429" y="15088"/>
                      <a:pt x="640008" y="-60"/>
                      <a:pt x="608417" y="-60"/>
                    </a:cubicBezTo>
                    <a:cubicBezTo>
                      <a:pt x="594796" y="-241"/>
                      <a:pt x="581253" y="2180"/>
                      <a:pt x="568539" y="7061"/>
                    </a:cubicBezTo>
                    <a:cubicBezTo>
                      <a:pt x="563373" y="9055"/>
                      <a:pt x="560654" y="14726"/>
                      <a:pt x="562325" y="20008"/>
                    </a:cubicBezTo>
                    <a:lnTo>
                      <a:pt x="564655" y="27647"/>
                    </a:lnTo>
                    <a:cubicBezTo>
                      <a:pt x="566377" y="32658"/>
                      <a:pt x="571724" y="35454"/>
                      <a:pt x="576825" y="33991"/>
                    </a:cubicBezTo>
                    <a:cubicBezTo>
                      <a:pt x="584503" y="31428"/>
                      <a:pt x="592557" y="30107"/>
                      <a:pt x="600649" y="30107"/>
                    </a:cubicBezTo>
                    <a:cubicBezTo>
                      <a:pt x="617350" y="30107"/>
                      <a:pt x="622530" y="35674"/>
                      <a:pt x="622530" y="47975"/>
                    </a:cubicBezTo>
                    <a:cubicBezTo>
                      <a:pt x="622530" y="62217"/>
                      <a:pt x="616444" y="68043"/>
                      <a:pt x="598966" y="68043"/>
                    </a:cubicBezTo>
                    <a:lnTo>
                      <a:pt x="591456" y="68043"/>
                    </a:lnTo>
                    <a:cubicBezTo>
                      <a:pt x="587520" y="68043"/>
                      <a:pt x="584335" y="71228"/>
                      <a:pt x="584335" y="75164"/>
                    </a:cubicBezTo>
                    <a:lnTo>
                      <a:pt x="584335" y="89147"/>
                    </a:lnTo>
                    <a:cubicBezTo>
                      <a:pt x="584400" y="92902"/>
                      <a:pt x="587442" y="95944"/>
                      <a:pt x="591197" y="96009"/>
                    </a:cubicBezTo>
                    <a:lnTo>
                      <a:pt x="598447" y="96009"/>
                    </a:lnTo>
                    <a:cubicBezTo>
                      <a:pt x="618127" y="96009"/>
                      <a:pt x="625378" y="102224"/>
                      <a:pt x="625378" y="119055"/>
                    </a:cubicBezTo>
                    <a:cubicBezTo>
                      <a:pt x="625378" y="135887"/>
                      <a:pt x="619034" y="145597"/>
                      <a:pt x="597670" y="145597"/>
                    </a:cubicBezTo>
                    <a:cubicBezTo>
                      <a:pt x="588970" y="145390"/>
                      <a:pt x="580295" y="144393"/>
                      <a:pt x="571776" y="142619"/>
                    </a:cubicBezTo>
                    <a:cubicBezTo>
                      <a:pt x="566390" y="141661"/>
                      <a:pt x="561237" y="145170"/>
                      <a:pt x="560124" y="150517"/>
                    </a:cubicBezTo>
                    <a:lnTo>
                      <a:pt x="558181" y="159580"/>
                    </a:lnTo>
                    <a:cubicBezTo>
                      <a:pt x="556679" y="165147"/>
                      <a:pt x="559903" y="170896"/>
                      <a:pt x="565432" y="172527"/>
                    </a:cubicBezTo>
                    <a:cubicBezTo>
                      <a:pt x="577628" y="175855"/>
                      <a:pt x="590213" y="177551"/>
                      <a:pt x="602850" y="177577"/>
                    </a:cubicBezTo>
                    <a:cubicBezTo>
                      <a:pt x="647776" y="177577"/>
                      <a:pt x="664479" y="154272"/>
                      <a:pt x="664479" y="122421"/>
                    </a:cubicBezTo>
                    <a:moveTo>
                      <a:pt x="416668" y="34898"/>
                    </a:moveTo>
                    <a:lnTo>
                      <a:pt x="433628" y="34898"/>
                    </a:lnTo>
                    <a:cubicBezTo>
                      <a:pt x="446576" y="34898"/>
                      <a:pt x="453826" y="39559"/>
                      <a:pt x="453826" y="59239"/>
                    </a:cubicBezTo>
                    <a:cubicBezTo>
                      <a:pt x="453826" y="78918"/>
                      <a:pt x="446705" y="82285"/>
                      <a:pt x="432204" y="82285"/>
                    </a:cubicBezTo>
                    <a:lnTo>
                      <a:pt x="416668" y="82285"/>
                    </a:lnTo>
                    <a:close/>
                    <a:moveTo>
                      <a:pt x="406957" y="174469"/>
                    </a:moveTo>
                    <a:cubicBezTo>
                      <a:pt x="412343" y="174405"/>
                      <a:pt x="416668" y="170016"/>
                      <a:pt x="416668" y="164630"/>
                    </a:cubicBezTo>
                    <a:lnTo>
                      <a:pt x="416668" y="111934"/>
                    </a:lnTo>
                    <a:lnTo>
                      <a:pt x="432722" y="111934"/>
                    </a:lnTo>
                    <a:cubicBezTo>
                      <a:pt x="479462" y="111934"/>
                      <a:pt x="491114" y="90312"/>
                      <a:pt x="491114" y="56520"/>
                    </a:cubicBezTo>
                    <a:cubicBezTo>
                      <a:pt x="491114" y="16513"/>
                      <a:pt x="469621" y="4083"/>
                      <a:pt x="429744" y="4083"/>
                    </a:cubicBezTo>
                    <a:lnTo>
                      <a:pt x="389996" y="4083"/>
                    </a:lnTo>
                    <a:cubicBezTo>
                      <a:pt x="384636" y="4083"/>
                      <a:pt x="380286" y="8433"/>
                      <a:pt x="380286" y="13793"/>
                    </a:cubicBezTo>
                    <a:lnTo>
                      <a:pt x="380286" y="164630"/>
                    </a:lnTo>
                    <a:cubicBezTo>
                      <a:pt x="380221" y="169989"/>
                      <a:pt x="384506" y="174392"/>
                      <a:pt x="389867" y="174469"/>
                    </a:cubicBezTo>
                    <a:cubicBezTo>
                      <a:pt x="389905" y="174469"/>
                      <a:pt x="389957" y="174469"/>
                      <a:pt x="389996" y="174469"/>
                    </a:cubicBezTo>
                    <a:close/>
                    <a:moveTo>
                      <a:pt x="295999" y="47975"/>
                    </a:moveTo>
                    <a:lnTo>
                      <a:pt x="295999" y="47975"/>
                    </a:lnTo>
                    <a:cubicBezTo>
                      <a:pt x="297307" y="59912"/>
                      <a:pt x="299339" y="71759"/>
                      <a:pt x="302084" y="83450"/>
                    </a:cubicBezTo>
                    <a:lnTo>
                      <a:pt x="308558" y="112193"/>
                    </a:lnTo>
                    <a:lnTo>
                      <a:pt x="282663" y="112193"/>
                    </a:lnTo>
                    <a:lnTo>
                      <a:pt x="289784" y="83450"/>
                    </a:lnTo>
                    <a:cubicBezTo>
                      <a:pt x="292749" y="71784"/>
                      <a:pt x="294911" y="59938"/>
                      <a:pt x="296258" y="47975"/>
                    </a:cubicBezTo>
                    <a:moveTo>
                      <a:pt x="257416" y="174469"/>
                    </a:moveTo>
                    <a:cubicBezTo>
                      <a:pt x="263048" y="174211"/>
                      <a:pt x="267865" y="170339"/>
                      <a:pt x="269327" y="164888"/>
                    </a:cubicBezTo>
                    <a:lnTo>
                      <a:pt x="275412" y="139900"/>
                    </a:lnTo>
                    <a:lnTo>
                      <a:pt x="314254" y="139900"/>
                    </a:lnTo>
                    <a:lnTo>
                      <a:pt x="319822" y="164888"/>
                    </a:lnTo>
                    <a:cubicBezTo>
                      <a:pt x="321285" y="170339"/>
                      <a:pt x="326101" y="174211"/>
                      <a:pt x="331733" y="174469"/>
                    </a:cubicBezTo>
                    <a:lnTo>
                      <a:pt x="350895" y="174469"/>
                    </a:lnTo>
                    <a:cubicBezTo>
                      <a:pt x="355116" y="174469"/>
                      <a:pt x="358534" y="171039"/>
                      <a:pt x="358521" y="166817"/>
                    </a:cubicBezTo>
                    <a:cubicBezTo>
                      <a:pt x="358521" y="166170"/>
                      <a:pt x="358443" y="165523"/>
                      <a:pt x="358275" y="164888"/>
                    </a:cubicBezTo>
                    <a:lnTo>
                      <a:pt x="317491" y="13535"/>
                    </a:lnTo>
                    <a:cubicBezTo>
                      <a:pt x="315951" y="8045"/>
                      <a:pt x="311017" y="4213"/>
                      <a:pt x="305321" y="4083"/>
                    </a:cubicBezTo>
                    <a:lnTo>
                      <a:pt x="287065" y="4083"/>
                    </a:lnTo>
                    <a:cubicBezTo>
                      <a:pt x="281161" y="3824"/>
                      <a:pt x="275827" y="7618"/>
                      <a:pt x="274118" y="13276"/>
                    </a:cubicBezTo>
                    <a:lnTo>
                      <a:pt x="231392" y="165147"/>
                    </a:lnTo>
                    <a:cubicBezTo>
                      <a:pt x="230252" y="168980"/>
                      <a:pt x="232428" y="173019"/>
                      <a:pt x="236273" y="174172"/>
                    </a:cubicBezTo>
                    <a:cubicBezTo>
                      <a:pt x="236959" y="174366"/>
                      <a:pt x="237671" y="174469"/>
                      <a:pt x="238383" y="174469"/>
                    </a:cubicBezTo>
                    <a:close/>
                    <a:moveTo>
                      <a:pt x="185559" y="174469"/>
                    </a:moveTo>
                    <a:cubicBezTo>
                      <a:pt x="190944" y="174405"/>
                      <a:pt x="195269" y="170016"/>
                      <a:pt x="195269" y="164630"/>
                    </a:cubicBezTo>
                    <a:lnTo>
                      <a:pt x="195269" y="35157"/>
                    </a:lnTo>
                    <a:lnTo>
                      <a:pt x="221941" y="35157"/>
                    </a:lnTo>
                    <a:cubicBezTo>
                      <a:pt x="227326" y="35092"/>
                      <a:pt x="231651" y="30703"/>
                      <a:pt x="231651" y="25317"/>
                    </a:cubicBezTo>
                    <a:lnTo>
                      <a:pt x="231651" y="13535"/>
                    </a:lnTo>
                    <a:cubicBezTo>
                      <a:pt x="231586" y="8201"/>
                      <a:pt x="227275" y="3889"/>
                      <a:pt x="221941" y="3824"/>
                    </a:cubicBezTo>
                    <a:lnTo>
                      <a:pt x="132604" y="3824"/>
                    </a:lnTo>
                    <a:cubicBezTo>
                      <a:pt x="127270" y="3889"/>
                      <a:pt x="122958" y="8201"/>
                      <a:pt x="122894" y="13535"/>
                    </a:cubicBezTo>
                    <a:lnTo>
                      <a:pt x="122894" y="25317"/>
                    </a:lnTo>
                    <a:cubicBezTo>
                      <a:pt x="122894" y="30703"/>
                      <a:pt x="127218" y="35092"/>
                      <a:pt x="132604" y="35157"/>
                    </a:cubicBezTo>
                    <a:lnTo>
                      <a:pt x="159405" y="35157"/>
                    </a:lnTo>
                    <a:lnTo>
                      <a:pt x="159405" y="164630"/>
                    </a:lnTo>
                    <a:cubicBezTo>
                      <a:pt x="159328" y="169989"/>
                      <a:pt x="163626" y="174392"/>
                      <a:pt x="168986" y="174469"/>
                    </a:cubicBezTo>
                    <a:cubicBezTo>
                      <a:pt x="168986" y="174469"/>
                      <a:pt x="168986" y="174469"/>
                      <a:pt x="168986" y="174469"/>
                    </a:cubicBezTo>
                    <a:close/>
                    <a:moveTo>
                      <a:pt x="110334" y="123457"/>
                    </a:moveTo>
                    <a:cubicBezTo>
                      <a:pt x="110334" y="85910"/>
                      <a:pt x="87289" y="76847"/>
                      <a:pt x="60100" y="68561"/>
                    </a:cubicBezTo>
                    <a:cubicBezTo>
                      <a:pt x="44821" y="63641"/>
                      <a:pt x="40937" y="59497"/>
                      <a:pt x="40937" y="47975"/>
                    </a:cubicBezTo>
                    <a:cubicBezTo>
                      <a:pt x="40937" y="36451"/>
                      <a:pt x="47670" y="31790"/>
                      <a:pt x="60358" y="31790"/>
                    </a:cubicBezTo>
                    <a:cubicBezTo>
                      <a:pt x="67647" y="31519"/>
                      <a:pt x="74924" y="32749"/>
                      <a:pt x="81721" y="35416"/>
                    </a:cubicBezTo>
                    <a:cubicBezTo>
                      <a:pt x="86589" y="37656"/>
                      <a:pt x="92364" y="35519"/>
                      <a:pt x="94604" y="30651"/>
                    </a:cubicBezTo>
                    <a:cubicBezTo>
                      <a:pt x="94630" y="30599"/>
                      <a:pt x="94643" y="30547"/>
                      <a:pt x="94669" y="30496"/>
                    </a:cubicBezTo>
                    <a:lnTo>
                      <a:pt x="99329" y="20915"/>
                    </a:lnTo>
                    <a:cubicBezTo>
                      <a:pt x="101479" y="16046"/>
                      <a:pt x="99433" y="10350"/>
                      <a:pt x="94669" y="7967"/>
                    </a:cubicBezTo>
                    <a:cubicBezTo>
                      <a:pt x="82977" y="2840"/>
                      <a:pt x="70276" y="406"/>
                      <a:pt x="57510" y="846"/>
                    </a:cubicBezTo>
                    <a:cubicBezTo>
                      <a:pt x="25919" y="846"/>
                      <a:pt x="4167" y="16254"/>
                      <a:pt x="4167" y="50823"/>
                    </a:cubicBezTo>
                    <a:cubicBezTo>
                      <a:pt x="4167" y="85392"/>
                      <a:pt x="21905" y="95491"/>
                      <a:pt x="49741" y="104295"/>
                    </a:cubicBezTo>
                    <a:cubicBezTo>
                      <a:pt x="65278" y="109215"/>
                      <a:pt x="72399" y="112841"/>
                      <a:pt x="72399" y="126305"/>
                    </a:cubicBezTo>
                    <a:cubicBezTo>
                      <a:pt x="72399" y="139771"/>
                      <a:pt x="65019" y="146503"/>
                      <a:pt x="48058" y="146503"/>
                    </a:cubicBezTo>
                    <a:cubicBezTo>
                      <a:pt x="37455" y="146477"/>
                      <a:pt x="27032" y="143759"/>
                      <a:pt x="17762" y="138606"/>
                    </a:cubicBezTo>
                    <a:cubicBezTo>
                      <a:pt x="13541" y="136055"/>
                      <a:pt x="8051" y="137401"/>
                      <a:pt x="5488" y="141622"/>
                    </a:cubicBezTo>
                    <a:cubicBezTo>
                      <a:pt x="5229" y="142062"/>
                      <a:pt x="4995" y="142529"/>
                      <a:pt x="4814" y="143008"/>
                    </a:cubicBezTo>
                    <a:lnTo>
                      <a:pt x="154" y="153624"/>
                    </a:lnTo>
                    <a:cubicBezTo>
                      <a:pt x="-1633" y="158557"/>
                      <a:pt x="451" y="164073"/>
                      <a:pt x="5074" y="166572"/>
                    </a:cubicBezTo>
                    <a:cubicBezTo>
                      <a:pt x="19328" y="173589"/>
                      <a:pt x="35021" y="177188"/>
                      <a:pt x="50907" y="177059"/>
                    </a:cubicBezTo>
                    <a:cubicBezTo>
                      <a:pt x="94928" y="177059"/>
                      <a:pt x="109946" y="155308"/>
                      <a:pt x="109946" y="122939"/>
                    </a:cubicBezTo>
                  </a:path>
                </a:pathLst>
              </a:custGeom>
              <a:solidFill>
                <a:srgbClr val="00B4EC"/>
              </a:solidFill>
              <a:ln w="12937" cap="flat">
                <a:noFill/>
                <a:prstDash val="solid"/>
                <a:miter/>
              </a:ln>
            </p:spPr>
            <p:txBody>
              <a:bodyPr rtlCol="0" anchor="ctr"/>
              <a:lstStyle/>
              <a:p>
                <a:endParaRPr lang="nl-NL"/>
              </a:p>
            </p:txBody>
          </p:sp>
          <p:sp>
            <p:nvSpPr>
              <p:cNvPr id="154" name="Vrije vorm: vorm 153">
                <a:extLst>
                  <a:ext uri="{FF2B5EF4-FFF2-40B4-BE49-F238E27FC236}">
                    <a16:creationId xmlns:a16="http://schemas.microsoft.com/office/drawing/2014/main" id="{D32293EF-551D-4CED-AB24-250EB8F7CA9F}"/>
                  </a:ext>
                </a:extLst>
              </p:cNvPr>
              <p:cNvSpPr/>
              <p:nvPr/>
            </p:nvSpPr>
            <p:spPr>
              <a:xfrm>
                <a:off x="8572488" y="5620641"/>
                <a:ext cx="446163" cy="84937"/>
              </a:xfrm>
              <a:custGeom>
                <a:avLst/>
                <a:gdLst>
                  <a:gd name="connsiteX0" fmla="*/ 445681 w 446163"/>
                  <a:gd name="connsiteY0" fmla="*/ 74507 h 84937"/>
                  <a:gd name="connsiteX1" fmla="*/ 435452 w 446163"/>
                  <a:gd name="connsiteY1" fmla="*/ 64408 h 84937"/>
                  <a:gd name="connsiteX2" fmla="*/ 425354 w 446163"/>
                  <a:gd name="connsiteY2" fmla="*/ 74507 h 84937"/>
                  <a:gd name="connsiteX3" fmla="*/ 435452 w 446163"/>
                  <a:gd name="connsiteY3" fmla="*/ 84736 h 84937"/>
                  <a:gd name="connsiteX4" fmla="*/ 445681 w 446163"/>
                  <a:gd name="connsiteY4" fmla="*/ 74507 h 84937"/>
                  <a:gd name="connsiteX5" fmla="*/ 413572 w 446163"/>
                  <a:gd name="connsiteY5" fmla="*/ 81110 h 84937"/>
                  <a:gd name="connsiteX6" fmla="*/ 414957 w 446163"/>
                  <a:gd name="connsiteY6" fmla="*/ 75038 h 84937"/>
                  <a:gd name="connsiteX7" fmla="*/ 414867 w 446163"/>
                  <a:gd name="connsiteY7" fmla="*/ 74896 h 84937"/>
                  <a:gd name="connsiteX8" fmla="*/ 413054 w 446163"/>
                  <a:gd name="connsiteY8" fmla="*/ 72047 h 84937"/>
                  <a:gd name="connsiteX9" fmla="*/ 406839 w 446163"/>
                  <a:gd name="connsiteY9" fmla="*/ 70494 h 84937"/>
                  <a:gd name="connsiteX10" fmla="*/ 400754 w 446163"/>
                  <a:gd name="connsiteY10" fmla="*/ 72047 h 84937"/>
                  <a:gd name="connsiteX11" fmla="*/ 392209 w 446163"/>
                  <a:gd name="connsiteY11" fmla="*/ 54050 h 84937"/>
                  <a:gd name="connsiteX12" fmla="*/ 400366 w 446163"/>
                  <a:gd name="connsiteY12" fmla="*/ 37089 h 84937"/>
                  <a:gd name="connsiteX13" fmla="*/ 405674 w 446163"/>
                  <a:gd name="connsiteY13" fmla="*/ 38384 h 84937"/>
                  <a:gd name="connsiteX14" fmla="*/ 412277 w 446163"/>
                  <a:gd name="connsiteY14" fmla="*/ 37089 h 84937"/>
                  <a:gd name="connsiteX15" fmla="*/ 414478 w 446163"/>
                  <a:gd name="connsiteY15" fmla="*/ 34241 h 84937"/>
                  <a:gd name="connsiteX16" fmla="*/ 413598 w 446163"/>
                  <a:gd name="connsiteY16" fmla="*/ 28260 h 84937"/>
                  <a:gd name="connsiteX17" fmla="*/ 413442 w 446163"/>
                  <a:gd name="connsiteY17" fmla="*/ 28156 h 84937"/>
                  <a:gd name="connsiteX18" fmla="*/ 399071 w 446163"/>
                  <a:gd name="connsiteY18" fmla="*/ 24272 h 84937"/>
                  <a:gd name="connsiteX19" fmla="*/ 374989 w 446163"/>
                  <a:gd name="connsiteY19" fmla="*/ 54309 h 84937"/>
                  <a:gd name="connsiteX20" fmla="*/ 399718 w 446163"/>
                  <a:gd name="connsiteY20" fmla="*/ 84865 h 84937"/>
                  <a:gd name="connsiteX21" fmla="*/ 413572 w 446163"/>
                  <a:gd name="connsiteY21" fmla="*/ 81110 h 84937"/>
                  <a:gd name="connsiteX22" fmla="*/ 365278 w 446163"/>
                  <a:gd name="connsiteY22" fmla="*/ 9512 h 84937"/>
                  <a:gd name="connsiteX23" fmla="*/ 355698 w 446163"/>
                  <a:gd name="connsiteY23" fmla="*/ -69 h 84937"/>
                  <a:gd name="connsiteX24" fmla="*/ 346117 w 446163"/>
                  <a:gd name="connsiteY24" fmla="*/ 9512 h 84937"/>
                  <a:gd name="connsiteX25" fmla="*/ 355568 w 446163"/>
                  <a:gd name="connsiteY25" fmla="*/ 18963 h 84937"/>
                  <a:gd name="connsiteX26" fmla="*/ 355698 w 446163"/>
                  <a:gd name="connsiteY26" fmla="*/ 18963 h 84937"/>
                  <a:gd name="connsiteX27" fmla="*/ 365278 w 446163"/>
                  <a:gd name="connsiteY27" fmla="*/ 9382 h 84937"/>
                  <a:gd name="connsiteX28" fmla="*/ 359193 w 446163"/>
                  <a:gd name="connsiteY28" fmla="*/ 83311 h 84937"/>
                  <a:gd name="connsiteX29" fmla="*/ 363725 w 446163"/>
                  <a:gd name="connsiteY29" fmla="*/ 78780 h 84937"/>
                  <a:gd name="connsiteX30" fmla="*/ 363725 w 446163"/>
                  <a:gd name="connsiteY30" fmla="*/ 30227 h 84937"/>
                  <a:gd name="connsiteX31" fmla="*/ 359193 w 446163"/>
                  <a:gd name="connsiteY31" fmla="*/ 25696 h 84937"/>
                  <a:gd name="connsiteX32" fmla="*/ 346245 w 446163"/>
                  <a:gd name="connsiteY32" fmla="*/ 25696 h 84937"/>
                  <a:gd name="connsiteX33" fmla="*/ 341714 w 446163"/>
                  <a:gd name="connsiteY33" fmla="*/ 30227 h 84937"/>
                  <a:gd name="connsiteX34" fmla="*/ 341714 w 446163"/>
                  <a:gd name="connsiteY34" fmla="*/ 31522 h 84937"/>
                  <a:gd name="connsiteX35" fmla="*/ 346117 w 446163"/>
                  <a:gd name="connsiteY35" fmla="*/ 37089 h 84937"/>
                  <a:gd name="connsiteX36" fmla="*/ 348188 w 446163"/>
                  <a:gd name="connsiteY36" fmla="*/ 37089 h 84937"/>
                  <a:gd name="connsiteX37" fmla="*/ 348188 w 446163"/>
                  <a:gd name="connsiteY37" fmla="*/ 78262 h 84937"/>
                  <a:gd name="connsiteX38" fmla="*/ 352719 w 446163"/>
                  <a:gd name="connsiteY38" fmla="*/ 82793 h 84937"/>
                  <a:gd name="connsiteX39" fmla="*/ 313360 w 446163"/>
                  <a:gd name="connsiteY39" fmla="*/ 83311 h 84937"/>
                  <a:gd name="connsiteX40" fmla="*/ 317892 w 446163"/>
                  <a:gd name="connsiteY40" fmla="*/ 78780 h 84937"/>
                  <a:gd name="connsiteX41" fmla="*/ 317892 w 446163"/>
                  <a:gd name="connsiteY41" fmla="*/ 42268 h 84937"/>
                  <a:gd name="connsiteX42" fmla="*/ 326177 w 446163"/>
                  <a:gd name="connsiteY42" fmla="*/ 39549 h 84937"/>
                  <a:gd name="connsiteX43" fmla="*/ 329285 w 446163"/>
                  <a:gd name="connsiteY43" fmla="*/ 39549 h 84937"/>
                  <a:gd name="connsiteX44" fmla="*/ 332483 w 446163"/>
                  <a:gd name="connsiteY44" fmla="*/ 37763 h 84937"/>
                  <a:gd name="connsiteX45" fmla="*/ 332521 w 446163"/>
                  <a:gd name="connsiteY45" fmla="*/ 37607 h 84937"/>
                  <a:gd name="connsiteX46" fmla="*/ 334464 w 446163"/>
                  <a:gd name="connsiteY46" fmla="*/ 26861 h 84937"/>
                  <a:gd name="connsiteX47" fmla="*/ 332651 w 446163"/>
                  <a:gd name="connsiteY47" fmla="*/ 24530 h 84937"/>
                  <a:gd name="connsiteX48" fmla="*/ 330191 w 446163"/>
                  <a:gd name="connsiteY48" fmla="*/ 24530 h 84937"/>
                  <a:gd name="connsiteX49" fmla="*/ 316337 w 446163"/>
                  <a:gd name="connsiteY49" fmla="*/ 32040 h 84937"/>
                  <a:gd name="connsiteX50" fmla="*/ 316337 w 446163"/>
                  <a:gd name="connsiteY50" fmla="*/ 29969 h 84937"/>
                  <a:gd name="connsiteX51" fmla="*/ 310770 w 446163"/>
                  <a:gd name="connsiteY51" fmla="*/ 25566 h 84937"/>
                  <a:gd name="connsiteX52" fmla="*/ 306886 w 446163"/>
                  <a:gd name="connsiteY52" fmla="*/ 25566 h 84937"/>
                  <a:gd name="connsiteX53" fmla="*/ 302355 w 446163"/>
                  <a:gd name="connsiteY53" fmla="*/ 30098 h 84937"/>
                  <a:gd name="connsiteX54" fmla="*/ 302355 w 446163"/>
                  <a:gd name="connsiteY54" fmla="*/ 78650 h 84937"/>
                  <a:gd name="connsiteX55" fmla="*/ 306886 w 446163"/>
                  <a:gd name="connsiteY55" fmla="*/ 83182 h 84937"/>
                  <a:gd name="connsiteX56" fmla="*/ 258463 w 446163"/>
                  <a:gd name="connsiteY56" fmla="*/ 68940 h 84937"/>
                  <a:gd name="connsiteX57" fmla="*/ 258463 w 446163"/>
                  <a:gd name="connsiteY57" fmla="*/ 40197 h 84937"/>
                  <a:gd name="connsiteX58" fmla="*/ 266491 w 446163"/>
                  <a:gd name="connsiteY58" fmla="*/ 36960 h 84937"/>
                  <a:gd name="connsiteX59" fmla="*/ 273741 w 446163"/>
                  <a:gd name="connsiteY59" fmla="*/ 54050 h 84937"/>
                  <a:gd name="connsiteX60" fmla="*/ 265973 w 446163"/>
                  <a:gd name="connsiteY60" fmla="*/ 72047 h 84937"/>
                  <a:gd name="connsiteX61" fmla="*/ 258463 w 446163"/>
                  <a:gd name="connsiteY61" fmla="*/ 68940 h 84937"/>
                  <a:gd name="connsiteX62" fmla="*/ 290832 w 446163"/>
                  <a:gd name="connsiteY62" fmla="*/ 53144 h 84937"/>
                  <a:gd name="connsiteX63" fmla="*/ 271670 w 446163"/>
                  <a:gd name="connsiteY63" fmla="*/ 24142 h 84937"/>
                  <a:gd name="connsiteX64" fmla="*/ 258722 w 446163"/>
                  <a:gd name="connsiteY64" fmla="*/ 29580 h 84937"/>
                  <a:gd name="connsiteX65" fmla="*/ 258722 w 446163"/>
                  <a:gd name="connsiteY65" fmla="*/ 5239 h 84937"/>
                  <a:gd name="connsiteX66" fmla="*/ 254190 w 446163"/>
                  <a:gd name="connsiteY66" fmla="*/ 708 h 84937"/>
                  <a:gd name="connsiteX67" fmla="*/ 247329 w 446163"/>
                  <a:gd name="connsiteY67" fmla="*/ 708 h 84937"/>
                  <a:gd name="connsiteX68" fmla="*/ 242797 w 446163"/>
                  <a:gd name="connsiteY68" fmla="*/ 5239 h 84937"/>
                  <a:gd name="connsiteX69" fmla="*/ 242797 w 446163"/>
                  <a:gd name="connsiteY69" fmla="*/ 78780 h 84937"/>
                  <a:gd name="connsiteX70" fmla="*/ 247329 w 446163"/>
                  <a:gd name="connsiteY70" fmla="*/ 83311 h 84937"/>
                  <a:gd name="connsiteX71" fmla="*/ 251213 w 446163"/>
                  <a:gd name="connsiteY71" fmla="*/ 83311 h 84937"/>
                  <a:gd name="connsiteX72" fmla="*/ 256910 w 446163"/>
                  <a:gd name="connsiteY72" fmla="*/ 78909 h 84937"/>
                  <a:gd name="connsiteX73" fmla="*/ 256910 w 446163"/>
                  <a:gd name="connsiteY73" fmla="*/ 78003 h 84937"/>
                  <a:gd name="connsiteX74" fmla="*/ 271281 w 446163"/>
                  <a:gd name="connsiteY74" fmla="*/ 84736 h 84937"/>
                  <a:gd name="connsiteX75" fmla="*/ 290832 w 446163"/>
                  <a:gd name="connsiteY75" fmla="*/ 53144 h 84937"/>
                  <a:gd name="connsiteX76" fmla="*/ 214572 w 446163"/>
                  <a:gd name="connsiteY76" fmla="*/ 77485 h 84937"/>
                  <a:gd name="connsiteX77" fmla="*/ 214572 w 446163"/>
                  <a:gd name="connsiteY77" fmla="*/ 78909 h 84937"/>
                  <a:gd name="connsiteX78" fmla="*/ 220009 w 446163"/>
                  <a:gd name="connsiteY78" fmla="*/ 83311 h 84937"/>
                  <a:gd name="connsiteX79" fmla="*/ 224024 w 446163"/>
                  <a:gd name="connsiteY79" fmla="*/ 83311 h 84937"/>
                  <a:gd name="connsiteX80" fmla="*/ 228555 w 446163"/>
                  <a:gd name="connsiteY80" fmla="*/ 78780 h 84937"/>
                  <a:gd name="connsiteX81" fmla="*/ 228555 w 446163"/>
                  <a:gd name="connsiteY81" fmla="*/ 30227 h 84937"/>
                  <a:gd name="connsiteX82" fmla="*/ 224024 w 446163"/>
                  <a:gd name="connsiteY82" fmla="*/ 25696 h 84937"/>
                  <a:gd name="connsiteX83" fmla="*/ 217161 w 446163"/>
                  <a:gd name="connsiteY83" fmla="*/ 25696 h 84937"/>
                  <a:gd name="connsiteX84" fmla="*/ 212630 w 446163"/>
                  <a:gd name="connsiteY84" fmla="*/ 30227 h 84937"/>
                  <a:gd name="connsiteX85" fmla="*/ 212630 w 446163"/>
                  <a:gd name="connsiteY85" fmla="*/ 68422 h 84937"/>
                  <a:gd name="connsiteX86" fmla="*/ 204344 w 446163"/>
                  <a:gd name="connsiteY86" fmla="*/ 71918 h 84937"/>
                  <a:gd name="connsiteX87" fmla="*/ 198906 w 446163"/>
                  <a:gd name="connsiteY87" fmla="*/ 65056 h 84937"/>
                  <a:gd name="connsiteX88" fmla="*/ 198906 w 446163"/>
                  <a:gd name="connsiteY88" fmla="*/ 30227 h 84937"/>
                  <a:gd name="connsiteX89" fmla="*/ 194374 w 446163"/>
                  <a:gd name="connsiteY89" fmla="*/ 25696 h 84937"/>
                  <a:gd name="connsiteX90" fmla="*/ 188030 w 446163"/>
                  <a:gd name="connsiteY90" fmla="*/ 25696 h 84937"/>
                  <a:gd name="connsiteX91" fmla="*/ 183499 w 446163"/>
                  <a:gd name="connsiteY91" fmla="*/ 30227 h 84937"/>
                  <a:gd name="connsiteX92" fmla="*/ 183499 w 446163"/>
                  <a:gd name="connsiteY92" fmla="*/ 68034 h 84937"/>
                  <a:gd name="connsiteX93" fmla="*/ 196420 w 446163"/>
                  <a:gd name="connsiteY93" fmla="*/ 84658 h 84937"/>
                  <a:gd name="connsiteX94" fmla="*/ 199424 w 446163"/>
                  <a:gd name="connsiteY94" fmla="*/ 84736 h 84937"/>
                  <a:gd name="connsiteX95" fmla="*/ 214701 w 446163"/>
                  <a:gd name="connsiteY95" fmla="*/ 77485 h 84937"/>
                  <a:gd name="connsiteX96" fmla="*/ 154108 w 446163"/>
                  <a:gd name="connsiteY96" fmla="*/ 83311 h 84937"/>
                  <a:gd name="connsiteX97" fmla="*/ 158639 w 446163"/>
                  <a:gd name="connsiteY97" fmla="*/ 78780 h 84937"/>
                  <a:gd name="connsiteX98" fmla="*/ 158639 w 446163"/>
                  <a:gd name="connsiteY98" fmla="*/ 42268 h 84937"/>
                  <a:gd name="connsiteX99" fmla="*/ 167056 w 446163"/>
                  <a:gd name="connsiteY99" fmla="*/ 39549 h 84937"/>
                  <a:gd name="connsiteX100" fmla="*/ 170163 w 446163"/>
                  <a:gd name="connsiteY100" fmla="*/ 39549 h 84937"/>
                  <a:gd name="connsiteX101" fmla="*/ 173205 w 446163"/>
                  <a:gd name="connsiteY101" fmla="*/ 37866 h 84937"/>
                  <a:gd name="connsiteX102" fmla="*/ 173270 w 446163"/>
                  <a:gd name="connsiteY102" fmla="*/ 37607 h 84937"/>
                  <a:gd name="connsiteX103" fmla="*/ 175212 w 446163"/>
                  <a:gd name="connsiteY103" fmla="*/ 26861 h 84937"/>
                  <a:gd name="connsiteX104" fmla="*/ 173697 w 446163"/>
                  <a:gd name="connsiteY104" fmla="*/ 24570 h 84937"/>
                  <a:gd name="connsiteX105" fmla="*/ 173400 w 446163"/>
                  <a:gd name="connsiteY105" fmla="*/ 24530 h 84937"/>
                  <a:gd name="connsiteX106" fmla="*/ 171069 w 446163"/>
                  <a:gd name="connsiteY106" fmla="*/ 24530 h 84937"/>
                  <a:gd name="connsiteX107" fmla="*/ 157215 w 446163"/>
                  <a:gd name="connsiteY107" fmla="*/ 32040 h 84937"/>
                  <a:gd name="connsiteX108" fmla="*/ 157215 w 446163"/>
                  <a:gd name="connsiteY108" fmla="*/ 29969 h 84937"/>
                  <a:gd name="connsiteX109" fmla="*/ 151778 w 446163"/>
                  <a:gd name="connsiteY109" fmla="*/ 25566 h 84937"/>
                  <a:gd name="connsiteX110" fmla="*/ 147764 w 446163"/>
                  <a:gd name="connsiteY110" fmla="*/ 25566 h 84937"/>
                  <a:gd name="connsiteX111" fmla="*/ 143362 w 446163"/>
                  <a:gd name="connsiteY111" fmla="*/ 29969 h 84937"/>
                  <a:gd name="connsiteX112" fmla="*/ 143362 w 446163"/>
                  <a:gd name="connsiteY112" fmla="*/ 30098 h 84937"/>
                  <a:gd name="connsiteX113" fmla="*/ 143362 w 446163"/>
                  <a:gd name="connsiteY113" fmla="*/ 78650 h 84937"/>
                  <a:gd name="connsiteX114" fmla="*/ 147764 w 446163"/>
                  <a:gd name="connsiteY114" fmla="*/ 83182 h 84937"/>
                  <a:gd name="connsiteX115" fmla="*/ 69951 w 446163"/>
                  <a:gd name="connsiteY115" fmla="*/ 83311 h 84937"/>
                  <a:gd name="connsiteX116" fmla="*/ 74482 w 446163"/>
                  <a:gd name="connsiteY116" fmla="*/ 78780 h 84937"/>
                  <a:gd name="connsiteX117" fmla="*/ 74482 w 446163"/>
                  <a:gd name="connsiteY117" fmla="*/ 39938 h 84937"/>
                  <a:gd name="connsiteX118" fmla="*/ 82769 w 446163"/>
                  <a:gd name="connsiteY118" fmla="*/ 36572 h 84937"/>
                  <a:gd name="connsiteX119" fmla="*/ 88077 w 446163"/>
                  <a:gd name="connsiteY119" fmla="*/ 43304 h 84937"/>
                  <a:gd name="connsiteX120" fmla="*/ 88077 w 446163"/>
                  <a:gd name="connsiteY120" fmla="*/ 78391 h 84937"/>
                  <a:gd name="connsiteX121" fmla="*/ 92609 w 446163"/>
                  <a:gd name="connsiteY121" fmla="*/ 82923 h 84937"/>
                  <a:gd name="connsiteX122" fmla="*/ 99600 w 446163"/>
                  <a:gd name="connsiteY122" fmla="*/ 82923 h 84937"/>
                  <a:gd name="connsiteX123" fmla="*/ 104132 w 446163"/>
                  <a:gd name="connsiteY123" fmla="*/ 78391 h 84937"/>
                  <a:gd name="connsiteX124" fmla="*/ 104132 w 446163"/>
                  <a:gd name="connsiteY124" fmla="*/ 39549 h 84937"/>
                  <a:gd name="connsiteX125" fmla="*/ 89113 w 446163"/>
                  <a:gd name="connsiteY125" fmla="*/ 23624 h 84937"/>
                  <a:gd name="connsiteX126" fmla="*/ 72929 w 446163"/>
                  <a:gd name="connsiteY126" fmla="*/ 30616 h 84937"/>
                  <a:gd name="connsiteX127" fmla="*/ 72929 w 446163"/>
                  <a:gd name="connsiteY127" fmla="*/ 29580 h 84937"/>
                  <a:gd name="connsiteX128" fmla="*/ 67232 w 446163"/>
                  <a:gd name="connsiteY128" fmla="*/ 25178 h 84937"/>
                  <a:gd name="connsiteX129" fmla="*/ 63348 w 446163"/>
                  <a:gd name="connsiteY129" fmla="*/ 25178 h 84937"/>
                  <a:gd name="connsiteX130" fmla="*/ 58816 w 446163"/>
                  <a:gd name="connsiteY130" fmla="*/ 29710 h 84937"/>
                  <a:gd name="connsiteX131" fmla="*/ 58816 w 446163"/>
                  <a:gd name="connsiteY131" fmla="*/ 78262 h 84937"/>
                  <a:gd name="connsiteX132" fmla="*/ 63348 w 446163"/>
                  <a:gd name="connsiteY132" fmla="*/ 82793 h 84937"/>
                  <a:gd name="connsiteX133" fmla="*/ 31109 w 446163"/>
                  <a:gd name="connsiteY133" fmla="*/ 48613 h 84937"/>
                  <a:gd name="connsiteX134" fmla="*/ 16219 w 446163"/>
                  <a:gd name="connsiteY134" fmla="*/ 48613 h 84937"/>
                  <a:gd name="connsiteX135" fmla="*/ 23729 w 446163"/>
                  <a:gd name="connsiteY135" fmla="*/ 35665 h 84937"/>
                  <a:gd name="connsiteX136" fmla="*/ 31109 w 446163"/>
                  <a:gd name="connsiteY136" fmla="*/ 48613 h 84937"/>
                  <a:gd name="connsiteX137" fmla="*/ 42503 w 446163"/>
                  <a:gd name="connsiteY137" fmla="*/ 80592 h 84937"/>
                  <a:gd name="connsiteX138" fmla="*/ 44082 w 446163"/>
                  <a:gd name="connsiteY138" fmla="*/ 74766 h 84937"/>
                  <a:gd name="connsiteX139" fmla="*/ 43927 w 446163"/>
                  <a:gd name="connsiteY139" fmla="*/ 74507 h 84937"/>
                  <a:gd name="connsiteX140" fmla="*/ 41984 w 446163"/>
                  <a:gd name="connsiteY140" fmla="*/ 71270 h 84937"/>
                  <a:gd name="connsiteX141" fmla="*/ 35511 w 446163"/>
                  <a:gd name="connsiteY141" fmla="*/ 69846 h 84937"/>
                  <a:gd name="connsiteX142" fmla="*/ 26578 w 446163"/>
                  <a:gd name="connsiteY142" fmla="*/ 72177 h 84937"/>
                  <a:gd name="connsiteX143" fmla="*/ 16219 w 446163"/>
                  <a:gd name="connsiteY143" fmla="*/ 59229 h 84937"/>
                  <a:gd name="connsiteX144" fmla="*/ 45610 w 446163"/>
                  <a:gd name="connsiteY144" fmla="*/ 59229 h 84937"/>
                  <a:gd name="connsiteX145" fmla="*/ 47811 w 446163"/>
                  <a:gd name="connsiteY145" fmla="*/ 57028 h 84937"/>
                  <a:gd name="connsiteX146" fmla="*/ 47811 w 446163"/>
                  <a:gd name="connsiteY146" fmla="*/ 54568 h 84937"/>
                  <a:gd name="connsiteX147" fmla="*/ 23599 w 446163"/>
                  <a:gd name="connsiteY147" fmla="*/ 23883 h 84937"/>
                  <a:gd name="connsiteX148" fmla="*/ -482 w 446163"/>
                  <a:gd name="connsiteY148" fmla="*/ 53921 h 84937"/>
                  <a:gd name="connsiteX149" fmla="*/ 27483 w 446163"/>
                  <a:gd name="connsiteY149" fmla="*/ 84476 h 84937"/>
                  <a:gd name="connsiteX150" fmla="*/ 43020 w 446163"/>
                  <a:gd name="connsiteY150" fmla="*/ 80333 h 8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46163" h="84937">
                    <a:moveTo>
                      <a:pt x="445681" y="74507"/>
                    </a:moveTo>
                    <a:cubicBezTo>
                      <a:pt x="445617" y="68914"/>
                      <a:pt x="441046" y="64408"/>
                      <a:pt x="435452" y="64408"/>
                    </a:cubicBezTo>
                    <a:cubicBezTo>
                      <a:pt x="429873" y="64408"/>
                      <a:pt x="425354" y="68927"/>
                      <a:pt x="425354" y="74507"/>
                    </a:cubicBezTo>
                    <a:cubicBezTo>
                      <a:pt x="425354" y="80101"/>
                      <a:pt x="429859" y="84671"/>
                      <a:pt x="435452" y="84736"/>
                    </a:cubicBezTo>
                    <a:cubicBezTo>
                      <a:pt x="441072" y="84671"/>
                      <a:pt x="445617" y="80126"/>
                      <a:pt x="445681" y="74507"/>
                    </a:cubicBezTo>
                    <a:moveTo>
                      <a:pt x="413572" y="81110"/>
                    </a:moveTo>
                    <a:cubicBezTo>
                      <a:pt x="415630" y="79816"/>
                      <a:pt x="416252" y="77096"/>
                      <a:pt x="414957" y="75038"/>
                    </a:cubicBezTo>
                    <a:cubicBezTo>
                      <a:pt x="414932" y="74986"/>
                      <a:pt x="414905" y="74947"/>
                      <a:pt x="414867" y="74896"/>
                    </a:cubicBezTo>
                    <a:lnTo>
                      <a:pt x="413054" y="72047"/>
                    </a:lnTo>
                    <a:cubicBezTo>
                      <a:pt x="411772" y="69898"/>
                      <a:pt x="408988" y="69212"/>
                      <a:pt x="406839" y="70494"/>
                    </a:cubicBezTo>
                    <a:cubicBezTo>
                      <a:pt x="404988" y="71542"/>
                      <a:pt x="402890" y="72073"/>
                      <a:pt x="400754" y="72047"/>
                    </a:cubicBezTo>
                    <a:cubicBezTo>
                      <a:pt x="394280" y="72047"/>
                      <a:pt x="392209" y="68552"/>
                      <a:pt x="392209" y="54050"/>
                    </a:cubicBezTo>
                    <a:cubicBezTo>
                      <a:pt x="392209" y="39549"/>
                      <a:pt x="394539" y="37089"/>
                      <a:pt x="400366" y="37089"/>
                    </a:cubicBezTo>
                    <a:cubicBezTo>
                      <a:pt x="402230" y="36986"/>
                      <a:pt x="404068" y="37439"/>
                      <a:pt x="405674" y="38384"/>
                    </a:cubicBezTo>
                    <a:cubicBezTo>
                      <a:pt x="407888" y="39692"/>
                      <a:pt x="410723" y="39135"/>
                      <a:pt x="412277" y="37089"/>
                    </a:cubicBezTo>
                    <a:lnTo>
                      <a:pt x="414478" y="34241"/>
                    </a:lnTo>
                    <a:cubicBezTo>
                      <a:pt x="415889" y="32351"/>
                      <a:pt x="415488" y="29671"/>
                      <a:pt x="413598" y="28260"/>
                    </a:cubicBezTo>
                    <a:cubicBezTo>
                      <a:pt x="413546" y="28220"/>
                      <a:pt x="413494" y="28195"/>
                      <a:pt x="413442" y="28156"/>
                    </a:cubicBezTo>
                    <a:cubicBezTo>
                      <a:pt x="409131" y="25489"/>
                      <a:pt x="404133" y="24129"/>
                      <a:pt x="399071" y="24272"/>
                    </a:cubicBezTo>
                    <a:cubicBezTo>
                      <a:pt x="383275" y="24272"/>
                      <a:pt x="374989" y="32947"/>
                      <a:pt x="374989" y="54309"/>
                    </a:cubicBezTo>
                    <a:cubicBezTo>
                      <a:pt x="374989" y="75672"/>
                      <a:pt x="383016" y="84865"/>
                      <a:pt x="399718" y="84865"/>
                    </a:cubicBezTo>
                    <a:cubicBezTo>
                      <a:pt x="404599" y="84943"/>
                      <a:pt x="409403" y="83648"/>
                      <a:pt x="413572" y="81110"/>
                    </a:cubicBezTo>
                    <a:moveTo>
                      <a:pt x="365278" y="9512"/>
                    </a:moveTo>
                    <a:cubicBezTo>
                      <a:pt x="365278" y="4216"/>
                      <a:pt x="360993" y="-69"/>
                      <a:pt x="355698" y="-69"/>
                    </a:cubicBezTo>
                    <a:cubicBezTo>
                      <a:pt x="350402" y="-69"/>
                      <a:pt x="346117" y="4216"/>
                      <a:pt x="346117" y="9512"/>
                    </a:cubicBezTo>
                    <a:cubicBezTo>
                      <a:pt x="346117" y="14730"/>
                      <a:pt x="350350" y="18963"/>
                      <a:pt x="355568" y="18963"/>
                    </a:cubicBezTo>
                    <a:cubicBezTo>
                      <a:pt x="355607" y="18963"/>
                      <a:pt x="355659" y="18963"/>
                      <a:pt x="355698" y="18963"/>
                    </a:cubicBezTo>
                    <a:cubicBezTo>
                      <a:pt x="360993" y="18963"/>
                      <a:pt x="365278" y="14678"/>
                      <a:pt x="365278" y="9382"/>
                    </a:cubicBezTo>
                    <a:moveTo>
                      <a:pt x="359193" y="83311"/>
                    </a:moveTo>
                    <a:cubicBezTo>
                      <a:pt x="361692" y="83311"/>
                      <a:pt x="363725" y="81278"/>
                      <a:pt x="363725" y="78780"/>
                    </a:cubicBezTo>
                    <a:lnTo>
                      <a:pt x="363725" y="30227"/>
                    </a:lnTo>
                    <a:cubicBezTo>
                      <a:pt x="363725" y="27729"/>
                      <a:pt x="361692" y="25696"/>
                      <a:pt x="359193" y="25696"/>
                    </a:cubicBezTo>
                    <a:lnTo>
                      <a:pt x="346245" y="25696"/>
                    </a:lnTo>
                    <a:cubicBezTo>
                      <a:pt x="343747" y="25696"/>
                      <a:pt x="341714" y="27729"/>
                      <a:pt x="341714" y="30227"/>
                    </a:cubicBezTo>
                    <a:lnTo>
                      <a:pt x="341714" y="31522"/>
                    </a:lnTo>
                    <a:cubicBezTo>
                      <a:pt x="341753" y="34163"/>
                      <a:pt x="343553" y="36442"/>
                      <a:pt x="346117" y="37089"/>
                    </a:cubicBezTo>
                    <a:lnTo>
                      <a:pt x="348188" y="37089"/>
                    </a:lnTo>
                    <a:lnTo>
                      <a:pt x="348188" y="78262"/>
                    </a:lnTo>
                    <a:cubicBezTo>
                      <a:pt x="348188" y="80761"/>
                      <a:pt x="350220" y="82793"/>
                      <a:pt x="352719" y="82793"/>
                    </a:cubicBezTo>
                    <a:close/>
                    <a:moveTo>
                      <a:pt x="313360" y="83311"/>
                    </a:moveTo>
                    <a:cubicBezTo>
                      <a:pt x="315858" y="83311"/>
                      <a:pt x="317892" y="81278"/>
                      <a:pt x="317892" y="78780"/>
                    </a:cubicBezTo>
                    <a:lnTo>
                      <a:pt x="317892" y="42268"/>
                    </a:lnTo>
                    <a:cubicBezTo>
                      <a:pt x="320222" y="40352"/>
                      <a:pt x="323174" y="39394"/>
                      <a:pt x="326177" y="39549"/>
                    </a:cubicBezTo>
                    <a:cubicBezTo>
                      <a:pt x="327213" y="39407"/>
                      <a:pt x="328249" y="39407"/>
                      <a:pt x="329285" y="39549"/>
                    </a:cubicBezTo>
                    <a:cubicBezTo>
                      <a:pt x="330657" y="39938"/>
                      <a:pt x="332095" y="39135"/>
                      <a:pt x="332483" y="37763"/>
                    </a:cubicBezTo>
                    <a:cubicBezTo>
                      <a:pt x="332496" y="37711"/>
                      <a:pt x="332509" y="37659"/>
                      <a:pt x="332521" y="37607"/>
                    </a:cubicBezTo>
                    <a:lnTo>
                      <a:pt x="334464" y="26861"/>
                    </a:lnTo>
                    <a:cubicBezTo>
                      <a:pt x="334541" y="25735"/>
                      <a:pt x="333764" y="24725"/>
                      <a:pt x="332651" y="24530"/>
                    </a:cubicBezTo>
                    <a:lnTo>
                      <a:pt x="330191" y="24530"/>
                    </a:lnTo>
                    <a:cubicBezTo>
                      <a:pt x="324624" y="24634"/>
                      <a:pt x="319458" y="27431"/>
                      <a:pt x="316337" y="32040"/>
                    </a:cubicBezTo>
                    <a:lnTo>
                      <a:pt x="316337" y="29969"/>
                    </a:lnTo>
                    <a:cubicBezTo>
                      <a:pt x="315690" y="27405"/>
                      <a:pt x="313412" y="25605"/>
                      <a:pt x="310770" y="25566"/>
                    </a:cubicBezTo>
                    <a:lnTo>
                      <a:pt x="306886" y="25566"/>
                    </a:lnTo>
                    <a:cubicBezTo>
                      <a:pt x="304387" y="25566"/>
                      <a:pt x="302355" y="27599"/>
                      <a:pt x="302355" y="30098"/>
                    </a:cubicBezTo>
                    <a:lnTo>
                      <a:pt x="302355" y="78650"/>
                    </a:lnTo>
                    <a:cubicBezTo>
                      <a:pt x="302355" y="81149"/>
                      <a:pt x="304387" y="83182"/>
                      <a:pt x="306886" y="83182"/>
                    </a:cubicBezTo>
                    <a:close/>
                    <a:moveTo>
                      <a:pt x="258463" y="68940"/>
                    </a:moveTo>
                    <a:lnTo>
                      <a:pt x="258463" y="40197"/>
                    </a:lnTo>
                    <a:cubicBezTo>
                      <a:pt x="260625" y="38125"/>
                      <a:pt x="263500" y="36973"/>
                      <a:pt x="266491" y="36960"/>
                    </a:cubicBezTo>
                    <a:cubicBezTo>
                      <a:pt x="272447" y="36960"/>
                      <a:pt x="273741" y="39809"/>
                      <a:pt x="273741" y="54050"/>
                    </a:cubicBezTo>
                    <a:cubicBezTo>
                      <a:pt x="273741" y="68292"/>
                      <a:pt x="272187" y="72047"/>
                      <a:pt x="265973" y="72047"/>
                    </a:cubicBezTo>
                    <a:cubicBezTo>
                      <a:pt x="263163" y="72021"/>
                      <a:pt x="260470" y="70908"/>
                      <a:pt x="258463" y="68940"/>
                    </a:cubicBezTo>
                    <a:moveTo>
                      <a:pt x="290832" y="53144"/>
                    </a:moveTo>
                    <a:cubicBezTo>
                      <a:pt x="290832" y="30616"/>
                      <a:pt x="283840" y="24142"/>
                      <a:pt x="271670" y="24142"/>
                    </a:cubicBezTo>
                    <a:cubicBezTo>
                      <a:pt x="266840" y="24350"/>
                      <a:pt x="262244" y="26278"/>
                      <a:pt x="258722" y="29580"/>
                    </a:cubicBezTo>
                    <a:lnTo>
                      <a:pt x="258722" y="5239"/>
                    </a:lnTo>
                    <a:cubicBezTo>
                      <a:pt x="258722" y="2740"/>
                      <a:pt x="256689" y="708"/>
                      <a:pt x="254190" y="708"/>
                    </a:cubicBezTo>
                    <a:lnTo>
                      <a:pt x="247329" y="708"/>
                    </a:lnTo>
                    <a:cubicBezTo>
                      <a:pt x="244830" y="708"/>
                      <a:pt x="242797" y="2740"/>
                      <a:pt x="242797" y="5239"/>
                    </a:cubicBezTo>
                    <a:lnTo>
                      <a:pt x="242797" y="78780"/>
                    </a:lnTo>
                    <a:cubicBezTo>
                      <a:pt x="242797" y="81278"/>
                      <a:pt x="244830" y="83311"/>
                      <a:pt x="247329" y="83311"/>
                    </a:cubicBezTo>
                    <a:lnTo>
                      <a:pt x="251213" y="83311"/>
                    </a:lnTo>
                    <a:cubicBezTo>
                      <a:pt x="253880" y="83286"/>
                      <a:pt x="256210" y="81486"/>
                      <a:pt x="256910" y="78909"/>
                    </a:cubicBezTo>
                    <a:lnTo>
                      <a:pt x="256910" y="78003"/>
                    </a:lnTo>
                    <a:cubicBezTo>
                      <a:pt x="260509" y="82211"/>
                      <a:pt x="265752" y="84658"/>
                      <a:pt x="271281" y="84736"/>
                    </a:cubicBezTo>
                    <a:cubicBezTo>
                      <a:pt x="284228" y="84736"/>
                      <a:pt x="290832" y="77356"/>
                      <a:pt x="290832" y="53144"/>
                    </a:cubicBezTo>
                    <a:moveTo>
                      <a:pt x="214572" y="77485"/>
                    </a:moveTo>
                    <a:lnTo>
                      <a:pt x="214572" y="78909"/>
                    </a:lnTo>
                    <a:cubicBezTo>
                      <a:pt x="215116" y="81473"/>
                      <a:pt x="217382" y="83311"/>
                      <a:pt x="220009" y="83311"/>
                    </a:cubicBezTo>
                    <a:lnTo>
                      <a:pt x="224024" y="83311"/>
                    </a:lnTo>
                    <a:cubicBezTo>
                      <a:pt x="226523" y="83311"/>
                      <a:pt x="228555" y="81278"/>
                      <a:pt x="228555" y="78780"/>
                    </a:cubicBezTo>
                    <a:lnTo>
                      <a:pt x="228555" y="30227"/>
                    </a:lnTo>
                    <a:cubicBezTo>
                      <a:pt x="228555" y="27729"/>
                      <a:pt x="226523" y="25696"/>
                      <a:pt x="224024" y="25696"/>
                    </a:cubicBezTo>
                    <a:lnTo>
                      <a:pt x="217161" y="25696"/>
                    </a:lnTo>
                    <a:cubicBezTo>
                      <a:pt x="214663" y="25696"/>
                      <a:pt x="212630" y="27729"/>
                      <a:pt x="212630" y="30227"/>
                    </a:cubicBezTo>
                    <a:lnTo>
                      <a:pt x="212630" y="68422"/>
                    </a:lnTo>
                    <a:cubicBezTo>
                      <a:pt x="210377" y="70545"/>
                      <a:pt x="207438" y="71775"/>
                      <a:pt x="204344" y="71918"/>
                    </a:cubicBezTo>
                    <a:cubicBezTo>
                      <a:pt x="200977" y="71918"/>
                      <a:pt x="198906" y="70623"/>
                      <a:pt x="198906" y="65056"/>
                    </a:cubicBezTo>
                    <a:lnTo>
                      <a:pt x="198906" y="30227"/>
                    </a:lnTo>
                    <a:cubicBezTo>
                      <a:pt x="198906" y="27729"/>
                      <a:pt x="196873" y="25696"/>
                      <a:pt x="194374" y="25696"/>
                    </a:cubicBezTo>
                    <a:lnTo>
                      <a:pt x="188030" y="25696"/>
                    </a:lnTo>
                    <a:cubicBezTo>
                      <a:pt x="185531" y="25696"/>
                      <a:pt x="183499" y="27729"/>
                      <a:pt x="183499" y="30227"/>
                    </a:cubicBezTo>
                    <a:lnTo>
                      <a:pt x="183499" y="68034"/>
                    </a:lnTo>
                    <a:cubicBezTo>
                      <a:pt x="182475" y="76190"/>
                      <a:pt x="188251" y="83635"/>
                      <a:pt x="196420" y="84658"/>
                    </a:cubicBezTo>
                    <a:cubicBezTo>
                      <a:pt x="197417" y="84787"/>
                      <a:pt x="198426" y="84813"/>
                      <a:pt x="199424" y="84736"/>
                    </a:cubicBezTo>
                    <a:cubicBezTo>
                      <a:pt x="205392" y="84917"/>
                      <a:pt x="211077" y="82224"/>
                      <a:pt x="214701" y="77485"/>
                    </a:cubicBezTo>
                    <a:moveTo>
                      <a:pt x="154108" y="83311"/>
                    </a:moveTo>
                    <a:cubicBezTo>
                      <a:pt x="156607" y="83311"/>
                      <a:pt x="158639" y="81278"/>
                      <a:pt x="158639" y="78780"/>
                    </a:cubicBezTo>
                    <a:lnTo>
                      <a:pt x="158639" y="42268"/>
                    </a:lnTo>
                    <a:cubicBezTo>
                      <a:pt x="161035" y="40404"/>
                      <a:pt x="164013" y="39446"/>
                      <a:pt x="167056" y="39549"/>
                    </a:cubicBezTo>
                    <a:lnTo>
                      <a:pt x="170163" y="39549"/>
                    </a:lnTo>
                    <a:cubicBezTo>
                      <a:pt x="171471" y="39925"/>
                      <a:pt x="172830" y="39174"/>
                      <a:pt x="173205" y="37866"/>
                    </a:cubicBezTo>
                    <a:cubicBezTo>
                      <a:pt x="173231" y="37789"/>
                      <a:pt x="173257" y="37698"/>
                      <a:pt x="173270" y="37607"/>
                    </a:cubicBezTo>
                    <a:lnTo>
                      <a:pt x="175212" y="26861"/>
                    </a:lnTo>
                    <a:cubicBezTo>
                      <a:pt x="175432" y="25812"/>
                      <a:pt x="174746" y="24790"/>
                      <a:pt x="173697" y="24570"/>
                    </a:cubicBezTo>
                    <a:cubicBezTo>
                      <a:pt x="173607" y="24544"/>
                      <a:pt x="173503" y="24530"/>
                      <a:pt x="173400" y="24530"/>
                    </a:cubicBezTo>
                    <a:lnTo>
                      <a:pt x="171069" y="24530"/>
                    </a:lnTo>
                    <a:cubicBezTo>
                      <a:pt x="165488" y="24582"/>
                      <a:pt x="160310" y="27392"/>
                      <a:pt x="157215" y="32040"/>
                    </a:cubicBezTo>
                    <a:lnTo>
                      <a:pt x="157215" y="29969"/>
                    </a:lnTo>
                    <a:cubicBezTo>
                      <a:pt x="156672" y="27405"/>
                      <a:pt x="154406" y="25566"/>
                      <a:pt x="151778" y="25566"/>
                    </a:cubicBezTo>
                    <a:lnTo>
                      <a:pt x="147764" y="25566"/>
                    </a:lnTo>
                    <a:cubicBezTo>
                      <a:pt x="145330" y="25566"/>
                      <a:pt x="143362" y="27534"/>
                      <a:pt x="143362" y="29969"/>
                    </a:cubicBezTo>
                    <a:cubicBezTo>
                      <a:pt x="143362" y="30007"/>
                      <a:pt x="143362" y="30059"/>
                      <a:pt x="143362" y="30098"/>
                    </a:cubicBezTo>
                    <a:lnTo>
                      <a:pt x="143362" y="78650"/>
                    </a:lnTo>
                    <a:cubicBezTo>
                      <a:pt x="143362" y="81097"/>
                      <a:pt x="145317" y="83117"/>
                      <a:pt x="147764" y="83182"/>
                    </a:cubicBezTo>
                    <a:close/>
                    <a:moveTo>
                      <a:pt x="69951" y="83311"/>
                    </a:moveTo>
                    <a:cubicBezTo>
                      <a:pt x="72450" y="83311"/>
                      <a:pt x="74482" y="81278"/>
                      <a:pt x="74482" y="78780"/>
                    </a:cubicBezTo>
                    <a:lnTo>
                      <a:pt x="74482" y="39938"/>
                    </a:lnTo>
                    <a:cubicBezTo>
                      <a:pt x="76696" y="37776"/>
                      <a:pt x="79674" y="36572"/>
                      <a:pt x="82769" y="36572"/>
                    </a:cubicBezTo>
                    <a:cubicBezTo>
                      <a:pt x="86135" y="36572"/>
                      <a:pt x="88077" y="37737"/>
                      <a:pt x="88077" y="43304"/>
                    </a:cubicBezTo>
                    <a:lnTo>
                      <a:pt x="88077" y="78391"/>
                    </a:lnTo>
                    <a:cubicBezTo>
                      <a:pt x="88077" y="80890"/>
                      <a:pt x="90110" y="82923"/>
                      <a:pt x="92609" y="82923"/>
                    </a:cubicBezTo>
                    <a:lnTo>
                      <a:pt x="99600" y="82923"/>
                    </a:lnTo>
                    <a:cubicBezTo>
                      <a:pt x="102099" y="82923"/>
                      <a:pt x="104132" y="80890"/>
                      <a:pt x="104132" y="78391"/>
                    </a:cubicBezTo>
                    <a:lnTo>
                      <a:pt x="104132" y="39549"/>
                    </a:lnTo>
                    <a:cubicBezTo>
                      <a:pt x="104132" y="27897"/>
                      <a:pt x="98953" y="23624"/>
                      <a:pt x="89113" y="23624"/>
                    </a:cubicBezTo>
                    <a:cubicBezTo>
                      <a:pt x="82989" y="23611"/>
                      <a:pt x="77124" y="26149"/>
                      <a:pt x="72929" y="30616"/>
                    </a:cubicBezTo>
                    <a:lnTo>
                      <a:pt x="72929" y="29580"/>
                    </a:lnTo>
                    <a:cubicBezTo>
                      <a:pt x="72230" y="27004"/>
                      <a:pt x="69899" y="25204"/>
                      <a:pt x="67232" y="25178"/>
                    </a:cubicBezTo>
                    <a:lnTo>
                      <a:pt x="63348" y="25178"/>
                    </a:lnTo>
                    <a:cubicBezTo>
                      <a:pt x="60849" y="25178"/>
                      <a:pt x="58816" y="27211"/>
                      <a:pt x="58816" y="29710"/>
                    </a:cubicBezTo>
                    <a:lnTo>
                      <a:pt x="58816" y="78262"/>
                    </a:lnTo>
                    <a:cubicBezTo>
                      <a:pt x="58816" y="80761"/>
                      <a:pt x="60849" y="82793"/>
                      <a:pt x="63348" y="82793"/>
                    </a:cubicBezTo>
                    <a:close/>
                    <a:moveTo>
                      <a:pt x="31109" y="48613"/>
                    </a:moveTo>
                    <a:lnTo>
                      <a:pt x="16219" y="48613"/>
                    </a:lnTo>
                    <a:cubicBezTo>
                      <a:pt x="16219" y="38255"/>
                      <a:pt x="18550" y="35665"/>
                      <a:pt x="23729" y="35665"/>
                    </a:cubicBezTo>
                    <a:cubicBezTo>
                      <a:pt x="28908" y="35665"/>
                      <a:pt x="30850" y="39420"/>
                      <a:pt x="31109" y="48613"/>
                    </a:cubicBezTo>
                    <a:moveTo>
                      <a:pt x="42503" y="80592"/>
                    </a:moveTo>
                    <a:cubicBezTo>
                      <a:pt x="44549" y="79414"/>
                      <a:pt x="45261" y="76812"/>
                      <a:pt x="44082" y="74766"/>
                    </a:cubicBezTo>
                    <a:cubicBezTo>
                      <a:pt x="44030" y="74676"/>
                      <a:pt x="43979" y="74585"/>
                      <a:pt x="43927" y="74507"/>
                    </a:cubicBezTo>
                    <a:lnTo>
                      <a:pt x="41984" y="71270"/>
                    </a:lnTo>
                    <a:cubicBezTo>
                      <a:pt x="40483" y="69251"/>
                      <a:pt x="37725" y="68642"/>
                      <a:pt x="35511" y="69846"/>
                    </a:cubicBezTo>
                    <a:cubicBezTo>
                      <a:pt x="32805" y="71426"/>
                      <a:pt x="29710" y="72229"/>
                      <a:pt x="26578" y="72177"/>
                    </a:cubicBezTo>
                    <a:cubicBezTo>
                      <a:pt x="19586" y="72177"/>
                      <a:pt x="16867" y="69976"/>
                      <a:pt x="16219" y="59229"/>
                    </a:cubicBezTo>
                    <a:lnTo>
                      <a:pt x="45610" y="59229"/>
                    </a:lnTo>
                    <a:cubicBezTo>
                      <a:pt x="46801" y="59165"/>
                      <a:pt x="47746" y="58220"/>
                      <a:pt x="47811" y="57028"/>
                    </a:cubicBezTo>
                    <a:lnTo>
                      <a:pt x="47811" y="54568"/>
                    </a:lnTo>
                    <a:cubicBezTo>
                      <a:pt x="47811" y="33464"/>
                      <a:pt x="40949" y="23883"/>
                      <a:pt x="23599" y="23883"/>
                    </a:cubicBezTo>
                    <a:cubicBezTo>
                      <a:pt x="8581" y="23883"/>
                      <a:pt x="-482" y="32169"/>
                      <a:pt x="-482" y="53921"/>
                    </a:cubicBezTo>
                    <a:cubicBezTo>
                      <a:pt x="-482" y="75672"/>
                      <a:pt x="8192" y="84476"/>
                      <a:pt x="27483" y="84476"/>
                    </a:cubicBezTo>
                    <a:cubicBezTo>
                      <a:pt x="32947" y="84554"/>
                      <a:pt x="38321" y="83117"/>
                      <a:pt x="43020" y="80333"/>
                    </a:cubicBezTo>
                  </a:path>
                </a:pathLst>
              </a:custGeom>
              <a:solidFill>
                <a:srgbClr val="3C3C3B"/>
              </a:solidFill>
              <a:ln w="12937"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33F2606B-D56F-48E5-858E-FA899A0359C6}"/>
                  </a:ext>
                </a:extLst>
              </p:cNvPr>
              <p:cNvSpPr/>
              <p:nvPr/>
            </p:nvSpPr>
            <p:spPr>
              <a:xfrm>
                <a:off x="8335811" y="5452714"/>
                <a:ext cx="922105" cy="91126"/>
              </a:xfrm>
              <a:custGeom>
                <a:avLst/>
                <a:gdLst>
                  <a:gd name="connsiteX0" fmla="*/ 883818 w 922105"/>
                  <a:gd name="connsiteY0" fmla="*/ 89008 h 91126"/>
                  <a:gd name="connsiteX1" fmla="*/ 888738 w 922105"/>
                  <a:gd name="connsiteY1" fmla="*/ 84088 h 91126"/>
                  <a:gd name="connsiteX2" fmla="*/ 888738 w 922105"/>
                  <a:gd name="connsiteY2" fmla="*/ 42269 h 91126"/>
                  <a:gd name="connsiteX3" fmla="*/ 897800 w 922105"/>
                  <a:gd name="connsiteY3" fmla="*/ 38643 h 91126"/>
                  <a:gd name="connsiteX4" fmla="*/ 903627 w 922105"/>
                  <a:gd name="connsiteY4" fmla="*/ 45894 h 91126"/>
                  <a:gd name="connsiteX5" fmla="*/ 903627 w 922105"/>
                  <a:gd name="connsiteY5" fmla="*/ 84088 h 91126"/>
                  <a:gd name="connsiteX6" fmla="*/ 908547 w 922105"/>
                  <a:gd name="connsiteY6" fmla="*/ 89008 h 91126"/>
                  <a:gd name="connsiteX7" fmla="*/ 916704 w 922105"/>
                  <a:gd name="connsiteY7" fmla="*/ 89008 h 91126"/>
                  <a:gd name="connsiteX8" fmla="*/ 921624 w 922105"/>
                  <a:gd name="connsiteY8" fmla="*/ 84088 h 91126"/>
                  <a:gd name="connsiteX9" fmla="*/ 921624 w 922105"/>
                  <a:gd name="connsiteY9" fmla="*/ 42009 h 91126"/>
                  <a:gd name="connsiteX10" fmla="*/ 905310 w 922105"/>
                  <a:gd name="connsiteY10" fmla="*/ 24790 h 91126"/>
                  <a:gd name="connsiteX11" fmla="*/ 887702 w 922105"/>
                  <a:gd name="connsiteY11" fmla="*/ 32299 h 91126"/>
                  <a:gd name="connsiteX12" fmla="*/ 887702 w 922105"/>
                  <a:gd name="connsiteY12" fmla="*/ 31134 h 91126"/>
                  <a:gd name="connsiteX13" fmla="*/ 881616 w 922105"/>
                  <a:gd name="connsiteY13" fmla="*/ 26343 h 91126"/>
                  <a:gd name="connsiteX14" fmla="*/ 877215 w 922105"/>
                  <a:gd name="connsiteY14" fmla="*/ 26343 h 91126"/>
                  <a:gd name="connsiteX15" fmla="*/ 872424 w 922105"/>
                  <a:gd name="connsiteY15" fmla="*/ 31263 h 91126"/>
                  <a:gd name="connsiteX16" fmla="*/ 872424 w 922105"/>
                  <a:gd name="connsiteY16" fmla="*/ 84088 h 91126"/>
                  <a:gd name="connsiteX17" fmla="*/ 877215 w 922105"/>
                  <a:gd name="connsiteY17" fmla="*/ 89008 h 91126"/>
                  <a:gd name="connsiteX18" fmla="*/ 841997 w 922105"/>
                  <a:gd name="connsiteY18" fmla="*/ 51331 h 91126"/>
                  <a:gd name="connsiteX19" fmla="*/ 826073 w 922105"/>
                  <a:gd name="connsiteY19" fmla="*/ 51331 h 91126"/>
                  <a:gd name="connsiteX20" fmla="*/ 834229 w 922105"/>
                  <a:gd name="connsiteY20" fmla="*/ 37219 h 91126"/>
                  <a:gd name="connsiteX21" fmla="*/ 842257 w 922105"/>
                  <a:gd name="connsiteY21" fmla="*/ 51331 h 91126"/>
                  <a:gd name="connsiteX22" fmla="*/ 855204 w 922105"/>
                  <a:gd name="connsiteY22" fmla="*/ 86030 h 91126"/>
                  <a:gd name="connsiteX23" fmla="*/ 856900 w 922105"/>
                  <a:gd name="connsiteY23" fmla="*/ 79854 h 91126"/>
                  <a:gd name="connsiteX24" fmla="*/ 856628 w 922105"/>
                  <a:gd name="connsiteY24" fmla="*/ 79427 h 91126"/>
                  <a:gd name="connsiteX25" fmla="*/ 854557 w 922105"/>
                  <a:gd name="connsiteY25" fmla="*/ 76061 h 91126"/>
                  <a:gd name="connsiteX26" fmla="*/ 847565 w 922105"/>
                  <a:gd name="connsiteY26" fmla="*/ 74378 h 91126"/>
                  <a:gd name="connsiteX27" fmla="*/ 837854 w 922105"/>
                  <a:gd name="connsiteY27" fmla="*/ 76967 h 91126"/>
                  <a:gd name="connsiteX28" fmla="*/ 826590 w 922105"/>
                  <a:gd name="connsiteY28" fmla="*/ 63114 h 91126"/>
                  <a:gd name="connsiteX29" fmla="*/ 858052 w 922105"/>
                  <a:gd name="connsiteY29" fmla="*/ 63114 h 91126"/>
                  <a:gd name="connsiteX30" fmla="*/ 860383 w 922105"/>
                  <a:gd name="connsiteY30" fmla="*/ 60654 h 91126"/>
                  <a:gd name="connsiteX31" fmla="*/ 860383 w 922105"/>
                  <a:gd name="connsiteY31" fmla="*/ 58064 h 91126"/>
                  <a:gd name="connsiteX32" fmla="*/ 834489 w 922105"/>
                  <a:gd name="connsiteY32" fmla="*/ 24790 h 91126"/>
                  <a:gd name="connsiteX33" fmla="*/ 808594 w 922105"/>
                  <a:gd name="connsiteY33" fmla="*/ 57417 h 91126"/>
                  <a:gd name="connsiteX34" fmla="*/ 838890 w 922105"/>
                  <a:gd name="connsiteY34" fmla="*/ 90562 h 91126"/>
                  <a:gd name="connsiteX35" fmla="*/ 855851 w 922105"/>
                  <a:gd name="connsiteY35" fmla="*/ 86030 h 91126"/>
                  <a:gd name="connsiteX36" fmla="*/ 771694 w 922105"/>
                  <a:gd name="connsiteY36" fmla="*/ 39420 h 91126"/>
                  <a:gd name="connsiteX37" fmla="*/ 771694 w 922105"/>
                  <a:gd name="connsiteY37" fmla="*/ 74896 h 91126"/>
                  <a:gd name="connsiteX38" fmla="*/ 789302 w 922105"/>
                  <a:gd name="connsiteY38" fmla="*/ 90562 h 91126"/>
                  <a:gd name="connsiteX39" fmla="*/ 796812 w 922105"/>
                  <a:gd name="connsiteY39" fmla="*/ 89526 h 91126"/>
                  <a:gd name="connsiteX40" fmla="*/ 800437 w 922105"/>
                  <a:gd name="connsiteY40" fmla="*/ 83570 h 91126"/>
                  <a:gd name="connsiteX41" fmla="*/ 799401 w 922105"/>
                  <a:gd name="connsiteY41" fmla="*/ 78780 h 91126"/>
                  <a:gd name="connsiteX42" fmla="*/ 796929 w 922105"/>
                  <a:gd name="connsiteY42" fmla="*/ 76876 h 91126"/>
                  <a:gd name="connsiteX43" fmla="*/ 796552 w 922105"/>
                  <a:gd name="connsiteY43" fmla="*/ 76967 h 91126"/>
                  <a:gd name="connsiteX44" fmla="*/ 793575 w 922105"/>
                  <a:gd name="connsiteY44" fmla="*/ 76967 h 91126"/>
                  <a:gd name="connsiteX45" fmla="*/ 788914 w 922105"/>
                  <a:gd name="connsiteY45" fmla="*/ 70364 h 91126"/>
                  <a:gd name="connsiteX46" fmla="*/ 788914 w 922105"/>
                  <a:gd name="connsiteY46" fmla="*/ 38902 h 91126"/>
                  <a:gd name="connsiteX47" fmla="*/ 795517 w 922105"/>
                  <a:gd name="connsiteY47" fmla="*/ 38902 h 91126"/>
                  <a:gd name="connsiteX48" fmla="*/ 800437 w 922105"/>
                  <a:gd name="connsiteY48" fmla="*/ 33982 h 91126"/>
                  <a:gd name="connsiteX49" fmla="*/ 800437 w 922105"/>
                  <a:gd name="connsiteY49" fmla="*/ 30745 h 91126"/>
                  <a:gd name="connsiteX50" fmla="*/ 795517 w 922105"/>
                  <a:gd name="connsiteY50" fmla="*/ 25825 h 91126"/>
                  <a:gd name="connsiteX51" fmla="*/ 787231 w 922105"/>
                  <a:gd name="connsiteY51" fmla="*/ 25825 h 91126"/>
                  <a:gd name="connsiteX52" fmla="*/ 787231 w 922105"/>
                  <a:gd name="connsiteY52" fmla="*/ 12878 h 91126"/>
                  <a:gd name="connsiteX53" fmla="*/ 783268 w 922105"/>
                  <a:gd name="connsiteY53" fmla="*/ 8813 h 91126"/>
                  <a:gd name="connsiteX54" fmla="*/ 782570 w 922105"/>
                  <a:gd name="connsiteY54" fmla="*/ 8864 h 91126"/>
                  <a:gd name="connsiteX55" fmla="*/ 774672 w 922105"/>
                  <a:gd name="connsiteY55" fmla="*/ 10030 h 91126"/>
                  <a:gd name="connsiteX56" fmla="*/ 770011 w 922105"/>
                  <a:gd name="connsiteY56" fmla="*/ 15856 h 91126"/>
                  <a:gd name="connsiteX57" fmla="*/ 770011 w 922105"/>
                  <a:gd name="connsiteY57" fmla="*/ 26214 h 91126"/>
                  <a:gd name="connsiteX58" fmla="*/ 768457 w 922105"/>
                  <a:gd name="connsiteY58" fmla="*/ 26214 h 91126"/>
                  <a:gd name="connsiteX59" fmla="*/ 763537 w 922105"/>
                  <a:gd name="connsiteY59" fmla="*/ 31134 h 91126"/>
                  <a:gd name="connsiteX60" fmla="*/ 763537 w 922105"/>
                  <a:gd name="connsiteY60" fmla="*/ 34371 h 91126"/>
                  <a:gd name="connsiteX61" fmla="*/ 768457 w 922105"/>
                  <a:gd name="connsiteY61" fmla="*/ 39291 h 91126"/>
                  <a:gd name="connsiteX62" fmla="*/ 722494 w 922105"/>
                  <a:gd name="connsiteY62" fmla="*/ 70234 h 91126"/>
                  <a:gd name="connsiteX63" fmla="*/ 735442 w 922105"/>
                  <a:gd name="connsiteY63" fmla="*/ 60654 h 91126"/>
                  <a:gd name="connsiteX64" fmla="*/ 736348 w 922105"/>
                  <a:gd name="connsiteY64" fmla="*/ 60654 h 91126"/>
                  <a:gd name="connsiteX65" fmla="*/ 736348 w 922105"/>
                  <a:gd name="connsiteY65" fmla="*/ 75414 h 91126"/>
                  <a:gd name="connsiteX66" fmla="*/ 728579 w 922105"/>
                  <a:gd name="connsiteY66" fmla="*/ 78650 h 91126"/>
                  <a:gd name="connsiteX67" fmla="*/ 722494 w 922105"/>
                  <a:gd name="connsiteY67" fmla="*/ 70234 h 91126"/>
                  <a:gd name="connsiteX68" fmla="*/ 748389 w 922105"/>
                  <a:gd name="connsiteY68" fmla="*/ 89008 h 91126"/>
                  <a:gd name="connsiteX69" fmla="*/ 753179 w 922105"/>
                  <a:gd name="connsiteY69" fmla="*/ 84088 h 91126"/>
                  <a:gd name="connsiteX70" fmla="*/ 753179 w 922105"/>
                  <a:gd name="connsiteY70" fmla="*/ 45246 h 91126"/>
                  <a:gd name="connsiteX71" fmla="*/ 730651 w 922105"/>
                  <a:gd name="connsiteY71" fmla="*/ 25048 h 91126"/>
                  <a:gd name="connsiteX72" fmla="*/ 710583 w 922105"/>
                  <a:gd name="connsiteY72" fmla="*/ 30098 h 91126"/>
                  <a:gd name="connsiteX73" fmla="*/ 708641 w 922105"/>
                  <a:gd name="connsiteY73" fmla="*/ 36831 h 91126"/>
                  <a:gd name="connsiteX74" fmla="*/ 710194 w 922105"/>
                  <a:gd name="connsiteY74" fmla="*/ 39809 h 91126"/>
                  <a:gd name="connsiteX75" fmla="*/ 716927 w 922105"/>
                  <a:gd name="connsiteY75" fmla="*/ 42009 h 91126"/>
                  <a:gd name="connsiteX76" fmla="*/ 728968 w 922105"/>
                  <a:gd name="connsiteY76" fmla="*/ 39032 h 91126"/>
                  <a:gd name="connsiteX77" fmla="*/ 735959 w 922105"/>
                  <a:gd name="connsiteY77" fmla="*/ 47965 h 91126"/>
                  <a:gd name="connsiteX78" fmla="*/ 735959 w 922105"/>
                  <a:gd name="connsiteY78" fmla="*/ 50296 h 91126"/>
                  <a:gd name="connsiteX79" fmla="*/ 732205 w 922105"/>
                  <a:gd name="connsiteY79" fmla="*/ 50296 h 91126"/>
                  <a:gd name="connsiteX80" fmla="*/ 705016 w 922105"/>
                  <a:gd name="connsiteY80" fmla="*/ 70752 h 91126"/>
                  <a:gd name="connsiteX81" fmla="*/ 723530 w 922105"/>
                  <a:gd name="connsiteY81" fmla="*/ 90821 h 91126"/>
                  <a:gd name="connsiteX82" fmla="*/ 737902 w 922105"/>
                  <a:gd name="connsiteY82" fmla="*/ 84347 h 91126"/>
                  <a:gd name="connsiteX83" fmla="*/ 742692 w 922105"/>
                  <a:gd name="connsiteY83" fmla="*/ 89267 h 91126"/>
                  <a:gd name="connsiteX84" fmla="*/ 668504 w 922105"/>
                  <a:gd name="connsiteY84" fmla="*/ 39420 h 91126"/>
                  <a:gd name="connsiteX85" fmla="*/ 668504 w 922105"/>
                  <a:gd name="connsiteY85" fmla="*/ 74896 h 91126"/>
                  <a:gd name="connsiteX86" fmla="*/ 686242 w 922105"/>
                  <a:gd name="connsiteY86" fmla="*/ 90562 h 91126"/>
                  <a:gd name="connsiteX87" fmla="*/ 693622 w 922105"/>
                  <a:gd name="connsiteY87" fmla="*/ 89526 h 91126"/>
                  <a:gd name="connsiteX88" fmla="*/ 697377 w 922105"/>
                  <a:gd name="connsiteY88" fmla="*/ 83570 h 91126"/>
                  <a:gd name="connsiteX89" fmla="*/ 696341 w 922105"/>
                  <a:gd name="connsiteY89" fmla="*/ 78780 h 91126"/>
                  <a:gd name="connsiteX90" fmla="*/ 693635 w 922105"/>
                  <a:gd name="connsiteY90" fmla="*/ 76902 h 91126"/>
                  <a:gd name="connsiteX91" fmla="*/ 693363 w 922105"/>
                  <a:gd name="connsiteY91" fmla="*/ 76967 h 91126"/>
                  <a:gd name="connsiteX92" fmla="*/ 690515 w 922105"/>
                  <a:gd name="connsiteY92" fmla="*/ 76967 h 91126"/>
                  <a:gd name="connsiteX93" fmla="*/ 685853 w 922105"/>
                  <a:gd name="connsiteY93" fmla="*/ 70364 h 91126"/>
                  <a:gd name="connsiteX94" fmla="*/ 685853 w 922105"/>
                  <a:gd name="connsiteY94" fmla="*/ 38902 h 91126"/>
                  <a:gd name="connsiteX95" fmla="*/ 692457 w 922105"/>
                  <a:gd name="connsiteY95" fmla="*/ 38902 h 91126"/>
                  <a:gd name="connsiteX96" fmla="*/ 697377 w 922105"/>
                  <a:gd name="connsiteY96" fmla="*/ 33982 h 91126"/>
                  <a:gd name="connsiteX97" fmla="*/ 697377 w 922105"/>
                  <a:gd name="connsiteY97" fmla="*/ 30745 h 91126"/>
                  <a:gd name="connsiteX98" fmla="*/ 692457 w 922105"/>
                  <a:gd name="connsiteY98" fmla="*/ 25825 h 91126"/>
                  <a:gd name="connsiteX99" fmla="*/ 685853 w 922105"/>
                  <a:gd name="connsiteY99" fmla="*/ 25825 h 91126"/>
                  <a:gd name="connsiteX100" fmla="*/ 685853 w 922105"/>
                  <a:gd name="connsiteY100" fmla="*/ 12878 h 91126"/>
                  <a:gd name="connsiteX101" fmla="*/ 681892 w 922105"/>
                  <a:gd name="connsiteY101" fmla="*/ 8813 h 91126"/>
                  <a:gd name="connsiteX102" fmla="*/ 681192 w 922105"/>
                  <a:gd name="connsiteY102" fmla="*/ 8864 h 91126"/>
                  <a:gd name="connsiteX103" fmla="*/ 673295 w 922105"/>
                  <a:gd name="connsiteY103" fmla="*/ 10030 h 91126"/>
                  <a:gd name="connsiteX104" fmla="*/ 668504 w 922105"/>
                  <a:gd name="connsiteY104" fmla="*/ 15856 h 91126"/>
                  <a:gd name="connsiteX105" fmla="*/ 668504 w 922105"/>
                  <a:gd name="connsiteY105" fmla="*/ 26214 h 91126"/>
                  <a:gd name="connsiteX106" fmla="*/ 667080 w 922105"/>
                  <a:gd name="connsiteY106" fmla="*/ 26214 h 91126"/>
                  <a:gd name="connsiteX107" fmla="*/ 662160 w 922105"/>
                  <a:gd name="connsiteY107" fmla="*/ 31134 h 91126"/>
                  <a:gd name="connsiteX108" fmla="*/ 662160 w 922105"/>
                  <a:gd name="connsiteY108" fmla="*/ 34371 h 91126"/>
                  <a:gd name="connsiteX109" fmla="*/ 667080 w 922105"/>
                  <a:gd name="connsiteY109" fmla="*/ 39291 h 91126"/>
                  <a:gd name="connsiteX110" fmla="*/ 652061 w 922105"/>
                  <a:gd name="connsiteY110" fmla="*/ 89785 h 91126"/>
                  <a:gd name="connsiteX111" fmla="*/ 656334 w 922105"/>
                  <a:gd name="connsiteY111" fmla="*/ 84865 h 91126"/>
                  <a:gd name="connsiteX112" fmla="*/ 656334 w 922105"/>
                  <a:gd name="connsiteY112" fmla="*/ 82405 h 91126"/>
                  <a:gd name="connsiteX113" fmla="*/ 651543 w 922105"/>
                  <a:gd name="connsiteY113" fmla="*/ 76967 h 91126"/>
                  <a:gd name="connsiteX114" fmla="*/ 649213 w 922105"/>
                  <a:gd name="connsiteY114" fmla="*/ 71918 h 91126"/>
                  <a:gd name="connsiteX115" fmla="*/ 649213 w 922105"/>
                  <a:gd name="connsiteY115" fmla="*/ 4851 h 91126"/>
                  <a:gd name="connsiteX116" fmla="*/ 644293 w 922105"/>
                  <a:gd name="connsiteY116" fmla="*/ -69 h 91126"/>
                  <a:gd name="connsiteX117" fmla="*/ 636783 w 922105"/>
                  <a:gd name="connsiteY117" fmla="*/ -69 h 91126"/>
                  <a:gd name="connsiteX118" fmla="*/ 631863 w 922105"/>
                  <a:gd name="connsiteY118" fmla="*/ 4851 h 91126"/>
                  <a:gd name="connsiteX119" fmla="*/ 631863 w 922105"/>
                  <a:gd name="connsiteY119" fmla="*/ 71270 h 91126"/>
                  <a:gd name="connsiteX120" fmla="*/ 647141 w 922105"/>
                  <a:gd name="connsiteY120" fmla="*/ 90950 h 91126"/>
                  <a:gd name="connsiteX121" fmla="*/ 652320 w 922105"/>
                  <a:gd name="connsiteY121" fmla="*/ 90950 h 91126"/>
                  <a:gd name="connsiteX122" fmla="*/ 602085 w 922105"/>
                  <a:gd name="connsiteY122" fmla="*/ 82534 h 91126"/>
                  <a:gd name="connsiteX123" fmla="*/ 602085 w 922105"/>
                  <a:gd name="connsiteY123" fmla="*/ 83958 h 91126"/>
                  <a:gd name="connsiteX124" fmla="*/ 608170 w 922105"/>
                  <a:gd name="connsiteY124" fmla="*/ 88749 h 91126"/>
                  <a:gd name="connsiteX125" fmla="*/ 612442 w 922105"/>
                  <a:gd name="connsiteY125" fmla="*/ 88749 h 91126"/>
                  <a:gd name="connsiteX126" fmla="*/ 617362 w 922105"/>
                  <a:gd name="connsiteY126" fmla="*/ 83829 h 91126"/>
                  <a:gd name="connsiteX127" fmla="*/ 617362 w 922105"/>
                  <a:gd name="connsiteY127" fmla="*/ 30745 h 91126"/>
                  <a:gd name="connsiteX128" fmla="*/ 612442 w 922105"/>
                  <a:gd name="connsiteY128" fmla="*/ 25825 h 91126"/>
                  <a:gd name="connsiteX129" fmla="*/ 604933 w 922105"/>
                  <a:gd name="connsiteY129" fmla="*/ 25825 h 91126"/>
                  <a:gd name="connsiteX130" fmla="*/ 600013 w 922105"/>
                  <a:gd name="connsiteY130" fmla="*/ 30745 h 91126"/>
                  <a:gd name="connsiteX131" fmla="*/ 600013 w 922105"/>
                  <a:gd name="connsiteY131" fmla="*/ 72306 h 91126"/>
                  <a:gd name="connsiteX132" fmla="*/ 591079 w 922105"/>
                  <a:gd name="connsiteY132" fmla="*/ 76061 h 91126"/>
                  <a:gd name="connsiteX133" fmla="*/ 585124 w 922105"/>
                  <a:gd name="connsiteY133" fmla="*/ 68552 h 91126"/>
                  <a:gd name="connsiteX134" fmla="*/ 585124 w 922105"/>
                  <a:gd name="connsiteY134" fmla="*/ 30745 h 91126"/>
                  <a:gd name="connsiteX135" fmla="*/ 580204 w 922105"/>
                  <a:gd name="connsiteY135" fmla="*/ 25825 h 91126"/>
                  <a:gd name="connsiteX136" fmla="*/ 572694 w 922105"/>
                  <a:gd name="connsiteY136" fmla="*/ 25825 h 91126"/>
                  <a:gd name="connsiteX137" fmla="*/ 567774 w 922105"/>
                  <a:gd name="connsiteY137" fmla="*/ 30745 h 91126"/>
                  <a:gd name="connsiteX138" fmla="*/ 567774 w 922105"/>
                  <a:gd name="connsiteY138" fmla="*/ 71918 h 91126"/>
                  <a:gd name="connsiteX139" fmla="*/ 581835 w 922105"/>
                  <a:gd name="connsiteY139" fmla="*/ 89979 h 91126"/>
                  <a:gd name="connsiteX140" fmla="*/ 585253 w 922105"/>
                  <a:gd name="connsiteY140" fmla="*/ 90044 h 91126"/>
                  <a:gd name="connsiteX141" fmla="*/ 601826 w 922105"/>
                  <a:gd name="connsiteY141" fmla="*/ 82276 h 91126"/>
                  <a:gd name="connsiteX142" fmla="*/ 556510 w 922105"/>
                  <a:gd name="connsiteY142" fmla="*/ 69328 h 91126"/>
                  <a:gd name="connsiteX143" fmla="*/ 539420 w 922105"/>
                  <a:gd name="connsiteY143" fmla="*/ 49648 h 91126"/>
                  <a:gd name="connsiteX144" fmla="*/ 530486 w 922105"/>
                  <a:gd name="connsiteY144" fmla="*/ 43045 h 91126"/>
                  <a:gd name="connsiteX145" fmla="*/ 536830 w 922105"/>
                  <a:gd name="connsiteY145" fmla="*/ 38125 h 91126"/>
                  <a:gd name="connsiteX146" fmla="*/ 545376 w 922105"/>
                  <a:gd name="connsiteY146" fmla="*/ 39291 h 91126"/>
                  <a:gd name="connsiteX147" fmla="*/ 551590 w 922105"/>
                  <a:gd name="connsiteY147" fmla="*/ 36054 h 91126"/>
                  <a:gd name="connsiteX148" fmla="*/ 552756 w 922105"/>
                  <a:gd name="connsiteY148" fmla="*/ 32558 h 91126"/>
                  <a:gd name="connsiteX149" fmla="*/ 549648 w 922105"/>
                  <a:gd name="connsiteY149" fmla="*/ 26343 h 91126"/>
                  <a:gd name="connsiteX150" fmla="*/ 534888 w 922105"/>
                  <a:gd name="connsiteY150" fmla="*/ 24272 h 91126"/>
                  <a:gd name="connsiteX151" fmla="*/ 513655 w 922105"/>
                  <a:gd name="connsiteY151" fmla="*/ 43175 h 91126"/>
                  <a:gd name="connsiteX152" fmla="*/ 528544 w 922105"/>
                  <a:gd name="connsiteY152" fmla="*/ 62596 h 91126"/>
                  <a:gd name="connsiteX153" fmla="*/ 539290 w 922105"/>
                  <a:gd name="connsiteY153" fmla="*/ 70364 h 91126"/>
                  <a:gd name="connsiteX154" fmla="*/ 530745 w 922105"/>
                  <a:gd name="connsiteY154" fmla="*/ 75802 h 91126"/>
                  <a:gd name="connsiteX155" fmla="*/ 520387 w 922105"/>
                  <a:gd name="connsiteY155" fmla="*/ 73471 h 91126"/>
                  <a:gd name="connsiteX156" fmla="*/ 514082 w 922105"/>
                  <a:gd name="connsiteY156" fmla="*/ 75957 h 91126"/>
                  <a:gd name="connsiteX157" fmla="*/ 514043 w 922105"/>
                  <a:gd name="connsiteY157" fmla="*/ 76061 h 91126"/>
                  <a:gd name="connsiteX158" fmla="*/ 512231 w 922105"/>
                  <a:gd name="connsiteY158" fmla="*/ 80074 h 91126"/>
                  <a:gd name="connsiteX159" fmla="*/ 514949 w 922105"/>
                  <a:gd name="connsiteY159" fmla="*/ 86548 h 91126"/>
                  <a:gd name="connsiteX160" fmla="*/ 533593 w 922105"/>
                  <a:gd name="connsiteY160" fmla="*/ 90044 h 91126"/>
                  <a:gd name="connsiteX161" fmla="*/ 556510 w 922105"/>
                  <a:gd name="connsiteY161" fmla="*/ 69328 h 91126"/>
                  <a:gd name="connsiteX162" fmla="*/ 486206 w 922105"/>
                  <a:gd name="connsiteY162" fmla="*/ 50813 h 91126"/>
                  <a:gd name="connsiteX163" fmla="*/ 470152 w 922105"/>
                  <a:gd name="connsiteY163" fmla="*/ 50813 h 91126"/>
                  <a:gd name="connsiteX164" fmla="*/ 478179 w 922105"/>
                  <a:gd name="connsiteY164" fmla="*/ 36701 h 91126"/>
                  <a:gd name="connsiteX165" fmla="*/ 486206 w 922105"/>
                  <a:gd name="connsiteY165" fmla="*/ 50813 h 91126"/>
                  <a:gd name="connsiteX166" fmla="*/ 499154 w 922105"/>
                  <a:gd name="connsiteY166" fmla="*/ 85512 h 91126"/>
                  <a:gd name="connsiteX167" fmla="*/ 500850 w 922105"/>
                  <a:gd name="connsiteY167" fmla="*/ 79142 h 91126"/>
                  <a:gd name="connsiteX168" fmla="*/ 500707 w 922105"/>
                  <a:gd name="connsiteY168" fmla="*/ 78909 h 91126"/>
                  <a:gd name="connsiteX169" fmla="*/ 498506 w 922105"/>
                  <a:gd name="connsiteY169" fmla="*/ 75543 h 91126"/>
                  <a:gd name="connsiteX170" fmla="*/ 491514 w 922105"/>
                  <a:gd name="connsiteY170" fmla="*/ 73860 h 91126"/>
                  <a:gd name="connsiteX171" fmla="*/ 481934 w 922105"/>
                  <a:gd name="connsiteY171" fmla="*/ 76449 h 91126"/>
                  <a:gd name="connsiteX172" fmla="*/ 470669 w 922105"/>
                  <a:gd name="connsiteY172" fmla="*/ 62596 h 91126"/>
                  <a:gd name="connsiteX173" fmla="*/ 502390 w 922105"/>
                  <a:gd name="connsiteY173" fmla="*/ 62596 h 91126"/>
                  <a:gd name="connsiteX174" fmla="*/ 504721 w 922105"/>
                  <a:gd name="connsiteY174" fmla="*/ 60136 h 91126"/>
                  <a:gd name="connsiteX175" fmla="*/ 504721 w 922105"/>
                  <a:gd name="connsiteY175" fmla="*/ 57546 h 91126"/>
                  <a:gd name="connsiteX176" fmla="*/ 478826 w 922105"/>
                  <a:gd name="connsiteY176" fmla="*/ 24272 h 91126"/>
                  <a:gd name="connsiteX177" fmla="*/ 452932 w 922105"/>
                  <a:gd name="connsiteY177" fmla="*/ 56899 h 91126"/>
                  <a:gd name="connsiteX178" fmla="*/ 483358 w 922105"/>
                  <a:gd name="connsiteY178" fmla="*/ 90044 h 91126"/>
                  <a:gd name="connsiteX179" fmla="*/ 500190 w 922105"/>
                  <a:gd name="connsiteY179" fmla="*/ 85512 h 91126"/>
                  <a:gd name="connsiteX180" fmla="*/ 423412 w 922105"/>
                  <a:gd name="connsiteY180" fmla="*/ 88490 h 91126"/>
                  <a:gd name="connsiteX181" fmla="*/ 428332 w 922105"/>
                  <a:gd name="connsiteY181" fmla="*/ 83570 h 91126"/>
                  <a:gd name="connsiteX182" fmla="*/ 428332 w 922105"/>
                  <a:gd name="connsiteY182" fmla="*/ 43822 h 91126"/>
                  <a:gd name="connsiteX183" fmla="*/ 437395 w 922105"/>
                  <a:gd name="connsiteY183" fmla="*/ 40844 h 91126"/>
                  <a:gd name="connsiteX184" fmla="*/ 440891 w 922105"/>
                  <a:gd name="connsiteY184" fmla="*/ 40844 h 91126"/>
                  <a:gd name="connsiteX185" fmla="*/ 444205 w 922105"/>
                  <a:gd name="connsiteY185" fmla="*/ 38889 h 91126"/>
                  <a:gd name="connsiteX186" fmla="*/ 444257 w 922105"/>
                  <a:gd name="connsiteY186" fmla="*/ 38643 h 91126"/>
                  <a:gd name="connsiteX187" fmla="*/ 446329 w 922105"/>
                  <a:gd name="connsiteY187" fmla="*/ 26990 h 91126"/>
                  <a:gd name="connsiteX188" fmla="*/ 444568 w 922105"/>
                  <a:gd name="connsiteY188" fmla="*/ 24427 h 91126"/>
                  <a:gd name="connsiteX189" fmla="*/ 444387 w 922105"/>
                  <a:gd name="connsiteY189" fmla="*/ 24401 h 91126"/>
                  <a:gd name="connsiteX190" fmla="*/ 441797 w 922105"/>
                  <a:gd name="connsiteY190" fmla="*/ 24401 h 91126"/>
                  <a:gd name="connsiteX191" fmla="*/ 426778 w 922105"/>
                  <a:gd name="connsiteY191" fmla="*/ 32558 h 91126"/>
                  <a:gd name="connsiteX192" fmla="*/ 426778 w 922105"/>
                  <a:gd name="connsiteY192" fmla="*/ 30227 h 91126"/>
                  <a:gd name="connsiteX193" fmla="*/ 420823 w 922105"/>
                  <a:gd name="connsiteY193" fmla="*/ 25437 h 91126"/>
                  <a:gd name="connsiteX194" fmla="*/ 416550 w 922105"/>
                  <a:gd name="connsiteY194" fmla="*/ 25437 h 91126"/>
                  <a:gd name="connsiteX195" fmla="*/ 411630 w 922105"/>
                  <a:gd name="connsiteY195" fmla="*/ 30357 h 91126"/>
                  <a:gd name="connsiteX196" fmla="*/ 411630 w 922105"/>
                  <a:gd name="connsiteY196" fmla="*/ 83182 h 91126"/>
                  <a:gd name="connsiteX197" fmla="*/ 416550 w 922105"/>
                  <a:gd name="connsiteY197" fmla="*/ 88102 h 91126"/>
                  <a:gd name="connsiteX198" fmla="*/ 354014 w 922105"/>
                  <a:gd name="connsiteY198" fmla="*/ 50813 h 91126"/>
                  <a:gd name="connsiteX199" fmla="*/ 337830 w 922105"/>
                  <a:gd name="connsiteY199" fmla="*/ 50813 h 91126"/>
                  <a:gd name="connsiteX200" fmla="*/ 345857 w 922105"/>
                  <a:gd name="connsiteY200" fmla="*/ 36701 h 91126"/>
                  <a:gd name="connsiteX201" fmla="*/ 354014 w 922105"/>
                  <a:gd name="connsiteY201" fmla="*/ 50813 h 91126"/>
                  <a:gd name="connsiteX202" fmla="*/ 366314 w 922105"/>
                  <a:gd name="connsiteY202" fmla="*/ 85512 h 91126"/>
                  <a:gd name="connsiteX203" fmla="*/ 368010 w 922105"/>
                  <a:gd name="connsiteY203" fmla="*/ 79142 h 91126"/>
                  <a:gd name="connsiteX204" fmla="*/ 367868 w 922105"/>
                  <a:gd name="connsiteY204" fmla="*/ 78909 h 91126"/>
                  <a:gd name="connsiteX205" fmla="*/ 365667 w 922105"/>
                  <a:gd name="connsiteY205" fmla="*/ 75543 h 91126"/>
                  <a:gd name="connsiteX206" fmla="*/ 358676 w 922105"/>
                  <a:gd name="connsiteY206" fmla="*/ 73860 h 91126"/>
                  <a:gd name="connsiteX207" fmla="*/ 349094 w 922105"/>
                  <a:gd name="connsiteY207" fmla="*/ 76449 h 91126"/>
                  <a:gd name="connsiteX208" fmla="*/ 337830 w 922105"/>
                  <a:gd name="connsiteY208" fmla="*/ 62596 h 91126"/>
                  <a:gd name="connsiteX209" fmla="*/ 369163 w 922105"/>
                  <a:gd name="connsiteY209" fmla="*/ 62596 h 91126"/>
                  <a:gd name="connsiteX210" fmla="*/ 371494 w 922105"/>
                  <a:gd name="connsiteY210" fmla="*/ 60136 h 91126"/>
                  <a:gd name="connsiteX211" fmla="*/ 371494 w 922105"/>
                  <a:gd name="connsiteY211" fmla="*/ 57546 h 91126"/>
                  <a:gd name="connsiteX212" fmla="*/ 345599 w 922105"/>
                  <a:gd name="connsiteY212" fmla="*/ 24272 h 91126"/>
                  <a:gd name="connsiteX213" fmla="*/ 319704 w 922105"/>
                  <a:gd name="connsiteY213" fmla="*/ 56899 h 91126"/>
                  <a:gd name="connsiteX214" fmla="*/ 350130 w 922105"/>
                  <a:gd name="connsiteY214" fmla="*/ 90044 h 91126"/>
                  <a:gd name="connsiteX215" fmla="*/ 366962 w 922105"/>
                  <a:gd name="connsiteY215" fmla="*/ 85512 h 91126"/>
                  <a:gd name="connsiteX216" fmla="*/ 273871 w 922105"/>
                  <a:gd name="connsiteY216" fmla="*/ 57546 h 91126"/>
                  <a:gd name="connsiteX217" fmla="*/ 282287 w 922105"/>
                  <a:gd name="connsiteY217" fmla="*/ 38125 h 91126"/>
                  <a:gd name="connsiteX218" fmla="*/ 290444 w 922105"/>
                  <a:gd name="connsiteY218" fmla="*/ 41491 h 91126"/>
                  <a:gd name="connsiteX219" fmla="*/ 290444 w 922105"/>
                  <a:gd name="connsiteY219" fmla="*/ 72824 h 91126"/>
                  <a:gd name="connsiteX220" fmla="*/ 281510 w 922105"/>
                  <a:gd name="connsiteY220" fmla="*/ 76190 h 91126"/>
                  <a:gd name="connsiteX221" fmla="*/ 273871 w 922105"/>
                  <a:gd name="connsiteY221" fmla="*/ 57546 h 91126"/>
                  <a:gd name="connsiteX222" fmla="*/ 292127 w 922105"/>
                  <a:gd name="connsiteY222" fmla="*/ 82534 h 91126"/>
                  <a:gd name="connsiteX223" fmla="*/ 292127 w 922105"/>
                  <a:gd name="connsiteY223" fmla="*/ 83700 h 91126"/>
                  <a:gd name="connsiteX224" fmla="*/ 298212 w 922105"/>
                  <a:gd name="connsiteY224" fmla="*/ 88490 h 91126"/>
                  <a:gd name="connsiteX225" fmla="*/ 302484 w 922105"/>
                  <a:gd name="connsiteY225" fmla="*/ 88490 h 91126"/>
                  <a:gd name="connsiteX226" fmla="*/ 307404 w 922105"/>
                  <a:gd name="connsiteY226" fmla="*/ 83570 h 91126"/>
                  <a:gd name="connsiteX227" fmla="*/ 307404 w 922105"/>
                  <a:gd name="connsiteY227" fmla="*/ 4851 h 91126"/>
                  <a:gd name="connsiteX228" fmla="*/ 302484 w 922105"/>
                  <a:gd name="connsiteY228" fmla="*/ -69 h 91126"/>
                  <a:gd name="connsiteX229" fmla="*/ 294975 w 922105"/>
                  <a:gd name="connsiteY229" fmla="*/ -69 h 91126"/>
                  <a:gd name="connsiteX230" fmla="*/ 290184 w 922105"/>
                  <a:gd name="connsiteY230" fmla="*/ 4851 h 91126"/>
                  <a:gd name="connsiteX231" fmla="*/ 290184 w 922105"/>
                  <a:gd name="connsiteY231" fmla="*/ 30745 h 91126"/>
                  <a:gd name="connsiteX232" fmla="*/ 275813 w 922105"/>
                  <a:gd name="connsiteY232" fmla="*/ 24919 h 91126"/>
                  <a:gd name="connsiteX233" fmla="*/ 254968 w 922105"/>
                  <a:gd name="connsiteY233" fmla="*/ 58453 h 91126"/>
                  <a:gd name="connsiteX234" fmla="*/ 276460 w 922105"/>
                  <a:gd name="connsiteY234" fmla="*/ 90691 h 91126"/>
                  <a:gd name="connsiteX235" fmla="*/ 291868 w 922105"/>
                  <a:gd name="connsiteY235" fmla="*/ 83182 h 91126"/>
                  <a:gd name="connsiteX236" fmla="*/ 197612 w 922105"/>
                  <a:gd name="connsiteY236" fmla="*/ 89138 h 91126"/>
                  <a:gd name="connsiteX237" fmla="*/ 202402 w 922105"/>
                  <a:gd name="connsiteY237" fmla="*/ 84218 h 91126"/>
                  <a:gd name="connsiteX238" fmla="*/ 202402 w 922105"/>
                  <a:gd name="connsiteY238" fmla="*/ 44469 h 91126"/>
                  <a:gd name="connsiteX239" fmla="*/ 211594 w 922105"/>
                  <a:gd name="connsiteY239" fmla="*/ 41491 h 91126"/>
                  <a:gd name="connsiteX240" fmla="*/ 214961 w 922105"/>
                  <a:gd name="connsiteY240" fmla="*/ 41491 h 91126"/>
                  <a:gd name="connsiteX241" fmla="*/ 218276 w 922105"/>
                  <a:gd name="connsiteY241" fmla="*/ 39536 h 91126"/>
                  <a:gd name="connsiteX242" fmla="*/ 218327 w 922105"/>
                  <a:gd name="connsiteY242" fmla="*/ 39291 h 91126"/>
                  <a:gd name="connsiteX243" fmla="*/ 220528 w 922105"/>
                  <a:gd name="connsiteY243" fmla="*/ 27638 h 91126"/>
                  <a:gd name="connsiteX244" fmla="*/ 218483 w 922105"/>
                  <a:gd name="connsiteY244" fmla="*/ 25048 h 91126"/>
                  <a:gd name="connsiteX245" fmla="*/ 218457 w 922105"/>
                  <a:gd name="connsiteY245" fmla="*/ 25048 h 91126"/>
                  <a:gd name="connsiteX246" fmla="*/ 215997 w 922105"/>
                  <a:gd name="connsiteY246" fmla="*/ 25048 h 91126"/>
                  <a:gd name="connsiteX247" fmla="*/ 200849 w 922105"/>
                  <a:gd name="connsiteY247" fmla="*/ 33205 h 91126"/>
                  <a:gd name="connsiteX248" fmla="*/ 200849 w 922105"/>
                  <a:gd name="connsiteY248" fmla="*/ 30875 h 91126"/>
                  <a:gd name="connsiteX249" fmla="*/ 194892 w 922105"/>
                  <a:gd name="connsiteY249" fmla="*/ 26084 h 91126"/>
                  <a:gd name="connsiteX250" fmla="*/ 190620 w 922105"/>
                  <a:gd name="connsiteY250" fmla="*/ 26084 h 91126"/>
                  <a:gd name="connsiteX251" fmla="*/ 185700 w 922105"/>
                  <a:gd name="connsiteY251" fmla="*/ 31004 h 91126"/>
                  <a:gd name="connsiteX252" fmla="*/ 185700 w 922105"/>
                  <a:gd name="connsiteY252" fmla="*/ 83829 h 91126"/>
                  <a:gd name="connsiteX253" fmla="*/ 190620 w 922105"/>
                  <a:gd name="connsiteY253" fmla="*/ 88749 h 91126"/>
                  <a:gd name="connsiteX254" fmla="*/ 155791 w 922105"/>
                  <a:gd name="connsiteY254" fmla="*/ 51461 h 91126"/>
                  <a:gd name="connsiteX255" fmla="*/ 139607 w 922105"/>
                  <a:gd name="connsiteY255" fmla="*/ 51461 h 91126"/>
                  <a:gd name="connsiteX256" fmla="*/ 147635 w 922105"/>
                  <a:gd name="connsiteY256" fmla="*/ 37349 h 91126"/>
                  <a:gd name="connsiteX257" fmla="*/ 155791 w 922105"/>
                  <a:gd name="connsiteY257" fmla="*/ 51461 h 91126"/>
                  <a:gd name="connsiteX258" fmla="*/ 168092 w 922105"/>
                  <a:gd name="connsiteY258" fmla="*/ 86160 h 91126"/>
                  <a:gd name="connsiteX259" fmla="*/ 169787 w 922105"/>
                  <a:gd name="connsiteY259" fmla="*/ 79790 h 91126"/>
                  <a:gd name="connsiteX260" fmla="*/ 169645 w 922105"/>
                  <a:gd name="connsiteY260" fmla="*/ 79556 h 91126"/>
                  <a:gd name="connsiteX261" fmla="*/ 167574 w 922105"/>
                  <a:gd name="connsiteY261" fmla="*/ 76190 h 91126"/>
                  <a:gd name="connsiteX262" fmla="*/ 160582 w 922105"/>
                  <a:gd name="connsiteY262" fmla="*/ 74507 h 91126"/>
                  <a:gd name="connsiteX263" fmla="*/ 150871 w 922105"/>
                  <a:gd name="connsiteY263" fmla="*/ 77096 h 91126"/>
                  <a:gd name="connsiteX264" fmla="*/ 139607 w 922105"/>
                  <a:gd name="connsiteY264" fmla="*/ 63243 h 91126"/>
                  <a:gd name="connsiteX265" fmla="*/ 170940 w 922105"/>
                  <a:gd name="connsiteY265" fmla="*/ 63243 h 91126"/>
                  <a:gd name="connsiteX266" fmla="*/ 173271 w 922105"/>
                  <a:gd name="connsiteY266" fmla="*/ 60783 h 91126"/>
                  <a:gd name="connsiteX267" fmla="*/ 173271 w 922105"/>
                  <a:gd name="connsiteY267" fmla="*/ 58193 h 91126"/>
                  <a:gd name="connsiteX268" fmla="*/ 147376 w 922105"/>
                  <a:gd name="connsiteY268" fmla="*/ 24919 h 91126"/>
                  <a:gd name="connsiteX269" fmla="*/ 121482 w 922105"/>
                  <a:gd name="connsiteY269" fmla="*/ 57546 h 91126"/>
                  <a:gd name="connsiteX270" fmla="*/ 151907 w 922105"/>
                  <a:gd name="connsiteY270" fmla="*/ 90691 h 91126"/>
                  <a:gd name="connsiteX271" fmla="*/ 168739 w 922105"/>
                  <a:gd name="connsiteY271" fmla="*/ 86160 h 91126"/>
                  <a:gd name="connsiteX272" fmla="*/ 91055 w 922105"/>
                  <a:gd name="connsiteY272" fmla="*/ 89138 h 91126"/>
                  <a:gd name="connsiteX273" fmla="*/ 97658 w 922105"/>
                  <a:gd name="connsiteY273" fmla="*/ 84476 h 91126"/>
                  <a:gd name="connsiteX274" fmla="*/ 115138 w 922105"/>
                  <a:gd name="connsiteY274" fmla="*/ 31134 h 91126"/>
                  <a:gd name="connsiteX275" fmla="*/ 113014 w 922105"/>
                  <a:gd name="connsiteY275" fmla="*/ 26667 h 91126"/>
                  <a:gd name="connsiteX276" fmla="*/ 111771 w 922105"/>
                  <a:gd name="connsiteY276" fmla="*/ 26473 h 91126"/>
                  <a:gd name="connsiteX277" fmla="*/ 101025 w 922105"/>
                  <a:gd name="connsiteY277" fmla="*/ 26473 h 91126"/>
                  <a:gd name="connsiteX278" fmla="*/ 94810 w 922105"/>
                  <a:gd name="connsiteY278" fmla="*/ 31134 h 91126"/>
                  <a:gd name="connsiteX279" fmla="*/ 89761 w 922105"/>
                  <a:gd name="connsiteY279" fmla="*/ 48483 h 91126"/>
                  <a:gd name="connsiteX280" fmla="*/ 85877 w 922105"/>
                  <a:gd name="connsiteY280" fmla="*/ 67645 h 91126"/>
                  <a:gd name="connsiteX281" fmla="*/ 85877 w 922105"/>
                  <a:gd name="connsiteY281" fmla="*/ 67645 h 91126"/>
                  <a:gd name="connsiteX282" fmla="*/ 81733 w 922105"/>
                  <a:gd name="connsiteY282" fmla="*/ 49648 h 91126"/>
                  <a:gd name="connsiteX283" fmla="*/ 76425 w 922105"/>
                  <a:gd name="connsiteY283" fmla="*/ 31134 h 91126"/>
                  <a:gd name="connsiteX284" fmla="*/ 70080 w 922105"/>
                  <a:gd name="connsiteY284" fmla="*/ 26473 h 91126"/>
                  <a:gd name="connsiteX285" fmla="*/ 61794 w 922105"/>
                  <a:gd name="connsiteY285" fmla="*/ 26473 h 91126"/>
                  <a:gd name="connsiteX286" fmla="*/ 58273 w 922105"/>
                  <a:gd name="connsiteY286" fmla="*/ 30202 h 91126"/>
                  <a:gd name="connsiteX287" fmla="*/ 58428 w 922105"/>
                  <a:gd name="connsiteY287" fmla="*/ 31134 h 91126"/>
                  <a:gd name="connsiteX288" fmla="*/ 76684 w 922105"/>
                  <a:gd name="connsiteY288" fmla="*/ 84476 h 91126"/>
                  <a:gd name="connsiteX289" fmla="*/ 83157 w 922105"/>
                  <a:gd name="connsiteY289" fmla="*/ 89138 h 91126"/>
                  <a:gd name="connsiteX290" fmla="*/ 18162 w 922105"/>
                  <a:gd name="connsiteY290" fmla="*/ 57935 h 91126"/>
                  <a:gd name="connsiteX291" fmla="*/ 26707 w 922105"/>
                  <a:gd name="connsiteY291" fmla="*/ 37737 h 91126"/>
                  <a:gd name="connsiteX292" fmla="*/ 35511 w 922105"/>
                  <a:gd name="connsiteY292" fmla="*/ 57546 h 91126"/>
                  <a:gd name="connsiteX293" fmla="*/ 26837 w 922105"/>
                  <a:gd name="connsiteY293" fmla="*/ 78003 h 91126"/>
                  <a:gd name="connsiteX294" fmla="*/ 18162 w 922105"/>
                  <a:gd name="connsiteY294" fmla="*/ 57935 h 91126"/>
                  <a:gd name="connsiteX295" fmla="*/ 53896 w 922105"/>
                  <a:gd name="connsiteY295" fmla="*/ 57935 h 91126"/>
                  <a:gd name="connsiteX296" fmla="*/ 26707 w 922105"/>
                  <a:gd name="connsiteY296" fmla="*/ 24919 h 91126"/>
                  <a:gd name="connsiteX297" fmla="*/ -482 w 922105"/>
                  <a:gd name="connsiteY297" fmla="*/ 57546 h 91126"/>
                  <a:gd name="connsiteX298" fmla="*/ 26707 w 922105"/>
                  <a:gd name="connsiteY298" fmla="*/ 90691 h 91126"/>
                  <a:gd name="connsiteX299" fmla="*/ 53896 w 922105"/>
                  <a:gd name="connsiteY299" fmla="*/ 57935 h 9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Lst>
                <a:rect l="l" t="t" r="r" b="b"/>
                <a:pathLst>
                  <a:path w="922105" h="91126">
                    <a:moveTo>
                      <a:pt x="883818" y="89008"/>
                    </a:moveTo>
                    <a:cubicBezTo>
                      <a:pt x="886536" y="89008"/>
                      <a:pt x="888738" y="86807"/>
                      <a:pt x="888738" y="84088"/>
                    </a:cubicBezTo>
                    <a:lnTo>
                      <a:pt x="888738" y="42269"/>
                    </a:lnTo>
                    <a:cubicBezTo>
                      <a:pt x="891172" y="39925"/>
                      <a:pt x="894421" y="38617"/>
                      <a:pt x="897800" y="38643"/>
                    </a:cubicBezTo>
                    <a:cubicBezTo>
                      <a:pt x="901426" y="38643"/>
                      <a:pt x="903627" y="39938"/>
                      <a:pt x="903627" y="45894"/>
                    </a:cubicBezTo>
                    <a:lnTo>
                      <a:pt x="903627" y="84088"/>
                    </a:lnTo>
                    <a:cubicBezTo>
                      <a:pt x="903627" y="86807"/>
                      <a:pt x="905828" y="89008"/>
                      <a:pt x="908547" y="89008"/>
                    </a:cubicBezTo>
                    <a:lnTo>
                      <a:pt x="916704" y="89008"/>
                    </a:lnTo>
                    <a:cubicBezTo>
                      <a:pt x="919423" y="89008"/>
                      <a:pt x="921624" y="86807"/>
                      <a:pt x="921624" y="84088"/>
                    </a:cubicBezTo>
                    <a:lnTo>
                      <a:pt x="921624" y="42009"/>
                    </a:lnTo>
                    <a:cubicBezTo>
                      <a:pt x="921624" y="29062"/>
                      <a:pt x="916056" y="24790"/>
                      <a:pt x="905310" y="24790"/>
                    </a:cubicBezTo>
                    <a:cubicBezTo>
                      <a:pt x="898655" y="24751"/>
                      <a:pt x="892285" y="27470"/>
                      <a:pt x="887702" y="32299"/>
                    </a:cubicBezTo>
                    <a:lnTo>
                      <a:pt x="887702" y="31134"/>
                    </a:lnTo>
                    <a:cubicBezTo>
                      <a:pt x="886964" y="28363"/>
                      <a:pt x="884478" y="26421"/>
                      <a:pt x="881616" y="26343"/>
                    </a:cubicBezTo>
                    <a:lnTo>
                      <a:pt x="877215" y="26343"/>
                    </a:lnTo>
                    <a:cubicBezTo>
                      <a:pt x="874547" y="26408"/>
                      <a:pt x="872424" y="28596"/>
                      <a:pt x="872424" y="31263"/>
                    </a:cubicBezTo>
                    <a:lnTo>
                      <a:pt x="872424" y="84088"/>
                    </a:lnTo>
                    <a:cubicBezTo>
                      <a:pt x="872424" y="86755"/>
                      <a:pt x="874547" y="88943"/>
                      <a:pt x="877215" y="89008"/>
                    </a:cubicBezTo>
                    <a:close/>
                    <a:moveTo>
                      <a:pt x="841997" y="51331"/>
                    </a:moveTo>
                    <a:lnTo>
                      <a:pt x="826073" y="51331"/>
                    </a:lnTo>
                    <a:cubicBezTo>
                      <a:pt x="826073" y="40067"/>
                      <a:pt x="828662" y="37219"/>
                      <a:pt x="834229" y="37219"/>
                    </a:cubicBezTo>
                    <a:cubicBezTo>
                      <a:pt x="839797" y="37219"/>
                      <a:pt x="841997" y="41362"/>
                      <a:pt x="842257" y="51331"/>
                    </a:cubicBezTo>
                    <a:moveTo>
                      <a:pt x="855204" y="86030"/>
                    </a:moveTo>
                    <a:cubicBezTo>
                      <a:pt x="857380" y="84787"/>
                      <a:pt x="858143" y="82029"/>
                      <a:pt x="856900" y="79854"/>
                    </a:cubicBezTo>
                    <a:cubicBezTo>
                      <a:pt x="856822" y="79699"/>
                      <a:pt x="856732" y="79569"/>
                      <a:pt x="856628" y="79427"/>
                    </a:cubicBezTo>
                    <a:lnTo>
                      <a:pt x="854557" y="76061"/>
                    </a:lnTo>
                    <a:cubicBezTo>
                      <a:pt x="853055" y="73704"/>
                      <a:pt x="849973" y="72966"/>
                      <a:pt x="847565" y="74378"/>
                    </a:cubicBezTo>
                    <a:cubicBezTo>
                      <a:pt x="844626" y="76113"/>
                      <a:pt x="841273" y="77006"/>
                      <a:pt x="837854" y="76967"/>
                    </a:cubicBezTo>
                    <a:cubicBezTo>
                      <a:pt x="830345" y="76967"/>
                      <a:pt x="827238" y="74507"/>
                      <a:pt x="826590" y="63114"/>
                    </a:cubicBezTo>
                    <a:lnTo>
                      <a:pt x="858052" y="63114"/>
                    </a:lnTo>
                    <a:cubicBezTo>
                      <a:pt x="859334" y="62984"/>
                      <a:pt x="860331" y="61935"/>
                      <a:pt x="860383" y="60654"/>
                    </a:cubicBezTo>
                    <a:lnTo>
                      <a:pt x="860383" y="58064"/>
                    </a:lnTo>
                    <a:cubicBezTo>
                      <a:pt x="860383" y="35018"/>
                      <a:pt x="853003" y="24790"/>
                      <a:pt x="834489" y="24790"/>
                    </a:cubicBezTo>
                    <a:cubicBezTo>
                      <a:pt x="818045" y="24790"/>
                      <a:pt x="808594" y="33723"/>
                      <a:pt x="808594" y="57417"/>
                    </a:cubicBezTo>
                    <a:cubicBezTo>
                      <a:pt x="808594" y="81110"/>
                      <a:pt x="817916" y="90562"/>
                      <a:pt x="838890" y="90562"/>
                    </a:cubicBezTo>
                    <a:cubicBezTo>
                      <a:pt x="844859" y="90653"/>
                      <a:pt x="850724" y="89086"/>
                      <a:pt x="855851" y="86030"/>
                    </a:cubicBezTo>
                    <a:moveTo>
                      <a:pt x="771694" y="39420"/>
                    </a:moveTo>
                    <a:lnTo>
                      <a:pt x="771694" y="74896"/>
                    </a:lnTo>
                    <a:cubicBezTo>
                      <a:pt x="771694" y="86936"/>
                      <a:pt x="778686" y="90562"/>
                      <a:pt x="789302" y="90562"/>
                    </a:cubicBezTo>
                    <a:cubicBezTo>
                      <a:pt x="791840" y="90588"/>
                      <a:pt x="794378" y="90238"/>
                      <a:pt x="796812" y="89526"/>
                    </a:cubicBezTo>
                    <a:cubicBezTo>
                      <a:pt x="799375" y="88775"/>
                      <a:pt x="800942" y="86198"/>
                      <a:pt x="800437" y="83570"/>
                    </a:cubicBezTo>
                    <a:lnTo>
                      <a:pt x="799401" y="78780"/>
                    </a:lnTo>
                    <a:cubicBezTo>
                      <a:pt x="799246" y="77576"/>
                      <a:pt x="798146" y="76721"/>
                      <a:pt x="796929" y="76876"/>
                    </a:cubicBezTo>
                    <a:cubicBezTo>
                      <a:pt x="796799" y="76902"/>
                      <a:pt x="796682" y="76928"/>
                      <a:pt x="796552" y="76967"/>
                    </a:cubicBezTo>
                    <a:cubicBezTo>
                      <a:pt x="795569" y="77096"/>
                      <a:pt x="794559" y="77096"/>
                      <a:pt x="793575" y="76967"/>
                    </a:cubicBezTo>
                    <a:cubicBezTo>
                      <a:pt x="790468" y="76967"/>
                      <a:pt x="788914" y="75672"/>
                      <a:pt x="788914" y="70364"/>
                    </a:cubicBezTo>
                    <a:lnTo>
                      <a:pt x="788914" y="38902"/>
                    </a:lnTo>
                    <a:lnTo>
                      <a:pt x="795517" y="38902"/>
                    </a:lnTo>
                    <a:cubicBezTo>
                      <a:pt x="798236" y="38902"/>
                      <a:pt x="800437" y="36701"/>
                      <a:pt x="800437" y="33982"/>
                    </a:cubicBezTo>
                    <a:lnTo>
                      <a:pt x="800437" y="30745"/>
                    </a:lnTo>
                    <a:cubicBezTo>
                      <a:pt x="800437" y="28026"/>
                      <a:pt x="798236" y="25825"/>
                      <a:pt x="795517" y="25825"/>
                    </a:cubicBezTo>
                    <a:lnTo>
                      <a:pt x="787231" y="25825"/>
                    </a:lnTo>
                    <a:lnTo>
                      <a:pt x="787231" y="12878"/>
                    </a:lnTo>
                    <a:cubicBezTo>
                      <a:pt x="787257" y="10664"/>
                      <a:pt x="785483" y="8839"/>
                      <a:pt x="783268" y="8813"/>
                    </a:cubicBezTo>
                    <a:cubicBezTo>
                      <a:pt x="783036" y="8813"/>
                      <a:pt x="782803" y="8826"/>
                      <a:pt x="782570" y="8864"/>
                    </a:cubicBezTo>
                    <a:lnTo>
                      <a:pt x="774672" y="10030"/>
                    </a:lnTo>
                    <a:cubicBezTo>
                      <a:pt x="771914" y="10586"/>
                      <a:pt x="769959" y="13046"/>
                      <a:pt x="770011" y="15856"/>
                    </a:cubicBezTo>
                    <a:lnTo>
                      <a:pt x="770011" y="26214"/>
                    </a:lnTo>
                    <a:lnTo>
                      <a:pt x="768457" y="26214"/>
                    </a:lnTo>
                    <a:cubicBezTo>
                      <a:pt x="765739" y="26214"/>
                      <a:pt x="763537" y="28415"/>
                      <a:pt x="763537" y="31134"/>
                    </a:cubicBezTo>
                    <a:lnTo>
                      <a:pt x="763537" y="34371"/>
                    </a:lnTo>
                    <a:cubicBezTo>
                      <a:pt x="763537" y="37089"/>
                      <a:pt x="765739" y="39291"/>
                      <a:pt x="768457" y="39291"/>
                    </a:cubicBezTo>
                    <a:close/>
                    <a:moveTo>
                      <a:pt x="722494" y="70234"/>
                    </a:moveTo>
                    <a:cubicBezTo>
                      <a:pt x="722494" y="63502"/>
                      <a:pt x="724307" y="60654"/>
                      <a:pt x="735442" y="60654"/>
                    </a:cubicBezTo>
                    <a:lnTo>
                      <a:pt x="736348" y="60654"/>
                    </a:lnTo>
                    <a:lnTo>
                      <a:pt x="736348" y="75414"/>
                    </a:lnTo>
                    <a:cubicBezTo>
                      <a:pt x="734276" y="77459"/>
                      <a:pt x="731493" y="78611"/>
                      <a:pt x="728579" y="78650"/>
                    </a:cubicBezTo>
                    <a:cubicBezTo>
                      <a:pt x="724048" y="78650"/>
                      <a:pt x="722494" y="76449"/>
                      <a:pt x="722494" y="70234"/>
                    </a:cubicBezTo>
                    <a:moveTo>
                      <a:pt x="748389" y="89008"/>
                    </a:moveTo>
                    <a:cubicBezTo>
                      <a:pt x="751056" y="88943"/>
                      <a:pt x="753179" y="86755"/>
                      <a:pt x="753179" y="84088"/>
                    </a:cubicBezTo>
                    <a:lnTo>
                      <a:pt x="753179" y="45246"/>
                    </a:lnTo>
                    <a:cubicBezTo>
                      <a:pt x="753179" y="30487"/>
                      <a:pt x="746318" y="25048"/>
                      <a:pt x="730651" y="25048"/>
                    </a:cubicBezTo>
                    <a:cubicBezTo>
                      <a:pt x="723634" y="24932"/>
                      <a:pt x="716707" y="26667"/>
                      <a:pt x="710583" y="30098"/>
                    </a:cubicBezTo>
                    <a:cubicBezTo>
                      <a:pt x="708227" y="31457"/>
                      <a:pt x="707372" y="34435"/>
                      <a:pt x="708641" y="36831"/>
                    </a:cubicBezTo>
                    <a:lnTo>
                      <a:pt x="710194" y="39809"/>
                    </a:lnTo>
                    <a:cubicBezTo>
                      <a:pt x="711463" y="42256"/>
                      <a:pt x="714454" y="43239"/>
                      <a:pt x="716927" y="42009"/>
                    </a:cubicBezTo>
                    <a:cubicBezTo>
                      <a:pt x="720682" y="40171"/>
                      <a:pt x="724786" y="39161"/>
                      <a:pt x="728968" y="39032"/>
                    </a:cubicBezTo>
                    <a:cubicBezTo>
                      <a:pt x="734924" y="39032"/>
                      <a:pt x="735959" y="41621"/>
                      <a:pt x="735959" y="47965"/>
                    </a:cubicBezTo>
                    <a:lnTo>
                      <a:pt x="735959" y="50296"/>
                    </a:lnTo>
                    <a:lnTo>
                      <a:pt x="732205" y="50296"/>
                    </a:lnTo>
                    <a:cubicBezTo>
                      <a:pt x="713561" y="50296"/>
                      <a:pt x="705016" y="56122"/>
                      <a:pt x="705016" y="70752"/>
                    </a:cubicBezTo>
                    <a:cubicBezTo>
                      <a:pt x="705016" y="83052"/>
                      <a:pt x="710324" y="90821"/>
                      <a:pt x="723530" y="90821"/>
                    </a:cubicBezTo>
                    <a:cubicBezTo>
                      <a:pt x="729045" y="90911"/>
                      <a:pt x="734316" y="88542"/>
                      <a:pt x="737902" y="84347"/>
                    </a:cubicBezTo>
                    <a:cubicBezTo>
                      <a:pt x="737902" y="87584"/>
                      <a:pt x="739973" y="89267"/>
                      <a:pt x="742692" y="89267"/>
                    </a:cubicBezTo>
                    <a:close/>
                    <a:moveTo>
                      <a:pt x="668504" y="39420"/>
                    </a:moveTo>
                    <a:lnTo>
                      <a:pt x="668504" y="74896"/>
                    </a:lnTo>
                    <a:cubicBezTo>
                      <a:pt x="668504" y="86936"/>
                      <a:pt x="675496" y="90562"/>
                      <a:pt x="686242" y="90562"/>
                    </a:cubicBezTo>
                    <a:cubicBezTo>
                      <a:pt x="688741" y="90600"/>
                      <a:pt x="691227" y="90251"/>
                      <a:pt x="693622" y="89526"/>
                    </a:cubicBezTo>
                    <a:cubicBezTo>
                      <a:pt x="696237" y="88827"/>
                      <a:pt x="697869" y="86238"/>
                      <a:pt x="697377" y="83570"/>
                    </a:cubicBezTo>
                    <a:lnTo>
                      <a:pt x="696341" y="78780"/>
                    </a:lnTo>
                    <a:cubicBezTo>
                      <a:pt x="696107" y="77511"/>
                      <a:pt x="694904" y="76669"/>
                      <a:pt x="693635" y="76902"/>
                    </a:cubicBezTo>
                    <a:cubicBezTo>
                      <a:pt x="693544" y="76915"/>
                      <a:pt x="693454" y="76941"/>
                      <a:pt x="693363" y="76967"/>
                    </a:cubicBezTo>
                    <a:cubicBezTo>
                      <a:pt x="692418" y="77109"/>
                      <a:pt x="691460" y="77109"/>
                      <a:pt x="690515" y="76967"/>
                    </a:cubicBezTo>
                    <a:cubicBezTo>
                      <a:pt x="687407" y="76967"/>
                      <a:pt x="685853" y="75672"/>
                      <a:pt x="685853" y="70364"/>
                    </a:cubicBezTo>
                    <a:lnTo>
                      <a:pt x="685853" y="38902"/>
                    </a:lnTo>
                    <a:lnTo>
                      <a:pt x="692457" y="38902"/>
                    </a:lnTo>
                    <a:cubicBezTo>
                      <a:pt x="695176" y="38902"/>
                      <a:pt x="697377" y="36701"/>
                      <a:pt x="697377" y="33982"/>
                    </a:cubicBezTo>
                    <a:lnTo>
                      <a:pt x="697377" y="30745"/>
                    </a:lnTo>
                    <a:cubicBezTo>
                      <a:pt x="697377" y="28026"/>
                      <a:pt x="695176" y="25825"/>
                      <a:pt x="692457" y="25825"/>
                    </a:cubicBezTo>
                    <a:lnTo>
                      <a:pt x="685853" y="25825"/>
                    </a:lnTo>
                    <a:lnTo>
                      <a:pt x="685853" y="12878"/>
                    </a:lnTo>
                    <a:cubicBezTo>
                      <a:pt x="685879" y="10664"/>
                      <a:pt x="684105" y="8839"/>
                      <a:pt x="681892" y="8813"/>
                    </a:cubicBezTo>
                    <a:cubicBezTo>
                      <a:pt x="681659" y="8813"/>
                      <a:pt x="681426" y="8826"/>
                      <a:pt x="681192" y="8864"/>
                    </a:cubicBezTo>
                    <a:lnTo>
                      <a:pt x="673295" y="10030"/>
                    </a:lnTo>
                    <a:cubicBezTo>
                      <a:pt x="670485" y="10535"/>
                      <a:pt x="668452" y="13008"/>
                      <a:pt x="668504" y="15856"/>
                    </a:cubicBezTo>
                    <a:lnTo>
                      <a:pt x="668504" y="26214"/>
                    </a:lnTo>
                    <a:lnTo>
                      <a:pt x="667080" y="26214"/>
                    </a:lnTo>
                    <a:cubicBezTo>
                      <a:pt x="664361" y="26214"/>
                      <a:pt x="662160" y="28415"/>
                      <a:pt x="662160" y="31134"/>
                    </a:cubicBezTo>
                    <a:lnTo>
                      <a:pt x="662160" y="34371"/>
                    </a:lnTo>
                    <a:cubicBezTo>
                      <a:pt x="662160" y="37089"/>
                      <a:pt x="664361" y="39291"/>
                      <a:pt x="667080" y="39291"/>
                    </a:cubicBezTo>
                    <a:close/>
                    <a:moveTo>
                      <a:pt x="652061" y="89785"/>
                    </a:moveTo>
                    <a:cubicBezTo>
                      <a:pt x="654586" y="89578"/>
                      <a:pt x="656476" y="87390"/>
                      <a:pt x="656334" y="84865"/>
                    </a:cubicBezTo>
                    <a:lnTo>
                      <a:pt x="656334" y="82405"/>
                    </a:lnTo>
                    <a:cubicBezTo>
                      <a:pt x="655906" y="79828"/>
                      <a:pt x="654042" y="77718"/>
                      <a:pt x="651543" y="76967"/>
                    </a:cubicBezTo>
                    <a:cubicBezTo>
                      <a:pt x="649731" y="76320"/>
                      <a:pt x="649213" y="74766"/>
                      <a:pt x="649213" y="71918"/>
                    </a:cubicBezTo>
                    <a:lnTo>
                      <a:pt x="649213" y="4851"/>
                    </a:lnTo>
                    <a:cubicBezTo>
                      <a:pt x="649213" y="2132"/>
                      <a:pt x="647011" y="-69"/>
                      <a:pt x="644293" y="-69"/>
                    </a:cubicBezTo>
                    <a:lnTo>
                      <a:pt x="636783" y="-69"/>
                    </a:lnTo>
                    <a:cubicBezTo>
                      <a:pt x="634064" y="-69"/>
                      <a:pt x="631863" y="2132"/>
                      <a:pt x="631863" y="4851"/>
                    </a:cubicBezTo>
                    <a:lnTo>
                      <a:pt x="631863" y="71270"/>
                    </a:lnTo>
                    <a:cubicBezTo>
                      <a:pt x="631863" y="84865"/>
                      <a:pt x="634064" y="90950"/>
                      <a:pt x="647141" y="90950"/>
                    </a:cubicBezTo>
                    <a:cubicBezTo>
                      <a:pt x="648863" y="91093"/>
                      <a:pt x="650598" y="91093"/>
                      <a:pt x="652320" y="90950"/>
                    </a:cubicBezTo>
                    <a:moveTo>
                      <a:pt x="602085" y="82534"/>
                    </a:moveTo>
                    <a:lnTo>
                      <a:pt x="602085" y="83958"/>
                    </a:lnTo>
                    <a:cubicBezTo>
                      <a:pt x="602745" y="86781"/>
                      <a:pt x="605269" y="88762"/>
                      <a:pt x="608170" y="88749"/>
                    </a:cubicBezTo>
                    <a:lnTo>
                      <a:pt x="612442" y="88749"/>
                    </a:lnTo>
                    <a:cubicBezTo>
                      <a:pt x="615162" y="88749"/>
                      <a:pt x="617362" y="86548"/>
                      <a:pt x="617362" y="83829"/>
                    </a:cubicBezTo>
                    <a:lnTo>
                      <a:pt x="617362" y="30745"/>
                    </a:lnTo>
                    <a:cubicBezTo>
                      <a:pt x="617362" y="28026"/>
                      <a:pt x="615162" y="25825"/>
                      <a:pt x="612442" y="25825"/>
                    </a:cubicBezTo>
                    <a:lnTo>
                      <a:pt x="604933" y="25825"/>
                    </a:lnTo>
                    <a:cubicBezTo>
                      <a:pt x="602214" y="25825"/>
                      <a:pt x="600013" y="28026"/>
                      <a:pt x="600013" y="30745"/>
                    </a:cubicBezTo>
                    <a:lnTo>
                      <a:pt x="600013" y="72306"/>
                    </a:lnTo>
                    <a:cubicBezTo>
                      <a:pt x="597631" y="74662"/>
                      <a:pt x="594433" y="76009"/>
                      <a:pt x="591079" y="76061"/>
                    </a:cubicBezTo>
                    <a:cubicBezTo>
                      <a:pt x="587454" y="76061"/>
                      <a:pt x="585124" y="74766"/>
                      <a:pt x="585124" y="68552"/>
                    </a:cubicBezTo>
                    <a:lnTo>
                      <a:pt x="585124" y="30745"/>
                    </a:lnTo>
                    <a:cubicBezTo>
                      <a:pt x="585124" y="28026"/>
                      <a:pt x="582922" y="25825"/>
                      <a:pt x="580204" y="25825"/>
                    </a:cubicBezTo>
                    <a:lnTo>
                      <a:pt x="572694" y="25825"/>
                    </a:lnTo>
                    <a:cubicBezTo>
                      <a:pt x="569975" y="25825"/>
                      <a:pt x="567774" y="28026"/>
                      <a:pt x="567774" y="30745"/>
                    </a:cubicBezTo>
                    <a:lnTo>
                      <a:pt x="567774" y="71918"/>
                    </a:lnTo>
                    <a:cubicBezTo>
                      <a:pt x="566661" y="80786"/>
                      <a:pt x="572966" y="88878"/>
                      <a:pt x="581835" y="89979"/>
                    </a:cubicBezTo>
                    <a:cubicBezTo>
                      <a:pt x="582962" y="90122"/>
                      <a:pt x="584114" y="90148"/>
                      <a:pt x="585253" y="90044"/>
                    </a:cubicBezTo>
                    <a:cubicBezTo>
                      <a:pt x="591688" y="90186"/>
                      <a:pt x="597825" y="87312"/>
                      <a:pt x="601826" y="82276"/>
                    </a:cubicBezTo>
                    <a:moveTo>
                      <a:pt x="556510" y="69328"/>
                    </a:moveTo>
                    <a:cubicBezTo>
                      <a:pt x="556510" y="56381"/>
                      <a:pt x="549000" y="52238"/>
                      <a:pt x="539420" y="49648"/>
                    </a:cubicBezTo>
                    <a:cubicBezTo>
                      <a:pt x="532428" y="47706"/>
                      <a:pt x="530486" y="47059"/>
                      <a:pt x="530486" y="43045"/>
                    </a:cubicBezTo>
                    <a:cubicBezTo>
                      <a:pt x="530486" y="39032"/>
                      <a:pt x="532946" y="38125"/>
                      <a:pt x="536830" y="38125"/>
                    </a:cubicBezTo>
                    <a:cubicBezTo>
                      <a:pt x="539717" y="38048"/>
                      <a:pt x="542605" y="38449"/>
                      <a:pt x="545376" y="39291"/>
                    </a:cubicBezTo>
                    <a:cubicBezTo>
                      <a:pt x="547978" y="40054"/>
                      <a:pt x="550722" y="38630"/>
                      <a:pt x="551590" y="36054"/>
                    </a:cubicBezTo>
                    <a:lnTo>
                      <a:pt x="552756" y="32558"/>
                    </a:lnTo>
                    <a:cubicBezTo>
                      <a:pt x="553610" y="29982"/>
                      <a:pt x="552225" y="27211"/>
                      <a:pt x="549648" y="26343"/>
                    </a:cubicBezTo>
                    <a:cubicBezTo>
                      <a:pt x="544883" y="24790"/>
                      <a:pt x="539886" y="24090"/>
                      <a:pt x="534888" y="24272"/>
                    </a:cubicBezTo>
                    <a:cubicBezTo>
                      <a:pt x="521941" y="24272"/>
                      <a:pt x="513655" y="30745"/>
                      <a:pt x="513655" y="43175"/>
                    </a:cubicBezTo>
                    <a:cubicBezTo>
                      <a:pt x="512774" y="52548"/>
                      <a:pt x="519261" y="61016"/>
                      <a:pt x="528544" y="62596"/>
                    </a:cubicBezTo>
                    <a:cubicBezTo>
                      <a:pt x="536572" y="64926"/>
                      <a:pt x="539290" y="65962"/>
                      <a:pt x="539290" y="70364"/>
                    </a:cubicBezTo>
                    <a:cubicBezTo>
                      <a:pt x="539290" y="74766"/>
                      <a:pt x="536572" y="75802"/>
                      <a:pt x="530745" y="75802"/>
                    </a:cubicBezTo>
                    <a:cubicBezTo>
                      <a:pt x="527159" y="75828"/>
                      <a:pt x="523611" y="75038"/>
                      <a:pt x="520387" y="73471"/>
                    </a:cubicBezTo>
                    <a:cubicBezTo>
                      <a:pt x="517966" y="72423"/>
                      <a:pt x="515143" y="73536"/>
                      <a:pt x="514082" y="75957"/>
                    </a:cubicBezTo>
                    <a:cubicBezTo>
                      <a:pt x="514069" y="75996"/>
                      <a:pt x="514056" y="76022"/>
                      <a:pt x="514043" y="76061"/>
                    </a:cubicBezTo>
                    <a:lnTo>
                      <a:pt x="512231" y="80074"/>
                    </a:lnTo>
                    <a:cubicBezTo>
                      <a:pt x="511311" y="82612"/>
                      <a:pt x="512490" y="85422"/>
                      <a:pt x="514949" y="86548"/>
                    </a:cubicBezTo>
                    <a:cubicBezTo>
                      <a:pt x="520879" y="88892"/>
                      <a:pt x="527210" y="90083"/>
                      <a:pt x="533593" y="90044"/>
                    </a:cubicBezTo>
                    <a:cubicBezTo>
                      <a:pt x="549519" y="90044"/>
                      <a:pt x="556510" y="82405"/>
                      <a:pt x="556510" y="69328"/>
                    </a:cubicBezTo>
                    <a:moveTo>
                      <a:pt x="486206" y="50813"/>
                    </a:moveTo>
                    <a:lnTo>
                      <a:pt x="470152" y="50813"/>
                    </a:lnTo>
                    <a:cubicBezTo>
                      <a:pt x="470152" y="39549"/>
                      <a:pt x="472612" y="36701"/>
                      <a:pt x="478179" y="36701"/>
                    </a:cubicBezTo>
                    <a:cubicBezTo>
                      <a:pt x="483746" y="36701"/>
                      <a:pt x="486077" y="40844"/>
                      <a:pt x="486206" y="50813"/>
                    </a:cubicBezTo>
                    <a:moveTo>
                      <a:pt x="499154" y="85512"/>
                    </a:moveTo>
                    <a:cubicBezTo>
                      <a:pt x="501381" y="84218"/>
                      <a:pt x="502145" y="81369"/>
                      <a:pt x="500850" y="79142"/>
                    </a:cubicBezTo>
                    <a:cubicBezTo>
                      <a:pt x="500811" y="79065"/>
                      <a:pt x="500759" y="78987"/>
                      <a:pt x="500707" y="78909"/>
                    </a:cubicBezTo>
                    <a:lnTo>
                      <a:pt x="498506" y="75543"/>
                    </a:lnTo>
                    <a:cubicBezTo>
                      <a:pt x="497004" y="73187"/>
                      <a:pt x="493923" y="72449"/>
                      <a:pt x="491514" y="73860"/>
                    </a:cubicBezTo>
                    <a:cubicBezTo>
                      <a:pt x="488628" y="75595"/>
                      <a:pt x="485300" y="76488"/>
                      <a:pt x="481934" y="76449"/>
                    </a:cubicBezTo>
                    <a:cubicBezTo>
                      <a:pt x="474295" y="76449"/>
                      <a:pt x="471188" y="73989"/>
                      <a:pt x="470669" y="62596"/>
                    </a:cubicBezTo>
                    <a:lnTo>
                      <a:pt x="502390" y="62596"/>
                    </a:lnTo>
                    <a:cubicBezTo>
                      <a:pt x="503672" y="62466"/>
                      <a:pt x="504670" y="61417"/>
                      <a:pt x="504721" y="60136"/>
                    </a:cubicBezTo>
                    <a:lnTo>
                      <a:pt x="504721" y="57546"/>
                    </a:lnTo>
                    <a:cubicBezTo>
                      <a:pt x="504721" y="34500"/>
                      <a:pt x="497341" y="24272"/>
                      <a:pt x="478826" y="24272"/>
                    </a:cubicBezTo>
                    <a:cubicBezTo>
                      <a:pt x="462383" y="24272"/>
                      <a:pt x="452932" y="33205"/>
                      <a:pt x="452932" y="56899"/>
                    </a:cubicBezTo>
                    <a:cubicBezTo>
                      <a:pt x="452932" y="80592"/>
                      <a:pt x="462383" y="90044"/>
                      <a:pt x="483358" y="90044"/>
                    </a:cubicBezTo>
                    <a:cubicBezTo>
                      <a:pt x="489275" y="90122"/>
                      <a:pt x="495114" y="88555"/>
                      <a:pt x="500190" y="85512"/>
                    </a:cubicBezTo>
                    <a:moveTo>
                      <a:pt x="423412" y="88490"/>
                    </a:moveTo>
                    <a:cubicBezTo>
                      <a:pt x="426131" y="88490"/>
                      <a:pt x="428332" y="86289"/>
                      <a:pt x="428332" y="83570"/>
                    </a:cubicBezTo>
                    <a:lnTo>
                      <a:pt x="428332" y="43822"/>
                    </a:lnTo>
                    <a:cubicBezTo>
                      <a:pt x="430896" y="41764"/>
                      <a:pt x="434119" y="40715"/>
                      <a:pt x="437395" y="40844"/>
                    </a:cubicBezTo>
                    <a:cubicBezTo>
                      <a:pt x="438547" y="40650"/>
                      <a:pt x="439739" y="40650"/>
                      <a:pt x="440891" y="40844"/>
                    </a:cubicBezTo>
                    <a:cubicBezTo>
                      <a:pt x="442341" y="41220"/>
                      <a:pt x="443830" y="40352"/>
                      <a:pt x="444205" y="38889"/>
                    </a:cubicBezTo>
                    <a:cubicBezTo>
                      <a:pt x="444231" y="38811"/>
                      <a:pt x="444244" y="38734"/>
                      <a:pt x="444257" y="38643"/>
                    </a:cubicBezTo>
                    <a:lnTo>
                      <a:pt x="446329" y="26990"/>
                    </a:lnTo>
                    <a:cubicBezTo>
                      <a:pt x="446549" y="25800"/>
                      <a:pt x="445759" y="24647"/>
                      <a:pt x="444568" y="24427"/>
                    </a:cubicBezTo>
                    <a:cubicBezTo>
                      <a:pt x="444503" y="24414"/>
                      <a:pt x="444452" y="24401"/>
                      <a:pt x="444387" y="24401"/>
                    </a:cubicBezTo>
                    <a:lnTo>
                      <a:pt x="441797" y="24401"/>
                    </a:lnTo>
                    <a:cubicBezTo>
                      <a:pt x="435738" y="24440"/>
                      <a:pt x="430106" y="27495"/>
                      <a:pt x="426778" y="32558"/>
                    </a:cubicBezTo>
                    <a:lnTo>
                      <a:pt x="426778" y="30227"/>
                    </a:lnTo>
                    <a:cubicBezTo>
                      <a:pt x="426209" y="27405"/>
                      <a:pt x="423709" y="25385"/>
                      <a:pt x="420823" y="25437"/>
                    </a:cubicBezTo>
                    <a:lnTo>
                      <a:pt x="416550" y="25437"/>
                    </a:lnTo>
                    <a:cubicBezTo>
                      <a:pt x="413831" y="25437"/>
                      <a:pt x="411630" y="27638"/>
                      <a:pt x="411630" y="30357"/>
                    </a:cubicBezTo>
                    <a:lnTo>
                      <a:pt x="411630" y="83182"/>
                    </a:lnTo>
                    <a:cubicBezTo>
                      <a:pt x="411630" y="85901"/>
                      <a:pt x="413831" y="88102"/>
                      <a:pt x="416550" y="88102"/>
                    </a:cubicBezTo>
                    <a:close/>
                    <a:moveTo>
                      <a:pt x="354014" y="50813"/>
                    </a:moveTo>
                    <a:lnTo>
                      <a:pt x="337830" y="50813"/>
                    </a:lnTo>
                    <a:cubicBezTo>
                      <a:pt x="337830" y="39549"/>
                      <a:pt x="340290" y="36701"/>
                      <a:pt x="345857" y="36701"/>
                    </a:cubicBezTo>
                    <a:cubicBezTo>
                      <a:pt x="351426" y="36701"/>
                      <a:pt x="353756" y="40844"/>
                      <a:pt x="354014" y="50813"/>
                    </a:cubicBezTo>
                    <a:moveTo>
                      <a:pt x="366314" y="85512"/>
                    </a:moveTo>
                    <a:cubicBezTo>
                      <a:pt x="368541" y="84218"/>
                      <a:pt x="369305" y="81369"/>
                      <a:pt x="368010" y="79142"/>
                    </a:cubicBezTo>
                    <a:cubicBezTo>
                      <a:pt x="367972" y="79065"/>
                      <a:pt x="367920" y="78987"/>
                      <a:pt x="367868" y="78909"/>
                    </a:cubicBezTo>
                    <a:lnTo>
                      <a:pt x="365667" y="75543"/>
                    </a:lnTo>
                    <a:cubicBezTo>
                      <a:pt x="364165" y="73187"/>
                      <a:pt x="361084" y="72449"/>
                      <a:pt x="358676" y="73860"/>
                    </a:cubicBezTo>
                    <a:cubicBezTo>
                      <a:pt x="355788" y="75595"/>
                      <a:pt x="352461" y="76488"/>
                      <a:pt x="349094" y="76449"/>
                    </a:cubicBezTo>
                    <a:cubicBezTo>
                      <a:pt x="341456" y="76449"/>
                      <a:pt x="338349" y="73989"/>
                      <a:pt x="337830" y="62596"/>
                    </a:cubicBezTo>
                    <a:lnTo>
                      <a:pt x="369163" y="62596"/>
                    </a:lnTo>
                    <a:cubicBezTo>
                      <a:pt x="370445" y="62466"/>
                      <a:pt x="371441" y="61417"/>
                      <a:pt x="371494" y="60136"/>
                    </a:cubicBezTo>
                    <a:lnTo>
                      <a:pt x="371494" y="57546"/>
                    </a:lnTo>
                    <a:cubicBezTo>
                      <a:pt x="371494" y="34500"/>
                      <a:pt x="364114" y="24272"/>
                      <a:pt x="345599" y="24272"/>
                    </a:cubicBezTo>
                    <a:cubicBezTo>
                      <a:pt x="329285" y="24272"/>
                      <a:pt x="319704" y="33205"/>
                      <a:pt x="319704" y="56899"/>
                    </a:cubicBezTo>
                    <a:cubicBezTo>
                      <a:pt x="319704" y="80592"/>
                      <a:pt x="329156" y="90044"/>
                      <a:pt x="350130" y="90044"/>
                    </a:cubicBezTo>
                    <a:cubicBezTo>
                      <a:pt x="356048" y="90122"/>
                      <a:pt x="361887" y="88555"/>
                      <a:pt x="366962" y="85512"/>
                    </a:cubicBezTo>
                    <a:moveTo>
                      <a:pt x="273871" y="57546"/>
                    </a:moveTo>
                    <a:cubicBezTo>
                      <a:pt x="273871" y="41491"/>
                      <a:pt x="275424" y="38125"/>
                      <a:pt x="282287" y="38125"/>
                    </a:cubicBezTo>
                    <a:cubicBezTo>
                      <a:pt x="285329" y="38190"/>
                      <a:pt x="288243" y="39394"/>
                      <a:pt x="290444" y="41491"/>
                    </a:cubicBezTo>
                    <a:lnTo>
                      <a:pt x="290444" y="72824"/>
                    </a:lnTo>
                    <a:cubicBezTo>
                      <a:pt x="288010" y="75038"/>
                      <a:pt x="284811" y="76242"/>
                      <a:pt x="281510" y="76190"/>
                    </a:cubicBezTo>
                    <a:cubicBezTo>
                      <a:pt x="275295" y="76190"/>
                      <a:pt x="273871" y="73083"/>
                      <a:pt x="273871" y="57546"/>
                    </a:cubicBezTo>
                    <a:moveTo>
                      <a:pt x="292127" y="82534"/>
                    </a:moveTo>
                    <a:lnTo>
                      <a:pt x="292127" y="83700"/>
                    </a:lnTo>
                    <a:cubicBezTo>
                      <a:pt x="292787" y="86522"/>
                      <a:pt x="295311" y="88503"/>
                      <a:pt x="298212" y="88490"/>
                    </a:cubicBezTo>
                    <a:lnTo>
                      <a:pt x="302484" y="88490"/>
                    </a:lnTo>
                    <a:cubicBezTo>
                      <a:pt x="305204" y="88490"/>
                      <a:pt x="307404" y="86289"/>
                      <a:pt x="307404" y="83570"/>
                    </a:cubicBezTo>
                    <a:lnTo>
                      <a:pt x="307404" y="4851"/>
                    </a:lnTo>
                    <a:cubicBezTo>
                      <a:pt x="307404" y="2132"/>
                      <a:pt x="305204" y="-69"/>
                      <a:pt x="302484" y="-69"/>
                    </a:cubicBezTo>
                    <a:lnTo>
                      <a:pt x="294975" y="-69"/>
                    </a:lnTo>
                    <a:cubicBezTo>
                      <a:pt x="292308" y="-4"/>
                      <a:pt x="290184" y="2184"/>
                      <a:pt x="290184" y="4851"/>
                    </a:cubicBezTo>
                    <a:lnTo>
                      <a:pt x="290184" y="30745"/>
                    </a:lnTo>
                    <a:cubicBezTo>
                      <a:pt x="286326" y="27030"/>
                      <a:pt x="281173" y="24945"/>
                      <a:pt x="275813" y="24919"/>
                    </a:cubicBezTo>
                    <a:cubicBezTo>
                      <a:pt x="261700" y="24919"/>
                      <a:pt x="254968" y="32299"/>
                      <a:pt x="254968" y="58453"/>
                    </a:cubicBezTo>
                    <a:cubicBezTo>
                      <a:pt x="254968" y="84606"/>
                      <a:pt x="263255" y="90691"/>
                      <a:pt x="276460" y="90691"/>
                    </a:cubicBezTo>
                    <a:cubicBezTo>
                      <a:pt x="282468" y="90678"/>
                      <a:pt x="288152" y="87908"/>
                      <a:pt x="291868" y="83182"/>
                    </a:cubicBezTo>
                    <a:moveTo>
                      <a:pt x="197612" y="89138"/>
                    </a:moveTo>
                    <a:cubicBezTo>
                      <a:pt x="200279" y="89073"/>
                      <a:pt x="202402" y="86885"/>
                      <a:pt x="202402" y="84218"/>
                    </a:cubicBezTo>
                    <a:lnTo>
                      <a:pt x="202402" y="44469"/>
                    </a:lnTo>
                    <a:cubicBezTo>
                      <a:pt x="205004" y="42398"/>
                      <a:pt x="208267" y="41336"/>
                      <a:pt x="211594" y="41491"/>
                    </a:cubicBezTo>
                    <a:cubicBezTo>
                      <a:pt x="212708" y="41297"/>
                      <a:pt x="213847" y="41297"/>
                      <a:pt x="214961" y="41491"/>
                    </a:cubicBezTo>
                    <a:cubicBezTo>
                      <a:pt x="216411" y="41867"/>
                      <a:pt x="217900" y="40999"/>
                      <a:pt x="218276" y="39536"/>
                    </a:cubicBezTo>
                    <a:cubicBezTo>
                      <a:pt x="218301" y="39459"/>
                      <a:pt x="218314" y="39381"/>
                      <a:pt x="218327" y="39291"/>
                    </a:cubicBezTo>
                    <a:lnTo>
                      <a:pt x="220528" y="27638"/>
                    </a:lnTo>
                    <a:cubicBezTo>
                      <a:pt x="220684" y="26356"/>
                      <a:pt x="219764" y="25204"/>
                      <a:pt x="218483" y="25048"/>
                    </a:cubicBezTo>
                    <a:cubicBezTo>
                      <a:pt x="218469" y="25048"/>
                      <a:pt x="218469" y="25048"/>
                      <a:pt x="218457" y="25048"/>
                    </a:cubicBezTo>
                    <a:lnTo>
                      <a:pt x="215997" y="25048"/>
                    </a:lnTo>
                    <a:cubicBezTo>
                      <a:pt x="209898" y="25075"/>
                      <a:pt x="204214" y="28130"/>
                      <a:pt x="200849" y="33205"/>
                    </a:cubicBezTo>
                    <a:lnTo>
                      <a:pt x="200849" y="30875"/>
                    </a:lnTo>
                    <a:cubicBezTo>
                      <a:pt x="200291" y="28052"/>
                      <a:pt x="197780" y="26032"/>
                      <a:pt x="194892" y="26084"/>
                    </a:cubicBezTo>
                    <a:lnTo>
                      <a:pt x="190620" y="26084"/>
                    </a:lnTo>
                    <a:cubicBezTo>
                      <a:pt x="187901" y="26084"/>
                      <a:pt x="185700" y="28285"/>
                      <a:pt x="185700" y="31004"/>
                    </a:cubicBezTo>
                    <a:lnTo>
                      <a:pt x="185700" y="83829"/>
                    </a:lnTo>
                    <a:cubicBezTo>
                      <a:pt x="185700" y="86548"/>
                      <a:pt x="187901" y="88749"/>
                      <a:pt x="190620" y="88749"/>
                    </a:cubicBezTo>
                    <a:close/>
                    <a:moveTo>
                      <a:pt x="155791" y="51461"/>
                    </a:moveTo>
                    <a:lnTo>
                      <a:pt x="139607" y="51461"/>
                    </a:lnTo>
                    <a:cubicBezTo>
                      <a:pt x="139607" y="40197"/>
                      <a:pt x="142197" y="37349"/>
                      <a:pt x="147635" y="37349"/>
                    </a:cubicBezTo>
                    <a:cubicBezTo>
                      <a:pt x="153073" y="37349"/>
                      <a:pt x="155533" y="41491"/>
                      <a:pt x="155791" y="51461"/>
                    </a:cubicBezTo>
                    <a:moveTo>
                      <a:pt x="168092" y="86160"/>
                    </a:moveTo>
                    <a:cubicBezTo>
                      <a:pt x="170318" y="84865"/>
                      <a:pt x="171083" y="82016"/>
                      <a:pt x="169787" y="79790"/>
                    </a:cubicBezTo>
                    <a:cubicBezTo>
                      <a:pt x="169749" y="79712"/>
                      <a:pt x="169697" y="79634"/>
                      <a:pt x="169645" y="79556"/>
                    </a:cubicBezTo>
                    <a:lnTo>
                      <a:pt x="167574" y="76190"/>
                    </a:lnTo>
                    <a:cubicBezTo>
                      <a:pt x="166072" y="73834"/>
                      <a:pt x="162991" y="73096"/>
                      <a:pt x="160582" y="74507"/>
                    </a:cubicBezTo>
                    <a:cubicBezTo>
                      <a:pt x="157630" y="76229"/>
                      <a:pt x="154277" y="77122"/>
                      <a:pt x="150871" y="77096"/>
                    </a:cubicBezTo>
                    <a:cubicBezTo>
                      <a:pt x="143233" y="77096"/>
                      <a:pt x="140126" y="74637"/>
                      <a:pt x="139607" y="63243"/>
                    </a:cubicBezTo>
                    <a:lnTo>
                      <a:pt x="170940" y="63243"/>
                    </a:lnTo>
                    <a:cubicBezTo>
                      <a:pt x="172247" y="63178"/>
                      <a:pt x="173271" y="62091"/>
                      <a:pt x="173271" y="60783"/>
                    </a:cubicBezTo>
                    <a:lnTo>
                      <a:pt x="173271" y="58193"/>
                    </a:lnTo>
                    <a:cubicBezTo>
                      <a:pt x="173271" y="35147"/>
                      <a:pt x="165891" y="24919"/>
                      <a:pt x="147376" y="24919"/>
                    </a:cubicBezTo>
                    <a:cubicBezTo>
                      <a:pt x="131062" y="24919"/>
                      <a:pt x="121482" y="33853"/>
                      <a:pt x="121482" y="57546"/>
                    </a:cubicBezTo>
                    <a:cubicBezTo>
                      <a:pt x="121482" y="81240"/>
                      <a:pt x="130933" y="90691"/>
                      <a:pt x="151907" y="90691"/>
                    </a:cubicBezTo>
                    <a:cubicBezTo>
                      <a:pt x="157825" y="90782"/>
                      <a:pt x="163664" y="89202"/>
                      <a:pt x="168739" y="86160"/>
                    </a:cubicBezTo>
                    <a:moveTo>
                      <a:pt x="91055" y="89138"/>
                    </a:moveTo>
                    <a:cubicBezTo>
                      <a:pt x="94020" y="89138"/>
                      <a:pt x="96674" y="87273"/>
                      <a:pt x="97658" y="84476"/>
                    </a:cubicBezTo>
                    <a:lnTo>
                      <a:pt x="115138" y="31134"/>
                    </a:lnTo>
                    <a:cubicBezTo>
                      <a:pt x="115785" y="29308"/>
                      <a:pt x="114826" y="27314"/>
                      <a:pt x="113014" y="26667"/>
                    </a:cubicBezTo>
                    <a:cubicBezTo>
                      <a:pt x="112613" y="26537"/>
                      <a:pt x="112198" y="26460"/>
                      <a:pt x="111771" y="26473"/>
                    </a:cubicBezTo>
                    <a:lnTo>
                      <a:pt x="101025" y="26473"/>
                    </a:lnTo>
                    <a:cubicBezTo>
                      <a:pt x="98151" y="26473"/>
                      <a:pt x="95612" y="28376"/>
                      <a:pt x="94810" y="31134"/>
                    </a:cubicBezTo>
                    <a:lnTo>
                      <a:pt x="89761" y="48483"/>
                    </a:lnTo>
                    <a:cubicBezTo>
                      <a:pt x="88077" y="54788"/>
                      <a:pt x="86783" y="61185"/>
                      <a:pt x="85877" y="67645"/>
                    </a:cubicBezTo>
                    <a:lnTo>
                      <a:pt x="85877" y="67645"/>
                    </a:lnTo>
                    <a:cubicBezTo>
                      <a:pt x="84581" y="61690"/>
                      <a:pt x="82898" y="53403"/>
                      <a:pt x="81733" y="49648"/>
                    </a:cubicBezTo>
                    <a:lnTo>
                      <a:pt x="76425" y="31134"/>
                    </a:lnTo>
                    <a:cubicBezTo>
                      <a:pt x="75532" y="28376"/>
                      <a:pt x="72981" y="26499"/>
                      <a:pt x="70080" y="26473"/>
                    </a:cubicBezTo>
                    <a:lnTo>
                      <a:pt x="61794" y="26473"/>
                    </a:lnTo>
                    <a:cubicBezTo>
                      <a:pt x="59788" y="26537"/>
                      <a:pt x="58221" y="28207"/>
                      <a:pt x="58273" y="30202"/>
                    </a:cubicBezTo>
                    <a:cubicBezTo>
                      <a:pt x="58285" y="30525"/>
                      <a:pt x="58338" y="30836"/>
                      <a:pt x="58428" y="31134"/>
                    </a:cubicBezTo>
                    <a:lnTo>
                      <a:pt x="76684" y="84476"/>
                    </a:lnTo>
                    <a:cubicBezTo>
                      <a:pt x="77629" y="87260"/>
                      <a:pt x="80231" y="89125"/>
                      <a:pt x="83157" y="89138"/>
                    </a:cubicBezTo>
                    <a:close/>
                    <a:moveTo>
                      <a:pt x="18162" y="57935"/>
                    </a:moveTo>
                    <a:cubicBezTo>
                      <a:pt x="18162" y="41362"/>
                      <a:pt x="19845" y="37737"/>
                      <a:pt x="26707" y="37737"/>
                    </a:cubicBezTo>
                    <a:cubicBezTo>
                      <a:pt x="33569" y="37737"/>
                      <a:pt x="35511" y="40974"/>
                      <a:pt x="35511" y="57546"/>
                    </a:cubicBezTo>
                    <a:cubicBezTo>
                      <a:pt x="35511" y="74119"/>
                      <a:pt x="33569" y="78003"/>
                      <a:pt x="26837" y="78003"/>
                    </a:cubicBezTo>
                    <a:cubicBezTo>
                      <a:pt x="20104" y="78003"/>
                      <a:pt x="18162" y="73989"/>
                      <a:pt x="18162" y="57935"/>
                    </a:cubicBezTo>
                    <a:moveTo>
                      <a:pt x="53896" y="57935"/>
                    </a:moveTo>
                    <a:cubicBezTo>
                      <a:pt x="53896" y="34371"/>
                      <a:pt x="44056" y="24919"/>
                      <a:pt x="26707" y="24919"/>
                    </a:cubicBezTo>
                    <a:cubicBezTo>
                      <a:pt x="9358" y="24919"/>
                      <a:pt x="-482" y="33982"/>
                      <a:pt x="-482" y="57546"/>
                    </a:cubicBezTo>
                    <a:cubicBezTo>
                      <a:pt x="-482" y="81110"/>
                      <a:pt x="9487" y="90691"/>
                      <a:pt x="26707" y="90691"/>
                    </a:cubicBezTo>
                    <a:cubicBezTo>
                      <a:pt x="43928" y="90691"/>
                      <a:pt x="53896" y="81499"/>
                      <a:pt x="53896" y="57935"/>
                    </a:cubicBezTo>
                  </a:path>
                </a:pathLst>
              </a:custGeom>
              <a:solidFill>
                <a:srgbClr val="3C3C3B"/>
              </a:solidFill>
              <a:ln w="12937" cap="flat">
                <a:noFill/>
                <a:prstDash val="solid"/>
                <a:miter/>
              </a:ln>
            </p:spPr>
            <p:txBody>
              <a:bodyPr rtlCol="0" anchor="ctr"/>
              <a:lstStyle/>
              <a:p>
                <a:endParaRPr lang="nl-NL"/>
              </a:p>
            </p:txBody>
          </p:sp>
          <p:sp>
            <p:nvSpPr>
              <p:cNvPr id="156" name="Vrije vorm: vorm 155">
                <a:extLst>
                  <a:ext uri="{FF2B5EF4-FFF2-40B4-BE49-F238E27FC236}">
                    <a16:creationId xmlns:a16="http://schemas.microsoft.com/office/drawing/2014/main" id="{65A35AF4-CBEE-4164-9939-EAF52FF78E1D}"/>
                  </a:ext>
                </a:extLst>
              </p:cNvPr>
              <p:cNvSpPr/>
              <p:nvPr/>
            </p:nvSpPr>
            <p:spPr>
              <a:xfrm>
                <a:off x="8249453" y="5288023"/>
                <a:ext cx="1097411" cy="116009"/>
              </a:xfrm>
              <a:custGeom>
                <a:avLst/>
                <a:gdLst>
                  <a:gd name="connsiteX0" fmla="*/ 1059641 w 1097411"/>
                  <a:gd name="connsiteY0" fmla="*/ 48355 h 116009"/>
                  <a:gd name="connsiteX1" fmla="*/ 1067669 w 1097411"/>
                  <a:gd name="connsiteY1" fmla="*/ 39292 h 116009"/>
                  <a:gd name="connsiteX2" fmla="*/ 1076085 w 1097411"/>
                  <a:gd name="connsiteY2" fmla="*/ 48485 h 116009"/>
                  <a:gd name="connsiteX3" fmla="*/ 1067669 w 1097411"/>
                  <a:gd name="connsiteY3" fmla="*/ 57289 h 116009"/>
                  <a:gd name="connsiteX4" fmla="*/ 1059641 w 1097411"/>
                  <a:gd name="connsiteY4" fmla="*/ 48355 h 116009"/>
                  <a:gd name="connsiteX5" fmla="*/ 1068575 w 1097411"/>
                  <a:gd name="connsiteY5" fmla="*/ 89916 h 116009"/>
                  <a:gd name="connsiteX6" fmla="*/ 1079451 w 1097411"/>
                  <a:gd name="connsiteY6" fmla="*/ 96001 h 116009"/>
                  <a:gd name="connsiteX7" fmla="*/ 1067281 w 1097411"/>
                  <a:gd name="connsiteY7" fmla="*/ 103899 h 116009"/>
                  <a:gd name="connsiteX8" fmla="*/ 1055887 w 1097411"/>
                  <a:gd name="connsiteY8" fmla="*/ 96260 h 116009"/>
                  <a:gd name="connsiteX9" fmla="*/ 1057181 w 1097411"/>
                  <a:gd name="connsiteY9" fmla="*/ 89916 h 116009"/>
                  <a:gd name="connsiteX10" fmla="*/ 1096800 w 1097411"/>
                  <a:gd name="connsiteY10" fmla="*/ 93541 h 116009"/>
                  <a:gd name="connsiteX11" fmla="*/ 1074919 w 1097411"/>
                  <a:gd name="connsiteY11" fmla="*/ 75674 h 116009"/>
                  <a:gd name="connsiteX12" fmla="*/ 1063267 w 1097411"/>
                  <a:gd name="connsiteY12" fmla="*/ 75674 h 116009"/>
                  <a:gd name="connsiteX13" fmla="*/ 1059253 w 1097411"/>
                  <a:gd name="connsiteY13" fmla="*/ 72567 h 116009"/>
                  <a:gd name="connsiteX14" fmla="*/ 1061065 w 1097411"/>
                  <a:gd name="connsiteY14" fmla="*/ 67906 h 116009"/>
                  <a:gd name="connsiteX15" fmla="*/ 1067669 w 1097411"/>
                  <a:gd name="connsiteY15" fmla="*/ 67906 h 116009"/>
                  <a:gd name="connsiteX16" fmla="*/ 1092269 w 1097411"/>
                  <a:gd name="connsiteY16" fmla="*/ 48614 h 116009"/>
                  <a:gd name="connsiteX17" fmla="*/ 1090456 w 1097411"/>
                  <a:gd name="connsiteY17" fmla="*/ 39551 h 116009"/>
                  <a:gd name="connsiteX18" fmla="*/ 1092657 w 1097411"/>
                  <a:gd name="connsiteY18" fmla="*/ 38774 h 116009"/>
                  <a:gd name="connsiteX19" fmla="*/ 1096541 w 1097411"/>
                  <a:gd name="connsiteY19" fmla="*/ 32819 h 116009"/>
                  <a:gd name="connsiteX20" fmla="*/ 1096541 w 1097411"/>
                  <a:gd name="connsiteY20" fmla="*/ 32819 h 116009"/>
                  <a:gd name="connsiteX21" fmla="*/ 1092269 w 1097411"/>
                  <a:gd name="connsiteY21" fmla="*/ 28546 h 116009"/>
                  <a:gd name="connsiteX22" fmla="*/ 1077638 w 1097411"/>
                  <a:gd name="connsiteY22" fmla="*/ 28546 h 116009"/>
                  <a:gd name="connsiteX23" fmla="*/ 1067798 w 1097411"/>
                  <a:gd name="connsiteY23" fmla="*/ 27122 h 116009"/>
                  <a:gd name="connsiteX24" fmla="*/ 1043198 w 1097411"/>
                  <a:gd name="connsiteY24" fmla="*/ 47837 h 116009"/>
                  <a:gd name="connsiteX25" fmla="*/ 1050837 w 1097411"/>
                  <a:gd name="connsiteY25" fmla="*/ 64410 h 116009"/>
                  <a:gd name="connsiteX26" fmla="*/ 1043846 w 1097411"/>
                  <a:gd name="connsiteY26" fmla="*/ 77357 h 116009"/>
                  <a:gd name="connsiteX27" fmla="*/ 1049154 w 1097411"/>
                  <a:gd name="connsiteY27" fmla="*/ 87974 h 116009"/>
                  <a:gd name="connsiteX28" fmla="*/ 1040997 w 1097411"/>
                  <a:gd name="connsiteY28" fmla="*/ 99627 h 116009"/>
                  <a:gd name="connsiteX29" fmla="*/ 1066892 w 1097411"/>
                  <a:gd name="connsiteY29" fmla="*/ 115940 h 116009"/>
                  <a:gd name="connsiteX30" fmla="*/ 1096930 w 1097411"/>
                  <a:gd name="connsiteY30" fmla="*/ 94059 h 116009"/>
                  <a:gd name="connsiteX31" fmla="*/ 993351 w 1097411"/>
                  <a:gd name="connsiteY31" fmla="*/ 91858 h 116009"/>
                  <a:gd name="connsiteX32" fmla="*/ 998271 w 1097411"/>
                  <a:gd name="connsiteY32" fmla="*/ 86938 h 116009"/>
                  <a:gd name="connsiteX33" fmla="*/ 998271 w 1097411"/>
                  <a:gd name="connsiteY33" fmla="*/ 45119 h 116009"/>
                  <a:gd name="connsiteX34" fmla="*/ 1007335 w 1097411"/>
                  <a:gd name="connsiteY34" fmla="*/ 41493 h 116009"/>
                  <a:gd name="connsiteX35" fmla="*/ 1013031 w 1097411"/>
                  <a:gd name="connsiteY35" fmla="*/ 48873 h 116009"/>
                  <a:gd name="connsiteX36" fmla="*/ 1013031 w 1097411"/>
                  <a:gd name="connsiteY36" fmla="*/ 86938 h 116009"/>
                  <a:gd name="connsiteX37" fmla="*/ 1017951 w 1097411"/>
                  <a:gd name="connsiteY37" fmla="*/ 91858 h 116009"/>
                  <a:gd name="connsiteX38" fmla="*/ 1025590 w 1097411"/>
                  <a:gd name="connsiteY38" fmla="*/ 91858 h 116009"/>
                  <a:gd name="connsiteX39" fmla="*/ 1030510 w 1097411"/>
                  <a:gd name="connsiteY39" fmla="*/ 86938 h 116009"/>
                  <a:gd name="connsiteX40" fmla="*/ 1030510 w 1097411"/>
                  <a:gd name="connsiteY40" fmla="*/ 44859 h 116009"/>
                  <a:gd name="connsiteX41" fmla="*/ 1014196 w 1097411"/>
                  <a:gd name="connsiteY41" fmla="*/ 27640 h 116009"/>
                  <a:gd name="connsiteX42" fmla="*/ 996588 w 1097411"/>
                  <a:gd name="connsiteY42" fmla="*/ 35279 h 116009"/>
                  <a:gd name="connsiteX43" fmla="*/ 996588 w 1097411"/>
                  <a:gd name="connsiteY43" fmla="*/ 33984 h 116009"/>
                  <a:gd name="connsiteX44" fmla="*/ 990374 w 1097411"/>
                  <a:gd name="connsiteY44" fmla="*/ 29193 h 116009"/>
                  <a:gd name="connsiteX45" fmla="*/ 986101 w 1097411"/>
                  <a:gd name="connsiteY45" fmla="*/ 29193 h 116009"/>
                  <a:gd name="connsiteX46" fmla="*/ 981181 w 1097411"/>
                  <a:gd name="connsiteY46" fmla="*/ 34113 h 116009"/>
                  <a:gd name="connsiteX47" fmla="*/ 981181 w 1097411"/>
                  <a:gd name="connsiteY47" fmla="*/ 86938 h 116009"/>
                  <a:gd name="connsiteX48" fmla="*/ 986101 w 1097411"/>
                  <a:gd name="connsiteY48" fmla="*/ 91858 h 116009"/>
                  <a:gd name="connsiteX49" fmla="*/ 967457 w 1097411"/>
                  <a:gd name="connsiteY49" fmla="*/ 11585 h 116009"/>
                  <a:gd name="connsiteX50" fmla="*/ 958199 w 1097411"/>
                  <a:gd name="connsiteY50" fmla="*/ -3 h 116009"/>
                  <a:gd name="connsiteX51" fmla="*/ 946612 w 1097411"/>
                  <a:gd name="connsiteY51" fmla="*/ 9254 h 116009"/>
                  <a:gd name="connsiteX52" fmla="*/ 946612 w 1097411"/>
                  <a:gd name="connsiteY52" fmla="*/ 11585 h 116009"/>
                  <a:gd name="connsiteX53" fmla="*/ 958199 w 1097411"/>
                  <a:gd name="connsiteY53" fmla="*/ 20842 h 116009"/>
                  <a:gd name="connsiteX54" fmla="*/ 967457 w 1097411"/>
                  <a:gd name="connsiteY54" fmla="*/ 11585 h 116009"/>
                  <a:gd name="connsiteX55" fmla="*/ 960853 w 1097411"/>
                  <a:gd name="connsiteY55" fmla="*/ 91858 h 116009"/>
                  <a:gd name="connsiteX56" fmla="*/ 965773 w 1097411"/>
                  <a:gd name="connsiteY56" fmla="*/ 86938 h 116009"/>
                  <a:gd name="connsiteX57" fmla="*/ 965773 w 1097411"/>
                  <a:gd name="connsiteY57" fmla="*/ 33595 h 116009"/>
                  <a:gd name="connsiteX58" fmla="*/ 960853 w 1097411"/>
                  <a:gd name="connsiteY58" fmla="*/ 28675 h 116009"/>
                  <a:gd name="connsiteX59" fmla="*/ 946093 w 1097411"/>
                  <a:gd name="connsiteY59" fmla="*/ 28675 h 116009"/>
                  <a:gd name="connsiteX60" fmla="*/ 941303 w 1097411"/>
                  <a:gd name="connsiteY60" fmla="*/ 33595 h 116009"/>
                  <a:gd name="connsiteX61" fmla="*/ 941303 w 1097411"/>
                  <a:gd name="connsiteY61" fmla="*/ 35019 h 116009"/>
                  <a:gd name="connsiteX62" fmla="*/ 945965 w 1097411"/>
                  <a:gd name="connsiteY62" fmla="*/ 41105 h 116009"/>
                  <a:gd name="connsiteX63" fmla="*/ 948295 w 1097411"/>
                  <a:gd name="connsiteY63" fmla="*/ 41752 h 116009"/>
                  <a:gd name="connsiteX64" fmla="*/ 948295 w 1097411"/>
                  <a:gd name="connsiteY64" fmla="*/ 86420 h 116009"/>
                  <a:gd name="connsiteX65" fmla="*/ 953215 w 1097411"/>
                  <a:gd name="connsiteY65" fmla="*/ 91340 h 116009"/>
                  <a:gd name="connsiteX66" fmla="*/ 931075 w 1097411"/>
                  <a:gd name="connsiteY66" fmla="*/ 92765 h 116009"/>
                  <a:gd name="connsiteX67" fmla="*/ 935231 w 1097411"/>
                  <a:gd name="connsiteY67" fmla="*/ 87896 h 116009"/>
                  <a:gd name="connsiteX68" fmla="*/ 935218 w 1097411"/>
                  <a:gd name="connsiteY68" fmla="*/ 87715 h 116009"/>
                  <a:gd name="connsiteX69" fmla="*/ 935218 w 1097411"/>
                  <a:gd name="connsiteY69" fmla="*/ 85255 h 116009"/>
                  <a:gd name="connsiteX70" fmla="*/ 930428 w 1097411"/>
                  <a:gd name="connsiteY70" fmla="*/ 79817 h 116009"/>
                  <a:gd name="connsiteX71" fmla="*/ 928097 w 1097411"/>
                  <a:gd name="connsiteY71" fmla="*/ 74768 h 116009"/>
                  <a:gd name="connsiteX72" fmla="*/ 928097 w 1097411"/>
                  <a:gd name="connsiteY72" fmla="*/ 7054 h 116009"/>
                  <a:gd name="connsiteX73" fmla="*/ 923177 w 1097411"/>
                  <a:gd name="connsiteY73" fmla="*/ 2134 h 116009"/>
                  <a:gd name="connsiteX74" fmla="*/ 915797 w 1097411"/>
                  <a:gd name="connsiteY74" fmla="*/ 2134 h 116009"/>
                  <a:gd name="connsiteX75" fmla="*/ 910877 w 1097411"/>
                  <a:gd name="connsiteY75" fmla="*/ 7054 h 116009"/>
                  <a:gd name="connsiteX76" fmla="*/ 910877 w 1097411"/>
                  <a:gd name="connsiteY76" fmla="*/ 73473 h 116009"/>
                  <a:gd name="connsiteX77" fmla="*/ 926025 w 1097411"/>
                  <a:gd name="connsiteY77" fmla="*/ 93153 h 116009"/>
                  <a:gd name="connsiteX78" fmla="*/ 931334 w 1097411"/>
                  <a:gd name="connsiteY78" fmla="*/ 93153 h 116009"/>
                  <a:gd name="connsiteX79" fmla="*/ 878639 w 1097411"/>
                  <a:gd name="connsiteY79" fmla="*/ 92247 h 116009"/>
                  <a:gd name="connsiteX80" fmla="*/ 883559 w 1097411"/>
                  <a:gd name="connsiteY80" fmla="*/ 87327 h 116009"/>
                  <a:gd name="connsiteX81" fmla="*/ 883559 w 1097411"/>
                  <a:gd name="connsiteY81" fmla="*/ 47578 h 116009"/>
                  <a:gd name="connsiteX82" fmla="*/ 892621 w 1097411"/>
                  <a:gd name="connsiteY82" fmla="*/ 44730 h 116009"/>
                  <a:gd name="connsiteX83" fmla="*/ 895987 w 1097411"/>
                  <a:gd name="connsiteY83" fmla="*/ 44730 h 116009"/>
                  <a:gd name="connsiteX84" fmla="*/ 899445 w 1097411"/>
                  <a:gd name="connsiteY84" fmla="*/ 42671 h 116009"/>
                  <a:gd name="connsiteX85" fmla="*/ 899483 w 1097411"/>
                  <a:gd name="connsiteY85" fmla="*/ 42529 h 116009"/>
                  <a:gd name="connsiteX86" fmla="*/ 901555 w 1097411"/>
                  <a:gd name="connsiteY86" fmla="*/ 31006 h 116009"/>
                  <a:gd name="connsiteX87" fmla="*/ 899794 w 1097411"/>
                  <a:gd name="connsiteY87" fmla="*/ 28442 h 116009"/>
                  <a:gd name="connsiteX88" fmla="*/ 899613 w 1097411"/>
                  <a:gd name="connsiteY88" fmla="*/ 28417 h 116009"/>
                  <a:gd name="connsiteX89" fmla="*/ 897023 w 1097411"/>
                  <a:gd name="connsiteY89" fmla="*/ 28417 h 116009"/>
                  <a:gd name="connsiteX90" fmla="*/ 881875 w 1097411"/>
                  <a:gd name="connsiteY90" fmla="*/ 36573 h 116009"/>
                  <a:gd name="connsiteX91" fmla="*/ 881875 w 1097411"/>
                  <a:gd name="connsiteY91" fmla="*/ 34243 h 116009"/>
                  <a:gd name="connsiteX92" fmla="*/ 875790 w 1097411"/>
                  <a:gd name="connsiteY92" fmla="*/ 29452 h 116009"/>
                  <a:gd name="connsiteX93" fmla="*/ 871518 w 1097411"/>
                  <a:gd name="connsiteY93" fmla="*/ 29452 h 116009"/>
                  <a:gd name="connsiteX94" fmla="*/ 866598 w 1097411"/>
                  <a:gd name="connsiteY94" fmla="*/ 34372 h 116009"/>
                  <a:gd name="connsiteX95" fmla="*/ 866598 w 1097411"/>
                  <a:gd name="connsiteY95" fmla="*/ 87197 h 116009"/>
                  <a:gd name="connsiteX96" fmla="*/ 871518 w 1097411"/>
                  <a:gd name="connsiteY96" fmla="*/ 92117 h 116009"/>
                  <a:gd name="connsiteX97" fmla="*/ 836818 w 1097411"/>
                  <a:gd name="connsiteY97" fmla="*/ 54570 h 116009"/>
                  <a:gd name="connsiteX98" fmla="*/ 820634 w 1097411"/>
                  <a:gd name="connsiteY98" fmla="*/ 54570 h 116009"/>
                  <a:gd name="connsiteX99" fmla="*/ 828662 w 1097411"/>
                  <a:gd name="connsiteY99" fmla="*/ 40457 h 116009"/>
                  <a:gd name="connsiteX100" fmla="*/ 836818 w 1097411"/>
                  <a:gd name="connsiteY100" fmla="*/ 54570 h 116009"/>
                  <a:gd name="connsiteX101" fmla="*/ 849118 w 1097411"/>
                  <a:gd name="connsiteY101" fmla="*/ 89269 h 116009"/>
                  <a:gd name="connsiteX102" fmla="*/ 850815 w 1097411"/>
                  <a:gd name="connsiteY102" fmla="*/ 82899 h 116009"/>
                  <a:gd name="connsiteX103" fmla="*/ 850672 w 1097411"/>
                  <a:gd name="connsiteY103" fmla="*/ 82666 h 116009"/>
                  <a:gd name="connsiteX104" fmla="*/ 847694 w 1097411"/>
                  <a:gd name="connsiteY104" fmla="*/ 78911 h 116009"/>
                  <a:gd name="connsiteX105" fmla="*/ 840703 w 1097411"/>
                  <a:gd name="connsiteY105" fmla="*/ 77228 h 116009"/>
                  <a:gd name="connsiteX106" fmla="*/ 830993 w 1097411"/>
                  <a:gd name="connsiteY106" fmla="*/ 79817 h 116009"/>
                  <a:gd name="connsiteX107" fmla="*/ 819729 w 1097411"/>
                  <a:gd name="connsiteY107" fmla="*/ 65964 h 116009"/>
                  <a:gd name="connsiteX108" fmla="*/ 851061 w 1097411"/>
                  <a:gd name="connsiteY108" fmla="*/ 65964 h 116009"/>
                  <a:gd name="connsiteX109" fmla="*/ 853391 w 1097411"/>
                  <a:gd name="connsiteY109" fmla="*/ 63633 h 116009"/>
                  <a:gd name="connsiteX110" fmla="*/ 853391 w 1097411"/>
                  <a:gd name="connsiteY110" fmla="*/ 63504 h 116009"/>
                  <a:gd name="connsiteX111" fmla="*/ 853391 w 1097411"/>
                  <a:gd name="connsiteY111" fmla="*/ 60914 h 116009"/>
                  <a:gd name="connsiteX112" fmla="*/ 827497 w 1097411"/>
                  <a:gd name="connsiteY112" fmla="*/ 27640 h 116009"/>
                  <a:gd name="connsiteX113" fmla="*/ 801602 w 1097411"/>
                  <a:gd name="connsiteY113" fmla="*/ 60267 h 116009"/>
                  <a:gd name="connsiteX114" fmla="*/ 832028 w 1097411"/>
                  <a:gd name="connsiteY114" fmla="*/ 93412 h 116009"/>
                  <a:gd name="connsiteX115" fmla="*/ 848860 w 1097411"/>
                  <a:gd name="connsiteY115" fmla="*/ 88880 h 116009"/>
                  <a:gd name="connsiteX116" fmla="*/ 775060 w 1097411"/>
                  <a:gd name="connsiteY116" fmla="*/ 54181 h 116009"/>
                  <a:gd name="connsiteX117" fmla="*/ 758358 w 1097411"/>
                  <a:gd name="connsiteY117" fmla="*/ 54181 h 116009"/>
                  <a:gd name="connsiteX118" fmla="*/ 766385 w 1097411"/>
                  <a:gd name="connsiteY118" fmla="*/ 40069 h 116009"/>
                  <a:gd name="connsiteX119" fmla="*/ 774542 w 1097411"/>
                  <a:gd name="connsiteY119" fmla="*/ 54181 h 116009"/>
                  <a:gd name="connsiteX120" fmla="*/ 786842 w 1097411"/>
                  <a:gd name="connsiteY120" fmla="*/ 88880 h 116009"/>
                  <a:gd name="connsiteX121" fmla="*/ 788539 w 1097411"/>
                  <a:gd name="connsiteY121" fmla="*/ 82510 h 116009"/>
                  <a:gd name="connsiteX122" fmla="*/ 788396 w 1097411"/>
                  <a:gd name="connsiteY122" fmla="*/ 82277 h 116009"/>
                  <a:gd name="connsiteX123" fmla="*/ 786195 w 1097411"/>
                  <a:gd name="connsiteY123" fmla="*/ 78911 h 116009"/>
                  <a:gd name="connsiteX124" fmla="*/ 779203 w 1097411"/>
                  <a:gd name="connsiteY124" fmla="*/ 77228 h 116009"/>
                  <a:gd name="connsiteX125" fmla="*/ 769622 w 1097411"/>
                  <a:gd name="connsiteY125" fmla="*/ 79817 h 116009"/>
                  <a:gd name="connsiteX126" fmla="*/ 758358 w 1097411"/>
                  <a:gd name="connsiteY126" fmla="*/ 65964 h 116009"/>
                  <a:gd name="connsiteX127" fmla="*/ 789691 w 1097411"/>
                  <a:gd name="connsiteY127" fmla="*/ 65964 h 116009"/>
                  <a:gd name="connsiteX128" fmla="*/ 792021 w 1097411"/>
                  <a:gd name="connsiteY128" fmla="*/ 63504 h 116009"/>
                  <a:gd name="connsiteX129" fmla="*/ 792021 w 1097411"/>
                  <a:gd name="connsiteY129" fmla="*/ 60914 h 116009"/>
                  <a:gd name="connsiteX130" fmla="*/ 766127 w 1097411"/>
                  <a:gd name="connsiteY130" fmla="*/ 27640 h 116009"/>
                  <a:gd name="connsiteX131" fmla="*/ 740232 w 1097411"/>
                  <a:gd name="connsiteY131" fmla="*/ 60267 h 116009"/>
                  <a:gd name="connsiteX132" fmla="*/ 770528 w 1097411"/>
                  <a:gd name="connsiteY132" fmla="*/ 93412 h 116009"/>
                  <a:gd name="connsiteX133" fmla="*/ 787489 w 1097411"/>
                  <a:gd name="connsiteY133" fmla="*/ 88880 h 116009"/>
                  <a:gd name="connsiteX134" fmla="*/ 728450 w 1097411"/>
                  <a:gd name="connsiteY134" fmla="*/ 92765 h 116009"/>
                  <a:gd name="connsiteX135" fmla="*/ 732606 w 1097411"/>
                  <a:gd name="connsiteY135" fmla="*/ 87896 h 116009"/>
                  <a:gd name="connsiteX136" fmla="*/ 732593 w 1097411"/>
                  <a:gd name="connsiteY136" fmla="*/ 87715 h 116009"/>
                  <a:gd name="connsiteX137" fmla="*/ 732593 w 1097411"/>
                  <a:gd name="connsiteY137" fmla="*/ 85255 h 116009"/>
                  <a:gd name="connsiteX138" fmla="*/ 727802 w 1097411"/>
                  <a:gd name="connsiteY138" fmla="*/ 79817 h 116009"/>
                  <a:gd name="connsiteX139" fmla="*/ 725472 w 1097411"/>
                  <a:gd name="connsiteY139" fmla="*/ 74768 h 116009"/>
                  <a:gd name="connsiteX140" fmla="*/ 725472 w 1097411"/>
                  <a:gd name="connsiteY140" fmla="*/ 7054 h 116009"/>
                  <a:gd name="connsiteX141" fmla="*/ 720552 w 1097411"/>
                  <a:gd name="connsiteY141" fmla="*/ 2134 h 116009"/>
                  <a:gd name="connsiteX142" fmla="*/ 713172 w 1097411"/>
                  <a:gd name="connsiteY142" fmla="*/ 2134 h 116009"/>
                  <a:gd name="connsiteX143" fmla="*/ 708252 w 1097411"/>
                  <a:gd name="connsiteY143" fmla="*/ 7054 h 116009"/>
                  <a:gd name="connsiteX144" fmla="*/ 708252 w 1097411"/>
                  <a:gd name="connsiteY144" fmla="*/ 73473 h 116009"/>
                  <a:gd name="connsiteX145" fmla="*/ 723401 w 1097411"/>
                  <a:gd name="connsiteY145" fmla="*/ 93153 h 116009"/>
                  <a:gd name="connsiteX146" fmla="*/ 728709 w 1097411"/>
                  <a:gd name="connsiteY146" fmla="*/ 93153 h 116009"/>
                  <a:gd name="connsiteX147" fmla="*/ 627591 w 1097411"/>
                  <a:gd name="connsiteY147" fmla="*/ 91858 h 116009"/>
                  <a:gd name="connsiteX148" fmla="*/ 632511 w 1097411"/>
                  <a:gd name="connsiteY148" fmla="*/ 86938 h 116009"/>
                  <a:gd name="connsiteX149" fmla="*/ 632511 w 1097411"/>
                  <a:gd name="connsiteY149" fmla="*/ 45119 h 116009"/>
                  <a:gd name="connsiteX150" fmla="*/ 641574 w 1097411"/>
                  <a:gd name="connsiteY150" fmla="*/ 41493 h 116009"/>
                  <a:gd name="connsiteX151" fmla="*/ 647400 w 1097411"/>
                  <a:gd name="connsiteY151" fmla="*/ 48873 h 116009"/>
                  <a:gd name="connsiteX152" fmla="*/ 647400 w 1097411"/>
                  <a:gd name="connsiteY152" fmla="*/ 86938 h 116009"/>
                  <a:gd name="connsiteX153" fmla="*/ 652191 w 1097411"/>
                  <a:gd name="connsiteY153" fmla="*/ 91858 h 116009"/>
                  <a:gd name="connsiteX154" fmla="*/ 659829 w 1097411"/>
                  <a:gd name="connsiteY154" fmla="*/ 91858 h 116009"/>
                  <a:gd name="connsiteX155" fmla="*/ 664749 w 1097411"/>
                  <a:gd name="connsiteY155" fmla="*/ 86938 h 116009"/>
                  <a:gd name="connsiteX156" fmla="*/ 664749 w 1097411"/>
                  <a:gd name="connsiteY156" fmla="*/ 44859 h 116009"/>
                  <a:gd name="connsiteX157" fmla="*/ 648435 w 1097411"/>
                  <a:gd name="connsiteY157" fmla="*/ 27640 h 116009"/>
                  <a:gd name="connsiteX158" fmla="*/ 630827 w 1097411"/>
                  <a:gd name="connsiteY158" fmla="*/ 35279 h 116009"/>
                  <a:gd name="connsiteX159" fmla="*/ 630827 w 1097411"/>
                  <a:gd name="connsiteY159" fmla="*/ 33984 h 116009"/>
                  <a:gd name="connsiteX160" fmla="*/ 624613 w 1097411"/>
                  <a:gd name="connsiteY160" fmla="*/ 29193 h 116009"/>
                  <a:gd name="connsiteX161" fmla="*/ 620340 w 1097411"/>
                  <a:gd name="connsiteY161" fmla="*/ 29193 h 116009"/>
                  <a:gd name="connsiteX162" fmla="*/ 615420 w 1097411"/>
                  <a:gd name="connsiteY162" fmla="*/ 34113 h 116009"/>
                  <a:gd name="connsiteX163" fmla="*/ 615420 w 1097411"/>
                  <a:gd name="connsiteY163" fmla="*/ 86938 h 116009"/>
                  <a:gd name="connsiteX164" fmla="*/ 620340 w 1097411"/>
                  <a:gd name="connsiteY164" fmla="*/ 91858 h 116009"/>
                  <a:gd name="connsiteX165" fmla="*/ 585771 w 1097411"/>
                  <a:gd name="connsiteY165" fmla="*/ 54181 h 116009"/>
                  <a:gd name="connsiteX166" fmla="*/ 569587 w 1097411"/>
                  <a:gd name="connsiteY166" fmla="*/ 54181 h 116009"/>
                  <a:gd name="connsiteX167" fmla="*/ 577744 w 1097411"/>
                  <a:gd name="connsiteY167" fmla="*/ 40069 h 116009"/>
                  <a:gd name="connsiteX168" fmla="*/ 585771 w 1097411"/>
                  <a:gd name="connsiteY168" fmla="*/ 54181 h 116009"/>
                  <a:gd name="connsiteX169" fmla="*/ 598718 w 1097411"/>
                  <a:gd name="connsiteY169" fmla="*/ 88880 h 116009"/>
                  <a:gd name="connsiteX170" fmla="*/ 600414 w 1097411"/>
                  <a:gd name="connsiteY170" fmla="*/ 82704 h 116009"/>
                  <a:gd name="connsiteX171" fmla="*/ 600142 w 1097411"/>
                  <a:gd name="connsiteY171" fmla="*/ 82277 h 116009"/>
                  <a:gd name="connsiteX172" fmla="*/ 598070 w 1097411"/>
                  <a:gd name="connsiteY172" fmla="*/ 78911 h 116009"/>
                  <a:gd name="connsiteX173" fmla="*/ 591079 w 1097411"/>
                  <a:gd name="connsiteY173" fmla="*/ 77228 h 116009"/>
                  <a:gd name="connsiteX174" fmla="*/ 581369 w 1097411"/>
                  <a:gd name="connsiteY174" fmla="*/ 79817 h 116009"/>
                  <a:gd name="connsiteX175" fmla="*/ 570105 w 1097411"/>
                  <a:gd name="connsiteY175" fmla="*/ 65964 h 116009"/>
                  <a:gd name="connsiteX176" fmla="*/ 601696 w 1097411"/>
                  <a:gd name="connsiteY176" fmla="*/ 65964 h 116009"/>
                  <a:gd name="connsiteX177" fmla="*/ 604026 w 1097411"/>
                  <a:gd name="connsiteY177" fmla="*/ 63504 h 116009"/>
                  <a:gd name="connsiteX178" fmla="*/ 604026 w 1097411"/>
                  <a:gd name="connsiteY178" fmla="*/ 60914 h 116009"/>
                  <a:gd name="connsiteX179" fmla="*/ 578132 w 1097411"/>
                  <a:gd name="connsiteY179" fmla="*/ 27640 h 116009"/>
                  <a:gd name="connsiteX180" fmla="*/ 552237 w 1097411"/>
                  <a:gd name="connsiteY180" fmla="*/ 60267 h 116009"/>
                  <a:gd name="connsiteX181" fmla="*/ 582664 w 1097411"/>
                  <a:gd name="connsiteY181" fmla="*/ 93412 h 116009"/>
                  <a:gd name="connsiteX182" fmla="*/ 599625 w 1097411"/>
                  <a:gd name="connsiteY182" fmla="*/ 88880 h 116009"/>
                  <a:gd name="connsiteX183" fmla="*/ 487630 w 1097411"/>
                  <a:gd name="connsiteY183" fmla="*/ 42270 h 116009"/>
                  <a:gd name="connsiteX184" fmla="*/ 487630 w 1097411"/>
                  <a:gd name="connsiteY184" fmla="*/ 77746 h 116009"/>
                  <a:gd name="connsiteX185" fmla="*/ 505368 w 1097411"/>
                  <a:gd name="connsiteY185" fmla="*/ 93412 h 116009"/>
                  <a:gd name="connsiteX186" fmla="*/ 512748 w 1097411"/>
                  <a:gd name="connsiteY186" fmla="*/ 92505 h 116009"/>
                  <a:gd name="connsiteX187" fmla="*/ 516503 w 1097411"/>
                  <a:gd name="connsiteY187" fmla="*/ 86420 h 116009"/>
                  <a:gd name="connsiteX188" fmla="*/ 515467 w 1097411"/>
                  <a:gd name="connsiteY188" fmla="*/ 81630 h 116009"/>
                  <a:gd name="connsiteX189" fmla="*/ 512736 w 1097411"/>
                  <a:gd name="connsiteY189" fmla="*/ 79791 h 116009"/>
                  <a:gd name="connsiteX190" fmla="*/ 512619 w 1097411"/>
                  <a:gd name="connsiteY190" fmla="*/ 79817 h 116009"/>
                  <a:gd name="connsiteX191" fmla="*/ 509641 w 1097411"/>
                  <a:gd name="connsiteY191" fmla="*/ 79817 h 116009"/>
                  <a:gd name="connsiteX192" fmla="*/ 504980 w 1097411"/>
                  <a:gd name="connsiteY192" fmla="*/ 73214 h 116009"/>
                  <a:gd name="connsiteX193" fmla="*/ 504980 w 1097411"/>
                  <a:gd name="connsiteY193" fmla="*/ 41752 h 116009"/>
                  <a:gd name="connsiteX194" fmla="*/ 511065 w 1097411"/>
                  <a:gd name="connsiteY194" fmla="*/ 41752 h 116009"/>
                  <a:gd name="connsiteX195" fmla="*/ 515985 w 1097411"/>
                  <a:gd name="connsiteY195" fmla="*/ 36962 h 116009"/>
                  <a:gd name="connsiteX196" fmla="*/ 515985 w 1097411"/>
                  <a:gd name="connsiteY196" fmla="*/ 33595 h 116009"/>
                  <a:gd name="connsiteX197" fmla="*/ 511065 w 1097411"/>
                  <a:gd name="connsiteY197" fmla="*/ 28675 h 116009"/>
                  <a:gd name="connsiteX198" fmla="*/ 504462 w 1097411"/>
                  <a:gd name="connsiteY198" fmla="*/ 28675 h 116009"/>
                  <a:gd name="connsiteX199" fmla="*/ 504462 w 1097411"/>
                  <a:gd name="connsiteY199" fmla="*/ 15728 h 116009"/>
                  <a:gd name="connsiteX200" fmla="*/ 500500 w 1097411"/>
                  <a:gd name="connsiteY200" fmla="*/ 11663 h 116009"/>
                  <a:gd name="connsiteX201" fmla="*/ 499801 w 1097411"/>
                  <a:gd name="connsiteY201" fmla="*/ 11714 h 116009"/>
                  <a:gd name="connsiteX202" fmla="*/ 491903 w 1097411"/>
                  <a:gd name="connsiteY202" fmla="*/ 12880 h 116009"/>
                  <a:gd name="connsiteX203" fmla="*/ 487113 w 1097411"/>
                  <a:gd name="connsiteY203" fmla="*/ 18706 h 116009"/>
                  <a:gd name="connsiteX204" fmla="*/ 487113 w 1097411"/>
                  <a:gd name="connsiteY204" fmla="*/ 29064 h 116009"/>
                  <a:gd name="connsiteX205" fmla="*/ 485170 w 1097411"/>
                  <a:gd name="connsiteY205" fmla="*/ 29064 h 116009"/>
                  <a:gd name="connsiteX206" fmla="*/ 480250 w 1097411"/>
                  <a:gd name="connsiteY206" fmla="*/ 33984 h 116009"/>
                  <a:gd name="connsiteX207" fmla="*/ 480250 w 1097411"/>
                  <a:gd name="connsiteY207" fmla="*/ 37350 h 116009"/>
                  <a:gd name="connsiteX208" fmla="*/ 485170 w 1097411"/>
                  <a:gd name="connsiteY208" fmla="*/ 42141 h 116009"/>
                  <a:gd name="connsiteX209" fmla="*/ 433381 w 1097411"/>
                  <a:gd name="connsiteY209" fmla="*/ 91858 h 116009"/>
                  <a:gd name="connsiteX210" fmla="*/ 438301 w 1097411"/>
                  <a:gd name="connsiteY210" fmla="*/ 86938 h 116009"/>
                  <a:gd name="connsiteX211" fmla="*/ 438301 w 1097411"/>
                  <a:gd name="connsiteY211" fmla="*/ 45119 h 116009"/>
                  <a:gd name="connsiteX212" fmla="*/ 447365 w 1097411"/>
                  <a:gd name="connsiteY212" fmla="*/ 41493 h 116009"/>
                  <a:gd name="connsiteX213" fmla="*/ 453191 w 1097411"/>
                  <a:gd name="connsiteY213" fmla="*/ 48873 h 116009"/>
                  <a:gd name="connsiteX214" fmla="*/ 453191 w 1097411"/>
                  <a:gd name="connsiteY214" fmla="*/ 86938 h 116009"/>
                  <a:gd name="connsiteX215" fmla="*/ 458110 w 1097411"/>
                  <a:gd name="connsiteY215" fmla="*/ 91858 h 116009"/>
                  <a:gd name="connsiteX216" fmla="*/ 465749 w 1097411"/>
                  <a:gd name="connsiteY216" fmla="*/ 91858 h 116009"/>
                  <a:gd name="connsiteX217" fmla="*/ 470540 w 1097411"/>
                  <a:gd name="connsiteY217" fmla="*/ 86938 h 116009"/>
                  <a:gd name="connsiteX218" fmla="*/ 470540 w 1097411"/>
                  <a:gd name="connsiteY218" fmla="*/ 44859 h 116009"/>
                  <a:gd name="connsiteX219" fmla="*/ 454356 w 1097411"/>
                  <a:gd name="connsiteY219" fmla="*/ 27640 h 116009"/>
                  <a:gd name="connsiteX220" fmla="*/ 438301 w 1097411"/>
                  <a:gd name="connsiteY220" fmla="*/ 33725 h 116009"/>
                  <a:gd name="connsiteX221" fmla="*/ 438301 w 1097411"/>
                  <a:gd name="connsiteY221" fmla="*/ 7054 h 116009"/>
                  <a:gd name="connsiteX222" fmla="*/ 434379 w 1097411"/>
                  <a:gd name="connsiteY222" fmla="*/ 1305 h 116009"/>
                  <a:gd name="connsiteX223" fmla="*/ 433381 w 1097411"/>
                  <a:gd name="connsiteY223" fmla="*/ 1227 h 116009"/>
                  <a:gd name="connsiteX224" fmla="*/ 426001 w 1097411"/>
                  <a:gd name="connsiteY224" fmla="*/ 1227 h 116009"/>
                  <a:gd name="connsiteX225" fmla="*/ 421081 w 1097411"/>
                  <a:gd name="connsiteY225" fmla="*/ 6147 h 116009"/>
                  <a:gd name="connsiteX226" fmla="*/ 421081 w 1097411"/>
                  <a:gd name="connsiteY226" fmla="*/ 86032 h 116009"/>
                  <a:gd name="connsiteX227" fmla="*/ 426001 w 1097411"/>
                  <a:gd name="connsiteY227" fmla="*/ 90952 h 116009"/>
                  <a:gd name="connsiteX228" fmla="*/ 407487 w 1097411"/>
                  <a:gd name="connsiteY228" fmla="*/ 89398 h 116009"/>
                  <a:gd name="connsiteX229" fmla="*/ 408989 w 1097411"/>
                  <a:gd name="connsiteY229" fmla="*/ 82795 h 116009"/>
                  <a:gd name="connsiteX230" fmla="*/ 408911 w 1097411"/>
                  <a:gd name="connsiteY230" fmla="*/ 82666 h 116009"/>
                  <a:gd name="connsiteX231" fmla="*/ 406969 w 1097411"/>
                  <a:gd name="connsiteY231" fmla="*/ 79429 h 116009"/>
                  <a:gd name="connsiteX232" fmla="*/ 400107 w 1097411"/>
                  <a:gd name="connsiteY232" fmla="*/ 77746 h 116009"/>
                  <a:gd name="connsiteX233" fmla="*/ 393633 w 1097411"/>
                  <a:gd name="connsiteY233" fmla="*/ 79429 h 116009"/>
                  <a:gd name="connsiteX234" fmla="*/ 384311 w 1097411"/>
                  <a:gd name="connsiteY234" fmla="*/ 60008 h 116009"/>
                  <a:gd name="connsiteX235" fmla="*/ 393115 w 1097411"/>
                  <a:gd name="connsiteY235" fmla="*/ 41493 h 116009"/>
                  <a:gd name="connsiteX236" fmla="*/ 398942 w 1097411"/>
                  <a:gd name="connsiteY236" fmla="*/ 42917 h 116009"/>
                  <a:gd name="connsiteX237" fmla="*/ 406063 w 1097411"/>
                  <a:gd name="connsiteY237" fmla="*/ 41493 h 116009"/>
                  <a:gd name="connsiteX238" fmla="*/ 408393 w 1097411"/>
                  <a:gd name="connsiteY238" fmla="*/ 38386 h 116009"/>
                  <a:gd name="connsiteX239" fmla="*/ 407681 w 1097411"/>
                  <a:gd name="connsiteY239" fmla="*/ 32016 h 116009"/>
                  <a:gd name="connsiteX240" fmla="*/ 407357 w 1097411"/>
                  <a:gd name="connsiteY240" fmla="*/ 31783 h 116009"/>
                  <a:gd name="connsiteX241" fmla="*/ 391691 w 1097411"/>
                  <a:gd name="connsiteY241" fmla="*/ 27640 h 116009"/>
                  <a:gd name="connsiteX242" fmla="*/ 365797 w 1097411"/>
                  <a:gd name="connsiteY242" fmla="*/ 60267 h 116009"/>
                  <a:gd name="connsiteX243" fmla="*/ 392597 w 1097411"/>
                  <a:gd name="connsiteY243" fmla="*/ 93412 h 116009"/>
                  <a:gd name="connsiteX244" fmla="*/ 407746 w 1097411"/>
                  <a:gd name="connsiteY244" fmla="*/ 89398 h 116009"/>
                  <a:gd name="connsiteX245" fmla="*/ 323200 w 1097411"/>
                  <a:gd name="connsiteY245" fmla="*/ 73084 h 116009"/>
                  <a:gd name="connsiteX246" fmla="*/ 336147 w 1097411"/>
                  <a:gd name="connsiteY246" fmla="*/ 63504 h 116009"/>
                  <a:gd name="connsiteX247" fmla="*/ 337053 w 1097411"/>
                  <a:gd name="connsiteY247" fmla="*/ 63504 h 116009"/>
                  <a:gd name="connsiteX248" fmla="*/ 337053 w 1097411"/>
                  <a:gd name="connsiteY248" fmla="*/ 78264 h 116009"/>
                  <a:gd name="connsiteX249" fmla="*/ 329285 w 1097411"/>
                  <a:gd name="connsiteY249" fmla="*/ 81630 h 116009"/>
                  <a:gd name="connsiteX250" fmla="*/ 323200 w 1097411"/>
                  <a:gd name="connsiteY250" fmla="*/ 73084 h 116009"/>
                  <a:gd name="connsiteX251" fmla="*/ 349094 w 1097411"/>
                  <a:gd name="connsiteY251" fmla="*/ 91858 h 116009"/>
                  <a:gd name="connsiteX252" fmla="*/ 354014 w 1097411"/>
                  <a:gd name="connsiteY252" fmla="*/ 86938 h 116009"/>
                  <a:gd name="connsiteX253" fmla="*/ 354014 w 1097411"/>
                  <a:gd name="connsiteY253" fmla="*/ 48096 h 116009"/>
                  <a:gd name="connsiteX254" fmla="*/ 331486 w 1097411"/>
                  <a:gd name="connsiteY254" fmla="*/ 27899 h 116009"/>
                  <a:gd name="connsiteX255" fmla="*/ 311418 w 1097411"/>
                  <a:gd name="connsiteY255" fmla="*/ 32948 h 116009"/>
                  <a:gd name="connsiteX256" fmla="*/ 309346 w 1097411"/>
                  <a:gd name="connsiteY256" fmla="*/ 39681 h 116009"/>
                  <a:gd name="connsiteX257" fmla="*/ 311029 w 1097411"/>
                  <a:gd name="connsiteY257" fmla="*/ 42659 h 116009"/>
                  <a:gd name="connsiteX258" fmla="*/ 317762 w 1097411"/>
                  <a:gd name="connsiteY258" fmla="*/ 44859 h 116009"/>
                  <a:gd name="connsiteX259" fmla="*/ 329803 w 1097411"/>
                  <a:gd name="connsiteY259" fmla="*/ 41882 h 116009"/>
                  <a:gd name="connsiteX260" fmla="*/ 336794 w 1097411"/>
                  <a:gd name="connsiteY260" fmla="*/ 50815 h 116009"/>
                  <a:gd name="connsiteX261" fmla="*/ 336794 w 1097411"/>
                  <a:gd name="connsiteY261" fmla="*/ 53016 h 116009"/>
                  <a:gd name="connsiteX262" fmla="*/ 332910 w 1097411"/>
                  <a:gd name="connsiteY262" fmla="*/ 53016 h 116009"/>
                  <a:gd name="connsiteX263" fmla="*/ 305721 w 1097411"/>
                  <a:gd name="connsiteY263" fmla="*/ 73473 h 116009"/>
                  <a:gd name="connsiteX264" fmla="*/ 324236 w 1097411"/>
                  <a:gd name="connsiteY264" fmla="*/ 93541 h 116009"/>
                  <a:gd name="connsiteX265" fmla="*/ 338737 w 1097411"/>
                  <a:gd name="connsiteY265" fmla="*/ 87068 h 116009"/>
                  <a:gd name="connsiteX266" fmla="*/ 343527 w 1097411"/>
                  <a:gd name="connsiteY266" fmla="*/ 91988 h 116009"/>
                  <a:gd name="connsiteX267" fmla="*/ 276848 w 1097411"/>
                  <a:gd name="connsiteY267" fmla="*/ 91858 h 116009"/>
                  <a:gd name="connsiteX268" fmla="*/ 281639 w 1097411"/>
                  <a:gd name="connsiteY268" fmla="*/ 86938 h 116009"/>
                  <a:gd name="connsiteX269" fmla="*/ 281639 w 1097411"/>
                  <a:gd name="connsiteY269" fmla="*/ 47190 h 116009"/>
                  <a:gd name="connsiteX270" fmla="*/ 290832 w 1097411"/>
                  <a:gd name="connsiteY270" fmla="*/ 44341 h 116009"/>
                  <a:gd name="connsiteX271" fmla="*/ 294198 w 1097411"/>
                  <a:gd name="connsiteY271" fmla="*/ 44341 h 116009"/>
                  <a:gd name="connsiteX272" fmla="*/ 297512 w 1097411"/>
                  <a:gd name="connsiteY272" fmla="*/ 42386 h 116009"/>
                  <a:gd name="connsiteX273" fmla="*/ 297564 w 1097411"/>
                  <a:gd name="connsiteY273" fmla="*/ 42141 h 116009"/>
                  <a:gd name="connsiteX274" fmla="*/ 299765 w 1097411"/>
                  <a:gd name="connsiteY274" fmla="*/ 30617 h 116009"/>
                  <a:gd name="connsiteX275" fmla="*/ 297992 w 1097411"/>
                  <a:gd name="connsiteY275" fmla="*/ 28067 h 116009"/>
                  <a:gd name="connsiteX276" fmla="*/ 297694 w 1097411"/>
                  <a:gd name="connsiteY276" fmla="*/ 28028 h 116009"/>
                  <a:gd name="connsiteX277" fmla="*/ 295234 w 1097411"/>
                  <a:gd name="connsiteY277" fmla="*/ 28028 h 116009"/>
                  <a:gd name="connsiteX278" fmla="*/ 280085 w 1097411"/>
                  <a:gd name="connsiteY278" fmla="*/ 36185 h 116009"/>
                  <a:gd name="connsiteX279" fmla="*/ 280085 w 1097411"/>
                  <a:gd name="connsiteY279" fmla="*/ 33854 h 116009"/>
                  <a:gd name="connsiteX280" fmla="*/ 274130 w 1097411"/>
                  <a:gd name="connsiteY280" fmla="*/ 29064 h 116009"/>
                  <a:gd name="connsiteX281" fmla="*/ 269857 w 1097411"/>
                  <a:gd name="connsiteY281" fmla="*/ 29064 h 116009"/>
                  <a:gd name="connsiteX282" fmla="*/ 264937 w 1097411"/>
                  <a:gd name="connsiteY282" fmla="*/ 33984 h 116009"/>
                  <a:gd name="connsiteX283" fmla="*/ 264937 w 1097411"/>
                  <a:gd name="connsiteY283" fmla="*/ 86809 h 116009"/>
                  <a:gd name="connsiteX284" fmla="*/ 269857 w 1097411"/>
                  <a:gd name="connsiteY284" fmla="*/ 91729 h 116009"/>
                  <a:gd name="connsiteX285" fmla="*/ 252119 w 1097411"/>
                  <a:gd name="connsiteY285" fmla="*/ 91858 h 116009"/>
                  <a:gd name="connsiteX286" fmla="*/ 255123 w 1097411"/>
                  <a:gd name="connsiteY286" fmla="*/ 88647 h 116009"/>
                  <a:gd name="connsiteX287" fmla="*/ 254838 w 1097411"/>
                  <a:gd name="connsiteY287" fmla="*/ 87456 h 116009"/>
                  <a:gd name="connsiteX288" fmla="*/ 238006 w 1097411"/>
                  <a:gd name="connsiteY288" fmla="*/ 54829 h 116009"/>
                  <a:gd name="connsiteX289" fmla="*/ 250954 w 1097411"/>
                  <a:gd name="connsiteY289" fmla="*/ 33337 h 116009"/>
                  <a:gd name="connsiteX290" fmla="*/ 250061 w 1097411"/>
                  <a:gd name="connsiteY290" fmla="*/ 29595 h 116009"/>
                  <a:gd name="connsiteX291" fmla="*/ 248623 w 1097411"/>
                  <a:gd name="connsiteY291" fmla="*/ 29193 h 116009"/>
                  <a:gd name="connsiteX292" fmla="*/ 239172 w 1097411"/>
                  <a:gd name="connsiteY292" fmla="*/ 29193 h 116009"/>
                  <a:gd name="connsiteX293" fmla="*/ 232051 w 1097411"/>
                  <a:gd name="connsiteY293" fmla="*/ 33595 h 116009"/>
                  <a:gd name="connsiteX294" fmla="*/ 222729 w 1097411"/>
                  <a:gd name="connsiteY294" fmla="*/ 51851 h 116009"/>
                  <a:gd name="connsiteX295" fmla="*/ 222729 w 1097411"/>
                  <a:gd name="connsiteY295" fmla="*/ 60785 h 116009"/>
                  <a:gd name="connsiteX296" fmla="*/ 235676 w 1097411"/>
                  <a:gd name="connsiteY296" fmla="*/ 87456 h 116009"/>
                  <a:gd name="connsiteX297" fmla="*/ 242798 w 1097411"/>
                  <a:gd name="connsiteY297" fmla="*/ 91858 h 116009"/>
                  <a:gd name="connsiteX298" fmla="*/ 215608 w 1097411"/>
                  <a:gd name="connsiteY298" fmla="*/ 91858 h 116009"/>
                  <a:gd name="connsiteX299" fmla="*/ 220528 w 1097411"/>
                  <a:gd name="connsiteY299" fmla="*/ 86938 h 116009"/>
                  <a:gd name="connsiteX300" fmla="*/ 220528 w 1097411"/>
                  <a:gd name="connsiteY300" fmla="*/ 7054 h 116009"/>
                  <a:gd name="connsiteX301" fmla="*/ 215608 w 1097411"/>
                  <a:gd name="connsiteY301" fmla="*/ 2134 h 116009"/>
                  <a:gd name="connsiteX302" fmla="*/ 208228 w 1097411"/>
                  <a:gd name="connsiteY302" fmla="*/ 2134 h 116009"/>
                  <a:gd name="connsiteX303" fmla="*/ 203308 w 1097411"/>
                  <a:gd name="connsiteY303" fmla="*/ 7054 h 116009"/>
                  <a:gd name="connsiteX304" fmla="*/ 203308 w 1097411"/>
                  <a:gd name="connsiteY304" fmla="*/ 86938 h 116009"/>
                  <a:gd name="connsiteX305" fmla="*/ 208228 w 1097411"/>
                  <a:gd name="connsiteY305" fmla="*/ 91858 h 116009"/>
                  <a:gd name="connsiteX306" fmla="*/ 171069 w 1097411"/>
                  <a:gd name="connsiteY306" fmla="*/ 91858 h 116009"/>
                  <a:gd name="connsiteX307" fmla="*/ 175860 w 1097411"/>
                  <a:gd name="connsiteY307" fmla="*/ 86938 h 116009"/>
                  <a:gd name="connsiteX308" fmla="*/ 175860 w 1097411"/>
                  <a:gd name="connsiteY308" fmla="*/ 47190 h 116009"/>
                  <a:gd name="connsiteX309" fmla="*/ 185052 w 1097411"/>
                  <a:gd name="connsiteY309" fmla="*/ 44341 h 116009"/>
                  <a:gd name="connsiteX310" fmla="*/ 188419 w 1097411"/>
                  <a:gd name="connsiteY310" fmla="*/ 44341 h 116009"/>
                  <a:gd name="connsiteX311" fmla="*/ 191875 w 1097411"/>
                  <a:gd name="connsiteY311" fmla="*/ 42283 h 116009"/>
                  <a:gd name="connsiteX312" fmla="*/ 191914 w 1097411"/>
                  <a:gd name="connsiteY312" fmla="*/ 42141 h 116009"/>
                  <a:gd name="connsiteX313" fmla="*/ 193986 w 1097411"/>
                  <a:gd name="connsiteY313" fmla="*/ 30617 h 116009"/>
                  <a:gd name="connsiteX314" fmla="*/ 192225 w 1097411"/>
                  <a:gd name="connsiteY314" fmla="*/ 28054 h 116009"/>
                  <a:gd name="connsiteX315" fmla="*/ 192044 w 1097411"/>
                  <a:gd name="connsiteY315" fmla="*/ 28028 h 116009"/>
                  <a:gd name="connsiteX316" fmla="*/ 189454 w 1097411"/>
                  <a:gd name="connsiteY316" fmla="*/ 28028 h 116009"/>
                  <a:gd name="connsiteX317" fmla="*/ 174306 w 1097411"/>
                  <a:gd name="connsiteY317" fmla="*/ 36185 h 116009"/>
                  <a:gd name="connsiteX318" fmla="*/ 174306 w 1097411"/>
                  <a:gd name="connsiteY318" fmla="*/ 33854 h 116009"/>
                  <a:gd name="connsiteX319" fmla="*/ 168351 w 1097411"/>
                  <a:gd name="connsiteY319" fmla="*/ 29064 h 116009"/>
                  <a:gd name="connsiteX320" fmla="*/ 164078 w 1097411"/>
                  <a:gd name="connsiteY320" fmla="*/ 29064 h 116009"/>
                  <a:gd name="connsiteX321" fmla="*/ 159158 w 1097411"/>
                  <a:gd name="connsiteY321" fmla="*/ 33984 h 116009"/>
                  <a:gd name="connsiteX322" fmla="*/ 159158 w 1097411"/>
                  <a:gd name="connsiteY322" fmla="*/ 86809 h 116009"/>
                  <a:gd name="connsiteX323" fmla="*/ 164078 w 1097411"/>
                  <a:gd name="connsiteY323" fmla="*/ 91729 h 116009"/>
                  <a:gd name="connsiteX324" fmla="*/ 129250 w 1097411"/>
                  <a:gd name="connsiteY324" fmla="*/ 54181 h 116009"/>
                  <a:gd name="connsiteX325" fmla="*/ 113066 w 1097411"/>
                  <a:gd name="connsiteY325" fmla="*/ 54181 h 116009"/>
                  <a:gd name="connsiteX326" fmla="*/ 121093 w 1097411"/>
                  <a:gd name="connsiteY326" fmla="*/ 40069 h 116009"/>
                  <a:gd name="connsiteX327" fmla="*/ 129250 w 1097411"/>
                  <a:gd name="connsiteY327" fmla="*/ 54181 h 116009"/>
                  <a:gd name="connsiteX328" fmla="*/ 141550 w 1097411"/>
                  <a:gd name="connsiteY328" fmla="*/ 88880 h 116009"/>
                  <a:gd name="connsiteX329" fmla="*/ 143246 w 1097411"/>
                  <a:gd name="connsiteY329" fmla="*/ 82510 h 116009"/>
                  <a:gd name="connsiteX330" fmla="*/ 143103 w 1097411"/>
                  <a:gd name="connsiteY330" fmla="*/ 82277 h 116009"/>
                  <a:gd name="connsiteX331" fmla="*/ 141031 w 1097411"/>
                  <a:gd name="connsiteY331" fmla="*/ 78911 h 116009"/>
                  <a:gd name="connsiteX332" fmla="*/ 134040 w 1097411"/>
                  <a:gd name="connsiteY332" fmla="*/ 77228 h 116009"/>
                  <a:gd name="connsiteX333" fmla="*/ 124330 w 1097411"/>
                  <a:gd name="connsiteY333" fmla="*/ 79817 h 116009"/>
                  <a:gd name="connsiteX334" fmla="*/ 113066 w 1097411"/>
                  <a:gd name="connsiteY334" fmla="*/ 65964 h 116009"/>
                  <a:gd name="connsiteX335" fmla="*/ 144398 w 1097411"/>
                  <a:gd name="connsiteY335" fmla="*/ 65964 h 116009"/>
                  <a:gd name="connsiteX336" fmla="*/ 146728 w 1097411"/>
                  <a:gd name="connsiteY336" fmla="*/ 63633 h 116009"/>
                  <a:gd name="connsiteX337" fmla="*/ 146728 w 1097411"/>
                  <a:gd name="connsiteY337" fmla="*/ 63504 h 116009"/>
                  <a:gd name="connsiteX338" fmla="*/ 146728 w 1097411"/>
                  <a:gd name="connsiteY338" fmla="*/ 60914 h 116009"/>
                  <a:gd name="connsiteX339" fmla="*/ 120834 w 1097411"/>
                  <a:gd name="connsiteY339" fmla="*/ 27640 h 116009"/>
                  <a:gd name="connsiteX340" fmla="*/ 94939 w 1097411"/>
                  <a:gd name="connsiteY340" fmla="*/ 60267 h 116009"/>
                  <a:gd name="connsiteX341" fmla="*/ 125366 w 1097411"/>
                  <a:gd name="connsiteY341" fmla="*/ 93412 h 116009"/>
                  <a:gd name="connsiteX342" fmla="*/ 142197 w 1097411"/>
                  <a:gd name="connsiteY342" fmla="*/ 88880 h 116009"/>
                  <a:gd name="connsiteX343" fmla="*/ 68268 w 1097411"/>
                  <a:gd name="connsiteY343" fmla="*/ 54181 h 116009"/>
                  <a:gd name="connsiteX344" fmla="*/ 52084 w 1097411"/>
                  <a:gd name="connsiteY344" fmla="*/ 54181 h 116009"/>
                  <a:gd name="connsiteX345" fmla="*/ 60240 w 1097411"/>
                  <a:gd name="connsiteY345" fmla="*/ 40069 h 116009"/>
                  <a:gd name="connsiteX346" fmla="*/ 68268 w 1097411"/>
                  <a:gd name="connsiteY346" fmla="*/ 54181 h 116009"/>
                  <a:gd name="connsiteX347" fmla="*/ 81215 w 1097411"/>
                  <a:gd name="connsiteY347" fmla="*/ 88880 h 116009"/>
                  <a:gd name="connsiteX348" fmla="*/ 82912 w 1097411"/>
                  <a:gd name="connsiteY348" fmla="*/ 82704 h 116009"/>
                  <a:gd name="connsiteX349" fmla="*/ 82639 w 1097411"/>
                  <a:gd name="connsiteY349" fmla="*/ 82277 h 116009"/>
                  <a:gd name="connsiteX350" fmla="*/ 80568 w 1097411"/>
                  <a:gd name="connsiteY350" fmla="*/ 78911 h 116009"/>
                  <a:gd name="connsiteX351" fmla="*/ 73576 w 1097411"/>
                  <a:gd name="connsiteY351" fmla="*/ 77228 h 116009"/>
                  <a:gd name="connsiteX352" fmla="*/ 63995 w 1097411"/>
                  <a:gd name="connsiteY352" fmla="*/ 79817 h 116009"/>
                  <a:gd name="connsiteX353" fmla="*/ 52602 w 1097411"/>
                  <a:gd name="connsiteY353" fmla="*/ 65964 h 116009"/>
                  <a:gd name="connsiteX354" fmla="*/ 84064 w 1097411"/>
                  <a:gd name="connsiteY354" fmla="*/ 65964 h 116009"/>
                  <a:gd name="connsiteX355" fmla="*/ 86394 w 1097411"/>
                  <a:gd name="connsiteY355" fmla="*/ 63504 h 116009"/>
                  <a:gd name="connsiteX356" fmla="*/ 86394 w 1097411"/>
                  <a:gd name="connsiteY356" fmla="*/ 60914 h 116009"/>
                  <a:gd name="connsiteX357" fmla="*/ 60500 w 1097411"/>
                  <a:gd name="connsiteY357" fmla="*/ 27640 h 116009"/>
                  <a:gd name="connsiteX358" fmla="*/ 34605 w 1097411"/>
                  <a:gd name="connsiteY358" fmla="*/ 60267 h 116009"/>
                  <a:gd name="connsiteX359" fmla="*/ 64901 w 1097411"/>
                  <a:gd name="connsiteY359" fmla="*/ 93412 h 116009"/>
                  <a:gd name="connsiteX360" fmla="*/ 81862 w 1097411"/>
                  <a:gd name="connsiteY360" fmla="*/ 88880 h 116009"/>
                  <a:gd name="connsiteX361" fmla="*/ 22823 w 1097411"/>
                  <a:gd name="connsiteY361" fmla="*/ 92765 h 116009"/>
                  <a:gd name="connsiteX362" fmla="*/ 26966 w 1097411"/>
                  <a:gd name="connsiteY362" fmla="*/ 87715 h 116009"/>
                  <a:gd name="connsiteX363" fmla="*/ 26966 w 1097411"/>
                  <a:gd name="connsiteY363" fmla="*/ 85255 h 116009"/>
                  <a:gd name="connsiteX364" fmla="*/ 19677 w 1097411"/>
                  <a:gd name="connsiteY364" fmla="*/ 78846 h 116009"/>
                  <a:gd name="connsiteX365" fmla="*/ 19068 w 1097411"/>
                  <a:gd name="connsiteY365" fmla="*/ 78911 h 116009"/>
                  <a:gd name="connsiteX366" fmla="*/ 16738 w 1097411"/>
                  <a:gd name="connsiteY366" fmla="*/ 73861 h 116009"/>
                  <a:gd name="connsiteX367" fmla="*/ 16738 w 1097411"/>
                  <a:gd name="connsiteY367" fmla="*/ 6147 h 116009"/>
                  <a:gd name="connsiteX368" fmla="*/ 11818 w 1097411"/>
                  <a:gd name="connsiteY368" fmla="*/ 1227 h 116009"/>
                  <a:gd name="connsiteX369" fmla="*/ 4308 w 1097411"/>
                  <a:gd name="connsiteY369" fmla="*/ 1227 h 116009"/>
                  <a:gd name="connsiteX370" fmla="*/ -482 w 1097411"/>
                  <a:gd name="connsiteY370" fmla="*/ 6147 h 116009"/>
                  <a:gd name="connsiteX371" fmla="*/ -482 w 1097411"/>
                  <a:gd name="connsiteY371" fmla="*/ 72567 h 116009"/>
                  <a:gd name="connsiteX372" fmla="*/ 14666 w 1097411"/>
                  <a:gd name="connsiteY372" fmla="*/ 92247 h 116009"/>
                  <a:gd name="connsiteX373" fmla="*/ 19975 w 1097411"/>
                  <a:gd name="connsiteY373" fmla="*/ 92247 h 11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Lst>
                <a:rect l="l" t="t" r="r" b="b"/>
                <a:pathLst>
                  <a:path w="1097411" h="116009">
                    <a:moveTo>
                      <a:pt x="1059641" y="48355"/>
                    </a:moveTo>
                    <a:cubicBezTo>
                      <a:pt x="1059641" y="42270"/>
                      <a:pt x="1061454" y="39292"/>
                      <a:pt x="1067669" y="39292"/>
                    </a:cubicBezTo>
                    <a:cubicBezTo>
                      <a:pt x="1073883" y="39292"/>
                      <a:pt x="1076085" y="42399"/>
                      <a:pt x="1076085" y="48485"/>
                    </a:cubicBezTo>
                    <a:cubicBezTo>
                      <a:pt x="1076085" y="54570"/>
                      <a:pt x="1074272" y="57289"/>
                      <a:pt x="1067669" y="57289"/>
                    </a:cubicBezTo>
                    <a:cubicBezTo>
                      <a:pt x="1061065" y="57289"/>
                      <a:pt x="1059641" y="54052"/>
                      <a:pt x="1059641" y="48355"/>
                    </a:cubicBezTo>
                    <a:moveTo>
                      <a:pt x="1068575" y="89916"/>
                    </a:moveTo>
                    <a:cubicBezTo>
                      <a:pt x="1076602" y="89916"/>
                      <a:pt x="1079451" y="90952"/>
                      <a:pt x="1079451" y="96001"/>
                    </a:cubicBezTo>
                    <a:cubicBezTo>
                      <a:pt x="1079451" y="101051"/>
                      <a:pt x="1075178" y="103899"/>
                      <a:pt x="1067281" y="103899"/>
                    </a:cubicBezTo>
                    <a:cubicBezTo>
                      <a:pt x="1057311" y="103899"/>
                      <a:pt x="1055887" y="100792"/>
                      <a:pt x="1055887" y="96260"/>
                    </a:cubicBezTo>
                    <a:cubicBezTo>
                      <a:pt x="1055835" y="94072"/>
                      <a:pt x="1056275" y="91910"/>
                      <a:pt x="1057181" y="89916"/>
                    </a:cubicBezTo>
                    <a:close/>
                    <a:moveTo>
                      <a:pt x="1096800" y="93541"/>
                    </a:moveTo>
                    <a:cubicBezTo>
                      <a:pt x="1096800" y="80594"/>
                      <a:pt x="1087349" y="75674"/>
                      <a:pt x="1074919" y="75674"/>
                    </a:cubicBezTo>
                    <a:lnTo>
                      <a:pt x="1063267" y="75674"/>
                    </a:lnTo>
                    <a:cubicBezTo>
                      <a:pt x="1060548" y="75674"/>
                      <a:pt x="1059253" y="74250"/>
                      <a:pt x="1059253" y="72567"/>
                    </a:cubicBezTo>
                    <a:cubicBezTo>
                      <a:pt x="1059408" y="70871"/>
                      <a:pt x="1060043" y="69265"/>
                      <a:pt x="1061065" y="67906"/>
                    </a:cubicBezTo>
                    <a:cubicBezTo>
                      <a:pt x="1063267" y="68048"/>
                      <a:pt x="1065468" y="68048"/>
                      <a:pt x="1067669" y="67906"/>
                    </a:cubicBezTo>
                    <a:cubicBezTo>
                      <a:pt x="1085148" y="67906"/>
                      <a:pt x="1092269" y="61950"/>
                      <a:pt x="1092269" y="48614"/>
                    </a:cubicBezTo>
                    <a:cubicBezTo>
                      <a:pt x="1092281" y="45507"/>
                      <a:pt x="1091660" y="42412"/>
                      <a:pt x="1090456" y="39551"/>
                    </a:cubicBezTo>
                    <a:lnTo>
                      <a:pt x="1092657" y="38774"/>
                    </a:lnTo>
                    <a:cubicBezTo>
                      <a:pt x="1095001" y="37713"/>
                      <a:pt x="1096515" y="35395"/>
                      <a:pt x="1096541" y="32819"/>
                    </a:cubicBezTo>
                    <a:lnTo>
                      <a:pt x="1096541" y="32819"/>
                    </a:lnTo>
                    <a:cubicBezTo>
                      <a:pt x="1096541" y="30462"/>
                      <a:pt x="1094625" y="28546"/>
                      <a:pt x="1092269" y="28546"/>
                    </a:cubicBezTo>
                    <a:lnTo>
                      <a:pt x="1077638" y="28546"/>
                    </a:lnTo>
                    <a:cubicBezTo>
                      <a:pt x="1074440" y="27614"/>
                      <a:pt x="1071126" y="27135"/>
                      <a:pt x="1067798" y="27122"/>
                    </a:cubicBezTo>
                    <a:cubicBezTo>
                      <a:pt x="1050837" y="27122"/>
                      <a:pt x="1043198" y="34502"/>
                      <a:pt x="1043198" y="47837"/>
                    </a:cubicBezTo>
                    <a:cubicBezTo>
                      <a:pt x="1042603" y="54324"/>
                      <a:pt x="1045516" y="60642"/>
                      <a:pt x="1050837" y="64410"/>
                    </a:cubicBezTo>
                    <a:cubicBezTo>
                      <a:pt x="1046241" y="67051"/>
                      <a:pt x="1043535" y="72062"/>
                      <a:pt x="1043846" y="77357"/>
                    </a:cubicBezTo>
                    <a:cubicBezTo>
                      <a:pt x="1043652" y="81578"/>
                      <a:pt x="1045658" y="85592"/>
                      <a:pt x="1049154" y="87974"/>
                    </a:cubicBezTo>
                    <a:cubicBezTo>
                      <a:pt x="1044351" y="89877"/>
                      <a:pt x="1041153" y="94460"/>
                      <a:pt x="1040997" y="99627"/>
                    </a:cubicBezTo>
                    <a:cubicBezTo>
                      <a:pt x="1040997" y="109855"/>
                      <a:pt x="1049413" y="115940"/>
                      <a:pt x="1066892" y="115940"/>
                    </a:cubicBezTo>
                    <a:cubicBezTo>
                      <a:pt x="1087737" y="115940"/>
                      <a:pt x="1096930" y="108560"/>
                      <a:pt x="1096930" y="94059"/>
                    </a:cubicBezTo>
                    <a:moveTo>
                      <a:pt x="993351" y="91858"/>
                    </a:moveTo>
                    <a:cubicBezTo>
                      <a:pt x="996070" y="91858"/>
                      <a:pt x="998271" y="89657"/>
                      <a:pt x="998271" y="86938"/>
                    </a:cubicBezTo>
                    <a:lnTo>
                      <a:pt x="998271" y="45119"/>
                    </a:lnTo>
                    <a:cubicBezTo>
                      <a:pt x="1000705" y="42775"/>
                      <a:pt x="1003955" y="41467"/>
                      <a:pt x="1007335" y="41493"/>
                    </a:cubicBezTo>
                    <a:cubicBezTo>
                      <a:pt x="1010830" y="41493"/>
                      <a:pt x="1013031" y="42788"/>
                      <a:pt x="1013031" y="48873"/>
                    </a:cubicBezTo>
                    <a:lnTo>
                      <a:pt x="1013031" y="86938"/>
                    </a:lnTo>
                    <a:cubicBezTo>
                      <a:pt x="1013031" y="89657"/>
                      <a:pt x="1015232" y="91858"/>
                      <a:pt x="1017951" y="91858"/>
                    </a:cubicBezTo>
                    <a:lnTo>
                      <a:pt x="1025590" y="91858"/>
                    </a:lnTo>
                    <a:cubicBezTo>
                      <a:pt x="1028309" y="91858"/>
                      <a:pt x="1030510" y="89657"/>
                      <a:pt x="1030510" y="86938"/>
                    </a:cubicBezTo>
                    <a:lnTo>
                      <a:pt x="1030510" y="44859"/>
                    </a:lnTo>
                    <a:cubicBezTo>
                      <a:pt x="1030510" y="31912"/>
                      <a:pt x="1024813" y="27640"/>
                      <a:pt x="1014196" y="27640"/>
                    </a:cubicBezTo>
                    <a:cubicBezTo>
                      <a:pt x="1007503" y="27575"/>
                      <a:pt x="1001107" y="30345"/>
                      <a:pt x="996588" y="35279"/>
                    </a:cubicBezTo>
                    <a:lnTo>
                      <a:pt x="996588" y="33984"/>
                    </a:lnTo>
                    <a:cubicBezTo>
                      <a:pt x="995824" y="31174"/>
                      <a:pt x="993286" y="29206"/>
                      <a:pt x="990374" y="29193"/>
                    </a:cubicBezTo>
                    <a:lnTo>
                      <a:pt x="986101" y="29193"/>
                    </a:lnTo>
                    <a:cubicBezTo>
                      <a:pt x="983382" y="29193"/>
                      <a:pt x="981181" y="31394"/>
                      <a:pt x="981181" y="34113"/>
                    </a:cubicBezTo>
                    <a:lnTo>
                      <a:pt x="981181" y="86938"/>
                    </a:lnTo>
                    <a:cubicBezTo>
                      <a:pt x="981181" y="89657"/>
                      <a:pt x="983382" y="91858"/>
                      <a:pt x="986101" y="91858"/>
                    </a:cubicBezTo>
                    <a:close/>
                    <a:moveTo>
                      <a:pt x="967457" y="11585"/>
                    </a:moveTo>
                    <a:cubicBezTo>
                      <a:pt x="968104" y="5824"/>
                      <a:pt x="963948" y="644"/>
                      <a:pt x="958199" y="-3"/>
                    </a:cubicBezTo>
                    <a:cubicBezTo>
                      <a:pt x="952438" y="-650"/>
                      <a:pt x="947259" y="3506"/>
                      <a:pt x="946612" y="9254"/>
                    </a:cubicBezTo>
                    <a:cubicBezTo>
                      <a:pt x="946521" y="10031"/>
                      <a:pt x="946521" y="10808"/>
                      <a:pt x="946612" y="11585"/>
                    </a:cubicBezTo>
                    <a:cubicBezTo>
                      <a:pt x="947259" y="17346"/>
                      <a:pt x="952438" y="21490"/>
                      <a:pt x="958199" y="20842"/>
                    </a:cubicBezTo>
                    <a:cubicBezTo>
                      <a:pt x="963068" y="20298"/>
                      <a:pt x="966913" y="16453"/>
                      <a:pt x="967457" y="11585"/>
                    </a:cubicBezTo>
                    <a:moveTo>
                      <a:pt x="960853" y="91858"/>
                    </a:moveTo>
                    <a:cubicBezTo>
                      <a:pt x="963573" y="91858"/>
                      <a:pt x="965773" y="89657"/>
                      <a:pt x="965773" y="86938"/>
                    </a:cubicBezTo>
                    <a:lnTo>
                      <a:pt x="965773" y="33595"/>
                    </a:lnTo>
                    <a:cubicBezTo>
                      <a:pt x="965773" y="30877"/>
                      <a:pt x="963573" y="28675"/>
                      <a:pt x="960853" y="28675"/>
                    </a:cubicBezTo>
                    <a:lnTo>
                      <a:pt x="946093" y="28675"/>
                    </a:lnTo>
                    <a:cubicBezTo>
                      <a:pt x="943426" y="28740"/>
                      <a:pt x="941303" y="30928"/>
                      <a:pt x="941303" y="33595"/>
                    </a:cubicBezTo>
                    <a:lnTo>
                      <a:pt x="941303" y="35019"/>
                    </a:lnTo>
                    <a:cubicBezTo>
                      <a:pt x="941278" y="37881"/>
                      <a:pt x="943193" y="40393"/>
                      <a:pt x="945965" y="41105"/>
                    </a:cubicBezTo>
                    <a:lnTo>
                      <a:pt x="948295" y="41752"/>
                    </a:lnTo>
                    <a:lnTo>
                      <a:pt x="948295" y="86420"/>
                    </a:lnTo>
                    <a:cubicBezTo>
                      <a:pt x="948360" y="89113"/>
                      <a:pt x="950522" y="91275"/>
                      <a:pt x="953215" y="91340"/>
                    </a:cubicBezTo>
                    <a:close/>
                    <a:moveTo>
                      <a:pt x="931075" y="92765"/>
                    </a:moveTo>
                    <a:cubicBezTo>
                      <a:pt x="933574" y="92570"/>
                      <a:pt x="935438" y="90382"/>
                      <a:pt x="935231" y="87896"/>
                    </a:cubicBezTo>
                    <a:cubicBezTo>
                      <a:pt x="935231" y="87831"/>
                      <a:pt x="935231" y="87780"/>
                      <a:pt x="935218" y="87715"/>
                    </a:cubicBezTo>
                    <a:lnTo>
                      <a:pt x="935218" y="85255"/>
                    </a:lnTo>
                    <a:cubicBezTo>
                      <a:pt x="934791" y="82678"/>
                      <a:pt x="932926" y="80568"/>
                      <a:pt x="930428" y="79817"/>
                    </a:cubicBezTo>
                    <a:cubicBezTo>
                      <a:pt x="928744" y="79817"/>
                      <a:pt x="928097" y="77616"/>
                      <a:pt x="928097" y="74768"/>
                    </a:cubicBezTo>
                    <a:lnTo>
                      <a:pt x="928097" y="7054"/>
                    </a:lnTo>
                    <a:cubicBezTo>
                      <a:pt x="928097" y="4334"/>
                      <a:pt x="925896" y="2134"/>
                      <a:pt x="923177" y="2134"/>
                    </a:cubicBezTo>
                    <a:lnTo>
                      <a:pt x="915797" y="2134"/>
                    </a:lnTo>
                    <a:cubicBezTo>
                      <a:pt x="913078" y="2134"/>
                      <a:pt x="910877" y="4334"/>
                      <a:pt x="910877" y="7054"/>
                    </a:cubicBezTo>
                    <a:lnTo>
                      <a:pt x="910877" y="73473"/>
                    </a:lnTo>
                    <a:cubicBezTo>
                      <a:pt x="910877" y="86420"/>
                      <a:pt x="913078" y="93153"/>
                      <a:pt x="926025" y="93153"/>
                    </a:cubicBezTo>
                    <a:cubicBezTo>
                      <a:pt x="927968" y="93153"/>
                      <a:pt x="929780" y="93153"/>
                      <a:pt x="931334" y="93153"/>
                    </a:cubicBezTo>
                    <a:moveTo>
                      <a:pt x="878639" y="92247"/>
                    </a:moveTo>
                    <a:cubicBezTo>
                      <a:pt x="881357" y="92247"/>
                      <a:pt x="883559" y="90045"/>
                      <a:pt x="883559" y="87327"/>
                    </a:cubicBezTo>
                    <a:lnTo>
                      <a:pt x="883559" y="47578"/>
                    </a:lnTo>
                    <a:cubicBezTo>
                      <a:pt x="886109" y="45520"/>
                      <a:pt x="889345" y="44497"/>
                      <a:pt x="892621" y="44730"/>
                    </a:cubicBezTo>
                    <a:cubicBezTo>
                      <a:pt x="893735" y="44601"/>
                      <a:pt x="894874" y="44601"/>
                      <a:pt x="895987" y="44730"/>
                    </a:cubicBezTo>
                    <a:cubicBezTo>
                      <a:pt x="897516" y="45119"/>
                      <a:pt x="899069" y="44199"/>
                      <a:pt x="899445" y="42671"/>
                    </a:cubicBezTo>
                    <a:cubicBezTo>
                      <a:pt x="899457" y="42619"/>
                      <a:pt x="899471" y="42581"/>
                      <a:pt x="899483" y="42529"/>
                    </a:cubicBezTo>
                    <a:lnTo>
                      <a:pt x="901555" y="31006"/>
                    </a:lnTo>
                    <a:cubicBezTo>
                      <a:pt x="901775" y="29815"/>
                      <a:pt x="900986" y="28662"/>
                      <a:pt x="899794" y="28442"/>
                    </a:cubicBezTo>
                    <a:cubicBezTo>
                      <a:pt x="899729" y="28430"/>
                      <a:pt x="899678" y="28417"/>
                      <a:pt x="899613" y="28417"/>
                    </a:cubicBezTo>
                    <a:lnTo>
                      <a:pt x="897023" y="28417"/>
                    </a:lnTo>
                    <a:cubicBezTo>
                      <a:pt x="890925" y="28442"/>
                      <a:pt x="885242" y="31498"/>
                      <a:pt x="881875" y="36573"/>
                    </a:cubicBezTo>
                    <a:lnTo>
                      <a:pt x="881875" y="34243"/>
                    </a:lnTo>
                    <a:cubicBezTo>
                      <a:pt x="881215" y="31420"/>
                      <a:pt x="878690" y="29439"/>
                      <a:pt x="875790" y="29452"/>
                    </a:cubicBezTo>
                    <a:lnTo>
                      <a:pt x="871518" y="29452"/>
                    </a:lnTo>
                    <a:cubicBezTo>
                      <a:pt x="868798" y="29452"/>
                      <a:pt x="866598" y="31653"/>
                      <a:pt x="866598" y="34372"/>
                    </a:cubicBezTo>
                    <a:lnTo>
                      <a:pt x="866598" y="87197"/>
                    </a:lnTo>
                    <a:cubicBezTo>
                      <a:pt x="866598" y="89916"/>
                      <a:pt x="868798" y="92117"/>
                      <a:pt x="871518" y="92117"/>
                    </a:cubicBezTo>
                    <a:close/>
                    <a:moveTo>
                      <a:pt x="836818" y="54570"/>
                    </a:moveTo>
                    <a:lnTo>
                      <a:pt x="820634" y="54570"/>
                    </a:lnTo>
                    <a:cubicBezTo>
                      <a:pt x="820634" y="43306"/>
                      <a:pt x="823224" y="40457"/>
                      <a:pt x="828662" y="40457"/>
                    </a:cubicBezTo>
                    <a:cubicBezTo>
                      <a:pt x="834100" y="40457"/>
                      <a:pt x="836560" y="44601"/>
                      <a:pt x="836818" y="54570"/>
                    </a:cubicBezTo>
                    <a:moveTo>
                      <a:pt x="849118" y="89269"/>
                    </a:moveTo>
                    <a:cubicBezTo>
                      <a:pt x="851345" y="87974"/>
                      <a:pt x="852109" y="85126"/>
                      <a:pt x="850815" y="82899"/>
                    </a:cubicBezTo>
                    <a:cubicBezTo>
                      <a:pt x="850775" y="82821"/>
                      <a:pt x="850724" y="82743"/>
                      <a:pt x="850672" y="82666"/>
                    </a:cubicBezTo>
                    <a:lnTo>
                      <a:pt x="847694" y="78911"/>
                    </a:lnTo>
                    <a:cubicBezTo>
                      <a:pt x="846153" y="76619"/>
                      <a:pt x="843111" y="75881"/>
                      <a:pt x="840703" y="77228"/>
                    </a:cubicBezTo>
                    <a:cubicBezTo>
                      <a:pt x="837751" y="78950"/>
                      <a:pt x="834398" y="79843"/>
                      <a:pt x="830993" y="79817"/>
                    </a:cubicBezTo>
                    <a:cubicBezTo>
                      <a:pt x="823353" y="79817"/>
                      <a:pt x="820376" y="77357"/>
                      <a:pt x="819729" y="65964"/>
                    </a:cubicBezTo>
                    <a:lnTo>
                      <a:pt x="851061" y="65964"/>
                    </a:lnTo>
                    <a:cubicBezTo>
                      <a:pt x="852343" y="65964"/>
                      <a:pt x="853391" y="64928"/>
                      <a:pt x="853391" y="63633"/>
                    </a:cubicBezTo>
                    <a:cubicBezTo>
                      <a:pt x="853391" y="63594"/>
                      <a:pt x="853391" y="63542"/>
                      <a:pt x="853391" y="63504"/>
                    </a:cubicBezTo>
                    <a:lnTo>
                      <a:pt x="853391" y="60914"/>
                    </a:lnTo>
                    <a:cubicBezTo>
                      <a:pt x="853391" y="37868"/>
                      <a:pt x="846011" y="27640"/>
                      <a:pt x="827497" y="27640"/>
                    </a:cubicBezTo>
                    <a:cubicBezTo>
                      <a:pt x="811053" y="27640"/>
                      <a:pt x="801602" y="36573"/>
                      <a:pt x="801602" y="60267"/>
                    </a:cubicBezTo>
                    <a:cubicBezTo>
                      <a:pt x="801602" y="83960"/>
                      <a:pt x="811053" y="93412"/>
                      <a:pt x="832028" y="93412"/>
                    </a:cubicBezTo>
                    <a:cubicBezTo>
                      <a:pt x="837945" y="93490"/>
                      <a:pt x="843784" y="91923"/>
                      <a:pt x="848860" y="88880"/>
                    </a:cubicBezTo>
                    <a:moveTo>
                      <a:pt x="775060" y="54181"/>
                    </a:moveTo>
                    <a:lnTo>
                      <a:pt x="758358" y="54181"/>
                    </a:lnTo>
                    <a:cubicBezTo>
                      <a:pt x="758358" y="42917"/>
                      <a:pt x="760818" y="40069"/>
                      <a:pt x="766385" y="40069"/>
                    </a:cubicBezTo>
                    <a:cubicBezTo>
                      <a:pt x="771953" y="40069"/>
                      <a:pt x="774283" y="44212"/>
                      <a:pt x="774542" y="54181"/>
                    </a:cubicBezTo>
                    <a:moveTo>
                      <a:pt x="786842" y="88880"/>
                    </a:moveTo>
                    <a:cubicBezTo>
                      <a:pt x="789069" y="87586"/>
                      <a:pt x="789833" y="84737"/>
                      <a:pt x="788539" y="82510"/>
                    </a:cubicBezTo>
                    <a:cubicBezTo>
                      <a:pt x="788499" y="82433"/>
                      <a:pt x="788448" y="82355"/>
                      <a:pt x="788396" y="82277"/>
                    </a:cubicBezTo>
                    <a:lnTo>
                      <a:pt x="786195" y="78911"/>
                    </a:lnTo>
                    <a:cubicBezTo>
                      <a:pt x="784654" y="76619"/>
                      <a:pt x="781611" y="75881"/>
                      <a:pt x="779203" y="77228"/>
                    </a:cubicBezTo>
                    <a:cubicBezTo>
                      <a:pt x="776316" y="78963"/>
                      <a:pt x="772988" y="79856"/>
                      <a:pt x="769622" y="79817"/>
                    </a:cubicBezTo>
                    <a:cubicBezTo>
                      <a:pt x="761983" y="79817"/>
                      <a:pt x="758876" y="77357"/>
                      <a:pt x="758358" y="65964"/>
                    </a:cubicBezTo>
                    <a:lnTo>
                      <a:pt x="789691" y="65964"/>
                    </a:lnTo>
                    <a:cubicBezTo>
                      <a:pt x="790998" y="65899"/>
                      <a:pt x="792021" y="64811"/>
                      <a:pt x="792021" y="63504"/>
                    </a:cubicBezTo>
                    <a:lnTo>
                      <a:pt x="792021" y="60914"/>
                    </a:lnTo>
                    <a:cubicBezTo>
                      <a:pt x="792021" y="37868"/>
                      <a:pt x="784641" y="27640"/>
                      <a:pt x="766127" y="27640"/>
                    </a:cubicBezTo>
                    <a:cubicBezTo>
                      <a:pt x="749813" y="27640"/>
                      <a:pt x="740232" y="36573"/>
                      <a:pt x="740232" y="60267"/>
                    </a:cubicBezTo>
                    <a:cubicBezTo>
                      <a:pt x="740232" y="83960"/>
                      <a:pt x="749683" y="93412"/>
                      <a:pt x="770528" y="93412"/>
                    </a:cubicBezTo>
                    <a:cubicBezTo>
                      <a:pt x="776497" y="93515"/>
                      <a:pt x="782376" y="91949"/>
                      <a:pt x="787489" y="88880"/>
                    </a:cubicBezTo>
                    <a:moveTo>
                      <a:pt x="728450" y="92765"/>
                    </a:moveTo>
                    <a:cubicBezTo>
                      <a:pt x="730948" y="92570"/>
                      <a:pt x="732813" y="90382"/>
                      <a:pt x="732606" y="87896"/>
                    </a:cubicBezTo>
                    <a:cubicBezTo>
                      <a:pt x="732606" y="87831"/>
                      <a:pt x="732606" y="87780"/>
                      <a:pt x="732593" y="87715"/>
                    </a:cubicBezTo>
                    <a:lnTo>
                      <a:pt x="732593" y="85255"/>
                    </a:lnTo>
                    <a:cubicBezTo>
                      <a:pt x="732166" y="82678"/>
                      <a:pt x="730301" y="80568"/>
                      <a:pt x="727802" y="79817"/>
                    </a:cubicBezTo>
                    <a:cubicBezTo>
                      <a:pt x="726119" y="79817"/>
                      <a:pt x="725472" y="77616"/>
                      <a:pt x="725472" y="74768"/>
                    </a:cubicBezTo>
                    <a:lnTo>
                      <a:pt x="725472" y="7054"/>
                    </a:lnTo>
                    <a:cubicBezTo>
                      <a:pt x="725472" y="4334"/>
                      <a:pt x="723271" y="2134"/>
                      <a:pt x="720552" y="2134"/>
                    </a:cubicBezTo>
                    <a:lnTo>
                      <a:pt x="713172" y="2134"/>
                    </a:lnTo>
                    <a:cubicBezTo>
                      <a:pt x="710453" y="2134"/>
                      <a:pt x="708252" y="4334"/>
                      <a:pt x="708252" y="7054"/>
                    </a:cubicBezTo>
                    <a:lnTo>
                      <a:pt x="708252" y="73473"/>
                    </a:lnTo>
                    <a:cubicBezTo>
                      <a:pt x="708252" y="86420"/>
                      <a:pt x="710453" y="93153"/>
                      <a:pt x="723401" y="93153"/>
                    </a:cubicBezTo>
                    <a:cubicBezTo>
                      <a:pt x="725342" y="93153"/>
                      <a:pt x="727026" y="93153"/>
                      <a:pt x="728709" y="93153"/>
                    </a:cubicBezTo>
                    <a:moveTo>
                      <a:pt x="627591" y="91858"/>
                    </a:moveTo>
                    <a:cubicBezTo>
                      <a:pt x="630310" y="91858"/>
                      <a:pt x="632511" y="89657"/>
                      <a:pt x="632511" y="86938"/>
                    </a:cubicBezTo>
                    <a:lnTo>
                      <a:pt x="632511" y="45119"/>
                    </a:lnTo>
                    <a:cubicBezTo>
                      <a:pt x="634944" y="42775"/>
                      <a:pt x="638194" y="41467"/>
                      <a:pt x="641574" y="41493"/>
                    </a:cubicBezTo>
                    <a:cubicBezTo>
                      <a:pt x="645199" y="41493"/>
                      <a:pt x="647400" y="42788"/>
                      <a:pt x="647400" y="48873"/>
                    </a:cubicBezTo>
                    <a:lnTo>
                      <a:pt x="647400" y="86938"/>
                    </a:lnTo>
                    <a:cubicBezTo>
                      <a:pt x="647400" y="89605"/>
                      <a:pt x="649523" y="91793"/>
                      <a:pt x="652191" y="91858"/>
                    </a:cubicBezTo>
                    <a:lnTo>
                      <a:pt x="659829" y="91858"/>
                    </a:lnTo>
                    <a:cubicBezTo>
                      <a:pt x="662548" y="91858"/>
                      <a:pt x="664749" y="89657"/>
                      <a:pt x="664749" y="86938"/>
                    </a:cubicBezTo>
                    <a:lnTo>
                      <a:pt x="664749" y="44859"/>
                    </a:lnTo>
                    <a:cubicBezTo>
                      <a:pt x="664749" y="31912"/>
                      <a:pt x="659052" y="27640"/>
                      <a:pt x="648435" y="27640"/>
                    </a:cubicBezTo>
                    <a:cubicBezTo>
                      <a:pt x="641742" y="27575"/>
                      <a:pt x="635346" y="30345"/>
                      <a:pt x="630827" y="35279"/>
                    </a:cubicBezTo>
                    <a:lnTo>
                      <a:pt x="630827" y="33984"/>
                    </a:lnTo>
                    <a:cubicBezTo>
                      <a:pt x="630063" y="31174"/>
                      <a:pt x="627526" y="29206"/>
                      <a:pt x="624613" y="29193"/>
                    </a:cubicBezTo>
                    <a:lnTo>
                      <a:pt x="620340" y="29193"/>
                    </a:lnTo>
                    <a:cubicBezTo>
                      <a:pt x="617647" y="29258"/>
                      <a:pt x="615485" y="31420"/>
                      <a:pt x="615420" y="34113"/>
                    </a:cubicBezTo>
                    <a:lnTo>
                      <a:pt x="615420" y="86938"/>
                    </a:lnTo>
                    <a:cubicBezTo>
                      <a:pt x="615485" y="89631"/>
                      <a:pt x="617647" y="91793"/>
                      <a:pt x="620340" y="91858"/>
                    </a:cubicBezTo>
                    <a:close/>
                    <a:moveTo>
                      <a:pt x="585771" y="54181"/>
                    </a:moveTo>
                    <a:lnTo>
                      <a:pt x="569587" y="54181"/>
                    </a:lnTo>
                    <a:cubicBezTo>
                      <a:pt x="569587" y="42917"/>
                      <a:pt x="572176" y="40069"/>
                      <a:pt x="577744" y="40069"/>
                    </a:cubicBezTo>
                    <a:cubicBezTo>
                      <a:pt x="583311" y="40069"/>
                      <a:pt x="585512" y="44212"/>
                      <a:pt x="585771" y="54181"/>
                    </a:cubicBezTo>
                    <a:moveTo>
                      <a:pt x="598718" y="88880"/>
                    </a:moveTo>
                    <a:cubicBezTo>
                      <a:pt x="600893" y="87637"/>
                      <a:pt x="601657" y="84880"/>
                      <a:pt x="600414" y="82704"/>
                    </a:cubicBezTo>
                    <a:cubicBezTo>
                      <a:pt x="600337" y="82549"/>
                      <a:pt x="600246" y="82420"/>
                      <a:pt x="600142" y="82277"/>
                    </a:cubicBezTo>
                    <a:lnTo>
                      <a:pt x="598070" y="78911"/>
                    </a:lnTo>
                    <a:cubicBezTo>
                      <a:pt x="596530" y="76619"/>
                      <a:pt x="593488" y="75881"/>
                      <a:pt x="591079" y="77228"/>
                    </a:cubicBezTo>
                    <a:cubicBezTo>
                      <a:pt x="588140" y="78963"/>
                      <a:pt x="584786" y="79856"/>
                      <a:pt x="581369" y="79817"/>
                    </a:cubicBezTo>
                    <a:cubicBezTo>
                      <a:pt x="573859" y="79817"/>
                      <a:pt x="570752" y="77357"/>
                      <a:pt x="570105" y="65964"/>
                    </a:cubicBezTo>
                    <a:lnTo>
                      <a:pt x="601696" y="65964"/>
                    </a:lnTo>
                    <a:cubicBezTo>
                      <a:pt x="603004" y="65899"/>
                      <a:pt x="604026" y="64811"/>
                      <a:pt x="604026" y="63504"/>
                    </a:cubicBezTo>
                    <a:lnTo>
                      <a:pt x="604026" y="60914"/>
                    </a:lnTo>
                    <a:cubicBezTo>
                      <a:pt x="604026" y="37868"/>
                      <a:pt x="596646" y="27640"/>
                      <a:pt x="578132" y="27640"/>
                    </a:cubicBezTo>
                    <a:cubicBezTo>
                      <a:pt x="561688" y="27640"/>
                      <a:pt x="552237" y="36573"/>
                      <a:pt x="552237" y="60267"/>
                    </a:cubicBezTo>
                    <a:cubicBezTo>
                      <a:pt x="552237" y="83960"/>
                      <a:pt x="561688" y="93412"/>
                      <a:pt x="582664" y="93412"/>
                    </a:cubicBezTo>
                    <a:cubicBezTo>
                      <a:pt x="588632" y="93503"/>
                      <a:pt x="594497" y="91936"/>
                      <a:pt x="599625" y="88880"/>
                    </a:cubicBezTo>
                    <a:moveTo>
                      <a:pt x="487630" y="42270"/>
                    </a:moveTo>
                    <a:lnTo>
                      <a:pt x="487630" y="77746"/>
                    </a:lnTo>
                    <a:cubicBezTo>
                      <a:pt x="487630" y="89787"/>
                      <a:pt x="494622" y="93412"/>
                      <a:pt x="505368" y="93412"/>
                    </a:cubicBezTo>
                    <a:cubicBezTo>
                      <a:pt x="507854" y="93425"/>
                      <a:pt x="510339" y="93114"/>
                      <a:pt x="512748" y="92505"/>
                    </a:cubicBezTo>
                    <a:cubicBezTo>
                      <a:pt x="515350" y="91703"/>
                      <a:pt x="516943" y="89100"/>
                      <a:pt x="516503" y="86420"/>
                    </a:cubicBezTo>
                    <a:lnTo>
                      <a:pt x="515467" y="81630"/>
                    </a:lnTo>
                    <a:cubicBezTo>
                      <a:pt x="515221" y="80361"/>
                      <a:pt x="513991" y="79545"/>
                      <a:pt x="512736" y="79791"/>
                    </a:cubicBezTo>
                    <a:cubicBezTo>
                      <a:pt x="512696" y="79804"/>
                      <a:pt x="512657" y="79804"/>
                      <a:pt x="512619" y="79817"/>
                    </a:cubicBezTo>
                    <a:cubicBezTo>
                      <a:pt x="511635" y="79946"/>
                      <a:pt x="510625" y="79946"/>
                      <a:pt x="509641" y="79817"/>
                    </a:cubicBezTo>
                    <a:cubicBezTo>
                      <a:pt x="506534" y="79817"/>
                      <a:pt x="504980" y="78652"/>
                      <a:pt x="504980" y="73214"/>
                    </a:cubicBezTo>
                    <a:lnTo>
                      <a:pt x="504980" y="41752"/>
                    </a:lnTo>
                    <a:lnTo>
                      <a:pt x="511065" y="41752"/>
                    </a:lnTo>
                    <a:cubicBezTo>
                      <a:pt x="513732" y="41752"/>
                      <a:pt x="515920" y="39629"/>
                      <a:pt x="515985" y="36962"/>
                    </a:cubicBezTo>
                    <a:lnTo>
                      <a:pt x="515985" y="33595"/>
                    </a:lnTo>
                    <a:cubicBezTo>
                      <a:pt x="515985" y="30877"/>
                      <a:pt x="513784" y="28675"/>
                      <a:pt x="511065" y="28675"/>
                    </a:cubicBezTo>
                    <a:lnTo>
                      <a:pt x="504462" y="28675"/>
                    </a:lnTo>
                    <a:lnTo>
                      <a:pt x="504462" y="15728"/>
                    </a:lnTo>
                    <a:cubicBezTo>
                      <a:pt x="504488" y="13514"/>
                      <a:pt x="502714" y="11689"/>
                      <a:pt x="500500" y="11663"/>
                    </a:cubicBezTo>
                    <a:cubicBezTo>
                      <a:pt x="500267" y="11663"/>
                      <a:pt x="500034" y="11676"/>
                      <a:pt x="499801" y="11714"/>
                    </a:cubicBezTo>
                    <a:lnTo>
                      <a:pt x="491903" y="12880"/>
                    </a:lnTo>
                    <a:cubicBezTo>
                      <a:pt x="489119" y="13436"/>
                      <a:pt x="487125" y="15871"/>
                      <a:pt x="487113" y="18706"/>
                    </a:cubicBezTo>
                    <a:lnTo>
                      <a:pt x="487113" y="29064"/>
                    </a:lnTo>
                    <a:lnTo>
                      <a:pt x="485170" y="29064"/>
                    </a:lnTo>
                    <a:cubicBezTo>
                      <a:pt x="482451" y="29064"/>
                      <a:pt x="480250" y="31265"/>
                      <a:pt x="480250" y="33984"/>
                    </a:cubicBezTo>
                    <a:lnTo>
                      <a:pt x="480250" y="37350"/>
                    </a:lnTo>
                    <a:cubicBezTo>
                      <a:pt x="480315" y="40017"/>
                      <a:pt x="482503" y="42141"/>
                      <a:pt x="485170" y="42141"/>
                    </a:cubicBezTo>
                    <a:close/>
                    <a:moveTo>
                      <a:pt x="433381" y="91858"/>
                    </a:moveTo>
                    <a:cubicBezTo>
                      <a:pt x="436100" y="91858"/>
                      <a:pt x="438301" y="89657"/>
                      <a:pt x="438301" y="86938"/>
                    </a:cubicBezTo>
                    <a:lnTo>
                      <a:pt x="438301" y="45119"/>
                    </a:lnTo>
                    <a:cubicBezTo>
                      <a:pt x="440735" y="42775"/>
                      <a:pt x="443985" y="41467"/>
                      <a:pt x="447365" y="41493"/>
                    </a:cubicBezTo>
                    <a:cubicBezTo>
                      <a:pt x="450989" y="41493"/>
                      <a:pt x="453191" y="42788"/>
                      <a:pt x="453191" y="48873"/>
                    </a:cubicBezTo>
                    <a:lnTo>
                      <a:pt x="453191" y="86938"/>
                    </a:lnTo>
                    <a:cubicBezTo>
                      <a:pt x="453191" y="89657"/>
                      <a:pt x="455392" y="91858"/>
                      <a:pt x="458110" y="91858"/>
                    </a:cubicBezTo>
                    <a:lnTo>
                      <a:pt x="465749" y="91858"/>
                    </a:lnTo>
                    <a:cubicBezTo>
                      <a:pt x="468417" y="91793"/>
                      <a:pt x="470540" y="89605"/>
                      <a:pt x="470540" y="86938"/>
                    </a:cubicBezTo>
                    <a:lnTo>
                      <a:pt x="470540" y="44859"/>
                    </a:lnTo>
                    <a:cubicBezTo>
                      <a:pt x="470540" y="31912"/>
                      <a:pt x="464973" y="27640"/>
                      <a:pt x="454356" y="27640"/>
                    </a:cubicBezTo>
                    <a:cubicBezTo>
                      <a:pt x="448439" y="27614"/>
                      <a:pt x="442716" y="29789"/>
                      <a:pt x="438301" y="33725"/>
                    </a:cubicBezTo>
                    <a:lnTo>
                      <a:pt x="438301" y="7054"/>
                    </a:lnTo>
                    <a:cubicBezTo>
                      <a:pt x="438806" y="4386"/>
                      <a:pt x="437046" y="1810"/>
                      <a:pt x="434379" y="1305"/>
                    </a:cubicBezTo>
                    <a:cubicBezTo>
                      <a:pt x="434042" y="1253"/>
                      <a:pt x="433718" y="1227"/>
                      <a:pt x="433381" y="1227"/>
                    </a:cubicBezTo>
                    <a:lnTo>
                      <a:pt x="426001" y="1227"/>
                    </a:lnTo>
                    <a:cubicBezTo>
                      <a:pt x="423282" y="1227"/>
                      <a:pt x="421081" y="3428"/>
                      <a:pt x="421081" y="6147"/>
                    </a:cubicBezTo>
                    <a:lnTo>
                      <a:pt x="421081" y="86032"/>
                    </a:lnTo>
                    <a:cubicBezTo>
                      <a:pt x="421081" y="88751"/>
                      <a:pt x="423282" y="90952"/>
                      <a:pt x="426001" y="90952"/>
                    </a:cubicBezTo>
                    <a:close/>
                    <a:moveTo>
                      <a:pt x="407487" y="89398"/>
                    </a:moveTo>
                    <a:cubicBezTo>
                      <a:pt x="409726" y="87987"/>
                      <a:pt x="410399" y="85035"/>
                      <a:pt x="408989" y="82795"/>
                    </a:cubicBezTo>
                    <a:cubicBezTo>
                      <a:pt x="408963" y="82756"/>
                      <a:pt x="408937" y="82704"/>
                      <a:pt x="408911" y="82666"/>
                    </a:cubicBezTo>
                    <a:lnTo>
                      <a:pt x="406969" y="79429"/>
                    </a:lnTo>
                    <a:cubicBezTo>
                      <a:pt x="405479" y="77150"/>
                      <a:pt x="402476" y="76412"/>
                      <a:pt x="400107" y="77746"/>
                    </a:cubicBezTo>
                    <a:cubicBezTo>
                      <a:pt x="398190" y="78989"/>
                      <a:pt x="395912" y="79584"/>
                      <a:pt x="393633" y="79429"/>
                    </a:cubicBezTo>
                    <a:cubicBezTo>
                      <a:pt x="386512" y="79429"/>
                      <a:pt x="384311" y="75674"/>
                      <a:pt x="384311" y="60008"/>
                    </a:cubicBezTo>
                    <a:cubicBezTo>
                      <a:pt x="384311" y="44341"/>
                      <a:pt x="386771" y="41493"/>
                      <a:pt x="393115" y="41493"/>
                    </a:cubicBezTo>
                    <a:cubicBezTo>
                      <a:pt x="395148" y="41454"/>
                      <a:pt x="397155" y="41946"/>
                      <a:pt x="398942" y="42917"/>
                    </a:cubicBezTo>
                    <a:cubicBezTo>
                      <a:pt x="401324" y="44394"/>
                      <a:pt x="404431" y="43772"/>
                      <a:pt x="406063" y="41493"/>
                    </a:cubicBezTo>
                    <a:lnTo>
                      <a:pt x="408393" y="38386"/>
                    </a:lnTo>
                    <a:cubicBezTo>
                      <a:pt x="409959" y="36431"/>
                      <a:pt x="409636" y="33582"/>
                      <a:pt x="407681" y="32016"/>
                    </a:cubicBezTo>
                    <a:cubicBezTo>
                      <a:pt x="407578" y="31938"/>
                      <a:pt x="407474" y="31860"/>
                      <a:pt x="407357" y="31783"/>
                    </a:cubicBezTo>
                    <a:cubicBezTo>
                      <a:pt x="402670" y="28870"/>
                      <a:pt x="397206" y="27432"/>
                      <a:pt x="391691" y="27640"/>
                    </a:cubicBezTo>
                    <a:cubicBezTo>
                      <a:pt x="374471" y="27640"/>
                      <a:pt x="365797" y="37091"/>
                      <a:pt x="365797" y="60267"/>
                    </a:cubicBezTo>
                    <a:cubicBezTo>
                      <a:pt x="365797" y="83442"/>
                      <a:pt x="374471" y="93412"/>
                      <a:pt x="392597" y="93412"/>
                    </a:cubicBezTo>
                    <a:cubicBezTo>
                      <a:pt x="397918" y="93528"/>
                      <a:pt x="403175" y="92143"/>
                      <a:pt x="407746" y="89398"/>
                    </a:cubicBezTo>
                    <a:moveTo>
                      <a:pt x="323200" y="73084"/>
                    </a:moveTo>
                    <a:cubicBezTo>
                      <a:pt x="323200" y="66352"/>
                      <a:pt x="325013" y="63504"/>
                      <a:pt x="336147" y="63504"/>
                    </a:cubicBezTo>
                    <a:lnTo>
                      <a:pt x="337053" y="63504"/>
                    </a:lnTo>
                    <a:lnTo>
                      <a:pt x="337053" y="78264"/>
                    </a:lnTo>
                    <a:cubicBezTo>
                      <a:pt x="334982" y="80322"/>
                      <a:pt x="332211" y="81526"/>
                      <a:pt x="329285" y="81630"/>
                    </a:cubicBezTo>
                    <a:cubicBezTo>
                      <a:pt x="324753" y="81630"/>
                      <a:pt x="323200" y="79299"/>
                      <a:pt x="323200" y="73084"/>
                    </a:cubicBezTo>
                    <a:moveTo>
                      <a:pt x="349094" y="91858"/>
                    </a:moveTo>
                    <a:cubicBezTo>
                      <a:pt x="351814" y="91858"/>
                      <a:pt x="354014" y="89657"/>
                      <a:pt x="354014" y="86938"/>
                    </a:cubicBezTo>
                    <a:lnTo>
                      <a:pt x="354014" y="48096"/>
                    </a:lnTo>
                    <a:cubicBezTo>
                      <a:pt x="354014" y="33337"/>
                      <a:pt x="347153" y="27899"/>
                      <a:pt x="331486" y="27899"/>
                    </a:cubicBezTo>
                    <a:cubicBezTo>
                      <a:pt x="324469" y="27730"/>
                      <a:pt x="317529" y="29478"/>
                      <a:pt x="311418" y="32948"/>
                    </a:cubicBezTo>
                    <a:cubicBezTo>
                      <a:pt x="309074" y="34307"/>
                      <a:pt x="308168" y="37247"/>
                      <a:pt x="309346" y="39681"/>
                    </a:cubicBezTo>
                    <a:lnTo>
                      <a:pt x="311029" y="42659"/>
                    </a:lnTo>
                    <a:cubicBezTo>
                      <a:pt x="312298" y="45106"/>
                      <a:pt x="315289" y="46089"/>
                      <a:pt x="317762" y="44859"/>
                    </a:cubicBezTo>
                    <a:cubicBezTo>
                      <a:pt x="321517" y="43008"/>
                      <a:pt x="325621" y="41998"/>
                      <a:pt x="329803" y="41882"/>
                    </a:cubicBezTo>
                    <a:cubicBezTo>
                      <a:pt x="335629" y="41882"/>
                      <a:pt x="336794" y="44601"/>
                      <a:pt x="336794" y="50815"/>
                    </a:cubicBezTo>
                    <a:lnTo>
                      <a:pt x="336794" y="53016"/>
                    </a:lnTo>
                    <a:lnTo>
                      <a:pt x="332910" y="53016"/>
                    </a:lnTo>
                    <a:cubicBezTo>
                      <a:pt x="314266" y="53016"/>
                      <a:pt x="305721" y="58843"/>
                      <a:pt x="305721" y="73473"/>
                    </a:cubicBezTo>
                    <a:cubicBezTo>
                      <a:pt x="305721" y="86420"/>
                      <a:pt x="311159" y="93541"/>
                      <a:pt x="324236" y="93541"/>
                    </a:cubicBezTo>
                    <a:cubicBezTo>
                      <a:pt x="329803" y="93671"/>
                      <a:pt x="335124" y="91288"/>
                      <a:pt x="338737" y="87068"/>
                    </a:cubicBezTo>
                    <a:cubicBezTo>
                      <a:pt x="339384" y="90305"/>
                      <a:pt x="340808" y="91988"/>
                      <a:pt x="343527" y="91988"/>
                    </a:cubicBezTo>
                    <a:close/>
                    <a:moveTo>
                      <a:pt x="276848" y="91858"/>
                    </a:moveTo>
                    <a:cubicBezTo>
                      <a:pt x="279516" y="91793"/>
                      <a:pt x="281639" y="89605"/>
                      <a:pt x="281639" y="86938"/>
                    </a:cubicBezTo>
                    <a:lnTo>
                      <a:pt x="281639" y="47190"/>
                    </a:lnTo>
                    <a:cubicBezTo>
                      <a:pt x="284254" y="45157"/>
                      <a:pt x="287530" y="44147"/>
                      <a:pt x="290832" y="44341"/>
                    </a:cubicBezTo>
                    <a:cubicBezTo>
                      <a:pt x="291945" y="44212"/>
                      <a:pt x="293084" y="44212"/>
                      <a:pt x="294198" y="44341"/>
                    </a:cubicBezTo>
                    <a:cubicBezTo>
                      <a:pt x="295648" y="44717"/>
                      <a:pt x="297137" y="43850"/>
                      <a:pt x="297512" y="42386"/>
                    </a:cubicBezTo>
                    <a:cubicBezTo>
                      <a:pt x="297538" y="42309"/>
                      <a:pt x="297551" y="42231"/>
                      <a:pt x="297564" y="42141"/>
                    </a:cubicBezTo>
                    <a:lnTo>
                      <a:pt x="299765" y="30617"/>
                    </a:lnTo>
                    <a:cubicBezTo>
                      <a:pt x="299986" y="29426"/>
                      <a:pt x="299183" y="28274"/>
                      <a:pt x="297992" y="28067"/>
                    </a:cubicBezTo>
                    <a:cubicBezTo>
                      <a:pt x="297888" y="28041"/>
                      <a:pt x="297797" y="28028"/>
                      <a:pt x="297694" y="28028"/>
                    </a:cubicBezTo>
                    <a:lnTo>
                      <a:pt x="295234" y="28028"/>
                    </a:lnTo>
                    <a:cubicBezTo>
                      <a:pt x="289136" y="28028"/>
                      <a:pt x="283439" y="31097"/>
                      <a:pt x="280085" y="36185"/>
                    </a:cubicBezTo>
                    <a:lnTo>
                      <a:pt x="280085" y="33854"/>
                    </a:lnTo>
                    <a:cubicBezTo>
                      <a:pt x="279516" y="31032"/>
                      <a:pt x="277017" y="29012"/>
                      <a:pt x="274130" y="29064"/>
                    </a:cubicBezTo>
                    <a:lnTo>
                      <a:pt x="269857" y="29064"/>
                    </a:lnTo>
                    <a:cubicBezTo>
                      <a:pt x="267138" y="29064"/>
                      <a:pt x="264937" y="31265"/>
                      <a:pt x="264937" y="33984"/>
                    </a:cubicBezTo>
                    <a:lnTo>
                      <a:pt x="264937" y="86809"/>
                    </a:lnTo>
                    <a:cubicBezTo>
                      <a:pt x="264937" y="89528"/>
                      <a:pt x="267138" y="91729"/>
                      <a:pt x="269857" y="91729"/>
                    </a:cubicBezTo>
                    <a:close/>
                    <a:moveTo>
                      <a:pt x="252119" y="91858"/>
                    </a:moveTo>
                    <a:cubicBezTo>
                      <a:pt x="253829" y="91806"/>
                      <a:pt x="255175" y="90356"/>
                      <a:pt x="255123" y="88647"/>
                    </a:cubicBezTo>
                    <a:cubicBezTo>
                      <a:pt x="255110" y="88233"/>
                      <a:pt x="255007" y="87831"/>
                      <a:pt x="254838" y="87456"/>
                    </a:cubicBezTo>
                    <a:lnTo>
                      <a:pt x="238006" y="54829"/>
                    </a:lnTo>
                    <a:lnTo>
                      <a:pt x="250954" y="33337"/>
                    </a:lnTo>
                    <a:cubicBezTo>
                      <a:pt x="251744" y="32055"/>
                      <a:pt x="251342" y="30385"/>
                      <a:pt x="250061" y="29595"/>
                    </a:cubicBezTo>
                    <a:cubicBezTo>
                      <a:pt x="249633" y="29336"/>
                      <a:pt x="249128" y="29193"/>
                      <a:pt x="248623" y="29193"/>
                    </a:cubicBezTo>
                    <a:lnTo>
                      <a:pt x="239172" y="29193"/>
                    </a:lnTo>
                    <a:cubicBezTo>
                      <a:pt x="236168" y="29232"/>
                      <a:pt x="233436" y="30928"/>
                      <a:pt x="232051" y="33595"/>
                    </a:cubicBezTo>
                    <a:lnTo>
                      <a:pt x="222729" y="51851"/>
                    </a:lnTo>
                    <a:cubicBezTo>
                      <a:pt x="221434" y="54686"/>
                      <a:pt x="221434" y="57949"/>
                      <a:pt x="222729" y="60785"/>
                    </a:cubicBezTo>
                    <a:lnTo>
                      <a:pt x="235676" y="87456"/>
                    </a:lnTo>
                    <a:cubicBezTo>
                      <a:pt x="237036" y="90149"/>
                      <a:pt x="239780" y="91845"/>
                      <a:pt x="242798" y="91858"/>
                    </a:cubicBezTo>
                    <a:close/>
                    <a:moveTo>
                      <a:pt x="215608" y="91858"/>
                    </a:moveTo>
                    <a:cubicBezTo>
                      <a:pt x="218327" y="91858"/>
                      <a:pt x="220528" y="89657"/>
                      <a:pt x="220528" y="86938"/>
                    </a:cubicBezTo>
                    <a:lnTo>
                      <a:pt x="220528" y="7054"/>
                    </a:lnTo>
                    <a:cubicBezTo>
                      <a:pt x="220528" y="4334"/>
                      <a:pt x="218327" y="2134"/>
                      <a:pt x="215608" y="2134"/>
                    </a:cubicBezTo>
                    <a:lnTo>
                      <a:pt x="208228" y="2134"/>
                    </a:lnTo>
                    <a:cubicBezTo>
                      <a:pt x="205509" y="2134"/>
                      <a:pt x="203308" y="4334"/>
                      <a:pt x="203308" y="7054"/>
                    </a:cubicBezTo>
                    <a:lnTo>
                      <a:pt x="203308" y="86938"/>
                    </a:lnTo>
                    <a:cubicBezTo>
                      <a:pt x="203308" y="89657"/>
                      <a:pt x="205509" y="91858"/>
                      <a:pt x="208228" y="91858"/>
                    </a:cubicBezTo>
                    <a:close/>
                    <a:moveTo>
                      <a:pt x="171069" y="91858"/>
                    </a:moveTo>
                    <a:cubicBezTo>
                      <a:pt x="173736" y="91793"/>
                      <a:pt x="175860" y="89605"/>
                      <a:pt x="175860" y="86938"/>
                    </a:cubicBezTo>
                    <a:lnTo>
                      <a:pt x="175860" y="47190"/>
                    </a:lnTo>
                    <a:cubicBezTo>
                      <a:pt x="178475" y="45157"/>
                      <a:pt x="181751" y="44147"/>
                      <a:pt x="185052" y="44341"/>
                    </a:cubicBezTo>
                    <a:cubicBezTo>
                      <a:pt x="186166" y="44212"/>
                      <a:pt x="187305" y="44212"/>
                      <a:pt x="188419" y="44341"/>
                    </a:cubicBezTo>
                    <a:cubicBezTo>
                      <a:pt x="189946" y="44730"/>
                      <a:pt x="191500" y="43811"/>
                      <a:pt x="191875" y="42283"/>
                    </a:cubicBezTo>
                    <a:cubicBezTo>
                      <a:pt x="191889" y="42231"/>
                      <a:pt x="191901" y="42192"/>
                      <a:pt x="191914" y="42141"/>
                    </a:cubicBezTo>
                    <a:lnTo>
                      <a:pt x="193986" y="30617"/>
                    </a:lnTo>
                    <a:cubicBezTo>
                      <a:pt x="194206" y="29426"/>
                      <a:pt x="193416" y="28274"/>
                      <a:pt x="192225" y="28054"/>
                    </a:cubicBezTo>
                    <a:cubicBezTo>
                      <a:pt x="192161" y="28041"/>
                      <a:pt x="192108" y="28028"/>
                      <a:pt x="192044" y="28028"/>
                    </a:cubicBezTo>
                    <a:lnTo>
                      <a:pt x="189454" y="28028"/>
                    </a:lnTo>
                    <a:cubicBezTo>
                      <a:pt x="183357" y="28028"/>
                      <a:pt x="177660" y="31097"/>
                      <a:pt x="174306" y="36185"/>
                    </a:cubicBezTo>
                    <a:lnTo>
                      <a:pt x="174306" y="33854"/>
                    </a:lnTo>
                    <a:cubicBezTo>
                      <a:pt x="173736" y="31032"/>
                      <a:pt x="171237" y="29012"/>
                      <a:pt x="168351" y="29064"/>
                    </a:cubicBezTo>
                    <a:lnTo>
                      <a:pt x="164078" y="29064"/>
                    </a:lnTo>
                    <a:cubicBezTo>
                      <a:pt x="161359" y="29064"/>
                      <a:pt x="159158" y="31265"/>
                      <a:pt x="159158" y="33984"/>
                    </a:cubicBezTo>
                    <a:lnTo>
                      <a:pt x="159158" y="86809"/>
                    </a:lnTo>
                    <a:cubicBezTo>
                      <a:pt x="159158" y="89528"/>
                      <a:pt x="161359" y="91729"/>
                      <a:pt x="164078" y="91729"/>
                    </a:cubicBezTo>
                    <a:close/>
                    <a:moveTo>
                      <a:pt x="129250" y="54181"/>
                    </a:moveTo>
                    <a:lnTo>
                      <a:pt x="113066" y="54181"/>
                    </a:lnTo>
                    <a:cubicBezTo>
                      <a:pt x="113066" y="42917"/>
                      <a:pt x="115655" y="40069"/>
                      <a:pt x="121093" y="40069"/>
                    </a:cubicBezTo>
                    <a:cubicBezTo>
                      <a:pt x="126530" y="40069"/>
                      <a:pt x="128990" y="44212"/>
                      <a:pt x="129250" y="54181"/>
                    </a:cubicBezTo>
                    <a:moveTo>
                      <a:pt x="141550" y="88880"/>
                    </a:moveTo>
                    <a:cubicBezTo>
                      <a:pt x="143777" y="87586"/>
                      <a:pt x="144540" y="84737"/>
                      <a:pt x="143246" y="82510"/>
                    </a:cubicBezTo>
                    <a:cubicBezTo>
                      <a:pt x="143207" y="82433"/>
                      <a:pt x="143155" y="82355"/>
                      <a:pt x="143103" y="82277"/>
                    </a:cubicBezTo>
                    <a:lnTo>
                      <a:pt x="141031" y="78911"/>
                    </a:lnTo>
                    <a:cubicBezTo>
                      <a:pt x="139491" y="76619"/>
                      <a:pt x="136448" y="75881"/>
                      <a:pt x="134040" y="77228"/>
                    </a:cubicBezTo>
                    <a:cubicBezTo>
                      <a:pt x="131088" y="78950"/>
                      <a:pt x="127735" y="79843"/>
                      <a:pt x="124330" y="79817"/>
                    </a:cubicBezTo>
                    <a:cubicBezTo>
                      <a:pt x="116690" y="79817"/>
                      <a:pt x="113583" y="77357"/>
                      <a:pt x="113066" y="65964"/>
                    </a:cubicBezTo>
                    <a:lnTo>
                      <a:pt x="144398" y="65964"/>
                    </a:lnTo>
                    <a:cubicBezTo>
                      <a:pt x="145680" y="65964"/>
                      <a:pt x="146728" y="64928"/>
                      <a:pt x="146728" y="63633"/>
                    </a:cubicBezTo>
                    <a:cubicBezTo>
                      <a:pt x="146728" y="63594"/>
                      <a:pt x="146728" y="63542"/>
                      <a:pt x="146728" y="63504"/>
                    </a:cubicBezTo>
                    <a:lnTo>
                      <a:pt x="146728" y="60914"/>
                    </a:lnTo>
                    <a:cubicBezTo>
                      <a:pt x="146728" y="37868"/>
                      <a:pt x="139348" y="27640"/>
                      <a:pt x="120834" y="27640"/>
                    </a:cubicBezTo>
                    <a:cubicBezTo>
                      <a:pt x="104520" y="27640"/>
                      <a:pt x="94939" y="36573"/>
                      <a:pt x="94939" y="60267"/>
                    </a:cubicBezTo>
                    <a:cubicBezTo>
                      <a:pt x="94939" y="83960"/>
                      <a:pt x="104391" y="93412"/>
                      <a:pt x="125366" y="93412"/>
                    </a:cubicBezTo>
                    <a:cubicBezTo>
                      <a:pt x="131282" y="93490"/>
                      <a:pt x="137121" y="91923"/>
                      <a:pt x="142197" y="88880"/>
                    </a:cubicBezTo>
                    <a:moveTo>
                      <a:pt x="68268" y="54181"/>
                    </a:moveTo>
                    <a:lnTo>
                      <a:pt x="52084" y="54181"/>
                    </a:lnTo>
                    <a:cubicBezTo>
                      <a:pt x="52084" y="42917"/>
                      <a:pt x="54673" y="40069"/>
                      <a:pt x="60240" y="40069"/>
                    </a:cubicBezTo>
                    <a:cubicBezTo>
                      <a:pt x="65808" y="40069"/>
                      <a:pt x="68009" y="44212"/>
                      <a:pt x="68268" y="54181"/>
                    </a:cubicBezTo>
                    <a:moveTo>
                      <a:pt x="81215" y="88880"/>
                    </a:moveTo>
                    <a:cubicBezTo>
                      <a:pt x="83390" y="87637"/>
                      <a:pt x="84154" y="84880"/>
                      <a:pt x="82912" y="82704"/>
                    </a:cubicBezTo>
                    <a:cubicBezTo>
                      <a:pt x="82833" y="82549"/>
                      <a:pt x="82743" y="82420"/>
                      <a:pt x="82639" y="82277"/>
                    </a:cubicBezTo>
                    <a:lnTo>
                      <a:pt x="80568" y="78911"/>
                    </a:lnTo>
                    <a:cubicBezTo>
                      <a:pt x="79027" y="76619"/>
                      <a:pt x="75984" y="75881"/>
                      <a:pt x="73576" y="77228"/>
                    </a:cubicBezTo>
                    <a:cubicBezTo>
                      <a:pt x="70689" y="78963"/>
                      <a:pt x="67361" y="79856"/>
                      <a:pt x="63995" y="79817"/>
                    </a:cubicBezTo>
                    <a:cubicBezTo>
                      <a:pt x="56356" y="79817"/>
                      <a:pt x="53249" y="77357"/>
                      <a:pt x="52602" y="65964"/>
                    </a:cubicBezTo>
                    <a:lnTo>
                      <a:pt x="84064" y="65964"/>
                    </a:lnTo>
                    <a:cubicBezTo>
                      <a:pt x="85371" y="65899"/>
                      <a:pt x="86394" y="64811"/>
                      <a:pt x="86394" y="63504"/>
                    </a:cubicBezTo>
                    <a:lnTo>
                      <a:pt x="86394" y="60914"/>
                    </a:lnTo>
                    <a:cubicBezTo>
                      <a:pt x="86394" y="37868"/>
                      <a:pt x="79014" y="27640"/>
                      <a:pt x="60500" y="27640"/>
                    </a:cubicBezTo>
                    <a:cubicBezTo>
                      <a:pt x="44056" y="27640"/>
                      <a:pt x="34605" y="36573"/>
                      <a:pt x="34605" y="60267"/>
                    </a:cubicBezTo>
                    <a:cubicBezTo>
                      <a:pt x="34605" y="83960"/>
                      <a:pt x="44056" y="93412"/>
                      <a:pt x="64901" y="93412"/>
                    </a:cubicBezTo>
                    <a:cubicBezTo>
                      <a:pt x="70870" y="93503"/>
                      <a:pt x="76735" y="91936"/>
                      <a:pt x="81862" y="88880"/>
                    </a:cubicBezTo>
                    <a:moveTo>
                      <a:pt x="22823" y="92765"/>
                    </a:moveTo>
                    <a:cubicBezTo>
                      <a:pt x="25347" y="92493"/>
                      <a:pt x="27186" y="90253"/>
                      <a:pt x="26966" y="87715"/>
                    </a:cubicBezTo>
                    <a:lnTo>
                      <a:pt x="26966" y="85255"/>
                    </a:lnTo>
                    <a:cubicBezTo>
                      <a:pt x="26720" y="81474"/>
                      <a:pt x="23457" y="78600"/>
                      <a:pt x="19677" y="78846"/>
                    </a:cubicBezTo>
                    <a:cubicBezTo>
                      <a:pt x="19470" y="78859"/>
                      <a:pt x="19275" y="78885"/>
                      <a:pt x="19068" y="78911"/>
                    </a:cubicBezTo>
                    <a:cubicBezTo>
                      <a:pt x="17385" y="78911"/>
                      <a:pt x="16738" y="76710"/>
                      <a:pt x="16738" y="73861"/>
                    </a:cubicBezTo>
                    <a:lnTo>
                      <a:pt x="16738" y="6147"/>
                    </a:lnTo>
                    <a:cubicBezTo>
                      <a:pt x="16738" y="3428"/>
                      <a:pt x="14537" y="1227"/>
                      <a:pt x="11818" y="1227"/>
                    </a:cubicBezTo>
                    <a:lnTo>
                      <a:pt x="4308" y="1227"/>
                    </a:lnTo>
                    <a:cubicBezTo>
                      <a:pt x="1641" y="1292"/>
                      <a:pt x="-482" y="3480"/>
                      <a:pt x="-482" y="6147"/>
                    </a:cubicBezTo>
                    <a:lnTo>
                      <a:pt x="-482" y="72567"/>
                    </a:lnTo>
                    <a:cubicBezTo>
                      <a:pt x="-482" y="85514"/>
                      <a:pt x="1718" y="92247"/>
                      <a:pt x="14666" y="92247"/>
                    </a:cubicBezTo>
                    <a:cubicBezTo>
                      <a:pt x="16608" y="92247"/>
                      <a:pt x="18291" y="92247"/>
                      <a:pt x="19975" y="92247"/>
                    </a:cubicBezTo>
                  </a:path>
                </a:pathLst>
              </a:custGeom>
              <a:solidFill>
                <a:srgbClr val="3C3C3B"/>
              </a:solidFill>
              <a:ln w="12937" cap="flat">
                <a:noFill/>
                <a:prstDash val="solid"/>
                <a:miter/>
              </a:ln>
            </p:spPr>
            <p:txBody>
              <a:bodyPr rtlCol="0" anchor="ctr"/>
              <a:lstStyle/>
              <a:p>
                <a:endParaRPr lang="nl-NL"/>
              </a:p>
            </p:txBody>
          </p:sp>
          <p:sp>
            <p:nvSpPr>
              <p:cNvPr id="157" name="Vrije vorm: vorm 156">
                <a:extLst>
                  <a:ext uri="{FF2B5EF4-FFF2-40B4-BE49-F238E27FC236}">
                    <a16:creationId xmlns:a16="http://schemas.microsoft.com/office/drawing/2014/main" id="{9189B1B4-4DEE-4C06-90AA-762DACC3A198}"/>
                  </a:ext>
                </a:extLst>
              </p:cNvPr>
              <p:cNvSpPr/>
              <p:nvPr/>
            </p:nvSpPr>
            <p:spPr>
              <a:xfrm>
                <a:off x="8365720" y="5125407"/>
                <a:ext cx="859699" cy="93868"/>
              </a:xfrm>
              <a:custGeom>
                <a:avLst/>
                <a:gdLst>
                  <a:gd name="connsiteX0" fmla="*/ 822059 w 859699"/>
                  <a:gd name="connsiteY0" fmla="*/ 91598 h 93868"/>
                  <a:gd name="connsiteX1" fmla="*/ 826979 w 859699"/>
                  <a:gd name="connsiteY1" fmla="*/ 86678 h 93868"/>
                  <a:gd name="connsiteX2" fmla="*/ 826979 w 859699"/>
                  <a:gd name="connsiteY2" fmla="*/ 44858 h 93868"/>
                  <a:gd name="connsiteX3" fmla="*/ 836042 w 859699"/>
                  <a:gd name="connsiteY3" fmla="*/ 41233 h 93868"/>
                  <a:gd name="connsiteX4" fmla="*/ 841869 w 859699"/>
                  <a:gd name="connsiteY4" fmla="*/ 48613 h 93868"/>
                  <a:gd name="connsiteX5" fmla="*/ 841869 w 859699"/>
                  <a:gd name="connsiteY5" fmla="*/ 86160 h 93868"/>
                  <a:gd name="connsiteX6" fmla="*/ 846788 w 859699"/>
                  <a:gd name="connsiteY6" fmla="*/ 91080 h 93868"/>
                  <a:gd name="connsiteX7" fmla="*/ 854298 w 859699"/>
                  <a:gd name="connsiteY7" fmla="*/ 91080 h 93868"/>
                  <a:gd name="connsiteX8" fmla="*/ 859218 w 859699"/>
                  <a:gd name="connsiteY8" fmla="*/ 86160 h 93868"/>
                  <a:gd name="connsiteX9" fmla="*/ 859218 w 859699"/>
                  <a:gd name="connsiteY9" fmla="*/ 44728 h 93868"/>
                  <a:gd name="connsiteX10" fmla="*/ 842904 w 859699"/>
                  <a:gd name="connsiteY10" fmla="*/ 27379 h 93868"/>
                  <a:gd name="connsiteX11" fmla="*/ 825296 w 859699"/>
                  <a:gd name="connsiteY11" fmla="*/ 35018 h 93868"/>
                  <a:gd name="connsiteX12" fmla="*/ 825296 w 859699"/>
                  <a:gd name="connsiteY12" fmla="*/ 33723 h 93868"/>
                  <a:gd name="connsiteX13" fmla="*/ 819211 w 859699"/>
                  <a:gd name="connsiteY13" fmla="*/ 28932 h 93868"/>
                  <a:gd name="connsiteX14" fmla="*/ 814938 w 859699"/>
                  <a:gd name="connsiteY14" fmla="*/ 28932 h 93868"/>
                  <a:gd name="connsiteX15" fmla="*/ 810018 w 859699"/>
                  <a:gd name="connsiteY15" fmla="*/ 33853 h 93868"/>
                  <a:gd name="connsiteX16" fmla="*/ 810018 w 859699"/>
                  <a:gd name="connsiteY16" fmla="*/ 86160 h 93868"/>
                  <a:gd name="connsiteX17" fmla="*/ 814938 w 859699"/>
                  <a:gd name="connsiteY17" fmla="*/ 91080 h 93868"/>
                  <a:gd name="connsiteX18" fmla="*/ 780239 w 859699"/>
                  <a:gd name="connsiteY18" fmla="*/ 54050 h 93868"/>
                  <a:gd name="connsiteX19" fmla="*/ 764055 w 859699"/>
                  <a:gd name="connsiteY19" fmla="*/ 54050 h 93868"/>
                  <a:gd name="connsiteX20" fmla="*/ 772212 w 859699"/>
                  <a:gd name="connsiteY20" fmla="*/ 39938 h 93868"/>
                  <a:gd name="connsiteX21" fmla="*/ 780239 w 859699"/>
                  <a:gd name="connsiteY21" fmla="*/ 54050 h 93868"/>
                  <a:gd name="connsiteX22" fmla="*/ 793187 w 859699"/>
                  <a:gd name="connsiteY22" fmla="*/ 88620 h 93868"/>
                  <a:gd name="connsiteX23" fmla="*/ 794883 w 859699"/>
                  <a:gd name="connsiteY23" fmla="*/ 82444 h 93868"/>
                  <a:gd name="connsiteX24" fmla="*/ 794611 w 859699"/>
                  <a:gd name="connsiteY24" fmla="*/ 82016 h 93868"/>
                  <a:gd name="connsiteX25" fmla="*/ 792539 w 859699"/>
                  <a:gd name="connsiteY25" fmla="*/ 78650 h 93868"/>
                  <a:gd name="connsiteX26" fmla="*/ 785548 w 859699"/>
                  <a:gd name="connsiteY26" fmla="*/ 77096 h 93868"/>
                  <a:gd name="connsiteX27" fmla="*/ 775837 w 859699"/>
                  <a:gd name="connsiteY27" fmla="*/ 79556 h 93868"/>
                  <a:gd name="connsiteX28" fmla="*/ 764573 w 859699"/>
                  <a:gd name="connsiteY28" fmla="*/ 65703 h 93868"/>
                  <a:gd name="connsiteX29" fmla="*/ 796164 w 859699"/>
                  <a:gd name="connsiteY29" fmla="*/ 65703 h 93868"/>
                  <a:gd name="connsiteX30" fmla="*/ 798495 w 859699"/>
                  <a:gd name="connsiteY30" fmla="*/ 63243 h 93868"/>
                  <a:gd name="connsiteX31" fmla="*/ 798495 w 859699"/>
                  <a:gd name="connsiteY31" fmla="*/ 60265 h 93868"/>
                  <a:gd name="connsiteX32" fmla="*/ 772600 w 859699"/>
                  <a:gd name="connsiteY32" fmla="*/ 26861 h 93868"/>
                  <a:gd name="connsiteX33" fmla="*/ 746706 w 859699"/>
                  <a:gd name="connsiteY33" fmla="*/ 59488 h 93868"/>
                  <a:gd name="connsiteX34" fmla="*/ 777003 w 859699"/>
                  <a:gd name="connsiteY34" fmla="*/ 92633 h 93868"/>
                  <a:gd name="connsiteX35" fmla="*/ 793964 w 859699"/>
                  <a:gd name="connsiteY35" fmla="*/ 88102 h 93868"/>
                  <a:gd name="connsiteX36" fmla="*/ 736995 w 859699"/>
                  <a:gd name="connsiteY36" fmla="*/ 73212 h 93868"/>
                  <a:gd name="connsiteX37" fmla="*/ 719905 w 859699"/>
                  <a:gd name="connsiteY37" fmla="*/ 53403 h 93868"/>
                  <a:gd name="connsiteX38" fmla="*/ 711101 w 859699"/>
                  <a:gd name="connsiteY38" fmla="*/ 46800 h 93868"/>
                  <a:gd name="connsiteX39" fmla="*/ 717315 w 859699"/>
                  <a:gd name="connsiteY39" fmla="*/ 41880 h 93868"/>
                  <a:gd name="connsiteX40" fmla="*/ 725861 w 859699"/>
                  <a:gd name="connsiteY40" fmla="*/ 43045 h 93868"/>
                  <a:gd name="connsiteX41" fmla="*/ 732075 w 859699"/>
                  <a:gd name="connsiteY41" fmla="*/ 39938 h 93868"/>
                  <a:gd name="connsiteX42" fmla="*/ 733241 w 859699"/>
                  <a:gd name="connsiteY42" fmla="*/ 36313 h 93868"/>
                  <a:gd name="connsiteX43" fmla="*/ 730134 w 859699"/>
                  <a:gd name="connsiteY43" fmla="*/ 30098 h 93868"/>
                  <a:gd name="connsiteX44" fmla="*/ 715503 w 859699"/>
                  <a:gd name="connsiteY44" fmla="*/ 28026 h 93868"/>
                  <a:gd name="connsiteX45" fmla="*/ 694140 w 859699"/>
                  <a:gd name="connsiteY45" fmla="*/ 47059 h 93868"/>
                  <a:gd name="connsiteX46" fmla="*/ 709029 w 859699"/>
                  <a:gd name="connsiteY46" fmla="*/ 66350 h 93868"/>
                  <a:gd name="connsiteX47" fmla="*/ 719775 w 859699"/>
                  <a:gd name="connsiteY47" fmla="*/ 74119 h 93868"/>
                  <a:gd name="connsiteX48" fmla="*/ 711230 w 859699"/>
                  <a:gd name="connsiteY48" fmla="*/ 79686 h 93868"/>
                  <a:gd name="connsiteX49" fmla="*/ 700873 w 859699"/>
                  <a:gd name="connsiteY49" fmla="*/ 77356 h 93868"/>
                  <a:gd name="connsiteX50" fmla="*/ 694567 w 859699"/>
                  <a:gd name="connsiteY50" fmla="*/ 79841 h 93868"/>
                  <a:gd name="connsiteX51" fmla="*/ 694529 w 859699"/>
                  <a:gd name="connsiteY51" fmla="*/ 79945 h 93868"/>
                  <a:gd name="connsiteX52" fmla="*/ 692845 w 859699"/>
                  <a:gd name="connsiteY52" fmla="*/ 83958 h 93868"/>
                  <a:gd name="connsiteX53" fmla="*/ 695434 w 859699"/>
                  <a:gd name="connsiteY53" fmla="*/ 90303 h 93868"/>
                  <a:gd name="connsiteX54" fmla="*/ 714078 w 859699"/>
                  <a:gd name="connsiteY54" fmla="*/ 93799 h 93868"/>
                  <a:gd name="connsiteX55" fmla="*/ 736995 w 859699"/>
                  <a:gd name="connsiteY55" fmla="*/ 73212 h 93868"/>
                  <a:gd name="connsiteX56" fmla="*/ 685206 w 859699"/>
                  <a:gd name="connsiteY56" fmla="*/ 73212 h 93868"/>
                  <a:gd name="connsiteX57" fmla="*/ 668116 w 859699"/>
                  <a:gd name="connsiteY57" fmla="*/ 53403 h 93868"/>
                  <a:gd name="connsiteX58" fmla="*/ 659182 w 859699"/>
                  <a:gd name="connsiteY58" fmla="*/ 46800 h 93868"/>
                  <a:gd name="connsiteX59" fmla="*/ 665526 w 859699"/>
                  <a:gd name="connsiteY59" fmla="*/ 41880 h 93868"/>
                  <a:gd name="connsiteX60" fmla="*/ 674072 w 859699"/>
                  <a:gd name="connsiteY60" fmla="*/ 43045 h 93868"/>
                  <a:gd name="connsiteX61" fmla="*/ 680286 w 859699"/>
                  <a:gd name="connsiteY61" fmla="*/ 39938 h 93868"/>
                  <a:gd name="connsiteX62" fmla="*/ 681452 w 859699"/>
                  <a:gd name="connsiteY62" fmla="*/ 36313 h 93868"/>
                  <a:gd name="connsiteX63" fmla="*/ 678344 w 859699"/>
                  <a:gd name="connsiteY63" fmla="*/ 30098 h 93868"/>
                  <a:gd name="connsiteX64" fmla="*/ 663584 w 859699"/>
                  <a:gd name="connsiteY64" fmla="*/ 28026 h 93868"/>
                  <a:gd name="connsiteX65" fmla="*/ 642351 w 859699"/>
                  <a:gd name="connsiteY65" fmla="*/ 47059 h 93868"/>
                  <a:gd name="connsiteX66" fmla="*/ 657240 w 859699"/>
                  <a:gd name="connsiteY66" fmla="*/ 66350 h 93868"/>
                  <a:gd name="connsiteX67" fmla="*/ 667986 w 859699"/>
                  <a:gd name="connsiteY67" fmla="*/ 74119 h 93868"/>
                  <a:gd name="connsiteX68" fmla="*/ 659441 w 859699"/>
                  <a:gd name="connsiteY68" fmla="*/ 79686 h 93868"/>
                  <a:gd name="connsiteX69" fmla="*/ 649083 w 859699"/>
                  <a:gd name="connsiteY69" fmla="*/ 77356 h 93868"/>
                  <a:gd name="connsiteX70" fmla="*/ 642778 w 859699"/>
                  <a:gd name="connsiteY70" fmla="*/ 79841 h 93868"/>
                  <a:gd name="connsiteX71" fmla="*/ 642739 w 859699"/>
                  <a:gd name="connsiteY71" fmla="*/ 79945 h 93868"/>
                  <a:gd name="connsiteX72" fmla="*/ 640927 w 859699"/>
                  <a:gd name="connsiteY72" fmla="*/ 83958 h 93868"/>
                  <a:gd name="connsiteX73" fmla="*/ 643645 w 859699"/>
                  <a:gd name="connsiteY73" fmla="*/ 90303 h 93868"/>
                  <a:gd name="connsiteX74" fmla="*/ 662289 w 859699"/>
                  <a:gd name="connsiteY74" fmla="*/ 93799 h 93868"/>
                  <a:gd name="connsiteX75" fmla="*/ 685206 w 859699"/>
                  <a:gd name="connsiteY75" fmla="*/ 73212 h 93868"/>
                  <a:gd name="connsiteX76" fmla="*/ 613996 w 859699"/>
                  <a:gd name="connsiteY76" fmla="*/ 86160 h 93868"/>
                  <a:gd name="connsiteX77" fmla="*/ 613996 w 859699"/>
                  <a:gd name="connsiteY77" fmla="*/ 87584 h 93868"/>
                  <a:gd name="connsiteX78" fmla="*/ 619952 w 859699"/>
                  <a:gd name="connsiteY78" fmla="*/ 92375 h 93868"/>
                  <a:gd name="connsiteX79" fmla="*/ 624224 w 859699"/>
                  <a:gd name="connsiteY79" fmla="*/ 92375 h 93868"/>
                  <a:gd name="connsiteX80" fmla="*/ 629144 w 859699"/>
                  <a:gd name="connsiteY80" fmla="*/ 87454 h 93868"/>
                  <a:gd name="connsiteX81" fmla="*/ 629144 w 859699"/>
                  <a:gd name="connsiteY81" fmla="*/ 34371 h 93868"/>
                  <a:gd name="connsiteX82" fmla="*/ 624224 w 859699"/>
                  <a:gd name="connsiteY82" fmla="*/ 29451 h 93868"/>
                  <a:gd name="connsiteX83" fmla="*/ 616845 w 859699"/>
                  <a:gd name="connsiteY83" fmla="*/ 29451 h 93868"/>
                  <a:gd name="connsiteX84" fmla="*/ 611925 w 859699"/>
                  <a:gd name="connsiteY84" fmla="*/ 34371 h 93868"/>
                  <a:gd name="connsiteX85" fmla="*/ 611925 w 859699"/>
                  <a:gd name="connsiteY85" fmla="*/ 75931 h 93868"/>
                  <a:gd name="connsiteX86" fmla="*/ 602991 w 859699"/>
                  <a:gd name="connsiteY86" fmla="*/ 79816 h 93868"/>
                  <a:gd name="connsiteX87" fmla="*/ 596906 w 859699"/>
                  <a:gd name="connsiteY87" fmla="*/ 72306 h 93868"/>
                  <a:gd name="connsiteX88" fmla="*/ 596906 w 859699"/>
                  <a:gd name="connsiteY88" fmla="*/ 34371 h 93868"/>
                  <a:gd name="connsiteX89" fmla="*/ 591985 w 859699"/>
                  <a:gd name="connsiteY89" fmla="*/ 29451 h 93868"/>
                  <a:gd name="connsiteX90" fmla="*/ 584605 w 859699"/>
                  <a:gd name="connsiteY90" fmla="*/ 29451 h 93868"/>
                  <a:gd name="connsiteX91" fmla="*/ 579686 w 859699"/>
                  <a:gd name="connsiteY91" fmla="*/ 34371 h 93868"/>
                  <a:gd name="connsiteX92" fmla="*/ 579686 w 859699"/>
                  <a:gd name="connsiteY92" fmla="*/ 75543 h 93868"/>
                  <a:gd name="connsiteX93" fmla="*/ 593760 w 859699"/>
                  <a:gd name="connsiteY93" fmla="*/ 93591 h 93868"/>
                  <a:gd name="connsiteX94" fmla="*/ 597035 w 859699"/>
                  <a:gd name="connsiteY94" fmla="*/ 93669 h 93868"/>
                  <a:gd name="connsiteX95" fmla="*/ 613608 w 859699"/>
                  <a:gd name="connsiteY95" fmla="*/ 85901 h 93868"/>
                  <a:gd name="connsiteX96" fmla="*/ 540326 w 859699"/>
                  <a:gd name="connsiteY96" fmla="*/ 42657 h 93868"/>
                  <a:gd name="connsiteX97" fmla="*/ 540326 w 859699"/>
                  <a:gd name="connsiteY97" fmla="*/ 78003 h 93868"/>
                  <a:gd name="connsiteX98" fmla="*/ 557934 w 859699"/>
                  <a:gd name="connsiteY98" fmla="*/ 93669 h 93868"/>
                  <a:gd name="connsiteX99" fmla="*/ 565444 w 859699"/>
                  <a:gd name="connsiteY99" fmla="*/ 92763 h 93868"/>
                  <a:gd name="connsiteX100" fmla="*/ 569069 w 859699"/>
                  <a:gd name="connsiteY100" fmla="*/ 86807 h 93868"/>
                  <a:gd name="connsiteX101" fmla="*/ 568163 w 859699"/>
                  <a:gd name="connsiteY101" fmla="*/ 82016 h 93868"/>
                  <a:gd name="connsiteX102" fmla="*/ 565289 w 859699"/>
                  <a:gd name="connsiteY102" fmla="*/ 80049 h 93868"/>
                  <a:gd name="connsiteX103" fmla="*/ 565185 w 859699"/>
                  <a:gd name="connsiteY103" fmla="*/ 80074 h 93868"/>
                  <a:gd name="connsiteX104" fmla="*/ 562207 w 859699"/>
                  <a:gd name="connsiteY104" fmla="*/ 80074 h 93868"/>
                  <a:gd name="connsiteX105" fmla="*/ 557546 w 859699"/>
                  <a:gd name="connsiteY105" fmla="*/ 73471 h 93868"/>
                  <a:gd name="connsiteX106" fmla="*/ 557546 w 859699"/>
                  <a:gd name="connsiteY106" fmla="*/ 42139 h 93868"/>
                  <a:gd name="connsiteX107" fmla="*/ 564149 w 859699"/>
                  <a:gd name="connsiteY107" fmla="*/ 42139 h 93868"/>
                  <a:gd name="connsiteX108" fmla="*/ 569069 w 859699"/>
                  <a:gd name="connsiteY108" fmla="*/ 37219 h 93868"/>
                  <a:gd name="connsiteX109" fmla="*/ 569069 w 859699"/>
                  <a:gd name="connsiteY109" fmla="*/ 34371 h 93868"/>
                  <a:gd name="connsiteX110" fmla="*/ 564149 w 859699"/>
                  <a:gd name="connsiteY110" fmla="*/ 29451 h 93868"/>
                  <a:gd name="connsiteX111" fmla="*/ 557546 w 859699"/>
                  <a:gd name="connsiteY111" fmla="*/ 29451 h 93868"/>
                  <a:gd name="connsiteX112" fmla="*/ 557546 w 859699"/>
                  <a:gd name="connsiteY112" fmla="*/ 16503 h 93868"/>
                  <a:gd name="connsiteX113" fmla="*/ 553584 w 859699"/>
                  <a:gd name="connsiteY113" fmla="*/ 12438 h 93868"/>
                  <a:gd name="connsiteX114" fmla="*/ 552885 w 859699"/>
                  <a:gd name="connsiteY114" fmla="*/ 12490 h 93868"/>
                  <a:gd name="connsiteX115" fmla="*/ 545116 w 859699"/>
                  <a:gd name="connsiteY115" fmla="*/ 13655 h 93868"/>
                  <a:gd name="connsiteX116" fmla="*/ 540326 w 859699"/>
                  <a:gd name="connsiteY116" fmla="*/ 19481 h 93868"/>
                  <a:gd name="connsiteX117" fmla="*/ 540326 w 859699"/>
                  <a:gd name="connsiteY117" fmla="*/ 29839 h 93868"/>
                  <a:gd name="connsiteX118" fmla="*/ 538902 w 859699"/>
                  <a:gd name="connsiteY118" fmla="*/ 29839 h 93868"/>
                  <a:gd name="connsiteX119" fmla="*/ 533982 w 859699"/>
                  <a:gd name="connsiteY119" fmla="*/ 34759 h 93868"/>
                  <a:gd name="connsiteX120" fmla="*/ 533982 w 859699"/>
                  <a:gd name="connsiteY120" fmla="*/ 38125 h 93868"/>
                  <a:gd name="connsiteX121" fmla="*/ 538902 w 859699"/>
                  <a:gd name="connsiteY121" fmla="*/ 43045 h 93868"/>
                  <a:gd name="connsiteX122" fmla="*/ 481286 w 859699"/>
                  <a:gd name="connsiteY122" fmla="*/ 54568 h 93868"/>
                  <a:gd name="connsiteX123" fmla="*/ 465102 w 859699"/>
                  <a:gd name="connsiteY123" fmla="*/ 54568 h 93868"/>
                  <a:gd name="connsiteX124" fmla="*/ 473259 w 859699"/>
                  <a:gd name="connsiteY124" fmla="*/ 40456 h 93868"/>
                  <a:gd name="connsiteX125" fmla="*/ 481286 w 859699"/>
                  <a:gd name="connsiteY125" fmla="*/ 54568 h 93868"/>
                  <a:gd name="connsiteX126" fmla="*/ 494234 w 859699"/>
                  <a:gd name="connsiteY126" fmla="*/ 89138 h 93868"/>
                  <a:gd name="connsiteX127" fmla="*/ 495929 w 859699"/>
                  <a:gd name="connsiteY127" fmla="*/ 82962 h 93868"/>
                  <a:gd name="connsiteX128" fmla="*/ 495658 w 859699"/>
                  <a:gd name="connsiteY128" fmla="*/ 82534 h 93868"/>
                  <a:gd name="connsiteX129" fmla="*/ 493586 w 859699"/>
                  <a:gd name="connsiteY129" fmla="*/ 79168 h 93868"/>
                  <a:gd name="connsiteX130" fmla="*/ 486595 w 859699"/>
                  <a:gd name="connsiteY130" fmla="*/ 77614 h 93868"/>
                  <a:gd name="connsiteX131" fmla="*/ 476885 w 859699"/>
                  <a:gd name="connsiteY131" fmla="*/ 80074 h 93868"/>
                  <a:gd name="connsiteX132" fmla="*/ 465620 w 859699"/>
                  <a:gd name="connsiteY132" fmla="*/ 66221 h 93868"/>
                  <a:gd name="connsiteX133" fmla="*/ 497082 w 859699"/>
                  <a:gd name="connsiteY133" fmla="*/ 66221 h 93868"/>
                  <a:gd name="connsiteX134" fmla="*/ 499413 w 859699"/>
                  <a:gd name="connsiteY134" fmla="*/ 63761 h 93868"/>
                  <a:gd name="connsiteX135" fmla="*/ 499413 w 859699"/>
                  <a:gd name="connsiteY135" fmla="*/ 60265 h 93868"/>
                  <a:gd name="connsiteX136" fmla="*/ 473518 w 859699"/>
                  <a:gd name="connsiteY136" fmla="*/ 26861 h 93868"/>
                  <a:gd name="connsiteX137" fmla="*/ 447624 w 859699"/>
                  <a:gd name="connsiteY137" fmla="*/ 59488 h 93868"/>
                  <a:gd name="connsiteX138" fmla="*/ 477920 w 859699"/>
                  <a:gd name="connsiteY138" fmla="*/ 92633 h 93868"/>
                  <a:gd name="connsiteX139" fmla="*/ 494881 w 859699"/>
                  <a:gd name="connsiteY139" fmla="*/ 88102 h 93868"/>
                  <a:gd name="connsiteX140" fmla="*/ 437007 w 859699"/>
                  <a:gd name="connsiteY140" fmla="*/ 10418 h 93868"/>
                  <a:gd name="connsiteX141" fmla="*/ 426520 w 859699"/>
                  <a:gd name="connsiteY141" fmla="*/ -69 h 93868"/>
                  <a:gd name="connsiteX142" fmla="*/ 416032 w 859699"/>
                  <a:gd name="connsiteY142" fmla="*/ 10418 h 93868"/>
                  <a:gd name="connsiteX143" fmla="*/ 426520 w 859699"/>
                  <a:gd name="connsiteY143" fmla="*/ 20905 h 93868"/>
                  <a:gd name="connsiteX144" fmla="*/ 426649 w 859699"/>
                  <a:gd name="connsiteY144" fmla="*/ 20905 h 93868"/>
                  <a:gd name="connsiteX145" fmla="*/ 437007 w 859699"/>
                  <a:gd name="connsiteY145" fmla="*/ 10548 h 93868"/>
                  <a:gd name="connsiteX146" fmla="*/ 437007 w 859699"/>
                  <a:gd name="connsiteY146" fmla="*/ 10418 h 93868"/>
                  <a:gd name="connsiteX147" fmla="*/ 430404 w 859699"/>
                  <a:gd name="connsiteY147" fmla="*/ 90691 h 93868"/>
                  <a:gd name="connsiteX148" fmla="*/ 433640 w 859699"/>
                  <a:gd name="connsiteY148" fmla="*/ 86160 h 93868"/>
                  <a:gd name="connsiteX149" fmla="*/ 433640 w 859699"/>
                  <a:gd name="connsiteY149" fmla="*/ 34371 h 93868"/>
                  <a:gd name="connsiteX150" fmla="*/ 428720 w 859699"/>
                  <a:gd name="connsiteY150" fmla="*/ 29451 h 93868"/>
                  <a:gd name="connsiteX151" fmla="*/ 414220 w 859699"/>
                  <a:gd name="connsiteY151" fmla="*/ 29451 h 93868"/>
                  <a:gd name="connsiteX152" fmla="*/ 409429 w 859699"/>
                  <a:gd name="connsiteY152" fmla="*/ 34371 h 93868"/>
                  <a:gd name="connsiteX153" fmla="*/ 409429 w 859699"/>
                  <a:gd name="connsiteY153" fmla="*/ 35924 h 93868"/>
                  <a:gd name="connsiteX154" fmla="*/ 414220 w 859699"/>
                  <a:gd name="connsiteY154" fmla="*/ 41880 h 93868"/>
                  <a:gd name="connsiteX155" fmla="*/ 416420 w 859699"/>
                  <a:gd name="connsiteY155" fmla="*/ 41880 h 93868"/>
                  <a:gd name="connsiteX156" fmla="*/ 416420 w 859699"/>
                  <a:gd name="connsiteY156" fmla="*/ 86160 h 93868"/>
                  <a:gd name="connsiteX157" fmla="*/ 421340 w 859699"/>
                  <a:gd name="connsiteY157" fmla="*/ 91080 h 93868"/>
                  <a:gd name="connsiteX158" fmla="*/ 374860 w 859699"/>
                  <a:gd name="connsiteY158" fmla="*/ 41233 h 93868"/>
                  <a:gd name="connsiteX159" fmla="*/ 374860 w 859699"/>
                  <a:gd name="connsiteY159" fmla="*/ 76579 h 93868"/>
                  <a:gd name="connsiteX160" fmla="*/ 392468 w 859699"/>
                  <a:gd name="connsiteY160" fmla="*/ 92245 h 93868"/>
                  <a:gd name="connsiteX161" fmla="*/ 399978 w 859699"/>
                  <a:gd name="connsiteY161" fmla="*/ 91339 h 93868"/>
                  <a:gd name="connsiteX162" fmla="*/ 403732 w 859699"/>
                  <a:gd name="connsiteY162" fmla="*/ 85383 h 93868"/>
                  <a:gd name="connsiteX163" fmla="*/ 402696 w 859699"/>
                  <a:gd name="connsiteY163" fmla="*/ 80592 h 93868"/>
                  <a:gd name="connsiteX164" fmla="*/ 399822 w 859699"/>
                  <a:gd name="connsiteY164" fmla="*/ 78624 h 93868"/>
                  <a:gd name="connsiteX165" fmla="*/ 399719 w 859699"/>
                  <a:gd name="connsiteY165" fmla="*/ 78650 h 93868"/>
                  <a:gd name="connsiteX166" fmla="*/ 396870 w 859699"/>
                  <a:gd name="connsiteY166" fmla="*/ 78650 h 93868"/>
                  <a:gd name="connsiteX167" fmla="*/ 392209 w 859699"/>
                  <a:gd name="connsiteY167" fmla="*/ 72047 h 93868"/>
                  <a:gd name="connsiteX168" fmla="*/ 392209 w 859699"/>
                  <a:gd name="connsiteY168" fmla="*/ 42139 h 93868"/>
                  <a:gd name="connsiteX169" fmla="*/ 398812 w 859699"/>
                  <a:gd name="connsiteY169" fmla="*/ 42139 h 93868"/>
                  <a:gd name="connsiteX170" fmla="*/ 403732 w 859699"/>
                  <a:gd name="connsiteY170" fmla="*/ 37219 h 93868"/>
                  <a:gd name="connsiteX171" fmla="*/ 403732 w 859699"/>
                  <a:gd name="connsiteY171" fmla="*/ 34371 h 93868"/>
                  <a:gd name="connsiteX172" fmla="*/ 398812 w 859699"/>
                  <a:gd name="connsiteY172" fmla="*/ 29451 h 93868"/>
                  <a:gd name="connsiteX173" fmla="*/ 392209 w 859699"/>
                  <a:gd name="connsiteY173" fmla="*/ 29451 h 93868"/>
                  <a:gd name="connsiteX174" fmla="*/ 392209 w 859699"/>
                  <a:gd name="connsiteY174" fmla="*/ 16503 h 93868"/>
                  <a:gd name="connsiteX175" fmla="*/ 388247 w 859699"/>
                  <a:gd name="connsiteY175" fmla="*/ 12438 h 93868"/>
                  <a:gd name="connsiteX176" fmla="*/ 387548 w 859699"/>
                  <a:gd name="connsiteY176" fmla="*/ 12490 h 93868"/>
                  <a:gd name="connsiteX177" fmla="*/ 379650 w 859699"/>
                  <a:gd name="connsiteY177" fmla="*/ 13655 h 93868"/>
                  <a:gd name="connsiteX178" fmla="*/ 374860 w 859699"/>
                  <a:gd name="connsiteY178" fmla="*/ 19481 h 93868"/>
                  <a:gd name="connsiteX179" fmla="*/ 374860 w 859699"/>
                  <a:gd name="connsiteY179" fmla="*/ 29839 h 93868"/>
                  <a:gd name="connsiteX180" fmla="*/ 373435 w 859699"/>
                  <a:gd name="connsiteY180" fmla="*/ 29839 h 93868"/>
                  <a:gd name="connsiteX181" fmla="*/ 368515 w 859699"/>
                  <a:gd name="connsiteY181" fmla="*/ 34759 h 93868"/>
                  <a:gd name="connsiteX182" fmla="*/ 368515 w 859699"/>
                  <a:gd name="connsiteY182" fmla="*/ 38125 h 93868"/>
                  <a:gd name="connsiteX183" fmla="*/ 373435 w 859699"/>
                  <a:gd name="connsiteY183" fmla="*/ 43045 h 93868"/>
                  <a:gd name="connsiteX184" fmla="*/ 359194 w 859699"/>
                  <a:gd name="connsiteY184" fmla="*/ 88231 h 93868"/>
                  <a:gd name="connsiteX185" fmla="*/ 360696 w 859699"/>
                  <a:gd name="connsiteY185" fmla="*/ 81628 h 93868"/>
                  <a:gd name="connsiteX186" fmla="*/ 360618 w 859699"/>
                  <a:gd name="connsiteY186" fmla="*/ 81499 h 93868"/>
                  <a:gd name="connsiteX187" fmla="*/ 358676 w 859699"/>
                  <a:gd name="connsiteY187" fmla="*/ 78391 h 93868"/>
                  <a:gd name="connsiteX188" fmla="*/ 351814 w 859699"/>
                  <a:gd name="connsiteY188" fmla="*/ 76579 h 93868"/>
                  <a:gd name="connsiteX189" fmla="*/ 345340 w 859699"/>
                  <a:gd name="connsiteY189" fmla="*/ 78391 h 93868"/>
                  <a:gd name="connsiteX190" fmla="*/ 336018 w 859699"/>
                  <a:gd name="connsiteY190" fmla="*/ 58841 h 93868"/>
                  <a:gd name="connsiteX191" fmla="*/ 344822 w 859699"/>
                  <a:gd name="connsiteY191" fmla="*/ 40326 h 93868"/>
                  <a:gd name="connsiteX192" fmla="*/ 350649 w 859699"/>
                  <a:gd name="connsiteY192" fmla="*/ 41751 h 93868"/>
                  <a:gd name="connsiteX193" fmla="*/ 357770 w 859699"/>
                  <a:gd name="connsiteY193" fmla="*/ 40326 h 93868"/>
                  <a:gd name="connsiteX194" fmla="*/ 360100 w 859699"/>
                  <a:gd name="connsiteY194" fmla="*/ 37219 h 93868"/>
                  <a:gd name="connsiteX195" fmla="*/ 359388 w 859699"/>
                  <a:gd name="connsiteY195" fmla="*/ 30849 h 93868"/>
                  <a:gd name="connsiteX196" fmla="*/ 359064 w 859699"/>
                  <a:gd name="connsiteY196" fmla="*/ 30616 h 93868"/>
                  <a:gd name="connsiteX197" fmla="*/ 343398 w 859699"/>
                  <a:gd name="connsiteY197" fmla="*/ 26473 h 93868"/>
                  <a:gd name="connsiteX198" fmla="*/ 317504 w 859699"/>
                  <a:gd name="connsiteY198" fmla="*/ 59100 h 93868"/>
                  <a:gd name="connsiteX199" fmla="*/ 344304 w 859699"/>
                  <a:gd name="connsiteY199" fmla="*/ 92245 h 93868"/>
                  <a:gd name="connsiteX200" fmla="*/ 359453 w 859699"/>
                  <a:gd name="connsiteY200" fmla="*/ 88231 h 93868"/>
                  <a:gd name="connsiteX201" fmla="*/ 273223 w 859699"/>
                  <a:gd name="connsiteY201" fmla="*/ 73212 h 93868"/>
                  <a:gd name="connsiteX202" fmla="*/ 286171 w 859699"/>
                  <a:gd name="connsiteY202" fmla="*/ 63632 h 93868"/>
                  <a:gd name="connsiteX203" fmla="*/ 287077 w 859699"/>
                  <a:gd name="connsiteY203" fmla="*/ 63632 h 93868"/>
                  <a:gd name="connsiteX204" fmla="*/ 287077 w 859699"/>
                  <a:gd name="connsiteY204" fmla="*/ 78391 h 93868"/>
                  <a:gd name="connsiteX205" fmla="*/ 279309 w 859699"/>
                  <a:gd name="connsiteY205" fmla="*/ 81758 h 93868"/>
                  <a:gd name="connsiteX206" fmla="*/ 273223 w 859699"/>
                  <a:gd name="connsiteY206" fmla="*/ 73212 h 93868"/>
                  <a:gd name="connsiteX207" fmla="*/ 299118 w 859699"/>
                  <a:gd name="connsiteY207" fmla="*/ 91986 h 93868"/>
                  <a:gd name="connsiteX208" fmla="*/ 304245 w 859699"/>
                  <a:gd name="connsiteY208" fmla="*/ 87286 h 93868"/>
                  <a:gd name="connsiteX209" fmla="*/ 304168 w 859699"/>
                  <a:gd name="connsiteY209" fmla="*/ 86160 h 93868"/>
                  <a:gd name="connsiteX210" fmla="*/ 304168 w 859699"/>
                  <a:gd name="connsiteY210" fmla="*/ 47318 h 93868"/>
                  <a:gd name="connsiteX211" fmla="*/ 281639 w 859699"/>
                  <a:gd name="connsiteY211" fmla="*/ 27120 h 93868"/>
                  <a:gd name="connsiteX212" fmla="*/ 261571 w 859699"/>
                  <a:gd name="connsiteY212" fmla="*/ 32169 h 93868"/>
                  <a:gd name="connsiteX213" fmla="*/ 259499 w 859699"/>
                  <a:gd name="connsiteY213" fmla="*/ 38902 h 93868"/>
                  <a:gd name="connsiteX214" fmla="*/ 261183 w 859699"/>
                  <a:gd name="connsiteY214" fmla="*/ 42009 h 93868"/>
                  <a:gd name="connsiteX215" fmla="*/ 267915 w 859699"/>
                  <a:gd name="connsiteY215" fmla="*/ 44211 h 93868"/>
                  <a:gd name="connsiteX216" fmla="*/ 279956 w 859699"/>
                  <a:gd name="connsiteY216" fmla="*/ 41103 h 93868"/>
                  <a:gd name="connsiteX217" fmla="*/ 286947 w 859699"/>
                  <a:gd name="connsiteY217" fmla="*/ 50037 h 93868"/>
                  <a:gd name="connsiteX218" fmla="*/ 286947 w 859699"/>
                  <a:gd name="connsiteY218" fmla="*/ 52367 h 93868"/>
                  <a:gd name="connsiteX219" fmla="*/ 283063 w 859699"/>
                  <a:gd name="connsiteY219" fmla="*/ 52367 h 93868"/>
                  <a:gd name="connsiteX220" fmla="*/ 255874 w 859699"/>
                  <a:gd name="connsiteY220" fmla="*/ 72824 h 93868"/>
                  <a:gd name="connsiteX221" fmla="*/ 274389 w 859699"/>
                  <a:gd name="connsiteY221" fmla="*/ 92892 h 93868"/>
                  <a:gd name="connsiteX222" fmla="*/ 288890 w 859699"/>
                  <a:gd name="connsiteY222" fmla="*/ 86418 h 93868"/>
                  <a:gd name="connsiteX223" fmla="*/ 293680 w 859699"/>
                  <a:gd name="connsiteY223" fmla="*/ 91339 h 93868"/>
                  <a:gd name="connsiteX224" fmla="*/ 226873 w 859699"/>
                  <a:gd name="connsiteY224" fmla="*/ 91986 h 93868"/>
                  <a:gd name="connsiteX225" fmla="*/ 231663 w 859699"/>
                  <a:gd name="connsiteY225" fmla="*/ 87066 h 93868"/>
                  <a:gd name="connsiteX226" fmla="*/ 231663 w 859699"/>
                  <a:gd name="connsiteY226" fmla="*/ 47318 h 93868"/>
                  <a:gd name="connsiteX227" fmla="*/ 240855 w 859699"/>
                  <a:gd name="connsiteY227" fmla="*/ 44469 h 93868"/>
                  <a:gd name="connsiteX228" fmla="*/ 244222 w 859699"/>
                  <a:gd name="connsiteY228" fmla="*/ 44469 h 93868"/>
                  <a:gd name="connsiteX229" fmla="*/ 247718 w 859699"/>
                  <a:gd name="connsiteY229" fmla="*/ 42268 h 93868"/>
                  <a:gd name="connsiteX230" fmla="*/ 249789 w 859699"/>
                  <a:gd name="connsiteY230" fmla="*/ 30616 h 93868"/>
                  <a:gd name="connsiteX231" fmla="*/ 248028 w 859699"/>
                  <a:gd name="connsiteY231" fmla="*/ 28052 h 93868"/>
                  <a:gd name="connsiteX232" fmla="*/ 247847 w 859699"/>
                  <a:gd name="connsiteY232" fmla="*/ 28026 h 93868"/>
                  <a:gd name="connsiteX233" fmla="*/ 245258 w 859699"/>
                  <a:gd name="connsiteY233" fmla="*/ 28026 h 93868"/>
                  <a:gd name="connsiteX234" fmla="*/ 230110 w 859699"/>
                  <a:gd name="connsiteY234" fmla="*/ 36183 h 93868"/>
                  <a:gd name="connsiteX235" fmla="*/ 230110 w 859699"/>
                  <a:gd name="connsiteY235" fmla="*/ 33853 h 93868"/>
                  <a:gd name="connsiteX236" fmla="*/ 224153 w 859699"/>
                  <a:gd name="connsiteY236" fmla="*/ 29062 h 93868"/>
                  <a:gd name="connsiteX237" fmla="*/ 219881 w 859699"/>
                  <a:gd name="connsiteY237" fmla="*/ 29062 h 93868"/>
                  <a:gd name="connsiteX238" fmla="*/ 214961 w 859699"/>
                  <a:gd name="connsiteY238" fmla="*/ 33982 h 93868"/>
                  <a:gd name="connsiteX239" fmla="*/ 214961 w 859699"/>
                  <a:gd name="connsiteY239" fmla="*/ 86160 h 93868"/>
                  <a:gd name="connsiteX240" fmla="*/ 219881 w 859699"/>
                  <a:gd name="connsiteY240" fmla="*/ 91080 h 93868"/>
                  <a:gd name="connsiteX241" fmla="*/ 185052 w 859699"/>
                  <a:gd name="connsiteY241" fmla="*/ 54439 h 93868"/>
                  <a:gd name="connsiteX242" fmla="*/ 168868 w 859699"/>
                  <a:gd name="connsiteY242" fmla="*/ 54439 h 93868"/>
                  <a:gd name="connsiteX243" fmla="*/ 176896 w 859699"/>
                  <a:gd name="connsiteY243" fmla="*/ 40326 h 93868"/>
                  <a:gd name="connsiteX244" fmla="*/ 185052 w 859699"/>
                  <a:gd name="connsiteY244" fmla="*/ 54439 h 93868"/>
                  <a:gd name="connsiteX245" fmla="*/ 197353 w 859699"/>
                  <a:gd name="connsiteY245" fmla="*/ 89008 h 93868"/>
                  <a:gd name="connsiteX246" fmla="*/ 199048 w 859699"/>
                  <a:gd name="connsiteY246" fmla="*/ 82638 h 93868"/>
                  <a:gd name="connsiteX247" fmla="*/ 198906 w 859699"/>
                  <a:gd name="connsiteY247" fmla="*/ 82405 h 93868"/>
                  <a:gd name="connsiteX248" fmla="*/ 196835 w 859699"/>
                  <a:gd name="connsiteY248" fmla="*/ 79039 h 93868"/>
                  <a:gd name="connsiteX249" fmla="*/ 189843 w 859699"/>
                  <a:gd name="connsiteY249" fmla="*/ 77485 h 93868"/>
                  <a:gd name="connsiteX250" fmla="*/ 180132 w 859699"/>
                  <a:gd name="connsiteY250" fmla="*/ 79945 h 93868"/>
                  <a:gd name="connsiteX251" fmla="*/ 168868 w 859699"/>
                  <a:gd name="connsiteY251" fmla="*/ 66092 h 93868"/>
                  <a:gd name="connsiteX252" fmla="*/ 200589 w 859699"/>
                  <a:gd name="connsiteY252" fmla="*/ 66092 h 93868"/>
                  <a:gd name="connsiteX253" fmla="*/ 202920 w 859699"/>
                  <a:gd name="connsiteY253" fmla="*/ 63761 h 93868"/>
                  <a:gd name="connsiteX254" fmla="*/ 202920 w 859699"/>
                  <a:gd name="connsiteY254" fmla="*/ 63632 h 93868"/>
                  <a:gd name="connsiteX255" fmla="*/ 202920 w 859699"/>
                  <a:gd name="connsiteY255" fmla="*/ 60265 h 93868"/>
                  <a:gd name="connsiteX256" fmla="*/ 177025 w 859699"/>
                  <a:gd name="connsiteY256" fmla="*/ 26861 h 93868"/>
                  <a:gd name="connsiteX257" fmla="*/ 151131 w 859699"/>
                  <a:gd name="connsiteY257" fmla="*/ 59488 h 93868"/>
                  <a:gd name="connsiteX258" fmla="*/ 181557 w 859699"/>
                  <a:gd name="connsiteY258" fmla="*/ 92633 h 93868"/>
                  <a:gd name="connsiteX259" fmla="*/ 198389 w 859699"/>
                  <a:gd name="connsiteY259" fmla="*/ 88102 h 93868"/>
                  <a:gd name="connsiteX260" fmla="*/ 114231 w 859699"/>
                  <a:gd name="connsiteY260" fmla="*/ 41621 h 93868"/>
                  <a:gd name="connsiteX261" fmla="*/ 114231 w 859699"/>
                  <a:gd name="connsiteY261" fmla="*/ 76967 h 93868"/>
                  <a:gd name="connsiteX262" fmla="*/ 131839 w 859699"/>
                  <a:gd name="connsiteY262" fmla="*/ 92633 h 93868"/>
                  <a:gd name="connsiteX263" fmla="*/ 139349 w 859699"/>
                  <a:gd name="connsiteY263" fmla="*/ 91727 h 93868"/>
                  <a:gd name="connsiteX264" fmla="*/ 142974 w 859699"/>
                  <a:gd name="connsiteY264" fmla="*/ 85771 h 93868"/>
                  <a:gd name="connsiteX265" fmla="*/ 142067 w 859699"/>
                  <a:gd name="connsiteY265" fmla="*/ 80981 h 93868"/>
                  <a:gd name="connsiteX266" fmla="*/ 139193 w 859699"/>
                  <a:gd name="connsiteY266" fmla="*/ 79013 h 93868"/>
                  <a:gd name="connsiteX267" fmla="*/ 139090 w 859699"/>
                  <a:gd name="connsiteY267" fmla="*/ 79039 h 93868"/>
                  <a:gd name="connsiteX268" fmla="*/ 136112 w 859699"/>
                  <a:gd name="connsiteY268" fmla="*/ 79039 h 93868"/>
                  <a:gd name="connsiteX269" fmla="*/ 131450 w 859699"/>
                  <a:gd name="connsiteY269" fmla="*/ 72436 h 93868"/>
                  <a:gd name="connsiteX270" fmla="*/ 131450 w 859699"/>
                  <a:gd name="connsiteY270" fmla="*/ 42139 h 93868"/>
                  <a:gd name="connsiteX271" fmla="*/ 138054 w 859699"/>
                  <a:gd name="connsiteY271" fmla="*/ 42139 h 93868"/>
                  <a:gd name="connsiteX272" fmla="*/ 142974 w 859699"/>
                  <a:gd name="connsiteY272" fmla="*/ 37219 h 93868"/>
                  <a:gd name="connsiteX273" fmla="*/ 142974 w 859699"/>
                  <a:gd name="connsiteY273" fmla="*/ 34371 h 93868"/>
                  <a:gd name="connsiteX274" fmla="*/ 138054 w 859699"/>
                  <a:gd name="connsiteY274" fmla="*/ 29451 h 93868"/>
                  <a:gd name="connsiteX275" fmla="*/ 131450 w 859699"/>
                  <a:gd name="connsiteY275" fmla="*/ 29451 h 93868"/>
                  <a:gd name="connsiteX276" fmla="*/ 131450 w 859699"/>
                  <a:gd name="connsiteY276" fmla="*/ 16503 h 93868"/>
                  <a:gd name="connsiteX277" fmla="*/ 127489 w 859699"/>
                  <a:gd name="connsiteY277" fmla="*/ 12438 h 93868"/>
                  <a:gd name="connsiteX278" fmla="*/ 126790 w 859699"/>
                  <a:gd name="connsiteY278" fmla="*/ 12490 h 93868"/>
                  <a:gd name="connsiteX279" fmla="*/ 119022 w 859699"/>
                  <a:gd name="connsiteY279" fmla="*/ 13655 h 93868"/>
                  <a:gd name="connsiteX280" fmla="*/ 114231 w 859699"/>
                  <a:gd name="connsiteY280" fmla="*/ 19481 h 93868"/>
                  <a:gd name="connsiteX281" fmla="*/ 114231 w 859699"/>
                  <a:gd name="connsiteY281" fmla="*/ 29839 h 93868"/>
                  <a:gd name="connsiteX282" fmla="*/ 112806 w 859699"/>
                  <a:gd name="connsiteY282" fmla="*/ 29839 h 93868"/>
                  <a:gd name="connsiteX283" fmla="*/ 107887 w 859699"/>
                  <a:gd name="connsiteY283" fmla="*/ 34759 h 93868"/>
                  <a:gd name="connsiteX284" fmla="*/ 107887 w 859699"/>
                  <a:gd name="connsiteY284" fmla="*/ 38125 h 93868"/>
                  <a:gd name="connsiteX285" fmla="*/ 112806 w 859699"/>
                  <a:gd name="connsiteY285" fmla="*/ 43045 h 93868"/>
                  <a:gd name="connsiteX286" fmla="*/ 60888 w 859699"/>
                  <a:gd name="connsiteY286" fmla="*/ 91080 h 93868"/>
                  <a:gd name="connsiteX287" fmla="*/ 65808 w 859699"/>
                  <a:gd name="connsiteY287" fmla="*/ 86160 h 93868"/>
                  <a:gd name="connsiteX288" fmla="*/ 65808 w 859699"/>
                  <a:gd name="connsiteY288" fmla="*/ 44340 h 93868"/>
                  <a:gd name="connsiteX289" fmla="*/ 74871 w 859699"/>
                  <a:gd name="connsiteY289" fmla="*/ 40715 h 93868"/>
                  <a:gd name="connsiteX290" fmla="*/ 80697 w 859699"/>
                  <a:gd name="connsiteY290" fmla="*/ 48095 h 93868"/>
                  <a:gd name="connsiteX291" fmla="*/ 80697 w 859699"/>
                  <a:gd name="connsiteY291" fmla="*/ 86160 h 93868"/>
                  <a:gd name="connsiteX292" fmla="*/ 85488 w 859699"/>
                  <a:gd name="connsiteY292" fmla="*/ 91080 h 93868"/>
                  <a:gd name="connsiteX293" fmla="*/ 93127 w 859699"/>
                  <a:gd name="connsiteY293" fmla="*/ 91080 h 93868"/>
                  <a:gd name="connsiteX294" fmla="*/ 97011 w 859699"/>
                  <a:gd name="connsiteY294" fmla="*/ 86160 h 93868"/>
                  <a:gd name="connsiteX295" fmla="*/ 97011 w 859699"/>
                  <a:gd name="connsiteY295" fmla="*/ 44728 h 93868"/>
                  <a:gd name="connsiteX296" fmla="*/ 80697 w 859699"/>
                  <a:gd name="connsiteY296" fmla="*/ 27379 h 93868"/>
                  <a:gd name="connsiteX297" fmla="*/ 63089 w 859699"/>
                  <a:gd name="connsiteY297" fmla="*/ 35018 h 93868"/>
                  <a:gd name="connsiteX298" fmla="*/ 63089 w 859699"/>
                  <a:gd name="connsiteY298" fmla="*/ 33723 h 93868"/>
                  <a:gd name="connsiteX299" fmla="*/ 56875 w 859699"/>
                  <a:gd name="connsiteY299" fmla="*/ 28932 h 93868"/>
                  <a:gd name="connsiteX300" fmla="*/ 52602 w 859699"/>
                  <a:gd name="connsiteY300" fmla="*/ 28932 h 93868"/>
                  <a:gd name="connsiteX301" fmla="*/ 47682 w 859699"/>
                  <a:gd name="connsiteY301" fmla="*/ 33853 h 93868"/>
                  <a:gd name="connsiteX302" fmla="*/ 47682 w 859699"/>
                  <a:gd name="connsiteY302" fmla="*/ 86160 h 93868"/>
                  <a:gd name="connsiteX303" fmla="*/ 52602 w 859699"/>
                  <a:gd name="connsiteY303" fmla="*/ 91080 h 93868"/>
                  <a:gd name="connsiteX304" fmla="*/ 30332 w 859699"/>
                  <a:gd name="connsiteY304" fmla="*/ 91080 h 93868"/>
                  <a:gd name="connsiteX305" fmla="*/ 35252 w 859699"/>
                  <a:gd name="connsiteY305" fmla="*/ 86160 h 93868"/>
                  <a:gd name="connsiteX306" fmla="*/ 35252 w 859699"/>
                  <a:gd name="connsiteY306" fmla="*/ 86160 h 93868"/>
                  <a:gd name="connsiteX307" fmla="*/ 30462 w 859699"/>
                  <a:gd name="connsiteY307" fmla="*/ 80204 h 93868"/>
                  <a:gd name="connsiteX308" fmla="*/ 27095 w 859699"/>
                  <a:gd name="connsiteY308" fmla="*/ 79427 h 93868"/>
                  <a:gd name="connsiteX309" fmla="*/ 27095 w 859699"/>
                  <a:gd name="connsiteY309" fmla="*/ 18186 h 93868"/>
                  <a:gd name="connsiteX310" fmla="*/ 30462 w 859699"/>
                  <a:gd name="connsiteY310" fmla="*/ 17410 h 93868"/>
                  <a:gd name="connsiteX311" fmla="*/ 35252 w 859699"/>
                  <a:gd name="connsiteY311" fmla="*/ 11454 h 93868"/>
                  <a:gd name="connsiteX312" fmla="*/ 35252 w 859699"/>
                  <a:gd name="connsiteY312" fmla="*/ 11454 h 93868"/>
                  <a:gd name="connsiteX313" fmla="*/ 30332 w 859699"/>
                  <a:gd name="connsiteY313" fmla="*/ 6534 h 93868"/>
                  <a:gd name="connsiteX314" fmla="*/ 4438 w 859699"/>
                  <a:gd name="connsiteY314" fmla="*/ 6534 h 93868"/>
                  <a:gd name="connsiteX315" fmla="*/ -482 w 859699"/>
                  <a:gd name="connsiteY315" fmla="*/ 11454 h 93868"/>
                  <a:gd name="connsiteX316" fmla="*/ -482 w 859699"/>
                  <a:gd name="connsiteY316" fmla="*/ 11454 h 93868"/>
                  <a:gd name="connsiteX317" fmla="*/ 4309 w 859699"/>
                  <a:gd name="connsiteY317" fmla="*/ 17410 h 93868"/>
                  <a:gd name="connsiteX318" fmla="*/ 7804 w 859699"/>
                  <a:gd name="connsiteY318" fmla="*/ 18186 h 93868"/>
                  <a:gd name="connsiteX319" fmla="*/ 7804 w 859699"/>
                  <a:gd name="connsiteY319" fmla="*/ 79427 h 93868"/>
                  <a:gd name="connsiteX320" fmla="*/ 4309 w 859699"/>
                  <a:gd name="connsiteY320" fmla="*/ 80204 h 93868"/>
                  <a:gd name="connsiteX321" fmla="*/ -482 w 859699"/>
                  <a:gd name="connsiteY321" fmla="*/ 86160 h 93868"/>
                  <a:gd name="connsiteX322" fmla="*/ -482 w 859699"/>
                  <a:gd name="connsiteY322" fmla="*/ 86160 h 93868"/>
                  <a:gd name="connsiteX323" fmla="*/ 4438 w 859699"/>
                  <a:gd name="connsiteY323" fmla="*/ 91080 h 9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859699" h="93868">
                    <a:moveTo>
                      <a:pt x="822059" y="91598"/>
                    </a:moveTo>
                    <a:cubicBezTo>
                      <a:pt x="824778" y="91598"/>
                      <a:pt x="826979" y="89396"/>
                      <a:pt x="826979" y="86678"/>
                    </a:cubicBezTo>
                    <a:lnTo>
                      <a:pt x="826979" y="44858"/>
                    </a:lnTo>
                    <a:cubicBezTo>
                      <a:pt x="829413" y="42514"/>
                      <a:pt x="832662" y="41207"/>
                      <a:pt x="836042" y="41233"/>
                    </a:cubicBezTo>
                    <a:cubicBezTo>
                      <a:pt x="839667" y="41233"/>
                      <a:pt x="841869" y="42527"/>
                      <a:pt x="841869" y="48613"/>
                    </a:cubicBezTo>
                    <a:lnTo>
                      <a:pt x="841869" y="86160"/>
                    </a:lnTo>
                    <a:cubicBezTo>
                      <a:pt x="841869" y="88878"/>
                      <a:pt x="844070" y="91080"/>
                      <a:pt x="846788" y="91080"/>
                    </a:cubicBezTo>
                    <a:lnTo>
                      <a:pt x="854298" y="91080"/>
                    </a:lnTo>
                    <a:cubicBezTo>
                      <a:pt x="857017" y="91080"/>
                      <a:pt x="859218" y="88878"/>
                      <a:pt x="859218" y="86160"/>
                    </a:cubicBezTo>
                    <a:lnTo>
                      <a:pt x="859218" y="44728"/>
                    </a:lnTo>
                    <a:cubicBezTo>
                      <a:pt x="859218" y="31781"/>
                      <a:pt x="853650" y="27379"/>
                      <a:pt x="842904" y="27379"/>
                    </a:cubicBezTo>
                    <a:cubicBezTo>
                      <a:pt x="836236" y="27392"/>
                      <a:pt x="829867" y="30150"/>
                      <a:pt x="825296" y="35018"/>
                    </a:cubicBezTo>
                    <a:lnTo>
                      <a:pt x="825296" y="33723"/>
                    </a:lnTo>
                    <a:cubicBezTo>
                      <a:pt x="824519" y="30978"/>
                      <a:pt x="822059" y="29049"/>
                      <a:pt x="819211" y="28932"/>
                    </a:cubicBezTo>
                    <a:lnTo>
                      <a:pt x="814938" y="28932"/>
                    </a:lnTo>
                    <a:cubicBezTo>
                      <a:pt x="812219" y="28932"/>
                      <a:pt x="810018" y="31134"/>
                      <a:pt x="810018" y="33853"/>
                    </a:cubicBezTo>
                    <a:lnTo>
                      <a:pt x="810018" y="86160"/>
                    </a:lnTo>
                    <a:cubicBezTo>
                      <a:pt x="810018" y="88878"/>
                      <a:pt x="812219" y="91080"/>
                      <a:pt x="814938" y="91080"/>
                    </a:cubicBezTo>
                    <a:close/>
                    <a:moveTo>
                      <a:pt x="780239" y="54050"/>
                    </a:moveTo>
                    <a:lnTo>
                      <a:pt x="764055" y="54050"/>
                    </a:lnTo>
                    <a:cubicBezTo>
                      <a:pt x="764055" y="42657"/>
                      <a:pt x="766644" y="39938"/>
                      <a:pt x="772212" y="39938"/>
                    </a:cubicBezTo>
                    <a:cubicBezTo>
                      <a:pt x="777779" y="39938"/>
                      <a:pt x="779980" y="43951"/>
                      <a:pt x="780239" y="54050"/>
                    </a:cubicBezTo>
                    <a:moveTo>
                      <a:pt x="793187" y="88620"/>
                    </a:moveTo>
                    <a:cubicBezTo>
                      <a:pt x="795362" y="87377"/>
                      <a:pt x="796126" y="84619"/>
                      <a:pt x="794883" y="82444"/>
                    </a:cubicBezTo>
                    <a:cubicBezTo>
                      <a:pt x="794805" y="82288"/>
                      <a:pt x="794714" y="82159"/>
                      <a:pt x="794611" y="82016"/>
                    </a:cubicBezTo>
                    <a:lnTo>
                      <a:pt x="792539" y="78650"/>
                    </a:lnTo>
                    <a:cubicBezTo>
                      <a:pt x="790999" y="76346"/>
                      <a:pt x="787917" y="75659"/>
                      <a:pt x="785548" y="77096"/>
                    </a:cubicBezTo>
                    <a:cubicBezTo>
                      <a:pt x="782570" y="78728"/>
                      <a:pt x="779230" y="79583"/>
                      <a:pt x="775837" y="79556"/>
                    </a:cubicBezTo>
                    <a:cubicBezTo>
                      <a:pt x="768327" y="79556"/>
                      <a:pt x="765220" y="77226"/>
                      <a:pt x="764573" y="65703"/>
                    </a:cubicBezTo>
                    <a:lnTo>
                      <a:pt x="796164" y="65703"/>
                    </a:lnTo>
                    <a:cubicBezTo>
                      <a:pt x="797472" y="65638"/>
                      <a:pt x="798495" y="64551"/>
                      <a:pt x="798495" y="63243"/>
                    </a:cubicBezTo>
                    <a:lnTo>
                      <a:pt x="798495" y="60265"/>
                    </a:lnTo>
                    <a:cubicBezTo>
                      <a:pt x="798495" y="37219"/>
                      <a:pt x="791115" y="26861"/>
                      <a:pt x="772600" y="26861"/>
                    </a:cubicBezTo>
                    <a:cubicBezTo>
                      <a:pt x="756157" y="26861"/>
                      <a:pt x="746706" y="35795"/>
                      <a:pt x="746706" y="59488"/>
                    </a:cubicBezTo>
                    <a:cubicBezTo>
                      <a:pt x="746706" y="83182"/>
                      <a:pt x="756028" y="92633"/>
                      <a:pt x="777003" y="92633"/>
                    </a:cubicBezTo>
                    <a:cubicBezTo>
                      <a:pt x="782971" y="92724"/>
                      <a:pt x="788837" y="91157"/>
                      <a:pt x="793964" y="88102"/>
                    </a:cubicBezTo>
                    <a:moveTo>
                      <a:pt x="736995" y="73212"/>
                    </a:moveTo>
                    <a:cubicBezTo>
                      <a:pt x="736995" y="60265"/>
                      <a:pt x="729615" y="56122"/>
                      <a:pt x="719905" y="53403"/>
                    </a:cubicBezTo>
                    <a:cubicBezTo>
                      <a:pt x="712913" y="51461"/>
                      <a:pt x="711101" y="50813"/>
                      <a:pt x="711101" y="46800"/>
                    </a:cubicBezTo>
                    <a:cubicBezTo>
                      <a:pt x="711101" y="42786"/>
                      <a:pt x="713561" y="41880"/>
                      <a:pt x="717315" y="41880"/>
                    </a:cubicBezTo>
                    <a:cubicBezTo>
                      <a:pt x="720203" y="41854"/>
                      <a:pt x="723077" y="42256"/>
                      <a:pt x="725861" y="43045"/>
                    </a:cubicBezTo>
                    <a:cubicBezTo>
                      <a:pt x="728437" y="43900"/>
                      <a:pt x="731207" y="42514"/>
                      <a:pt x="732075" y="39938"/>
                    </a:cubicBezTo>
                    <a:lnTo>
                      <a:pt x="733241" y="36313"/>
                    </a:lnTo>
                    <a:cubicBezTo>
                      <a:pt x="734095" y="33736"/>
                      <a:pt x="732710" y="30965"/>
                      <a:pt x="730134" y="30098"/>
                    </a:cubicBezTo>
                    <a:cubicBezTo>
                      <a:pt x="725407" y="28622"/>
                      <a:pt x="720462" y="27910"/>
                      <a:pt x="715503" y="28026"/>
                    </a:cubicBezTo>
                    <a:cubicBezTo>
                      <a:pt x="702556" y="28026"/>
                      <a:pt x="694140" y="34500"/>
                      <a:pt x="694140" y="47059"/>
                    </a:cubicBezTo>
                    <a:cubicBezTo>
                      <a:pt x="693272" y="56407"/>
                      <a:pt x="699772" y="64822"/>
                      <a:pt x="709029" y="66350"/>
                    </a:cubicBezTo>
                    <a:cubicBezTo>
                      <a:pt x="717057" y="68681"/>
                      <a:pt x="719775" y="69717"/>
                      <a:pt x="719775" y="74119"/>
                    </a:cubicBezTo>
                    <a:cubicBezTo>
                      <a:pt x="719775" y="78521"/>
                      <a:pt x="717057" y="79686"/>
                      <a:pt x="711230" y="79686"/>
                    </a:cubicBezTo>
                    <a:cubicBezTo>
                      <a:pt x="707657" y="79634"/>
                      <a:pt x="704122" y="78844"/>
                      <a:pt x="700873" y="77356"/>
                    </a:cubicBezTo>
                    <a:cubicBezTo>
                      <a:pt x="698451" y="76307"/>
                      <a:pt x="695629" y="77420"/>
                      <a:pt x="694567" y="79841"/>
                    </a:cubicBezTo>
                    <a:cubicBezTo>
                      <a:pt x="694554" y="79880"/>
                      <a:pt x="694541" y="79906"/>
                      <a:pt x="694529" y="79945"/>
                    </a:cubicBezTo>
                    <a:lnTo>
                      <a:pt x="692845" y="83958"/>
                    </a:lnTo>
                    <a:cubicBezTo>
                      <a:pt x="691925" y="86418"/>
                      <a:pt x="693052" y="89189"/>
                      <a:pt x="695434" y="90303"/>
                    </a:cubicBezTo>
                    <a:cubicBezTo>
                      <a:pt x="701378" y="92633"/>
                      <a:pt x="707696" y="93825"/>
                      <a:pt x="714078" y="93799"/>
                    </a:cubicBezTo>
                    <a:cubicBezTo>
                      <a:pt x="730004" y="93799"/>
                      <a:pt x="736995" y="86289"/>
                      <a:pt x="736995" y="73212"/>
                    </a:cubicBezTo>
                    <a:moveTo>
                      <a:pt x="685206" y="73212"/>
                    </a:moveTo>
                    <a:cubicBezTo>
                      <a:pt x="685206" y="60265"/>
                      <a:pt x="677696" y="56122"/>
                      <a:pt x="668116" y="53403"/>
                    </a:cubicBezTo>
                    <a:cubicBezTo>
                      <a:pt x="661124" y="51461"/>
                      <a:pt x="659182" y="50813"/>
                      <a:pt x="659182" y="46800"/>
                    </a:cubicBezTo>
                    <a:cubicBezTo>
                      <a:pt x="659182" y="42786"/>
                      <a:pt x="661642" y="41880"/>
                      <a:pt x="665526" y="41880"/>
                    </a:cubicBezTo>
                    <a:cubicBezTo>
                      <a:pt x="668413" y="41867"/>
                      <a:pt x="671288" y="42256"/>
                      <a:pt x="674072" y="43045"/>
                    </a:cubicBezTo>
                    <a:cubicBezTo>
                      <a:pt x="676648" y="43900"/>
                      <a:pt x="679418" y="42514"/>
                      <a:pt x="680286" y="39938"/>
                    </a:cubicBezTo>
                    <a:lnTo>
                      <a:pt x="681452" y="36313"/>
                    </a:lnTo>
                    <a:cubicBezTo>
                      <a:pt x="682228" y="33749"/>
                      <a:pt x="680868" y="31017"/>
                      <a:pt x="678344" y="30098"/>
                    </a:cubicBezTo>
                    <a:cubicBezTo>
                      <a:pt x="673567" y="28609"/>
                      <a:pt x="668582" y="27910"/>
                      <a:pt x="663584" y="28026"/>
                    </a:cubicBezTo>
                    <a:cubicBezTo>
                      <a:pt x="650637" y="28026"/>
                      <a:pt x="642351" y="34500"/>
                      <a:pt x="642351" y="47059"/>
                    </a:cubicBezTo>
                    <a:cubicBezTo>
                      <a:pt x="641405" y="56420"/>
                      <a:pt x="647944" y="64887"/>
                      <a:pt x="657240" y="66350"/>
                    </a:cubicBezTo>
                    <a:cubicBezTo>
                      <a:pt x="665268" y="68681"/>
                      <a:pt x="667986" y="69717"/>
                      <a:pt x="667986" y="74119"/>
                    </a:cubicBezTo>
                    <a:cubicBezTo>
                      <a:pt x="667986" y="78521"/>
                      <a:pt x="665268" y="79686"/>
                      <a:pt x="659441" y="79686"/>
                    </a:cubicBezTo>
                    <a:cubicBezTo>
                      <a:pt x="655868" y="79634"/>
                      <a:pt x="652333" y="78844"/>
                      <a:pt x="649083" y="77356"/>
                    </a:cubicBezTo>
                    <a:cubicBezTo>
                      <a:pt x="646662" y="76307"/>
                      <a:pt x="643839" y="77420"/>
                      <a:pt x="642778" y="79841"/>
                    </a:cubicBezTo>
                    <a:cubicBezTo>
                      <a:pt x="642765" y="79880"/>
                      <a:pt x="642752" y="79906"/>
                      <a:pt x="642739" y="79945"/>
                    </a:cubicBezTo>
                    <a:lnTo>
                      <a:pt x="640927" y="83958"/>
                    </a:lnTo>
                    <a:cubicBezTo>
                      <a:pt x="640020" y="86458"/>
                      <a:pt x="641211" y="89228"/>
                      <a:pt x="643645" y="90303"/>
                    </a:cubicBezTo>
                    <a:cubicBezTo>
                      <a:pt x="649575" y="92646"/>
                      <a:pt x="655906" y="93837"/>
                      <a:pt x="662289" y="93799"/>
                    </a:cubicBezTo>
                    <a:cubicBezTo>
                      <a:pt x="678215" y="93799"/>
                      <a:pt x="685206" y="86289"/>
                      <a:pt x="685206" y="73212"/>
                    </a:cubicBezTo>
                    <a:moveTo>
                      <a:pt x="613996" y="86160"/>
                    </a:moveTo>
                    <a:lnTo>
                      <a:pt x="613996" y="87584"/>
                    </a:lnTo>
                    <a:cubicBezTo>
                      <a:pt x="614643" y="90355"/>
                      <a:pt x="617103" y="92335"/>
                      <a:pt x="619952" y="92375"/>
                    </a:cubicBezTo>
                    <a:lnTo>
                      <a:pt x="624224" y="92375"/>
                    </a:lnTo>
                    <a:cubicBezTo>
                      <a:pt x="626943" y="92375"/>
                      <a:pt x="629144" y="90173"/>
                      <a:pt x="629144" y="87454"/>
                    </a:cubicBezTo>
                    <a:lnTo>
                      <a:pt x="629144" y="34371"/>
                    </a:lnTo>
                    <a:cubicBezTo>
                      <a:pt x="629144" y="31652"/>
                      <a:pt x="626943" y="29451"/>
                      <a:pt x="624224" y="29451"/>
                    </a:cubicBezTo>
                    <a:lnTo>
                      <a:pt x="616845" y="29451"/>
                    </a:lnTo>
                    <a:cubicBezTo>
                      <a:pt x="614126" y="29451"/>
                      <a:pt x="611925" y="31652"/>
                      <a:pt x="611925" y="34371"/>
                    </a:cubicBezTo>
                    <a:lnTo>
                      <a:pt x="611925" y="75931"/>
                    </a:lnTo>
                    <a:cubicBezTo>
                      <a:pt x="609568" y="78339"/>
                      <a:pt x="606358" y="79738"/>
                      <a:pt x="602991" y="79816"/>
                    </a:cubicBezTo>
                    <a:cubicBezTo>
                      <a:pt x="599236" y="79816"/>
                      <a:pt x="596906" y="78391"/>
                      <a:pt x="596906" y="72306"/>
                    </a:cubicBezTo>
                    <a:lnTo>
                      <a:pt x="596906" y="34371"/>
                    </a:lnTo>
                    <a:cubicBezTo>
                      <a:pt x="596906" y="31652"/>
                      <a:pt x="594705" y="29451"/>
                      <a:pt x="591985" y="29451"/>
                    </a:cubicBezTo>
                    <a:lnTo>
                      <a:pt x="584605" y="29451"/>
                    </a:lnTo>
                    <a:cubicBezTo>
                      <a:pt x="581887" y="29451"/>
                      <a:pt x="579686" y="31652"/>
                      <a:pt x="579686" y="34371"/>
                    </a:cubicBezTo>
                    <a:lnTo>
                      <a:pt x="579686" y="75543"/>
                    </a:lnTo>
                    <a:cubicBezTo>
                      <a:pt x="578585" y="84412"/>
                      <a:pt x="584878" y="92491"/>
                      <a:pt x="593760" y="93591"/>
                    </a:cubicBezTo>
                    <a:cubicBezTo>
                      <a:pt x="594847" y="93734"/>
                      <a:pt x="595948" y="93760"/>
                      <a:pt x="597035" y="93669"/>
                    </a:cubicBezTo>
                    <a:cubicBezTo>
                      <a:pt x="603483" y="93902"/>
                      <a:pt x="609658" y="91002"/>
                      <a:pt x="613608" y="85901"/>
                    </a:cubicBezTo>
                    <a:moveTo>
                      <a:pt x="540326" y="42657"/>
                    </a:moveTo>
                    <a:lnTo>
                      <a:pt x="540326" y="78003"/>
                    </a:lnTo>
                    <a:cubicBezTo>
                      <a:pt x="540326" y="90044"/>
                      <a:pt x="547318" y="93669"/>
                      <a:pt x="557934" y="93669"/>
                    </a:cubicBezTo>
                    <a:cubicBezTo>
                      <a:pt x="560472" y="93747"/>
                      <a:pt x="562997" y="93449"/>
                      <a:pt x="565444" y="92763"/>
                    </a:cubicBezTo>
                    <a:cubicBezTo>
                      <a:pt x="567969" y="91960"/>
                      <a:pt x="569522" y="89423"/>
                      <a:pt x="569069" y="86807"/>
                    </a:cubicBezTo>
                    <a:lnTo>
                      <a:pt x="568163" y="82016"/>
                    </a:lnTo>
                    <a:cubicBezTo>
                      <a:pt x="567916" y="80683"/>
                      <a:pt x="566622" y="79803"/>
                      <a:pt x="565289" y="80049"/>
                    </a:cubicBezTo>
                    <a:cubicBezTo>
                      <a:pt x="565263" y="80061"/>
                      <a:pt x="565224" y="80061"/>
                      <a:pt x="565185" y="80074"/>
                    </a:cubicBezTo>
                    <a:cubicBezTo>
                      <a:pt x="564201" y="80217"/>
                      <a:pt x="563191" y="80217"/>
                      <a:pt x="562207" y="80074"/>
                    </a:cubicBezTo>
                    <a:cubicBezTo>
                      <a:pt x="559229" y="80074"/>
                      <a:pt x="557546" y="78909"/>
                      <a:pt x="557546" y="73471"/>
                    </a:cubicBezTo>
                    <a:lnTo>
                      <a:pt x="557546" y="42139"/>
                    </a:lnTo>
                    <a:lnTo>
                      <a:pt x="564149" y="42139"/>
                    </a:lnTo>
                    <a:cubicBezTo>
                      <a:pt x="566868" y="42139"/>
                      <a:pt x="569069" y="39938"/>
                      <a:pt x="569069" y="37219"/>
                    </a:cubicBezTo>
                    <a:lnTo>
                      <a:pt x="569069" y="34371"/>
                    </a:lnTo>
                    <a:cubicBezTo>
                      <a:pt x="569069" y="31652"/>
                      <a:pt x="566868" y="29451"/>
                      <a:pt x="564149" y="29451"/>
                    </a:cubicBezTo>
                    <a:lnTo>
                      <a:pt x="557546" y="29451"/>
                    </a:lnTo>
                    <a:lnTo>
                      <a:pt x="557546" y="16503"/>
                    </a:lnTo>
                    <a:cubicBezTo>
                      <a:pt x="557572" y="14289"/>
                      <a:pt x="555798" y="12464"/>
                      <a:pt x="553584" y="12438"/>
                    </a:cubicBezTo>
                    <a:cubicBezTo>
                      <a:pt x="553351" y="12438"/>
                      <a:pt x="553118" y="12451"/>
                      <a:pt x="552885" y="12490"/>
                    </a:cubicBezTo>
                    <a:lnTo>
                      <a:pt x="545116" y="13655"/>
                    </a:lnTo>
                    <a:cubicBezTo>
                      <a:pt x="542307" y="14160"/>
                      <a:pt x="540275" y="16633"/>
                      <a:pt x="540326" y="19481"/>
                    </a:cubicBezTo>
                    <a:lnTo>
                      <a:pt x="540326" y="29839"/>
                    </a:lnTo>
                    <a:lnTo>
                      <a:pt x="538902" y="29839"/>
                    </a:lnTo>
                    <a:cubicBezTo>
                      <a:pt x="536183" y="29839"/>
                      <a:pt x="533982" y="32040"/>
                      <a:pt x="533982" y="34759"/>
                    </a:cubicBezTo>
                    <a:lnTo>
                      <a:pt x="533982" y="38125"/>
                    </a:lnTo>
                    <a:cubicBezTo>
                      <a:pt x="533982" y="40844"/>
                      <a:pt x="536183" y="43045"/>
                      <a:pt x="538902" y="43045"/>
                    </a:cubicBezTo>
                    <a:close/>
                    <a:moveTo>
                      <a:pt x="481286" y="54568"/>
                    </a:moveTo>
                    <a:lnTo>
                      <a:pt x="465102" y="54568"/>
                    </a:lnTo>
                    <a:cubicBezTo>
                      <a:pt x="465102" y="43175"/>
                      <a:pt x="467692" y="40456"/>
                      <a:pt x="473259" y="40456"/>
                    </a:cubicBezTo>
                    <a:cubicBezTo>
                      <a:pt x="478826" y="40456"/>
                      <a:pt x="481157" y="44469"/>
                      <a:pt x="481286" y="54568"/>
                    </a:cubicBezTo>
                    <a:moveTo>
                      <a:pt x="494234" y="89138"/>
                    </a:moveTo>
                    <a:cubicBezTo>
                      <a:pt x="496409" y="87895"/>
                      <a:pt x="497173" y="85137"/>
                      <a:pt x="495929" y="82962"/>
                    </a:cubicBezTo>
                    <a:cubicBezTo>
                      <a:pt x="495852" y="82806"/>
                      <a:pt x="495761" y="82677"/>
                      <a:pt x="495658" y="82534"/>
                    </a:cubicBezTo>
                    <a:lnTo>
                      <a:pt x="493586" y="79168"/>
                    </a:lnTo>
                    <a:cubicBezTo>
                      <a:pt x="492045" y="76864"/>
                      <a:pt x="488964" y="76177"/>
                      <a:pt x="486595" y="77614"/>
                    </a:cubicBezTo>
                    <a:cubicBezTo>
                      <a:pt x="483617" y="79246"/>
                      <a:pt x="480276" y="80101"/>
                      <a:pt x="476885" y="80074"/>
                    </a:cubicBezTo>
                    <a:cubicBezTo>
                      <a:pt x="469375" y="80074"/>
                      <a:pt x="466268" y="77744"/>
                      <a:pt x="465620" y="66221"/>
                    </a:cubicBezTo>
                    <a:lnTo>
                      <a:pt x="497082" y="66221"/>
                    </a:lnTo>
                    <a:cubicBezTo>
                      <a:pt x="498389" y="66156"/>
                      <a:pt x="499413" y="65069"/>
                      <a:pt x="499413" y="63761"/>
                    </a:cubicBezTo>
                    <a:lnTo>
                      <a:pt x="499413" y="60265"/>
                    </a:lnTo>
                    <a:cubicBezTo>
                      <a:pt x="499413" y="37219"/>
                      <a:pt x="492033" y="26861"/>
                      <a:pt x="473518" y="26861"/>
                    </a:cubicBezTo>
                    <a:cubicBezTo>
                      <a:pt x="457075" y="26861"/>
                      <a:pt x="447624" y="35795"/>
                      <a:pt x="447624" y="59488"/>
                    </a:cubicBezTo>
                    <a:cubicBezTo>
                      <a:pt x="447624" y="83182"/>
                      <a:pt x="456945" y="92633"/>
                      <a:pt x="477920" y="92633"/>
                    </a:cubicBezTo>
                    <a:cubicBezTo>
                      <a:pt x="483889" y="92724"/>
                      <a:pt x="489754" y="91157"/>
                      <a:pt x="494881" y="88102"/>
                    </a:cubicBezTo>
                    <a:moveTo>
                      <a:pt x="437007" y="10418"/>
                    </a:moveTo>
                    <a:cubicBezTo>
                      <a:pt x="437007" y="4631"/>
                      <a:pt x="432307" y="-69"/>
                      <a:pt x="426520" y="-69"/>
                    </a:cubicBezTo>
                    <a:cubicBezTo>
                      <a:pt x="420732" y="-69"/>
                      <a:pt x="416032" y="4631"/>
                      <a:pt x="416032" y="10418"/>
                    </a:cubicBezTo>
                    <a:cubicBezTo>
                      <a:pt x="416032" y="16205"/>
                      <a:pt x="420732" y="20905"/>
                      <a:pt x="426520" y="20905"/>
                    </a:cubicBezTo>
                    <a:cubicBezTo>
                      <a:pt x="426558" y="20905"/>
                      <a:pt x="426610" y="20905"/>
                      <a:pt x="426649" y="20905"/>
                    </a:cubicBezTo>
                    <a:cubicBezTo>
                      <a:pt x="432371" y="20905"/>
                      <a:pt x="437007" y="16270"/>
                      <a:pt x="437007" y="10548"/>
                    </a:cubicBezTo>
                    <a:cubicBezTo>
                      <a:pt x="437007" y="10509"/>
                      <a:pt x="437007" y="10457"/>
                      <a:pt x="437007" y="10418"/>
                    </a:cubicBezTo>
                    <a:moveTo>
                      <a:pt x="430404" y="90691"/>
                    </a:moveTo>
                    <a:cubicBezTo>
                      <a:pt x="432320" y="89992"/>
                      <a:pt x="433602" y="88193"/>
                      <a:pt x="433640" y="86160"/>
                    </a:cubicBezTo>
                    <a:lnTo>
                      <a:pt x="433640" y="34371"/>
                    </a:lnTo>
                    <a:cubicBezTo>
                      <a:pt x="433640" y="31652"/>
                      <a:pt x="431440" y="29451"/>
                      <a:pt x="428720" y="29451"/>
                    </a:cubicBezTo>
                    <a:lnTo>
                      <a:pt x="414220" y="29451"/>
                    </a:lnTo>
                    <a:cubicBezTo>
                      <a:pt x="411552" y="29515"/>
                      <a:pt x="409429" y="31703"/>
                      <a:pt x="409429" y="34371"/>
                    </a:cubicBezTo>
                    <a:lnTo>
                      <a:pt x="409429" y="35924"/>
                    </a:lnTo>
                    <a:cubicBezTo>
                      <a:pt x="409468" y="38773"/>
                      <a:pt x="411449" y="41233"/>
                      <a:pt x="414220" y="41880"/>
                    </a:cubicBezTo>
                    <a:lnTo>
                      <a:pt x="416420" y="41880"/>
                    </a:lnTo>
                    <a:lnTo>
                      <a:pt x="416420" y="86160"/>
                    </a:lnTo>
                    <a:cubicBezTo>
                      <a:pt x="416485" y="88853"/>
                      <a:pt x="418647" y="91015"/>
                      <a:pt x="421340" y="91080"/>
                    </a:cubicBezTo>
                    <a:close/>
                    <a:moveTo>
                      <a:pt x="374860" y="41233"/>
                    </a:moveTo>
                    <a:lnTo>
                      <a:pt x="374860" y="76579"/>
                    </a:lnTo>
                    <a:cubicBezTo>
                      <a:pt x="374860" y="88620"/>
                      <a:pt x="381851" y="92245"/>
                      <a:pt x="392468" y="92245"/>
                    </a:cubicBezTo>
                    <a:cubicBezTo>
                      <a:pt x="395006" y="92323"/>
                      <a:pt x="397530" y="92025"/>
                      <a:pt x="399978" y="91339"/>
                    </a:cubicBezTo>
                    <a:cubicBezTo>
                      <a:pt x="402515" y="90536"/>
                      <a:pt x="404108" y="88024"/>
                      <a:pt x="403732" y="85383"/>
                    </a:cubicBezTo>
                    <a:lnTo>
                      <a:pt x="402696" y="80592"/>
                    </a:lnTo>
                    <a:cubicBezTo>
                      <a:pt x="402450" y="79259"/>
                      <a:pt x="401156" y="78378"/>
                      <a:pt x="399822" y="78624"/>
                    </a:cubicBezTo>
                    <a:cubicBezTo>
                      <a:pt x="399783" y="78637"/>
                      <a:pt x="399757" y="78637"/>
                      <a:pt x="399719" y="78650"/>
                    </a:cubicBezTo>
                    <a:cubicBezTo>
                      <a:pt x="398773" y="78793"/>
                      <a:pt x="397815" y="78793"/>
                      <a:pt x="396870" y="78650"/>
                    </a:cubicBezTo>
                    <a:cubicBezTo>
                      <a:pt x="393763" y="78650"/>
                      <a:pt x="392209" y="77485"/>
                      <a:pt x="392209" y="72047"/>
                    </a:cubicBezTo>
                    <a:lnTo>
                      <a:pt x="392209" y="42139"/>
                    </a:lnTo>
                    <a:lnTo>
                      <a:pt x="398812" y="42139"/>
                    </a:lnTo>
                    <a:cubicBezTo>
                      <a:pt x="401531" y="42139"/>
                      <a:pt x="403732" y="39938"/>
                      <a:pt x="403732" y="37219"/>
                    </a:cubicBezTo>
                    <a:lnTo>
                      <a:pt x="403732" y="34371"/>
                    </a:lnTo>
                    <a:cubicBezTo>
                      <a:pt x="403732" y="31652"/>
                      <a:pt x="401531" y="29451"/>
                      <a:pt x="398812" y="29451"/>
                    </a:cubicBezTo>
                    <a:lnTo>
                      <a:pt x="392209" y="29451"/>
                    </a:lnTo>
                    <a:lnTo>
                      <a:pt x="392209" y="16503"/>
                    </a:lnTo>
                    <a:cubicBezTo>
                      <a:pt x="392235" y="14289"/>
                      <a:pt x="390461" y="12464"/>
                      <a:pt x="388247" y="12438"/>
                    </a:cubicBezTo>
                    <a:cubicBezTo>
                      <a:pt x="388014" y="12438"/>
                      <a:pt x="387781" y="12451"/>
                      <a:pt x="387548" y="12490"/>
                    </a:cubicBezTo>
                    <a:lnTo>
                      <a:pt x="379650" y="13655"/>
                    </a:lnTo>
                    <a:cubicBezTo>
                      <a:pt x="376840" y="14160"/>
                      <a:pt x="374808" y="16633"/>
                      <a:pt x="374860" y="19481"/>
                    </a:cubicBezTo>
                    <a:lnTo>
                      <a:pt x="374860" y="29839"/>
                    </a:lnTo>
                    <a:lnTo>
                      <a:pt x="373435" y="29839"/>
                    </a:lnTo>
                    <a:cubicBezTo>
                      <a:pt x="370717" y="29839"/>
                      <a:pt x="368515" y="32040"/>
                      <a:pt x="368515" y="34759"/>
                    </a:cubicBezTo>
                    <a:lnTo>
                      <a:pt x="368515" y="38125"/>
                    </a:lnTo>
                    <a:cubicBezTo>
                      <a:pt x="368515" y="40844"/>
                      <a:pt x="370717" y="43045"/>
                      <a:pt x="373435" y="43045"/>
                    </a:cubicBezTo>
                    <a:close/>
                    <a:moveTo>
                      <a:pt x="359194" y="88231"/>
                    </a:moveTo>
                    <a:cubicBezTo>
                      <a:pt x="361433" y="86820"/>
                      <a:pt x="362106" y="83868"/>
                      <a:pt x="360696" y="81628"/>
                    </a:cubicBezTo>
                    <a:cubicBezTo>
                      <a:pt x="360670" y="81589"/>
                      <a:pt x="360644" y="81538"/>
                      <a:pt x="360618" y="81499"/>
                    </a:cubicBezTo>
                    <a:lnTo>
                      <a:pt x="358676" y="78391"/>
                    </a:lnTo>
                    <a:cubicBezTo>
                      <a:pt x="357226" y="76074"/>
                      <a:pt x="354222" y="75271"/>
                      <a:pt x="351814" y="76579"/>
                    </a:cubicBezTo>
                    <a:cubicBezTo>
                      <a:pt x="349911" y="77873"/>
                      <a:pt x="347632" y="78508"/>
                      <a:pt x="345340" y="78391"/>
                    </a:cubicBezTo>
                    <a:cubicBezTo>
                      <a:pt x="338219" y="78391"/>
                      <a:pt x="336018" y="74507"/>
                      <a:pt x="336018" y="58841"/>
                    </a:cubicBezTo>
                    <a:cubicBezTo>
                      <a:pt x="336018" y="43175"/>
                      <a:pt x="338478" y="40326"/>
                      <a:pt x="344822" y="40326"/>
                    </a:cubicBezTo>
                    <a:cubicBezTo>
                      <a:pt x="346855" y="40287"/>
                      <a:pt x="348862" y="40779"/>
                      <a:pt x="350649" y="41751"/>
                    </a:cubicBezTo>
                    <a:cubicBezTo>
                      <a:pt x="353030" y="43226"/>
                      <a:pt x="356138" y="42605"/>
                      <a:pt x="357770" y="40326"/>
                    </a:cubicBezTo>
                    <a:lnTo>
                      <a:pt x="360100" y="37219"/>
                    </a:lnTo>
                    <a:cubicBezTo>
                      <a:pt x="361666" y="35264"/>
                      <a:pt x="361343" y="32415"/>
                      <a:pt x="359388" y="30849"/>
                    </a:cubicBezTo>
                    <a:cubicBezTo>
                      <a:pt x="359284" y="30771"/>
                      <a:pt x="359181" y="30694"/>
                      <a:pt x="359064" y="30616"/>
                    </a:cubicBezTo>
                    <a:cubicBezTo>
                      <a:pt x="354338" y="27767"/>
                      <a:pt x="348913" y="26330"/>
                      <a:pt x="343398" y="26473"/>
                    </a:cubicBezTo>
                    <a:cubicBezTo>
                      <a:pt x="326178" y="26473"/>
                      <a:pt x="317504" y="35924"/>
                      <a:pt x="317504" y="59100"/>
                    </a:cubicBezTo>
                    <a:cubicBezTo>
                      <a:pt x="317504" y="82276"/>
                      <a:pt x="326178" y="92245"/>
                      <a:pt x="344304" y="92245"/>
                    </a:cubicBezTo>
                    <a:cubicBezTo>
                      <a:pt x="349625" y="92361"/>
                      <a:pt x="354882" y="90976"/>
                      <a:pt x="359453" y="88231"/>
                    </a:cubicBezTo>
                    <a:moveTo>
                      <a:pt x="273223" y="73212"/>
                    </a:moveTo>
                    <a:cubicBezTo>
                      <a:pt x="273223" y="66480"/>
                      <a:pt x="275036" y="63632"/>
                      <a:pt x="286171" y="63632"/>
                    </a:cubicBezTo>
                    <a:lnTo>
                      <a:pt x="287077" y="63632"/>
                    </a:lnTo>
                    <a:lnTo>
                      <a:pt x="287077" y="78391"/>
                    </a:lnTo>
                    <a:cubicBezTo>
                      <a:pt x="285019" y="80476"/>
                      <a:pt x="282235" y="81680"/>
                      <a:pt x="279309" y="81758"/>
                    </a:cubicBezTo>
                    <a:cubicBezTo>
                      <a:pt x="274777" y="81758"/>
                      <a:pt x="273223" y="79556"/>
                      <a:pt x="273223" y="73212"/>
                    </a:cubicBezTo>
                    <a:moveTo>
                      <a:pt x="299118" y="91986"/>
                    </a:moveTo>
                    <a:cubicBezTo>
                      <a:pt x="301837" y="92103"/>
                      <a:pt x="304129" y="90005"/>
                      <a:pt x="304245" y="87286"/>
                    </a:cubicBezTo>
                    <a:cubicBezTo>
                      <a:pt x="304258" y="86911"/>
                      <a:pt x="304232" y="86535"/>
                      <a:pt x="304168" y="86160"/>
                    </a:cubicBezTo>
                    <a:lnTo>
                      <a:pt x="304168" y="47318"/>
                    </a:lnTo>
                    <a:cubicBezTo>
                      <a:pt x="304168" y="32687"/>
                      <a:pt x="297305" y="27120"/>
                      <a:pt x="281639" y="27120"/>
                    </a:cubicBezTo>
                    <a:cubicBezTo>
                      <a:pt x="274622" y="26952"/>
                      <a:pt x="267682" y="28700"/>
                      <a:pt x="261571" y="32169"/>
                    </a:cubicBezTo>
                    <a:cubicBezTo>
                      <a:pt x="259227" y="33529"/>
                      <a:pt x="258321" y="36468"/>
                      <a:pt x="259499" y="38902"/>
                    </a:cubicBezTo>
                    <a:lnTo>
                      <a:pt x="261183" y="42009"/>
                    </a:lnTo>
                    <a:cubicBezTo>
                      <a:pt x="262452" y="44456"/>
                      <a:pt x="265442" y="45441"/>
                      <a:pt x="267915" y="44211"/>
                    </a:cubicBezTo>
                    <a:cubicBezTo>
                      <a:pt x="271631" y="42256"/>
                      <a:pt x="275762" y="41194"/>
                      <a:pt x="279956" y="41103"/>
                    </a:cubicBezTo>
                    <a:cubicBezTo>
                      <a:pt x="285783" y="41103"/>
                      <a:pt x="286947" y="43822"/>
                      <a:pt x="286947" y="50037"/>
                    </a:cubicBezTo>
                    <a:lnTo>
                      <a:pt x="286947" y="52367"/>
                    </a:lnTo>
                    <a:lnTo>
                      <a:pt x="283063" y="52367"/>
                    </a:lnTo>
                    <a:cubicBezTo>
                      <a:pt x="264419" y="52367"/>
                      <a:pt x="255874" y="58323"/>
                      <a:pt x="255874" y="72824"/>
                    </a:cubicBezTo>
                    <a:cubicBezTo>
                      <a:pt x="255874" y="85771"/>
                      <a:pt x="261312" y="92892"/>
                      <a:pt x="274389" y="92892"/>
                    </a:cubicBezTo>
                    <a:cubicBezTo>
                      <a:pt x="279956" y="93022"/>
                      <a:pt x="285278" y="90640"/>
                      <a:pt x="288890" y="86418"/>
                    </a:cubicBezTo>
                    <a:cubicBezTo>
                      <a:pt x="288890" y="89655"/>
                      <a:pt x="290961" y="91339"/>
                      <a:pt x="293680" y="91339"/>
                    </a:cubicBezTo>
                    <a:close/>
                    <a:moveTo>
                      <a:pt x="226873" y="91986"/>
                    </a:moveTo>
                    <a:cubicBezTo>
                      <a:pt x="229540" y="91921"/>
                      <a:pt x="231663" y="89733"/>
                      <a:pt x="231663" y="87066"/>
                    </a:cubicBezTo>
                    <a:lnTo>
                      <a:pt x="231663" y="47318"/>
                    </a:lnTo>
                    <a:cubicBezTo>
                      <a:pt x="234278" y="45285"/>
                      <a:pt x="237554" y="44275"/>
                      <a:pt x="240855" y="44469"/>
                    </a:cubicBezTo>
                    <a:cubicBezTo>
                      <a:pt x="241969" y="44275"/>
                      <a:pt x="243108" y="44275"/>
                      <a:pt x="244222" y="44469"/>
                    </a:cubicBezTo>
                    <a:cubicBezTo>
                      <a:pt x="245775" y="44728"/>
                      <a:pt x="247277" y="43783"/>
                      <a:pt x="247718" y="42268"/>
                    </a:cubicBezTo>
                    <a:lnTo>
                      <a:pt x="249789" y="30616"/>
                    </a:lnTo>
                    <a:cubicBezTo>
                      <a:pt x="250009" y="29425"/>
                      <a:pt x="249219" y="28272"/>
                      <a:pt x="248028" y="28052"/>
                    </a:cubicBezTo>
                    <a:cubicBezTo>
                      <a:pt x="247963" y="28039"/>
                      <a:pt x="247912" y="28026"/>
                      <a:pt x="247847" y="28026"/>
                    </a:cubicBezTo>
                    <a:lnTo>
                      <a:pt x="245258" y="28026"/>
                    </a:lnTo>
                    <a:cubicBezTo>
                      <a:pt x="239172" y="28091"/>
                      <a:pt x="233515" y="31147"/>
                      <a:pt x="230110" y="36183"/>
                    </a:cubicBezTo>
                    <a:lnTo>
                      <a:pt x="230110" y="33853"/>
                    </a:lnTo>
                    <a:cubicBezTo>
                      <a:pt x="229500" y="31056"/>
                      <a:pt x="227015" y="29062"/>
                      <a:pt x="224153" y="29062"/>
                    </a:cubicBezTo>
                    <a:lnTo>
                      <a:pt x="219881" y="29062"/>
                    </a:lnTo>
                    <a:cubicBezTo>
                      <a:pt x="217162" y="29062"/>
                      <a:pt x="214961" y="31263"/>
                      <a:pt x="214961" y="33982"/>
                    </a:cubicBezTo>
                    <a:lnTo>
                      <a:pt x="214961" y="86160"/>
                    </a:lnTo>
                    <a:cubicBezTo>
                      <a:pt x="214961" y="88878"/>
                      <a:pt x="217162" y="91080"/>
                      <a:pt x="219881" y="91080"/>
                    </a:cubicBezTo>
                    <a:close/>
                    <a:moveTo>
                      <a:pt x="185052" y="54439"/>
                    </a:moveTo>
                    <a:lnTo>
                      <a:pt x="168868" y="54439"/>
                    </a:lnTo>
                    <a:cubicBezTo>
                      <a:pt x="168868" y="43045"/>
                      <a:pt x="171458" y="40326"/>
                      <a:pt x="176896" y="40326"/>
                    </a:cubicBezTo>
                    <a:cubicBezTo>
                      <a:pt x="182334" y="40326"/>
                      <a:pt x="184794" y="44340"/>
                      <a:pt x="185052" y="54439"/>
                    </a:cubicBezTo>
                    <a:moveTo>
                      <a:pt x="197353" y="89008"/>
                    </a:moveTo>
                    <a:cubicBezTo>
                      <a:pt x="199579" y="87713"/>
                      <a:pt x="200344" y="84865"/>
                      <a:pt x="199048" y="82638"/>
                    </a:cubicBezTo>
                    <a:cubicBezTo>
                      <a:pt x="199010" y="82560"/>
                      <a:pt x="198958" y="82483"/>
                      <a:pt x="198906" y="82405"/>
                    </a:cubicBezTo>
                    <a:lnTo>
                      <a:pt x="196835" y="79039"/>
                    </a:lnTo>
                    <a:cubicBezTo>
                      <a:pt x="195294" y="76734"/>
                      <a:pt x="192213" y="76048"/>
                      <a:pt x="189843" y="77485"/>
                    </a:cubicBezTo>
                    <a:cubicBezTo>
                      <a:pt x="186865" y="79103"/>
                      <a:pt x="183525" y="79945"/>
                      <a:pt x="180132" y="79945"/>
                    </a:cubicBezTo>
                    <a:cubicBezTo>
                      <a:pt x="172494" y="79945"/>
                      <a:pt x="169387" y="77614"/>
                      <a:pt x="168868" y="66092"/>
                    </a:cubicBezTo>
                    <a:lnTo>
                      <a:pt x="200589" y="66092"/>
                    </a:lnTo>
                    <a:cubicBezTo>
                      <a:pt x="201871" y="66092"/>
                      <a:pt x="202920" y="65056"/>
                      <a:pt x="202920" y="63761"/>
                    </a:cubicBezTo>
                    <a:cubicBezTo>
                      <a:pt x="202920" y="63722"/>
                      <a:pt x="202920" y="63670"/>
                      <a:pt x="202920" y="63632"/>
                    </a:cubicBezTo>
                    <a:lnTo>
                      <a:pt x="202920" y="60265"/>
                    </a:lnTo>
                    <a:cubicBezTo>
                      <a:pt x="202920" y="37219"/>
                      <a:pt x="195540" y="26861"/>
                      <a:pt x="177025" y="26861"/>
                    </a:cubicBezTo>
                    <a:cubicBezTo>
                      <a:pt x="160711" y="26861"/>
                      <a:pt x="151131" y="35795"/>
                      <a:pt x="151131" y="59488"/>
                    </a:cubicBezTo>
                    <a:cubicBezTo>
                      <a:pt x="151131" y="83182"/>
                      <a:pt x="160582" y="92633"/>
                      <a:pt x="181557" y="92633"/>
                    </a:cubicBezTo>
                    <a:cubicBezTo>
                      <a:pt x="187474" y="92724"/>
                      <a:pt x="193313" y="91145"/>
                      <a:pt x="198389" y="88102"/>
                    </a:cubicBezTo>
                    <a:moveTo>
                      <a:pt x="114231" y="41621"/>
                    </a:moveTo>
                    <a:lnTo>
                      <a:pt x="114231" y="76967"/>
                    </a:lnTo>
                    <a:cubicBezTo>
                      <a:pt x="114231" y="89008"/>
                      <a:pt x="121222" y="92633"/>
                      <a:pt x="131839" y="92633"/>
                    </a:cubicBezTo>
                    <a:cubicBezTo>
                      <a:pt x="134377" y="92711"/>
                      <a:pt x="136902" y="92413"/>
                      <a:pt x="139349" y="91727"/>
                    </a:cubicBezTo>
                    <a:cubicBezTo>
                      <a:pt x="141874" y="90924"/>
                      <a:pt x="143427" y="88387"/>
                      <a:pt x="142974" y="85771"/>
                    </a:cubicBezTo>
                    <a:lnTo>
                      <a:pt x="142067" y="80981"/>
                    </a:lnTo>
                    <a:cubicBezTo>
                      <a:pt x="141822" y="79647"/>
                      <a:pt x="140527" y="78767"/>
                      <a:pt x="139193" y="79013"/>
                    </a:cubicBezTo>
                    <a:cubicBezTo>
                      <a:pt x="139155" y="79026"/>
                      <a:pt x="139128" y="79026"/>
                      <a:pt x="139090" y="79039"/>
                    </a:cubicBezTo>
                    <a:cubicBezTo>
                      <a:pt x="138106" y="79181"/>
                      <a:pt x="137096" y="79181"/>
                      <a:pt x="136112" y="79039"/>
                    </a:cubicBezTo>
                    <a:cubicBezTo>
                      <a:pt x="133134" y="79039"/>
                      <a:pt x="131450" y="77873"/>
                      <a:pt x="131450" y="72436"/>
                    </a:cubicBezTo>
                    <a:lnTo>
                      <a:pt x="131450" y="42139"/>
                    </a:lnTo>
                    <a:lnTo>
                      <a:pt x="138054" y="42139"/>
                    </a:lnTo>
                    <a:cubicBezTo>
                      <a:pt x="140773" y="42139"/>
                      <a:pt x="142974" y="39938"/>
                      <a:pt x="142974" y="37219"/>
                    </a:cubicBezTo>
                    <a:lnTo>
                      <a:pt x="142974" y="34371"/>
                    </a:lnTo>
                    <a:cubicBezTo>
                      <a:pt x="142974" y="31652"/>
                      <a:pt x="140773" y="29451"/>
                      <a:pt x="138054" y="29451"/>
                    </a:cubicBezTo>
                    <a:lnTo>
                      <a:pt x="131450" y="29451"/>
                    </a:lnTo>
                    <a:lnTo>
                      <a:pt x="131450" y="16503"/>
                    </a:lnTo>
                    <a:cubicBezTo>
                      <a:pt x="131477" y="14289"/>
                      <a:pt x="129703" y="12464"/>
                      <a:pt x="127489" y="12438"/>
                    </a:cubicBezTo>
                    <a:cubicBezTo>
                      <a:pt x="127256" y="12438"/>
                      <a:pt x="127023" y="12451"/>
                      <a:pt x="126790" y="12490"/>
                    </a:cubicBezTo>
                    <a:lnTo>
                      <a:pt x="119022" y="13655"/>
                    </a:lnTo>
                    <a:cubicBezTo>
                      <a:pt x="116211" y="14160"/>
                      <a:pt x="114179" y="16633"/>
                      <a:pt x="114231" y="19481"/>
                    </a:cubicBezTo>
                    <a:lnTo>
                      <a:pt x="114231" y="29839"/>
                    </a:lnTo>
                    <a:lnTo>
                      <a:pt x="112806" y="29839"/>
                    </a:lnTo>
                    <a:cubicBezTo>
                      <a:pt x="110088" y="29839"/>
                      <a:pt x="107887" y="32040"/>
                      <a:pt x="107887" y="34759"/>
                    </a:cubicBezTo>
                    <a:lnTo>
                      <a:pt x="107887" y="38125"/>
                    </a:lnTo>
                    <a:cubicBezTo>
                      <a:pt x="107887" y="40844"/>
                      <a:pt x="110088" y="43045"/>
                      <a:pt x="112806" y="43045"/>
                    </a:cubicBezTo>
                    <a:close/>
                    <a:moveTo>
                      <a:pt x="60888" y="91080"/>
                    </a:moveTo>
                    <a:cubicBezTo>
                      <a:pt x="63607" y="91080"/>
                      <a:pt x="65808" y="88878"/>
                      <a:pt x="65808" y="86160"/>
                    </a:cubicBezTo>
                    <a:lnTo>
                      <a:pt x="65808" y="44340"/>
                    </a:lnTo>
                    <a:cubicBezTo>
                      <a:pt x="68242" y="41996"/>
                      <a:pt x="71492" y="40689"/>
                      <a:pt x="74871" y="40715"/>
                    </a:cubicBezTo>
                    <a:cubicBezTo>
                      <a:pt x="78367" y="40715"/>
                      <a:pt x="80697" y="42009"/>
                      <a:pt x="80697" y="48095"/>
                    </a:cubicBezTo>
                    <a:lnTo>
                      <a:pt x="80697" y="86160"/>
                    </a:lnTo>
                    <a:cubicBezTo>
                      <a:pt x="80697" y="88827"/>
                      <a:pt x="82821" y="91015"/>
                      <a:pt x="85488" y="91080"/>
                    </a:cubicBezTo>
                    <a:lnTo>
                      <a:pt x="93127" y="91080"/>
                    </a:lnTo>
                    <a:cubicBezTo>
                      <a:pt x="95431" y="90588"/>
                      <a:pt x="97063" y="88516"/>
                      <a:pt x="97011" y="86160"/>
                    </a:cubicBezTo>
                    <a:lnTo>
                      <a:pt x="97011" y="44728"/>
                    </a:lnTo>
                    <a:cubicBezTo>
                      <a:pt x="97011" y="31781"/>
                      <a:pt x="91314" y="27379"/>
                      <a:pt x="80697" y="27379"/>
                    </a:cubicBezTo>
                    <a:cubicBezTo>
                      <a:pt x="74017" y="27353"/>
                      <a:pt x="67634" y="30124"/>
                      <a:pt x="63089" y="35018"/>
                    </a:cubicBezTo>
                    <a:lnTo>
                      <a:pt x="63089" y="33723"/>
                    </a:lnTo>
                    <a:cubicBezTo>
                      <a:pt x="62299" y="30939"/>
                      <a:pt x="59775" y="28997"/>
                      <a:pt x="56875" y="28932"/>
                    </a:cubicBezTo>
                    <a:lnTo>
                      <a:pt x="52602" y="28932"/>
                    </a:lnTo>
                    <a:cubicBezTo>
                      <a:pt x="49909" y="28997"/>
                      <a:pt x="47747" y="31160"/>
                      <a:pt x="47682" y="33853"/>
                    </a:cubicBezTo>
                    <a:lnTo>
                      <a:pt x="47682" y="86160"/>
                    </a:lnTo>
                    <a:cubicBezTo>
                      <a:pt x="47747" y="88853"/>
                      <a:pt x="49909" y="91015"/>
                      <a:pt x="52602" y="91080"/>
                    </a:cubicBezTo>
                    <a:close/>
                    <a:moveTo>
                      <a:pt x="30332" y="91080"/>
                    </a:moveTo>
                    <a:cubicBezTo>
                      <a:pt x="33051" y="91080"/>
                      <a:pt x="35252" y="88878"/>
                      <a:pt x="35252" y="86160"/>
                    </a:cubicBezTo>
                    <a:lnTo>
                      <a:pt x="35252" y="86160"/>
                    </a:lnTo>
                    <a:cubicBezTo>
                      <a:pt x="35214" y="83311"/>
                      <a:pt x="33232" y="80851"/>
                      <a:pt x="30462" y="80204"/>
                    </a:cubicBezTo>
                    <a:lnTo>
                      <a:pt x="27095" y="79427"/>
                    </a:lnTo>
                    <a:lnTo>
                      <a:pt x="27095" y="18186"/>
                    </a:lnTo>
                    <a:lnTo>
                      <a:pt x="30462" y="17410"/>
                    </a:lnTo>
                    <a:cubicBezTo>
                      <a:pt x="33285" y="16840"/>
                      <a:pt x="35304" y="14341"/>
                      <a:pt x="35252" y="11454"/>
                    </a:cubicBezTo>
                    <a:lnTo>
                      <a:pt x="35252" y="11454"/>
                    </a:lnTo>
                    <a:cubicBezTo>
                      <a:pt x="35252" y="8735"/>
                      <a:pt x="33051" y="6534"/>
                      <a:pt x="30332" y="6534"/>
                    </a:cubicBezTo>
                    <a:lnTo>
                      <a:pt x="4438" y="6534"/>
                    </a:lnTo>
                    <a:cubicBezTo>
                      <a:pt x="1719" y="6534"/>
                      <a:pt x="-482" y="8735"/>
                      <a:pt x="-482" y="11454"/>
                    </a:cubicBezTo>
                    <a:lnTo>
                      <a:pt x="-482" y="11454"/>
                    </a:lnTo>
                    <a:cubicBezTo>
                      <a:pt x="-482" y="14315"/>
                      <a:pt x="1512" y="16801"/>
                      <a:pt x="4309" y="17410"/>
                    </a:cubicBezTo>
                    <a:lnTo>
                      <a:pt x="7804" y="18186"/>
                    </a:lnTo>
                    <a:lnTo>
                      <a:pt x="7804" y="79427"/>
                    </a:lnTo>
                    <a:lnTo>
                      <a:pt x="4309" y="80204"/>
                    </a:lnTo>
                    <a:cubicBezTo>
                      <a:pt x="1564" y="80903"/>
                      <a:pt x="-392" y="83324"/>
                      <a:pt x="-482" y="86160"/>
                    </a:cubicBezTo>
                    <a:lnTo>
                      <a:pt x="-482" y="86160"/>
                    </a:lnTo>
                    <a:cubicBezTo>
                      <a:pt x="-482" y="88878"/>
                      <a:pt x="1719" y="91080"/>
                      <a:pt x="4438" y="91080"/>
                    </a:cubicBezTo>
                    <a:close/>
                  </a:path>
                </a:pathLst>
              </a:custGeom>
              <a:solidFill>
                <a:srgbClr val="3C3C3B"/>
              </a:solidFill>
              <a:ln w="12937" cap="flat">
                <a:noFill/>
                <a:prstDash val="solid"/>
                <a:miter/>
              </a:ln>
            </p:spPr>
            <p:txBody>
              <a:bodyPr rtlCol="0" anchor="ctr"/>
              <a:lstStyle/>
              <a:p>
                <a:endParaRPr lang="nl-NL"/>
              </a:p>
            </p:txBody>
          </p:sp>
          <p:sp>
            <p:nvSpPr>
              <p:cNvPr id="158" name="Vrije vorm: vorm 157">
                <a:extLst>
                  <a:ext uri="{FF2B5EF4-FFF2-40B4-BE49-F238E27FC236}">
                    <a16:creationId xmlns:a16="http://schemas.microsoft.com/office/drawing/2014/main" id="{47F16F34-7A0E-41B1-96B3-2338AB43CA64}"/>
                  </a:ext>
                </a:extLst>
              </p:cNvPr>
              <p:cNvSpPr/>
              <p:nvPr/>
            </p:nvSpPr>
            <p:spPr>
              <a:xfrm>
                <a:off x="8461237" y="4881430"/>
                <a:ext cx="673681" cy="176784"/>
              </a:xfrm>
              <a:custGeom>
                <a:avLst/>
                <a:gdLst>
                  <a:gd name="connsiteX0" fmla="*/ 624000 w 673681"/>
                  <a:gd name="connsiteY0" fmla="*/ 163506 h 176784"/>
                  <a:gd name="connsiteX1" fmla="*/ 633710 w 673681"/>
                  <a:gd name="connsiteY1" fmla="*/ 173216 h 176784"/>
                  <a:gd name="connsiteX2" fmla="*/ 648858 w 673681"/>
                  <a:gd name="connsiteY2" fmla="*/ 173216 h 176784"/>
                  <a:gd name="connsiteX3" fmla="*/ 658569 w 673681"/>
                  <a:gd name="connsiteY3" fmla="*/ 163506 h 176784"/>
                  <a:gd name="connsiteX4" fmla="*/ 658569 w 673681"/>
                  <a:gd name="connsiteY4" fmla="*/ 138258 h 176784"/>
                  <a:gd name="connsiteX5" fmla="*/ 663489 w 673681"/>
                  <a:gd name="connsiteY5" fmla="*/ 138258 h 176784"/>
                  <a:gd name="connsiteX6" fmla="*/ 673199 w 673681"/>
                  <a:gd name="connsiteY6" fmla="*/ 128419 h 176784"/>
                  <a:gd name="connsiteX7" fmla="*/ 673199 w 673681"/>
                  <a:gd name="connsiteY7" fmla="*/ 118320 h 176784"/>
                  <a:gd name="connsiteX8" fmla="*/ 663489 w 673681"/>
                  <a:gd name="connsiteY8" fmla="*/ 108480 h 176784"/>
                  <a:gd name="connsiteX9" fmla="*/ 658569 w 673681"/>
                  <a:gd name="connsiteY9" fmla="*/ 108480 h 176784"/>
                  <a:gd name="connsiteX10" fmla="*/ 658569 w 673681"/>
                  <a:gd name="connsiteY10" fmla="*/ 54878 h 176784"/>
                  <a:gd name="connsiteX11" fmla="*/ 650217 w 673681"/>
                  <a:gd name="connsiteY11" fmla="*/ 46397 h 176784"/>
                  <a:gd name="connsiteX12" fmla="*/ 649117 w 673681"/>
                  <a:gd name="connsiteY12" fmla="*/ 46462 h 176784"/>
                  <a:gd name="connsiteX13" fmla="*/ 633321 w 673681"/>
                  <a:gd name="connsiteY13" fmla="*/ 49181 h 176784"/>
                  <a:gd name="connsiteX14" fmla="*/ 623870 w 673681"/>
                  <a:gd name="connsiteY14" fmla="*/ 60445 h 176784"/>
                  <a:gd name="connsiteX15" fmla="*/ 623870 w 673681"/>
                  <a:gd name="connsiteY15" fmla="*/ 108480 h 176784"/>
                  <a:gd name="connsiteX16" fmla="*/ 590207 w 673681"/>
                  <a:gd name="connsiteY16" fmla="*/ 108480 h 176784"/>
                  <a:gd name="connsiteX17" fmla="*/ 625294 w 673681"/>
                  <a:gd name="connsiteY17" fmla="*/ 12152 h 176784"/>
                  <a:gd name="connsiteX18" fmla="*/ 621669 w 673681"/>
                  <a:gd name="connsiteY18" fmla="*/ 3348 h 176784"/>
                  <a:gd name="connsiteX19" fmla="*/ 619080 w 673681"/>
                  <a:gd name="connsiteY19" fmla="*/ 2830 h 176784"/>
                  <a:gd name="connsiteX20" fmla="*/ 601860 w 673681"/>
                  <a:gd name="connsiteY20" fmla="*/ 2830 h 176784"/>
                  <a:gd name="connsiteX21" fmla="*/ 588912 w 673681"/>
                  <a:gd name="connsiteY21" fmla="*/ 12152 h 176784"/>
                  <a:gd name="connsiteX22" fmla="*/ 558227 w 673681"/>
                  <a:gd name="connsiteY22" fmla="*/ 97086 h 176784"/>
                  <a:gd name="connsiteX23" fmla="*/ 554861 w 673681"/>
                  <a:gd name="connsiteY23" fmla="*/ 116248 h 176784"/>
                  <a:gd name="connsiteX24" fmla="*/ 554861 w 673681"/>
                  <a:gd name="connsiteY24" fmla="*/ 128289 h 176784"/>
                  <a:gd name="connsiteX25" fmla="*/ 564571 w 673681"/>
                  <a:gd name="connsiteY25" fmla="*/ 138129 h 176784"/>
                  <a:gd name="connsiteX26" fmla="*/ 624258 w 673681"/>
                  <a:gd name="connsiteY26" fmla="*/ 138129 h 176784"/>
                  <a:gd name="connsiteX27" fmla="*/ 416843 w 673681"/>
                  <a:gd name="connsiteY27" fmla="*/ 34033 h 176784"/>
                  <a:gd name="connsiteX28" fmla="*/ 433804 w 673681"/>
                  <a:gd name="connsiteY28" fmla="*/ 34033 h 176784"/>
                  <a:gd name="connsiteX29" fmla="*/ 454002 w 673681"/>
                  <a:gd name="connsiteY29" fmla="*/ 58244 h 176784"/>
                  <a:gd name="connsiteX30" fmla="*/ 432380 w 673681"/>
                  <a:gd name="connsiteY30" fmla="*/ 81290 h 176784"/>
                  <a:gd name="connsiteX31" fmla="*/ 416843 w 673681"/>
                  <a:gd name="connsiteY31" fmla="*/ 81290 h 176784"/>
                  <a:gd name="connsiteX32" fmla="*/ 407133 w 673681"/>
                  <a:gd name="connsiteY32" fmla="*/ 173475 h 176784"/>
                  <a:gd name="connsiteX33" fmla="*/ 416843 w 673681"/>
                  <a:gd name="connsiteY33" fmla="*/ 163764 h 176784"/>
                  <a:gd name="connsiteX34" fmla="*/ 416843 w 673681"/>
                  <a:gd name="connsiteY34" fmla="*/ 111069 h 176784"/>
                  <a:gd name="connsiteX35" fmla="*/ 432768 w 673681"/>
                  <a:gd name="connsiteY35" fmla="*/ 111069 h 176784"/>
                  <a:gd name="connsiteX36" fmla="*/ 491290 w 673681"/>
                  <a:gd name="connsiteY36" fmla="*/ 55655 h 176784"/>
                  <a:gd name="connsiteX37" fmla="*/ 429920 w 673681"/>
                  <a:gd name="connsiteY37" fmla="*/ 3089 h 176784"/>
                  <a:gd name="connsiteX38" fmla="*/ 390172 w 673681"/>
                  <a:gd name="connsiteY38" fmla="*/ 3089 h 176784"/>
                  <a:gd name="connsiteX39" fmla="*/ 380332 w 673681"/>
                  <a:gd name="connsiteY39" fmla="*/ 12929 h 176784"/>
                  <a:gd name="connsiteX40" fmla="*/ 380332 w 673681"/>
                  <a:gd name="connsiteY40" fmla="*/ 163764 h 176784"/>
                  <a:gd name="connsiteX41" fmla="*/ 390172 w 673681"/>
                  <a:gd name="connsiteY41" fmla="*/ 173475 h 176784"/>
                  <a:gd name="connsiteX42" fmla="*/ 296174 w 673681"/>
                  <a:gd name="connsiteY42" fmla="*/ 46980 h 176784"/>
                  <a:gd name="connsiteX43" fmla="*/ 296174 w 673681"/>
                  <a:gd name="connsiteY43" fmla="*/ 46980 h 176784"/>
                  <a:gd name="connsiteX44" fmla="*/ 302259 w 673681"/>
                  <a:gd name="connsiteY44" fmla="*/ 82585 h 176784"/>
                  <a:gd name="connsiteX45" fmla="*/ 308733 w 673681"/>
                  <a:gd name="connsiteY45" fmla="*/ 111198 h 176784"/>
                  <a:gd name="connsiteX46" fmla="*/ 282838 w 673681"/>
                  <a:gd name="connsiteY46" fmla="*/ 111198 h 176784"/>
                  <a:gd name="connsiteX47" fmla="*/ 289830 w 673681"/>
                  <a:gd name="connsiteY47" fmla="*/ 82585 h 176784"/>
                  <a:gd name="connsiteX48" fmla="*/ 296434 w 673681"/>
                  <a:gd name="connsiteY48" fmla="*/ 46980 h 176784"/>
                  <a:gd name="connsiteX49" fmla="*/ 257592 w 673681"/>
                  <a:gd name="connsiteY49" fmla="*/ 173475 h 176784"/>
                  <a:gd name="connsiteX50" fmla="*/ 269503 w 673681"/>
                  <a:gd name="connsiteY50" fmla="*/ 164024 h 176784"/>
                  <a:gd name="connsiteX51" fmla="*/ 275588 w 673681"/>
                  <a:gd name="connsiteY51" fmla="*/ 138906 h 176784"/>
                  <a:gd name="connsiteX52" fmla="*/ 314430 w 673681"/>
                  <a:gd name="connsiteY52" fmla="*/ 138906 h 176784"/>
                  <a:gd name="connsiteX53" fmla="*/ 319997 w 673681"/>
                  <a:gd name="connsiteY53" fmla="*/ 164024 h 176784"/>
                  <a:gd name="connsiteX54" fmla="*/ 331909 w 673681"/>
                  <a:gd name="connsiteY54" fmla="*/ 173475 h 176784"/>
                  <a:gd name="connsiteX55" fmla="*/ 351071 w 673681"/>
                  <a:gd name="connsiteY55" fmla="*/ 173475 h 176784"/>
                  <a:gd name="connsiteX56" fmla="*/ 358580 w 673681"/>
                  <a:gd name="connsiteY56" fmla="*/ 165966 h 176784"/>
                  <a:gd name="connsiteX57" fmla="*/ 358321 w 673681"/>
                  <a:gd name="connsiteY57" fmla="*/ 164024 h 176784"/>
                  <a:gd name="connsiteX58" fmla="*/ 317537 w 673681"/>
                  <a:gd name="connsiteY58" fmla="*/ 12670 h 176784"/>
                  <a:gd name="connsiteX59" fmla="*/ 305496 w 673681"/>
                  <a:gd name="connsiteY59" fmla="*/ 3089 h 176784"/>
                  <a:gd name="connsiteX60" fmla="*/ 287241 w 673681"/>
                  <a:gd name="connsiteY60" fmla="*/ 3089 h 176784"/>
                  <a:gd name="connsiteX61" fmla="*/ 274293 w 673681"/>
                  <a:gd name="connsiteY61" fmla="*/ 12411 h 176784"/>
                  <a:gd name="connsiteX62" fmla="*/ 231568 w 673681"/>
                  <a:gd name="connsiteY62" fmla="*/ 164153 h 176784"/>
                  <a:gd name="connsiteX63" fmla="*/ 236137 w 673681"/>
                  <a:gd name="connsiteY63" fmla="*/ 173125 h 176784"/>
                  <a:gd name="connsiteX64" fmla="*/ 238559 w 673681"/>
                  <a:gd name="connsiteY64" fmla="*/ 173475 h 176784"/>
                  <a:gd name="connsiteX65" fmla="*/ 185734 w 673681"/>
                  <a:gd name="connsiteY65" fmla="*/ 173475 h 176784"/>
                  <a:gd name="connsiteX66" fmla="*/ 195444 w 673681"/>
                  <a:gd name="connsiteY66" fmla="*/ 163764 h 176784"/>
                  <a:gd name="connsiteX67" fmla="*/ 195444 w 673681"/>
                  <a:gd name="connsiteY67" fmla="*/ 34292 h 176784"/>
                  <a:gd name="connsiteX68" fmla="*/ 222115 w 673681"/>
                  <a:gd name="connsiteY68" fmla="*/ 34292 h 176784"/>
                  <a:gd name="connsiteX69" fmla="*/ 231826 w 673681"/>
                  <a:gd name="connsiteY69" fmla="*/ 24452 h 176784"/>
                  <a:gd name="connsiteX70" fmla="*/ 231826 w 673681"/>
                  <a:gd name="connsiteY70" fmla="*/ 12670 h 176784"/>
                  <a:gd name="connsiteX71" fmla="*/ 222115 w 673681"/>
                  <a:gd name="connsiteY71" fmla="*/ 2830 h 176784"/>
                  <a:gd name="connsiteX72" fmla="*/ 132780 w 673681"/>
                  <a:gd name="connsiteY72" fmla="*/ 2830 h 176784"/>
                  <a:gd name="connsiteX73" fmla="*/ 123069 w 673681"/>
                  <a:gd name="connsiteY73" fmla="*/ 12670 h 176784"/>
                  <a:gd name="connsiteX74" fmla="*/ 123069 w 673681"/>
                  <a:gd name="connsiteY74" fmla="*/ 24452 h 176784"/>
                  <a:gd name="connsiteX75" fmla="*/ 132780 w 673681"/>
                  <a:gd name="connsiteY75" fmla="*/ 34292 h 176784"/>
                  <a:gd name="connsiteX76" fmla="*/ 159451 w 673681"/>
                  <a:gd name="connsiteY76" fmla="*/ 34292 h 176784"/>
                  <a:gd name="connsiteX77" fmla="*/ 159451 w 673681"/>
                  <a:gd name="connsiteY77" fmla="*/ 163764 h 176784"/>
                  <a:gd name="connsiteX78" fmla="*/ 169162 w 673681"/>
                  <a:gd name="connsiteY78" fmla="*/ 173475 h 176784"/>
                  <a:gd name="connsiteX79" fmla="*/ 110510 w 673681"/>
                  <a:gd name="connsiteY79" fmla="*/ 122463 h 176784"/>
                  <a:gd name="connsiteX80" fmla="*/ 60274 w 673681"/>
                  <a:gd name="connsiteY80" fmla="*/ 67566 h 176784"/>
                  <a:gd name="connsiteX81" fmla="*/ 41113 w 673681"/>
                  <a:gd name="connsiteY81" fmla="*/ 46980 h 176784"/>
                  <a:gd name="connsiteX82" fmla="*/ 60534 w 673681"/>
                  <a:gd name="connsiteY82" fmla="*/ 30796 h 176784"/>
                  <a:gd name="connsiteX83" fmla="*/ 81897 w 673681"/>
                  <a:gd name="connsiteY83" fmla="*/ 34551 h 176784"/>
                  <a:gd name="connsiteX84" fmla="*/ 94779 w 673681"/>
                  <a:gd name="connsiteY84" fmla="*/ 29786 h 176784"/>
                  <a:gd name="connsiteX85" fmla="*/ 94844 w 673681"/>
                  <a:gd name="connsiteY85" fmla="*/ 29631 h 176784"/>
                  <a:gd name="connsiteX86" fmla="*/ 99505 w 673681"/>
                  <a:gd name="connsiteY86" fmla="*/ 20049 h 176784"/>
                  <a:gd name="connsiteX87" fmla="*/ 94844 w 673681"/>
                  <a:gd name="connsiteY87" fmla="*/ 7102 h 176784"/>
                  <a:gd name="connsiteX88" fmla="*/ 57686 w 673681"/>
                  <a:gd name="connsiteY88" fmla="*/ -19 h 176784"/>
                  <a:gd name="connsiteX89" fmla="*/ 4342 w 673681"/>
                  <a:gd name="connsiteY89" fmla="*/ 49958 h 176784"/>
                  <a:gd name="connsiteX90" fmla="*/ 49917 w 673681"/>
                  <a:gd name="connsiteY90" fmla="*/ 103430 h 176784"/>
                  <a:gd name="connsiteX91" fmla="*/ 72445 w 673681"/>
                  <a:gd name="connsiteY91" fmla="*/ 125441 h 176784"/>
                  <a:gd name="connsiteX92" fmla="*/ 48234 w 673681"/>
                  <a:gd name="connsiteY92" fmla="*/ 145638 h 176784"/>
                  <a:gd name="connsiteX93" fmla="*/ 17937 w 673681"/>
                  <a:gd name="connsiteY93" fmla="*/ 137741 h 176784"/>
                  <a:gd name="connsiteX94" fmla="*/ 5663 w 673681"/>
                  <a:gd name="connsiteY94" fmla="*/ 140757 h 176784"/>
                  <a:gd name="connsiteX95" fmla="*/ 4990 w 673681"/>
                  <a:gd name="connsiteY95" fmla="*/ 142143 h 176784"/>
                  <a:gd name="connsiteX96" fmla="*/ 328 w 673681"/>
                  <a:gd name="connsiteY96" fmla="*/ 152630 h 176784"/>
                  <a:gd name="connsiteX97" fmla="*/ 5248 w 673681"/>
                  <a:gd name="connsiteY97" fmla="*/ 166224 h 176784"/>
                  <a:gd name="connsiteX98" fmla="*/ 51082 w 673681"/>
                  <a:gd name="connsiteY98" fmla="*/ 176712 h 176784"/>
                  <a:gd name="connsiteX99" fmla="*/ 110122 w 673681"/>
                  <a:gd name="connsiteY99" fmla="*/ 122463 h 17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73681" h="176784">
                    <a:moveTo>
                      <a:pt x="624000" y="163506"/>
                    </a:moveTo>
                    <a:cubicBezTo>
                      <a:pt x="624065" y="168840"/>
                      <a:pt x="628376" y="173151"/>
                      <a:pt x="633710" y="173216"/>
                    </a:cubicBezTo>
                    <a:lnTo>
                      <a:pt x="648858" y="173216"/>
                    </a:lnTo>
                    <a:cubicBezTo>
                      <a:pt x="654192" y="173151"/>
                      <a:pt x="658504" y="168840"/>
                      <a:pt x="658569" y="163506"/>
                    </a:cubicBezTo>
                    <a:lnTo>
                      <a:pt x="658569" y="138258"/>
                    </a:lnTo>
                    <a:lnTo>
                      <a:pt x="663489" y="138258"/>
                    </a:lnTo>
                    <a:cubicBezTo>
                      <a:pt x="668875" y="138193"/>
                      <a:pt x="673199" y="133804"/>
                      <a:pt x="673199" y="128419"/>
                    </a:cubicBezTo>
                    <a:lnTo>
                      <a:pt x="673199" y="118320"/>
                    </a:lnTo>
                    <a:cubicBezTo>
                      <a:pt x="673199" y="112933"/>
                      <a:pt x="668875" y="108544"/>
                      <a:pt x="663489" y="108480"/>
                    </a:cubicBezTo>
                    <a:lnTo>
                      <a:pt x="658569" y="108480"/>
                    </a:lnTo>
                    <a:lnTo>
                      <a:pt x="658569" y="54878"/>
                    </a:lnTo>
                    <a:cubicBezTo>
                      <a:pt x="658607" y="50230"/>
                      <a:pt x="654866" y="46436"/>
                      <a:pt x="650217" y="46397"/>
                    </a:cubicBezTo>
                    <a:cubicBezTo>
                      <a:pt x="649856" y="46397"/>
                      <a:pt x="649479" y="46410"/>
                      <a:pt x="649117" y="46462"/>
                    </a:cubicBezTo>
                    <a:lnTo>
                      <a:pt x="633321" y="49181"/>
                    </a:lnTo>
                    <a:cubicBezTo>
                      <a:pt x="627845" y="50126"/>
                      <a:pt x="623857" y="54891"/>
                      <a:pt x="623870" y="60445"/>
                    </a:cubicBezTo>
                    <a:lnTo>
                      <a:pt x="623870" y="108480"/>
                    </a:lnTo>
                    <a:lnTo>
                      <a:pt x="590207" y="108480"/>
                    </a:lnTo>
                    <a:lnTo>
                      <a:pt x="625294" y="12152"/>
                    </a:lnTo>
                    <a:cubicBezTo>
                      <a:pt x="626718" y="8721"/>
                      <a:pt x="625100" y="4772"/>
                      <a:pt x="621669" y="3348"/>
                    </a:cubicBezTo>
                    <a:cubicBezTo>
                      <a:pt x="620853" y="3011"/>
                      <a:pt x="619973" y="2830"/>
                      <a:pt x="619080" y="2830"/>
                    </a:cubicBezTo>
                    <a:lnTo>
                      <a:pt x="601860" y="2830"/>
                    </a:lnTo>
                    <a:cubicBezTo>
                      <a:pt x="596033" y="2959"/>
                      <a:pt x="590893" y="6675"/>
                      <a:pt x="588912" y="12152"/>
                    </a:cubicBezTo>
                    <a:lnTo>
                      <a:pt x="558227" y="97086"/>
                    </a:lnTo>
                    <a:cubicBezTo>
                      <a:pt x="556156" y="103275"/>
                      <a:pt x="555029" y="109723"/>
                      <a:pt x="554861" y="116248"/>
                    </a:cubicBezTo>
                    <a:lnTo>
                      <a:pt x="554861" y="128289"/>
                    </a:lnTo>
                    <a:cubicBezTo>
                      <a:pt x="554861" y="133675"/>
                      <a:pt x="559185" y="138064"/>
                      <a:pt x="564571" y="138129"/>
                    </a:cubicBezTo>
                    <a:lnTo>
                      <a:pt x="624258" y="138129"/>
                    </a:lnTo>
                    <a:close/>
                    <a:moveTo>
                      <a:pt x="416843" y="34033"/>
                    </a:moveTo>
                    <a:lnTo>
                      <a:pt x="433804" y="34033"/>
                    </a:lnTo>
                    <a:cubicBezTo>
                      <a:pt x="446751" y="34033"/>
                      <a:pt x="454002" y="38694"/>
                      <a:pt x="454002" y="58244"/>
                    </a:cubicBezTo>
                    <a:cubicBezTo>
                      <a:pt x="454002" y="77795"/>
                      <a:pt x="446881" y="81290"/>
                      <a:pt x="432380" y="81290"/>
                    </a:cubicBezTo>
                    <a:lnTo>
                      <a:pt x="416843" y="81290"/>
                    </a:lnTo>
                    <a:close/>
                    <a:moveTo>
                      <a:pt x="407133" y="173475"/>
                    </a:moveTo>
                    <a:cubicBezTo>
                      <a:pt x="412467" y="173410"/>
                      <a:pt x="416778" y="169099"/>
                      <a:pt x="416843" y="163764"/>
                    </a:cubicBezTo>
                    <a:lnTo>
                      <a:pt x="416843" y="111069"/>
                    </a:lnTo>
                    <a:lnTo>
                      <a:pt x="432768" y="111069"/>
                    </a:lnTo>
                    <a:cubicBezTo>
                      <a:pt x="479637" y="111069"/>
                      <a:pt x="491290" y="89447"/>
                      <a:pt x="491290" y="55655"/>
                    </a:cubicBezTo>
                    <a:cubicBezTo>
                      <a:pt x="491290" y="15647"/>
                      <a:pt x="469667" y="3089"/>
                      <a:pt x="429920" y="3089"/>
                    </a:cubicBezTo>
                    <a:lnTo>
                      <a:pt x="390172" y="3089"/>
                    </a:lnTo>
                    <a:cubicBezTo>
                      <a:pt x="384733" y="3089"/>
                      <a:pt x="380332" y="7491"/>
                      <a:pt x="380332" y="12929"/>
                    </a:cubicBezTo>
                    <a:lnTo>
                      <a:pt x="380332" y="163764"/>
                    </a:lnTo>
                    <a:cubicBezTo>
                      <a:pt x="380409" y="169151"/>
                      <a:pt x="384786" y="173475"/>
                      <a:pt x="390172" y="173475"/>
                    </a:cubicBezTo>
                    <a:close/>
                    <a:moveTo>
                      <a:pt x="296174" y="46980"/>
                    </a:moveTo>
                    <a:lnTo>
                      <a:pt x="296174" y="46980"/>
                    </a:lnTo>
                    <a:cubicBezTo>
                      <a:pt x="297417" y="58969"/>
                      <a:pt x="299450" y="70868"/>
                      <a:pt x="302259" y="82585"/>
                    </a:cubicBezTo>
                    <a:lnTo>
                      <a:pt x="308733" y="111198"/>
                    </a:lnTo>
                    <a:lnTo>
                      <a:pt x="282838" y="111198"/>
                    </a:lnTo>
                    <a:lnTo>
                      <a:pt x="289830" y="82585"/>
                    </a:lnTo>
                    <a:cubicBezTo>
                      <a:pt x="292821" y="70881"/>
                      <a:pt x="295035" y="58982"/>
                      <a:pt x="296434" y="46980"/>
                    </a:cubicBezTo>
                    <a:moveTo>
                      <a:pt x="257592" y="173475"/>
                    </a:moveTo>
                    <a:cubicBezTo>
                      <a:pt x="263184" y="173229"/>
                      <a:pt x="268001" y="169423"/>
                      <a:pt x="269503" y="164024"/>
                    </a:cubicBezTo>
                    <a:lnTo>
                      <a:pt x="275588" y="138906"/>
                    </a:lnTo>
                    <a:lnTo>
                      <a:pt x="314430" y="138906"/>
                    </a:lnTo>
                    <a:lnTo>
                      <a:pt x="319997" y="164024"/>
                    </a:lnTo>
                    <a:cubicBezTo>
                      <a:pt x="321499" y="169423"/>
                      <a:pt x="326316" y="173229"/>
                      <a:pt x="331909" y="173475"/>
                    </a:cubicBezTo>
                    <a:lnTo>
                      <a:pt x="351071" y="173475"/>
                    </a:lnTo>
                    <a:cubicBezTo>
                      <a:pt x="355214" y="173475"/>
                      <a:pt x="358580" y="170109"/>
                      <a:pt x="358580" y="165966"/>
                    </a:cubicBezTo>
                    <a:cubicBezTo>
                      <a:pt x="358580" y="165305"/>
                      <a:pt x="358489" y="164658"/>
                      <a:pt x="358321" y="164024"/>
                    </a:cubicBezTo>
                    <a:lnTo>
                      <a:pt x="317537" y="12670"/>
                    </a:lnTo>
                    <a:cubicBezTo>
                      <a:pt x="316062" y="7180"/>
                      <a:pt x="311180" y="3296"/>
                      <a:pt x="305496" y="3089"/>
                    </a:cubicBezTo>
                    <a:lnTo>
                      <a:pt x="287241" y="3089"/>
                    </a:lnTo>
                    <a:cubicBezTo>
                      <a:pt x="281298" y="2855"/>
                      <a:pt x="275951" y="6701"/>
                      <a:pt x="274293" y="12411"/>
                    </a:cubicBezTo>
                    <a:lnTo>
                      <a:pt x="231568" y="164153"/>
                    </a:lnTo>
                    <a:cubicBezTo>
                      <a:pt x="230351" y="167895"/>
                      <a:pt x="232396" y="171908"/>
                      <a:pt x="236137" y="173125"/>
                    </a:cubicBezTo>
                    <a:cubicBezTo>
                      <a:pt x="236914" y="173384"/>
                      <a:pt x="237743" y="173501"/>
                      <a:pt x="238559" y="173475"/>
                    </a:cubicBezTo>
                    <a:close/>
                    <a:moveTo>
                      <a:pt x="185734" y="173475"/>
                    </a:moveTo>
                    <a:cubicBezTo>
                      <a:pt x="191069" y="173410"/>
                      <a:pt x="195379" y="169099"/>
                      <a:pt x="195444" y="163764"/>
                    </a:cubicBezTo>
                    <a:lnTo>
                      <a:pt x="195444" y="34292"/>
                    </a:lnTo>
                    <a:lnTo>
                      <a:pt x="222115" y="34292"/>
                    </a:lnTo>
                    <a:cubicBezTo>
                      <a:pt x="227502" y="34227"/>
                      <a:pt x="231826" y="29838"/>
                      <a:pt x="231826" y="24452"/>
                    </a:cubicBezTo>
                    <a:lnTo>
                      <a:pt x="231826" y="12670"/>
                    </a:lnTo>
                    <a:cubicBezTo>
                      <a:pt x="231826" y="7284"/>
                      <a:pt x="227502" y="2895"/>
                      <a:pt x="222115" y="2830"/>
                    </a:cubicBezTo>
                    <a:lnTo>
                      <a:pt x="132780" y="2830"/>
                    </a:lnTo>
                    <a:cubicBezTo>
                      <a:pt x="127393" y="2895"/>
                      <a:pt x="123069" y="7284"/>
                      <a:pt x="123069" y="12670"/>
                    </a:cubicBezTo>
                    <a:lnTo>
                      <a:pt x="123069" y="24452"/>
                    </a:lnTo>
                    <a:cubicBezTo>
                      <a:pt x="123069" y="29838"/>
                      <a:pt x="127393" y="34227"/>
                      <a:pt x="132780" y="34292"/>
                    </a:cubicBezTo>
                    <a:lnTo>
                      <a:pt x="159451" y="34292"/>
                    </a:lnTo>
                    <a:lnTo>
                      <a:pt x="159451" y="163764"/>
                    </a:lnTo>
                    <a:cubicBezTo>
                      <a:pt x="159516" y="169099"/>
                      <a:pt x="163827" y="173410"/>
                      <a:pt x="169162" y="173475"/>
                    </a:cubicBezTo>
                    <a:close/>
                    <a:moveTo>
                      <a:pt x="110510" y="122463"/>
                    </a:moveTo>
                    <a:cubicBezTo>
                      <a:pt x="110510" y="85045"/>
                      <a:pt x="87464" y="75982"/>
                      <a:pt x="60274" y="67566"/>
                    </a:cubicBezTo>
                    <a:cubicBezTo>
                      <a:pt x="44997" y="62646"/>
                      <a:pt x="41113" y="58503"/>
                      <a:pt x="41113" y="46980"/>
                    </a:cubicBezTo>
                    <a:cubicBezTo>
                      <a:pt x="41113" y="35457"/>
                      <a:pt x="47846" y="30796"/>
                      <a:pt x="60534" y="30796"/>
                    </a:cubicBezTo>
                    <a:cubicBezTo>
                      <a:pt x="67836" y="30563"/>
                      <a:pt x="75112" y="31832"/>
                      <a:pt x="81897" y="34551"/>
                    </a:cubicBezTo>
                    <a:cubicBezTo>
                      <a:pt x="86765" y="36790"/>
                      <a:pt x="92539" y="34654"/>
                      <a:pt x="94779" y="29786"/>
                    </a:cubicBezTo>
                    <a:cubicBezTo>
                      <a:pt x="94805" y="29734"/>
                      <a:pt x="94818" y="29683"/>
                      <a:pt x="94844" y="29631"/>
                    </a:cubicBezTo>
                    <a:lnTo>
                      <a:pt x="99505" y="20049"/>
                    </a:lnTo>
                    <a:cubicBezTo>
                      <a:pt x="101590" y="15182"/>
                      <a:pt x="99556" y="9523"/>
                      <a:pt x="94844" y="7102"/>
                    </a:cubicBezTo>
                    <a:cubicBezTo>
                      <a:pt x="83153" y="1975"/>
                      <a:pt x="70451" y="-459"/>
                      <a:pt x="57686" y="-19"/>
                    </a:cubicBezTo>
                    <a:cubicBezTo>
                      <a:pt x="26094" y="-19"/>
                      <a:pt x="4342" y="15389"/>
                      <a:pt x="4342" y="49958"/>
                    </a:cubicBezTo>
                    <a:cubicBezTo>
                      <a:pt x="4342" y="84527"/>
                      <a:pt x="21951" y="94626"/>
                      <a:pt x="49917" y="103430"/>
                    </a:cubicBezTo>
                    <a:cubicBezTo>
                      <a:pt x="65454" y="108350"/>
                      <a:pt x="72445" y="111975"/>
                      <a:pt x="72445" y="125441"/>
                    </a:cubicBezTo>
                    <a:cubicBezTo>
                      <a:pt x="72445" y="138906"/>
                      <a:pt x="65194" y="145638"/>
                      <a:pt x="48234" y="145638"/>
                    </a:cubicBezTo>
                    <a:cubicBezTo>
                      <a:pt x="37630" y="145625"/>
                      <a:pt x="27194" y="142906"/>
                      <a:pt x="17937" y="137741"/>
                    </a:cubicBezTo>
                    <a:cubicBezTo>
                      <a:pt x="13716" y="135190"/>
                      <a:pt x="8227" y="136536"/>
                      <a:pt x="5663" y="140757"/>
                    </a:cubicBezTo>
                    <a:cubicBezTo>
                      <a:pt x="5404" y="141198"/>
                      <a:pt x="5171" y="141663"/>
                      <a:pt x="4990" y="142143"/>
                    </a:cubicBezTo>
                    <a:lnTo>
                      <a:pt x="328" y="152630"/>
                    </a:lnTo>
                    <a:cubicBezTo>
                      <a:pt x="-1781" y="157757"/>
                      <a:pt x="355" y="163635"/>
                      <a:pt x="5248" y="166224"/>
                    </a:cubicBezTo>
                    <a:cubicBezTo>
                      <a:pt x="19504" y="173242"/>
                      <a:pt x="35196" y="176841"/>
                      <a:pt x="51082" y="176712"/>
                    </a:cubicBezTo>
                    <a:cubicBezTo>
                      <a:pt x="95103" y="176712"/>
                      <a:pt x="110122" y="154831"/>
                      <a:pt x="110122" y="122463"/>
                    </a:cubicBezTo>
                  </a:path>
                </a:pathLst>
              </a:custGeom>
              <a:solidFill>
                <a:srgbClr val="DAEFFC"/>
              </a:solidFill>
              <a:ln w="12937" cap="flat">
                <a:noFill/>
                <a:prstDash val="solid"/>
                <a:miter/>
              </a:ln>
            </p:spPr>
            <p:txBody>
              <a:bodyPr rtlCol="0" anchor="ctr"/>
              <a:lstStyle/>
              <a:p>
                <a:endParaRPr lang="nl-NL"/>
              </a:p>
            </p:txBody>
          </p:sp>
        </p:grpSp>
      </p:grpSp>
      <p:grpSp>
        <p:nvGrpSpPr>
          <p:cNvPr id="94" name="Groep 93">
            <a:extLst>
              <a:ext uri="{FF2B5EF4-FFF2-40B4-BE49-F238E27FC236}">
                <a16:creationId xmlns:a16="http://schemas.microsoft.com/office/drawing/2014/main" id="{55BF9272-88ED-43F8-A8FE-7B0BA8160E62}"/>
              </a:ext>
            </a:extLst>
          </p:cNvPr>
          <p:cNvGrpSpPr/>
          <p:nvPr/>
        </p:nvGrpSpPr>
        <p:grpSpPr>
          <a:xfrm>
            <a:off x="1050687" y="2889716"/>
            <a:ext cx="3511788" cy="740990"/>
            <a:chOff x="-101487" y="3456752"/>
            <a:chExt cx="3511788" cy="740990"/>
          </a:xfrm>
        </p:grpSpPr>
        <p:sp>
          <p:nvSpPr>
            <p:cNvPr id="95" name="Rechthoek: afgeronde hoeken 94">
              <a:extLst>
                <a:ext uri="{FF2B5EF4-FFF2-40B4-BE49-F238E27FC236}">
                  <a16:creationId xmlns:a16="http://schemas.microsoft.com/office/drawing/2014/main" id="{B4528182-A504-43DB-BA9B-89DE3F55DBEC}"/>
                </a:ext>
              </a:extLst>
            </p:cNvPr>
            <p:cNvSpPr/>
            <p:nvPr/>
          </p:nvSpPr>
          <p:spPr>
            <a:xfrm>
              <a:off x="-101487" y="3456752"/>
              <a:ext cx="3511788" cy="740990"/>
            </a:xfrm>
            <a:prstGeom prst="roundRect">
              <a:avLst/>
            </a:prstGeom>
            <a:solidFill>
              <a:srgbClr val="FFFFFF"/>
            </a:solidFill>
            <a:ln w="12700" cap="flat">
              <a:noFill/>
              <a:prstDash val="solid"/>
              <a:miter/>
            </a:ln>
          </p:spPr>
          <p:txBody>
            <a:bodyPr lIns="648000" tIns="0" rIns="0" bIns="0" rtlCol="0" anchor="ctr"/>
            <a:lstStyle/>
            <a:p>
              <a:pPr>
                <a:lnSpc>
                  <a:spcPct val="80000"/>
                </a:lnSpc>
              </a:pPr>
              <a:r>
                <a:rPr lang="nl-NL" b="1" err="1"/>
                <a:t>Roadmap</a:t>
              </a:r>
              <a:endParaRPr lang="nl-NL" b="1"/>
            </a:p>
          </p:txBody>
        </p:sp>
        <p:sp>
          <p:nvSpPr>
            <p:cNvPr id="96" name="Vrije vorm: vorm 95">
              <a:extLst>
                <a:ext uri="{FF2B5EF4-FFF2-40B4-BE49-F238E27FC236}">
                  <a16:creationId xmlns:a16="http://schemas.microsoft.com/office/drawing/2014/main" id="{7E2E6677-3036-40CD-A41A-A8774F15BD99}"/>
                </a:ext>
              </a:extLst>
            </p:cNvPr>
            <p:cNvSpPr/>
            <p:nvPr/>
          </p:nvSpPr>
          <p:spPr>
            <a:xfrm>
              <a:off x="128435" y="3692022"/>
              <a:ext cx="228978" cy="228851"/>
            </a:xfrm>
            <a:custGeom>
              <a:avLst/>
              <a:gdLst>
                <a:gd name="connsiteX0" fmla="*/ 21232 w 228978"/>
                <a:gd name="connsiteY0" fmla="*/ 228851 h 228851"/>
                <a:gd name="connsiteX1" fmla="*/ 0 w 228978"/>
                <a:gd name="connsiteY1" fmla="*/ 207619 h 228851"/>
                <a:gd name="connsiteX2" fmla="*/ 0 w 228978"/>
                <a:gd name="connsiteY2" fmla="*/ 207619 h 228851"/>
                <a:gd name="connsiteX3" fmla="*/ 0 w 228978"/>
                <a:gd name="connsiteY3" fmla="*/ 21232 h 228851"/>
                <a:gd name="connsiteX4" fmla="*/ 21232 w 228978"/>
                <a:gd name="connsiteY4" fmla="*/ 0 h 228851"/>
                <a:gd name="connsiteX5" fmla="*/ 140108 w 228978"/>
                <a:gd name="connsiteY5" fmla="*/ 0 h 228851"/>
                <a:gd name="connsiteX6" fmla="*/ 148118 w 228978"/>
                <a:gd name="connsiteY6" fmla="*/ 8010 h 228851"/>
                <a:gd name="connsiteX7" fmla="*/ 140108 w 228978"/>
                <a:gd name="connsiteY7" fmla="*/ 16019 h 228851"/>
                <a:gd name="connsiteX8" fmla="*/ 24919 w 228978"/>
                <a:gd name="connsiteY8" fmla="*/ 16019 h 228851"/>
                <a:gd name="connsiteX9" fmla="*/ 15892 w 228978"/>
                <a:gd name="connsiteY9" fmla="*/ 25047 h 228851"/>
                <a:gd name="connsiteX10" fmla="*/ 15892 w 228978"/>
                <a:gd name="connsiteY10" fmla="*/ 25047 h 228851"/>
                <a:gd name="connsiteX11" fmla="*/ 15892 w 228978"/>
                <a:gd name="connsiteY11" fmla="*/ 203932 h 228851"/>
                <a:gd name="connsiteX12" fmla="*/ 24919 w 228978"/>
                <a:gd name="connsiteY12" fmla="*/ 212959 h 228851"/>
                <a:gd name="connsiteX13" fmla="*/ 203932 w 228978"/>
                <a:gd name="connsiteY13" fmla="*/ 212959 h 228851"/>
                <a:gd name="connsiteX14" fmla="*/ 212959 w 228978"/>
                <a:gd name="connsiteY14" fmla="*/ 203932 h 228851"/>
                <a:gd name="connsiteX15" fmla="*/ 212959 w 228978"/>
                <a:gd name="connsiteY15" fmla="*/ 114934 h 228851"/>
                <a:gd name="connsiteX16" fmla="*/ 220969 w 228978"/>
                <a:gd name="connsiteY16" fmla="*/ 106924 h 228851"/>
                <a:gd name="connsiteX17" fmla="*/ 228978 w 228978"/>
                <a:gd name="connsiteY17" fmla="*/ 114934 h 228851"/>
                <a:gd name="connsiteX18" fmla="*/ 228978 w 228978"/>
                <a:gd name="connsiteY18" fmla="*/ 207110 h 228851"/>
                <a:gd name="connsiteX19" fmla="*/ 207746 w 228978"/>
                <a:gd name="connsiteY19" fmla="*/ 228343 h 228851"/>
                <a:gd name="connsiteX20" fmla="*/ 207746 w 228978"/>
                <a:gd name="connsiteY20" fmla="*/ 228343 h 228851"/>
                <a:gd name="connsiteX21" fmla="*/ 55051 w 228978"/>
                <a:gd name="connsiteY21" fmla="*/ 114426 h 228851"/>
                <a:gd name="connsiteX22" fmla="*/ 55051 w 228978"/>
                <a:gd name="connsiteY22" fmla="*/ 103110 h 228851"/>
                <a:gd name="connsiteX23" fmla="*/ 66198 w 228978"/>
                <a:gd name="connsiteY23" fmla="*/ 102945 h 228851"/>
                <a:gd name="connsiteX24" fmla="*/ 66367 w 228978"/>
                <a:gd name="connsiteY24" fmla="*/ 103110 h 228851"/>
                <a:gd name="connsiteX25" fmla="*/ 66367 w 228978"/>
                <a:gd name="connsiteY25" fmla="*/ 103110 h 228851"/>
                <a:gd name="connsiteX26" fmla="*/ 99423 w 228978"/>
                <a:gd name="connsiteY26" fmla="*/ 136166 h 228851"/>
                <a:gd name="connsiteX27" fmla="*/ 102837 w 228978"/>
                <a:gd name="connsiteY27" fmla="*/ 136319 h 228851"/>
                <a:gd name="connsiteX28" fmla="*/ 102983 w 228978"/>
                <a:gd name="connsiteY28" fmla="*/ 136166 h 228851"/>
                <a:gd name="connsiteX29" fmla="*/ 209145 w 228978"/>
                <a:gd name="connsiteY29" fmla="*/ 30005 h 228851"/>
                <a:gd name="connsiteX30" fmla="*/ 220465 w 228978"/>
                <a:gd name="connsiteY30" fmla="*/ 29623 h 228851"/>
                <a:gd name="connsiteX31" fmla="*/ 220969 w 228978"/>
                <a:gd name="connsiteY31" fmla="*/ 40812 h 228851"/>
                <a:gd name="connsiteX32" fmla="*/ 220969 w 228978"/>
                <a:gd name="connsiteY32" fmla="*/ 40812 h 228851"/>
                <a:gd name="connsiteX33" fmla="*/ 104127 w 228978"/>
                <a:gd name="connsiteY33" fmla="*/ 157144 h 228851"/>
                <a:gd name="connsiteX34" fmla="*/ 99296 w 228978"/>
                <a:gd name="connsiteY34" fmla="*/ 157144 h 228851"/>
                <a:gd name="connsiteX35" fmla="*/ 99296 w 228978"/>
                <a:gd name="connsiteY35" fmla="*/ 157144 h 22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978" h="228851">
                  <a:moveTo>
                    <a:pt x="21232" y="228851"/>
                  </a:moveTo>
                  <a:cubicBezTo>
                    <a:pt x="9506" y="228851"/>
                    <a:pt x="0" y="219341"/>
                    <a:pt x="0" y="207619"/>
                  </a:cubicBezTo>
                  <a:lnTo>
                    <a:pt x="0" y="207619"/>
                  </a:lnTo>
                  <a:lnTo>
                    <a:pt x="0" y="21232"/>
                  </a:lnTo>
                  <a:cubicBezTo>
                    <a:pt x="0" y="9510"/>
                    <a:pt x="9506" y="0"/>
                    <a:pt x="21232" y="0"/>
                  </a:cubicBezTo>
                  <a:lnTo>
                    <a:pt x="140108" y="0"/>
                  </a:lnTo>
                  <a:cubicBezTo>
                    <a:pt x="144531" y="0"/>
                    <a:pt x="148118" y="3585"/>
                    <a:pt x="148118" y="8010"/>
                  </a:cubicBezTo>
                  <a:cubicBezTo>
                    <a:pt x="148118" y="12434"/>
                    <a:pt x="144531" y="16019"/>
                    <a:pt x="140108" y="16019"/>
                  </a:cubicBezTo>
                  <a:lnTo>
                    <a:pt x="24919" y="16019"/>
                  </a:lnTo>
                  <a:cubicBezTo>
                    <a:pt x="19934" y="16019"/>
                    <a:pt x="15892" y="20063"/>
                    <a:pt x="15892" y="25047"/>
                  </a:cubicBezTo>
                  <a:lnTo>
                    <a:pt x="15892" y="25047"/>
                  </a:lnTo>
                  <a:lnTo>
                    <a:pt x="15892" y="203932"/>
                  </a:lnTo>
                  <a:cubicBezTo>
                    <a:pt x="15892" y="208916"/>
                    <a:pt x="19934" y="212959"/>
                    <a:pt x="24919" y="212959"/>
                  </a:cubicBezTo>
                  <a:lnTo>
                    <a:pt x="203932" y="212959"/>
                  </a:lnTo>
                  <a:cubicBezTo>
                    <a:pt x="208917" y="212959"/>
                    <a:pt x="212959" y="208916"/>
                    <a:pt x="212959" y="203932"/>
                  </a:cubicBezTo>
                  <a:lnTo>
                    <a:pt x="212959" y="114934"/>
                  </a:lnTo>
                  <a:cubicBezTo>
                    <a:pt x="212959" y="110510"/>
                    <a:pt x="216545" y="106924"/>
                    <a:pt x="220969" y="106924"/>
                  </a:cubicBezTo>
                  <a:cubicBezTo>
                    <a:pt x="225392" y="106924"/>
                    <a:pt x="228978" y="110510"/>
                    <a:pt x="228978" y="114934"/>
                  </a:cubicBezTo>
                  <a:lnTo>
                    <a:pt x="228978" y="207110"/>
                  </a:lnTo>
                  <a:cubicBezTo>
                    <a:pt x="228978" y="218833"/>
                    <a:pt x="219472" y="228343"/>
                    <a:pt x="207746" y="228343"/>
                  </a:cubicBezTo>
                  <a:lnTo>
                    <a:pt x="207746" y="228343"/>
                  </a:lnTo>
                  <a:close/>
                  <a:moveTo>
                    <a:pt x="55051" y="114426"/>
                  </a:moveTo>
                  <a:cubicBezTo>
                    <a:pt x="51931" y="111298"/>
                    <a:pt x="51931" y="106238"/>
                    <a:pt x="55051" y="103110"/>
                  </a:cubicBezTo>
                  <a:cubicBezTo>
                    <a:pt x="58082" y="99982"/>
                    <a:pt x="63073" y="99906"/>
                    <a:pt x="66198" y="102945"/>
                  </a:cubicBezTo>
                  <a:cubicBezTo>
                    <a:pt x="66255" y="102996"/>
                    <a:pt x="66311" y="103059"/>
                    <a:pt x="66367" y="103110"/>
                  </a:cubicBezTo>
                  <a:lnTo>
                    <a:pt x="66367" y="103110"/>
                  </a:lnTo>
                  <a:lnTo>
                    <a:pt x="99423" y="136166"/>
                  </a:lnTo>
                  <a:cubicBezTo>
                    <a:pt x="100325" y="137145"/>
                    <a:pt x="101853" y="137209"/>
                    <a:pt x="102837" y="136319"/>
                  </a:cubicBezTo>
                  <a:cubicBezTo>
                    <a:pt x="102888" y="136268"/>
                    <a:pt x="102936" y="136217"/>
                    <a:pt x="102983" y="136166"/>
                  </a:cubicBezTo>
                  <a:lnTo>
                    <a:pt x="209145" y="30005"/>
                  </a:lnTo>
                  <a:cubicBezTo>
                    <a:pt x="212165" y="26775"/>
                    <a:pt x="217234" y="26597"/>
                    <a:pt x="220465" y="29623"/>
                  </a:cubicBezTo>
                  <a:cubicBezTo>
                    <a:pt x="223646" y="32599"/>
                    <a:pt x="223870" y="37570"/>
                    <a:pt x="220969" y="40812"/>
                  </a:cubicBezTo>
                  <a:lnTo>
                    <a:pt x="220969" y="40812"/>
                  </a:lnTo>
                  <a:lnTo>
                    <a:pt x="104127" y="157144"/>
                  </a:lnTo>
                  <a:cubicBezTo>
                    <a:pt x="102790" y="158467"/>
                    <a:pt x="100634" y="158467"/>
                    <a:pt x="99296" y="157144"/>
                  </a:cubicBezTo>
                  <a:lnTo>
                    <a:pt x="99296" y="157144"/>
                  </a:lnTo>
                  <a:close/>
                </a:path>
              </a:pathLst>
            </a:custGeom>
            <a:solidFill>
              <a:srgbClr val="4AA9E2"/>
            </a:solidFill>
            <a:ln w="12700" cap="flat">
              <a:noFill/>
              <a:prstDash val="solid"/>
              <a:miter/>
            </a:ln>
          </p:spPr>
          <p:txBody>
            <a:bodyPr rtlCol="0" anchor="ctr"/>
            <a:lstStyle/>
            <a:p>
              <a:endParaRPr lang="nl-NL"/>
            </a:p>
          </p:txBody>
        </p:sp>
      </p:grpSp>
      <p:grpSp>
        <p:nvGrpSpPr>
          <p:cNvPr id="97" name="Groep 96">
            <a:extLst>
              <a:ext uri="{FF2B5EF4-FFF2-40B4-BE49-F238E27FC236}">
                <a16:creationId xmlns:a16="http://schemas.microsoft.com/office/drawing/2014/main" id="{DCCC282B-9EB7-4B93-9F2C-442770BB1DDA}"/>
              </a:ext>
            </a:extLst>
          </p:cNvPr>
          <p:cNvGrpSpPr/>
          <p:nvPr/>
        </p:nvGrpSpPr>
        <p:grpSpPr>
          <a:xfrm>
            <a:off x="1050687" y="3922737"/>
            <a:ext cx="3511788" cy="740990"/>
            <a:chOff x="-101487" y="3456752"/>
            <a:chExt cx="3511788" cy="740990"/>
          </a:xfrm>
        </p:grpSpPr>
        <p:sp>
          <p:nvSpPr>
            <p:cNvPr id="98" name="Rechthoek: afgeronde hoeken 97">
              <a:extLst>
                <a:ext uri="{FF2B5EF4-FFF2-40B4-BE49-F238E27FC236}">
                  <a16:creationId xmlns:a16="http://schemas.microsoft.com/office/drawing/2014/main" id="{00B18FC8-F7C7-4AE9-830C-B2FA1F3E6C5E}"/>
                </a:ext>
              </a:extLst>
            </p:cNvPr>
            <p:cNvSpPr/>
            <p:nvPr/>
          </p:nvSpPr>
          <p:spPr>
            <a:xfrm>
              <a:off x="-101487" y="3456752"/>
              <a:ext cx="3511788" cy="740990"/>
            </a:xfrm>
            <a:prstGeom prst="roundRect">
              <a:avLst/>
            </a:prstGeom>
            <a:solidFill>
              <a:srgbClr val="FFFFFF"/>
            </a:solidFill>
            <a:ln w="12700" cap="flat">
              <a:noFill/>
              <a:prstDash val="solid"/>
              <a:miter/>
            </a:ln>
          </p:spPr>
          <p:txBody>
            <a:bodyPr lIns="648000" tIns="0" rIns="0" bIns="0" rtlCol="0" anchor="ctr"/>
            <a:lstStyle/>
            <a:p>
              <a:pPr>
                <a:lnSpc>
                  <a:spcPct val="80000"/>
                </a:lnSpc>
              </a:pPr>
              <a:r>
                <a:rPr lang="nl-NL" b="1" err="1"/>
                <a:t>Rubrics</a:t>
              </a:r>
              <a:endParaRPr lang="nl-NL" b="1"/>
            </a:p>
          </p:txBody>
        </p:sp>
        <p:sp>
          <p:nvSpPr>
            <p:cNvPr id="99" name="Vrije vorm: vorm 98">
              <a:extLst>
                <a:ext uri="{FF2B5EF4-FFF2-40B4-BE49-F238E27FC236}">
                  <a16:creationId xmlns:a16="http://schemas.microsoft.com/office/drawing/2014/main" id="{E410C3AD-8DAC-4B07-800E-E3E0206036FA}"/>
                </a:ext>
              </a:extLst>
            </p:cNvPr>
            <p:cNvSpPr/>
            <p:nvPr/>
          </p:nvSpPr>
          <p:spPr>
            <a:xfrm>
              <a:off x="128435" y="3692022"/>
              <a:ext cx="228978" cy="228851"/>
            </a:xfrm>
            <a:custGeom>
              <a:avLst/>
              <a:gdLst>
                <a:gd name="connsiteX0" fmla="*/ 21232 w 228978"/>
                <a:gd name="connsiteY0" fmla="*/ 228851 h 228851"/>
                <a:gd name="connsiteX1" fmla="*/ 0 w 228978"/>
                <a:gd name="connsiteY1" fmla="*/ 207619 h 228851"/>
                <a:gd name="connsiteX2" fmla="*/ 0 w 228978"/>
                <a:gd name="connsiteY2" fmla="*/ 207619 h 228851"/>
                <a:gd name="connsiteX3" fmla="*/ 0 w 228978"/>
                <a:gd name="connsiteY3" fmla="*/ 21232 h 228851"/>
                <a:gd name="connsiteX4" fmla="*/ 21232 w 228978"/>
                <a:gd name="connsiteY4" fmla="*/ 0 h 228851"/>
                <a:gd name="connsiteX5" fmla="*/ 140108 w 228978"/>
                <a:gd name="connsiteY5" fmla="*/ 0 h 228851"/>
                <a:gd name="connsiteX6" fmla="*/ 148118 w 228978"/>
                <a:gd name="connsiteY6" fmla="*/ 8010 h 228851"/>
                <a:gd name="connsiteX7" fmla="*/ 140108 w 228978"/>
                <a:gd name="connsiteY7" fmla="*/ 16019 h 228851"/>
                <a:gd name="connsiteX8" fmla="*/ 24919 w 228978"/>
                <a:gd name="connsiteY8" fmla="*/ 16019 h 228851"/>
                <a:gd name="connsiteX9" fmla="*/ 15892 w 228978"/>
                <a:gd name="connsiteY9" fmla="*/ 25047 h 228851"/>
                <a:gd name="connsiteX10" fmla="*/ 15892 w 228978"/>
                <a:gd name="connsiteY10" fmla="*/ 25047 h 228851"/>
                <a:gd name="connsiteX11" fmla="*/ 15892 w 228978"/>
                <a:gd name="connsiteY11" fmla="*/ 203932 h 228851"/>
                <a:gd name="connsiteX12" fmla="*/ 24919 w 228978"/>
                <a:gd name="connsiteY12" fmla="*/ 212959 h 228851"/>
                <a:gd name="connsiteX13" fmla="*/ 203932 w 228978"/>
                <a:gd name="connsiteY13" fmla="*/ 212959 h 228851"/>
                <a:gd name="connsiteX14" fmla="*/ 212959 w 228978"/>
                <a:gd name="connsiteY14" fmla="*/ 203932 h 228851"/>
                <a:gd name="connsiteX15" fmla="*/ 212959 w 228978"/>
                <a:gd name="connsiteY15" fmla="*/ 114934 h 228851"/>
                <a:gd name="connsiteX16" fmla="*/ 220969 w 228978"/>
                <a:gd name="connsiteY16" fmla="*/ 106924 h 228851"/>
                <a:gd name="connsiteX17" fmla="*/ 228978 w 228978"/>
                <a:gd name="connsiteY17" fmla="*/ 114934 h 228851"/>
                <a:gd name="connsiteX18" fmla="*/ 228978 w 228978"/>
                <a:gd name="connsiteY18" fmla="*/ 207110 h 228851"/>
                <a:gd name="connsiteX19" fmla="*/ 207746 w 228978"/>
                <a:gd name="connsiteY19" fmla="*/ 228343 h 228851"/>
                <a:gd name="connsiteX20" fmla="*/ 207746 w 228978"/>
                <a:gd name="connsiteY20" fmla="*/ 228343 h 228851"/>
                <a:gd name="connsiteX21" fmla="*/ 55051 w 228978"/>
                <a:gd name="connsiteY21" fmla="*/ 114426 h 228851"/>
                <a:gd name="connsiteX22" fmla="*/ 55051 w 228978"/>
                <a:gd name="connsiteY22" fmla="*/ 103110 h 228851"/>
                <a:gd name="connsiteX23" fmla="*/ 66198 w 228978"/>
                <a:gd name="connsiteY23" fmla="*/ 102945 h 228851"/>
                <a:gd name="connsiteX24" fmla="*/ 66367 w 228978"/>
                <a:gd name="connsiteY24" fmla="*/ 103110 h 228851"/>
                <a:gd name="connsiteX25" fmla="*/ 66367 w 228978"/>
                <a:gd name="connsiteY25" fmla="*/ 103110 h 228851"/>
                <a:gd name="connsiteX26" fmla="*/ 99423 w 228978"/>
                <a:gd name="connsiteY26" fmla="*/ 136166 h 228851"/>
                <a:gd name="connsiteX27" fmla="*/ 102837 w 228978"/>
                <a:gd name="connsiteY27" fmla="*/ 136319 h 228851"/>
                <a:gd name="connsiteX28" fmla="*/ 102983 w 228978"/>
                <a:gd name="connsiteY28" fmla="*/ 136166 h 228851"/>
                <a:gd name="connsiteX29" fmla="*/ 209145 w 228978"/>
                <a:gd name="connsiteY29" fmla="*/ 30005 h 228851"/>
                <a:gd name="connsiteX30" fmla="*/ 220465 w 228978"/>
                <a:gd name="connsiteY30" fmla="*/ 29623 h 228851"/>
                <a:gd name="connsiteX31" fmla="*/ 220969 w 228978"/>
                <a:gd name="connsiteY31" fmla="*/ 40812 h 228851"/>
                <a:gd name="connsiteX32" fmla="*/ 220969 w 228978"/>
                <a:gd name="connsiteY32" fmla="*/ 40812 h 228851"/>
                <a:gd name="connsiteX33" fmla="*/ 104127 w 228978"/>
                <a:gd name="connsiteY33" fmla="*/ 157144 h 228851"/>
                <a:gd name="connsiteX34" fmla="*/ 99296 w 228978"/>
                <a:gd name="connsiteY34" fmla="*/ 157144 h 228851"/>
                <a:gd name="connsiteX35" fmla="*/ 99296 w 228978"/>
                <a:gd name="connsiteY35" fmla="*/ 157144 h 22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978" h="228851">
                  <a:moveTo>
                    <a:pt x="21232" y="228851"/>
                  </a:moveTo>
                  <a:cubicBezTo>
                    <a:pt x="9506" y="228851"/>
                    <a:pt x="0" y="219341"/>
                    <a:pt x="0" y="207619"/>
                  </a:cubicBezTo>
                  <a:lnTo>
                    <a:pt x="0" y="207619"/>
                  </a:lnTo>
                  <a:lnTo>
                    <a:pt x="0" y="21232"/>
                  </a:lnTo>
                  <a:cubicBezTo>
                    <a:pt x="0" y="9510"/>
                    <a:pt x="9506" y="0"/>
                    <a:pt x="21232" y="0"/>
                  </a:cubicBezTo>
                  <a:lnTo>
                    <a:pt x="140108" y="0"/>
                  </a:lnTo>
                  <a:cubicBezTo>
                    <a:pt x="144531" y="0"/>
                    <a:pt x="148118" y="3585"/>
                    <a:pt x="148118" y="8010"/>
                  </a:cubicBezTo>
                  <a:cubicBezTo>
                    <a:pt x="148118" y="12434"/>
                    <a:pt x="144531" y="16019"/>
                    <a:pt x="140108" y="16019"/>
                  </a:cubicBezTo>
                  <a:lnTo>
                    <a:pt x="24919" y="16019"/>
                  </a:lnTo>
                  <a:cubicBezTo>
                    <a:pt x="19934" y="16019"/>
                    <a:pt x="15892" y="20063"/>
                    <a:pt x="15892" y="25047"/>
                  </a:cubicBezTo>
                  <a:lnTo>
                    <a:pt x="15892" y="25047"/>
                  </a:lnTo>
                  <a:lnTo>
                    <a:pt x="15892" y="203932"/>
                  </a:lnTo>
                  <a:cubicBezTo>
                    <a:pt x="15892" y="208916"/>
                    <a:pt x="19934" y="212959"/>
                    <a:pt x="24919" y="212959"/>
                  </a:cubicBezTo>
                  <a:lnTo>
                    <a:pt x="203932" y="212959"/>
                  </a:lnTo>
                  <a:cubicBezTo>
                    <a:pt x="208917" y="212959"/>
                    <a:pt x="212959" y="208916"/>
                    <a:pt x="212959" y="203932"/>
                  </a:cubicBezTo>
                  <a:lnTo>
                    <a:pt x="212959" y="114934"/>
                  </a:lnTo>
                  <a:cubicBezTo>
                    <a:pt x="212959" y="110510"/>
                    <a:pt x="216545" y="106924"/>
                    <a:pt x="220969" y="106924"/>
                  </a:cubicBezTo>
                  <a:cubicBezTo>
                    <a:pt x="225392" y="106924"/>
                    <a:pt x="228978" y="110510"/>
                    <a:pt x="228978" y="114934"/>
                  </a:cubicBezTo>
                  <a:lnTo>
                    <a:pt x="228978" y="207110"/>
                  </a:lnTo>
                  <a:cubicBezTo>
                    <a:pt x="228978" y="218833"/>
                    <a:pt x="219472" y="228343"/>
                    <a:pt x="207746" y="228343"/>
                  </a:cubicBezTo>
                  <a:lnTo>
                    <a:pt x="207746" y="228343"/>
                  </a:lnTo>
                  <a:close/>
                  <a:moveTo>
                    <a:pt x="55051" y="114426"/>
                  </a:moveTo>
                  <a:cubicBezTo>
                    <a:pt x="51931" y="111298"/>
                    <a:pt x="51931" y="106238"/>
                    <a:pt x="55051" y="103110"/>
                  </a:cubicBezTo>
                  <a:cubicBezTo>
                    <a:pt x="58082" y="99982"/>
                    <a:pt x="63073" y="99906"/>
                    <a:pt x="66198" y="102945"/>
                  </a:cubicBezTo>
                  <a:cubicBezTo>
                    <a:pt x="66255" y="102996"/>
                    <a:pt x="66311" y="103059"/>
                    <a:pt x="66367" y="103110"/>
                  </a:cubicBezTo>
                  <a:lnTo>
                    <a:pt x="66367" y="103110"/>
                  </a:lnTo>
                  <a:lnTo>
                    <a:pt x="99423" y="136166"/>
                  </a:lnTo>
                  <a:cubicBezTo>
                    <a:pt x="100325" y="137145"/>
                    <a:pt x="101853" y="137209"/>
                    <a:pt x="102837" y="136319"/>
                  </a:cubicBezTo>
                  <a:cubicBezTo>
                    <a:pt x="102888" y="136268"/>
                    <a:pt x="102936" y="136217"/>
                    <a:pt x="102983" y="136166"/>
                  </a:cubicBezTo>
                  <a:lnTo>
                    <a:pt x="209145" y="30005"/>
                  </a:lnTo>
                  <a:cubicBezTo>
                    <a:pt x="212165" y="26775"/>
                    <a:pt x="217234" y="26597"/>
                    <a:pt x="220465" y="29623"/>
                  </a:cubicBezTo>
                  <a:cubicBezTo>
                    <a:pt x="223646" y="32599"/>
                    <a:pt x="223870" y="37570"/>
                    <a:pt x="220969" y="40812"/>
                  </a:cubicBezTo>
                  <a:lnTo>
                    <a:pt x="220969" y="40812"/>
                  </a:lnTo>
                  <a:lnTo>
                    <a:pt x="104127" y="157144"/>
                  </a:lnTo>
                  <a:cubicBezTo>
                    <a:pt x="102790" y="158467"/>
                    <a:pt x="100634" y="158467"/>
                    <a:pt x="99296" y="157144"/>
                  </a:cubicBezTo>
                  <a:lnTo>
                    <a:pt x="99296" y="157144"/>
                  </a:lnTo>
                  <a:close/>
                </a:path>
              </a:pathLst>
            </a:custGeom>
            <a:solidFill>
              <a:srgbClr val="4AA9E2"/>
            </a:solidFill>
            <a:ln w="12700" cap="flat">
              <a:noFill/>
              <a:prstDash val="solid"/>
              <a:miter/>
            </a:ln>
          </p:spPr>
          <p:txBody>
            <a:bodyPr rtlCol="0" anchor="ctr"/>
            <a:lstStyle/>
            <a:p>
              <a:endParaRPr lang="nl-NL"/>
            </a:p>
          </p:txBody>
        </p:sp>
      </p:grpSp>
    </p:spTree>
    <p:extLst>
      <p:ext uri="{BB962C8B-B14F-4D97-AF65-F5344CB8AC3E}">
        <p14:creationId xmlns:p14="http://schemas.microsoft.com/office/powerpoint/2010/main" val="847257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Vrije vorm: vorm 67">
            <a:extLst>
              <a:ext uri="{FF2B5EF4-FFF2-40B4-BE49-F238E27FC236}">
                <a16:creationId xmlns:a16="http://schemas.microsoft.com/office/drawing/2014/main" id="{C66A48BD-7430-4626-98A0-63F29670E223}"/>
              </a:ext>
            </a:extLst>
          </p:cNvPr>
          <p:cNvSpPr/>
          <p:nvPr/>
        </p:nvSpPr>
        <p:spPr>
          <a:xfrm>
            <a:off x="2547668" y="201803"/>
            <a:ext cx="2172689" cy="450000"/>
          </a:xfrm>
          <a:custGeom>
            <a:avLst/>
            <a:gdLst>
              <a:gd name="connsiteX0" fmla="*/ 0 w 3320288"/>
              <a:gd name="connsiteY0" fmla="*/ 0 h 708406"/>
              <a:gd name="connsiteX1" fmla="*/ 3320288 w 3320288"/>
              <a:gd name="connsiteY1" fmla="*/ 0 h 708406"/>
              <a:gd name="connsiteX2" fmla="*/ 3320288 w 3320288"/>
              <a:gd name="connsiteY2" fmla="*/ 708406 h 708406"/>
              <a:gd name="connsiteX3" fmla="*/ -1 w 3320288"/>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3320288" h="708406">
                <a:moveTo>
                  <a:pt x="0" y="0"/>
                </a:moveTo>
                <a:lnTo>
                  <a:pt x="3320288" y="0"/>
                </a:lnTo>
                <a:lnTo>
                  <a:pt x="3320288" y="708406"/>
                </a:lnTo>
                <a:lnTo>
                  <a:pt x="-1" y="708406"/>
                </a:lnTo>
                <a:close/>
              </a:path>
            </a:pathLst>
          </a:custGeom>
          <a:solidFill>
            <a:srgbClr val="E5007E"/>
          </a:solidFill>
          <a:ln w="12700" cap="flat">
            <a:noFill/>
            <a:prstDash val="solid"/>
            <a:miter/>
          </a:ln>
        </p:spPr>
        <p:txBody>
          <a:bodyPr rot="0" spcFirstLastPara="0" vertOverflow="overflow" horzOverflow="overflow" vert="horz" wrap="square" lIns="288000" tIns="45720" rIns="91440" bIns="45720" numCol="1" spcCol="0" rtlCol="0" fromWordArt="0" anchor="ctr" anchorCtr="0" forceAA="0" compatLnSpc="1">
            <a:prstTxWarp prst="textNoShape">
              <a:avLst/>
            </a:prstTxWarp>
            <a:noAutofit/>
          </a:bodyPr>
          <a:lstStyle/>
          <a:p>
            <a:r>
              <a:rPr lang="nl-NL" sz="1500" b="1" dirty="0">
                <a:solidFill>
                  <a:schemeClr val="bg1"/>
                </a:solidFill>
              </a:rPr>
              <a:t>Formatief evalueren </a:t>
            </a:r>
          </a:p>
        </p:txBody>
      </p:sp>
      <p:grpSp>
        <p:nvGrpSpPr>
          <p:cNvPr id="54" name="Groep 53">
            <a:extLst>
              <a:ext uri="{FF2B5EF4-FFF2-40B4-BE49-F238E27FC236}">
                <a16:creationId xmlns:a16="http://schemas.microsoft.com/office/drawing/2014/main" id="{356F3C09-F632-4B72-BE9F-ABA005BD7EE0}"/>
              </a:ext>
            </a:extLst>
          </p:cNvPr>
          <p:cNvGrpSpPr/>
          <p:nvPr/>
        </p:nvGrpSpPr>
        <p:grpSpPr>
          <a:xfrm>
            <a:off x="476884" y="201930"/>
            <a:ext cx="2070785" cy="450000"/>
            <a:chOff x="476884" y="278130"/>
            <a:chExt cx="2070785" cy="450000"/>
          </a:xfrm>
        </p:grpSpPr>
        <p:sp>
          <p:nvSpPr>
            <p:cNvPr id="56" name="Vrije vorm: vorm 55">
              <a:hlinkClick r:id="rId3" action="ppaction://hlinksldjump"/>
              <a:extLst>
                <a:ext uri="{FF2B5EF4-FFF2-40B4-BE49-F238E27FC236}">
                  <a16:creationId xmlns:a16="http://schemas.microsoft.com/office/drawing/2014/main" id="{E5921C81-94F4-4BF6-A604-EF821A30F1A6}"/>
                </a:ext>
              </a:extLst>
            </p:cNvPr>
            <p:cNvSpPr/>
            <p:nvPr/>
          </p:nvSpPr>
          <p:spPr>
            <a:xfrm>
              <a:off x="476884" y="278130"/>
              <a:ext cx="2070785"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Eigenaarschap</a:t>
              </a:r>
            </a:p>
          </p:txBody>
        </p:sp>
        <p:sp>
          <p:nvSpPr>
            <p:cNvPr id="62" name="Vrije vorm: vorm 61">
              <a:hlinkClick r:id="rId3" action="ppaction://hlinksldjump"/>
              <a:extLst>
                <a:ext uri="{FF2B5EF4-FFF2-40B4-BE49-F238E27FC236}">
                  <a16:creationId xmlns:a16="http://schemas.microsoft.com/office/drawing/2014/main" id="{B8ADAF69-35F4-4A9C-9B40-7124BC89194A}"/>
                </a:ext>
              </a:extLst>
            </p:cNvPr>
            <p:cNvSpPr/>
            <p:nvPr/>
          </p:nvSpPr>
          <p:spPr>
            <a:xfrm>
              <a:off x="800099" y="426775"/>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7" name="Vrije vorm: vorm 26">
            <a:extLst>
              <a:ext uri="{FF2B5EF4-FFF2-40B4-BE49-F238E27FC236}">
                <a16:creationId xmlns:a16="http://schemas.microsoft.com/office/drawing/2014/main" id="{0E03181E-BBC2-4D72-B3A7-3F6D4007AC44}"/>
              </a:ext>
            </a:extLst>
          </p:cNvPr>
          <p:cNvSpPr/>
          <p:nvPr/>
        </p:nvSpPr>
        <p:spPr>
          <a:xfrm>
            <a:off x="0" y="651676"/>
            <a:ext cx="12191999" cy="6206325"/>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3" name="Groep 2">
            <a:extLst>
              <a:ext uri="{FF2B5EF4-FFF2-40B4-BE49-F238E27FC236}">
                <a16:creationId xmlns:a16="http://schemas.microsoft.com/office/drawing/2014/main" id="{5615E573-BA78-462F-986E-C0996BF45D08}"/>
              </a:ext>
            </a:extLst>
          </p:cNvPr>
          <p:cNvGrpSpPr/>
          <p:nvPr/>
        </p:nvGrpSpPr>
        <p:grpSpPr>
          <a:xfrm>
            <a:off x="494764" y="987247"/>
            <a:ext cx="8125536" cy="5867202"/>
            <a:chOff x="494764" y="987247"/>
            <a:chExt cx="8125536" cy="5867202"/>
          </a:xfrm>
        </p:grpSpPr>
        <p:grpSp>
          <p:nvGrpSpPr>
            <p:cNvPr id="58" name="Groep 57">
              <a:extLst>
                <a:ext uri="{FF2B5EF4-FFF2-40B4-BE49-F238E27FC236}">
                  <a16:creationId xmlns:a16="http://schemas.microsoft.com/office/drawing/2014/main" id="{8D187064-E344-4956-8A71-0A5B515B84EB}"/>
                </a:ext>
              </a:extLst>
            </p:cNvPr>
            <p:cNvGrpSpPr/>
            <p:nvPr/>
          </p:nvGrpSpPr>
          <p:grpSpPr>
            <a:xfrm>
              <a:off x="494764" y="987247"/>
              <a:ext cx="4225593" cy="4171464"/>
              <a:chOff x="494764" y="987247"/>
              <a:chExt cx="4225593" cy="4171464"/>
            </a:xfrm>
          </p:grpSpPr>
          <p:sp>
            <p:nvSpPr>
              <p:cNvPr id="22" name="Vrije vorm: vorm 21">
                <a:extLst>
                  <a:ext uri="{FF2B5EF4-FFF2-40B4-BE49-F238E27FC236}">
                    <a16:creationId xmlns:a16="http://schemas.microsoft.com/office/drawing/2014/main" id="{A9877BE4-B0FB-475B-9E7C-11160DD5089C}"/>
                  </a:ext>
                </a:extLst>
              </p:cNvPr>
              <p:cNvSpPr/>
              <p:nvPr/>
            </p:nvSpPr>
            <p:spPr>
              <a:xfrm>
                <a:off x="494764" y="987247"/>
                <a:ext cx="341885" cy="1159268"/>
              </a:xfrm>
              <a:custGeom>
                <a:avLst/>
                <a:gdLst>
                  <a:gd name="connsiteX0" fmla="*/ 341886 w 341885"/>
                  <a:gd name="connsiteY0" fmla="*/ 16480 h 1159268"/>
                  <a:gd name="connsiteX1" fmla="*/ 315392 w 341885"/>
                  <a:gd name="connsiteY1" fmla="*/ 0 h 1159268"/>
                  <a:gd name="connsiteX2" fmla="*/ 266587 w 341885"/>
                  <a:gd name="connsiteY2" fmla="*/ 146541 h 1159268"/>
                  <a:gd name="connsiteX3" fmla="*/ 239079 w 341885"/>
                  <a:gd name="connsiteY3" fmla="*/ 131836 h 1159268"/>
                  <a:gd name="connsiteX4" fmla="*/ 284081 w 341885"/>
                  <a:gd name="connsiteY4" fmla="*/ 52227 h 1159268"/>
                  <a:gd name="connsiteX5" fmla="*/ 310955 w 341885"/>
                  <a:gd name="connsiteY5" fmla="*/ 68073 h 1159268"/>
                  <a:gd name="connsiteX6" fmla="*/ 266587 w 341885"/>
                  <a:gd name="connsiteY6" fmla="*/ 146541 h 1159268"/>
                  <a:gd name="connsiteX7" fmla="*/ 200036 w 341885"/>
                  <a:gd name="connsiteY7" fmla="*/ 281292 h 1159268"/>
                  <a:gd name="connsiteX8" fmla="*/ 171640 w 341885"/>
                  <a:gd name="connsiteY8" fmla="*/ 268616 h 1159268"/>
                  <a:gd name="connsiteX9" fmla="*/ 211191 w 341885"/>
                  <a:gd name="connsiteY9" fmla="*/ 185711 h 1159268"/>
                  <a:gd name="connsiteX10" fmla="*/ 239079 w 341885"/>
                  <a:gd name="connsiteY10" fmla="*/ 199655 h 1159268"/>
                  <a:gd name="connsiteX11" fmla="*/ 200036 w 341885"/>
                  <a:gd name="connsiteY11" fmla="*/ 281292 h 1159268"/>
                  <a:gd name="connsiteX12" fmla="*/ 143118 w 341885"/>
                  <a:gd name="connsiteY12" fmla="*/ 420734 h 1159268"/>
                  <a:gd name="connsiteX13" fmla="*/ 113962 w 341885"/>
                  <a:gd name="connsiteY13" fmla="*/ 409959 h 1159268"/>
                  <a:gd name="connsiteX14" fmla="*/ 147555 w 341885"/>
                  <a:gd name="connsiteY14" fmla="*/ 324392 h 1159268"/>
                  <a:gd name="connsiteX15" fmla="*/ 176330 w 341885"/>
                  <a:gd name="connsiteY15" fmla="*/ 337069 h 1159268"/>
                  <a:gd name="connsiteX16" fmla="*/ 143118 w 341885"/>
                  <a:gd name="connsiteY16" fmla="*/ 419847 h 1159268"/>
                  <a:gd name="connsiteX17" fmla="*/ 96722 w 341885"/>
                  <a:gd name="connsiteY17" fmla="*/ 563598 h 1159268"/>
                  <a:gd name="connsiteX18" fmla="*/ 66679 w 341885"/>
                  <a:gd name="connsiteY18" fmla="*/ 555105 h 1159268"/>
                  <a:gd name="connsiteX19" fmla="*/ 93806 w 341885"/>
                  <a:gd name="connsiteY19" fmla="*/ 467257 h 1159268"/>
                  <a:gd name="connsiteX20" fmla="*/ 123343 w 341885"/>
                  <a:gd name="connsiteY20" fmla="*/ 477018 h 1159268"/>
                  <a:gd name="connsiteX21" fmla="*/ 96722 w 341885"/>
                  <a:gd name="connsiteY21" fmla="*/ 563218 h 1159268"/>
                  <a:gd name="connsiteX22" fmla="*/ 61735 w 341885"/>
                  <a:gd name="connsiteY22" fmla="*/ 709252 h 1159268"/>
                  <a:gd name="connsiteX23" fmla="*/ 31184 w 341885"/>
                  <a:gd name="connsiteY23" fmla="*/ 703294 h 1159268"/>
                  <a:gd name="connsiteX24" fmla="*/ 51213 w 341885"/>
                  <a:gd name="connsiteY24" fmla="*/ 613417 h 1159268"/>
                  <a:gd name="connsiteX25" fmla="*/ 81383 w 341885"/>
                  <a:gd name="connsiteY25" fmla="*/ 620896 h 1159268"/>
                  <a:gd name="connsiteX26" fmla="*/ 61735 w 341885"/>
                  <a:gd name="connsiteY26" fmla="*/ 709252 h 1159268"/>
                  <a:gd name="connsiteX27" fmla="*/ 39551 w 341885"/>
                  <a:gd name="connsiteY27" fmla="*/ 857567 h 1159268"/>
                  <a:gd name="connsiteX28" fmla="*/ 8620 w 341885"/>
                  <a:gd name="connsiteY28" fmla="*/ 854398 h 1159268"/>
                  <a:gd name="connsiteX29" fmla="*/ 20663 w 341885"/>
                  <a:gd name="connsiteY29" fmla="*/ 763000 h 1159268"/>
                  <a:gd name="connsiteX30" fmla="*/ 51340 w 341885"/>
                  <a:gd name="connsiteY30" fmla="*/ 767944 h 1159268"/>
                  <a:gd name="connsiteX31" fmla="*/ 39551 w 341885"/>
                  <a:gd name="connsiteY31" fmla="*/ 857567 h 1159268"/>
                  <a:gd name="connsiteX32" fmla="*/ 31057 w 341885"/>
                  <a:gd name="connsiteY32" fmla="*/ 1007150 h 1159268"/>
                  <a:gd name="connsiteX33" fmla="*/ 0 w 341885"/>
                  <a:gd name="connsiteY33" fmla="*/ 1007150 h 1159268"/>
                  <a:gd name="connsiteX34" fmla="*/ 3423 w 341885"/>
                  <a:gd name="connsiteY34" fmla="*/ 915118 h 1159268"/>
                  <a:gd name="connsiteX35" fmla="*/ 34480 w 341885"/>
                  <a:gd name="connsiteY35" fmla="*/ 917147 h 1159268"/>
                  <a:gd name="connsiteX36" fmla="*/ 31057 w 341885"/>
                  <a:gd name="connsiteY36" fmla="*/ 1007150 h 1159268"/>
                  <a:gd name="connsiteX37" fmla="*/ 6592 w 341885"/>
                  <a:gd name="connsiteY37" fmla="*/ 1159268 h 1159268"/>
                  <a:gd name="connsiteX38" fmla="*/ 761 w 341885"/>
                  <a:gd name="connsiteY38" fmla="*/ 1067237 h 1159268"/>
                  <a:gd name="connsiteX39" fmla="*/ 31818 w 341885"/>
                  <a:gd name="connsiteY39" fmla="*/ 1066223 h 1159268"/>
                  <a:gd name="connsiteX40" fmla="*/ 37523 w 341885"/>
                  <a:gd name="connsiteY40" fmla="*/ 1156353 h 115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1885" h="1159268">
                    <a:moveTo>
                      <a:pt x="341886" y="16480"/>
                    </a:moveTo>
                    <a:lnTo>
                      <a:pt x="315392" y="0"/>
                    </a:lnTo>
                    <a:moveTo>
                      <a:pt x="266587" y="146541"/>
                    </a:moveTo>
                    <a:lnTo>
                      <a:pt x="239079" y="131836"/>
                    </a:lnTo>
                    <a:cubicBezTo>
                      <a:pt x="253150" y="104962"/>
                      <a:pt x="268616" y="77580"/>
                      <a:pt x="284081" y="52227"/>
                    </a:cubicBezTo>
                    <a:lnTo>
                      <a:pt x="310955" y="68073"/>
                    </a:lnTo>
                    <a:cubicBezTo>
                      <a:pt x="295743" y="93426"/>
                      <a:pt x="280785" y="120047"/>
                      <a:pt x="266587" y="146541"/>
                    </a:cubicBezTo>
                    <a:close/>
                    <a:moveTo>
                      <a:pt x="200036" y="281292"/>
                    </a:moveTo>
                    <a:lnTo>
                      <a:pt x="171640" y="268616"/>
                    </a:lnTo>
                    <a:cubicBezTo>
                      <a:pt x="184317" y="240854"/>
                      <a:pt x="196993" y="212966"/>
                      <a:pt x="211191" y="185711"/>
                    </a:cubicBezTo>
                    <a:lnTo>
                      <a:pt x="239079" y="199655"/>
                    </a:lnTo>
                    <a:cubicBezTo>
                      <a:pt x="225515" y="226403"/>
                      <a:pt x="212459" y="253911"/>
                      <a:pt x="200036" y="281292"/>
                    </a:cubicBezTo>
                    <a:close/>
                    <a:moveTo>
                      <a:pt x="143118" y="420734"/>
                    </a:moveTo>
                    <a:lnTo>
                      <a:pt x="113962" y="409959"/>
                    </a:lnTo>
                    <a:cubicBezTo>
                      <a:pt x="124357" y="381563"/>
                      <a:pt x="135639" y="352788"/>
                      <a:pt x="147555" y="324392"/>
                    </a:cubicBezTo>
                    <a:lnTo>
                      <a:pt x="176330" y="337069"/>
                    </a:lnTo>
                    <a:cubicBezTo>
                      <a:pt x="164415" y="363943"/>
                      <a:pt x="153513" y="392339"/>
                      <a:pt x="143118" y="419847"/>
                    </a:cubicBezTo>
                    <a:close/>
                    <a:moveTo>
                      <a:pt x="96722" y="563598"/>
                    </a:moveTo>
                    <a:lnTo>
                      <a:pt x="66679" y="555105"/>
                    </a:lnTo>
                    <a:cubicBezTo>
                      <a:pt x="75045" y="525822"/>
                      <a:pt x="84172" y="496286"/>
                      <a:pt x="93806" y="467257"/>
                    </a:cubicBezTo>
                    <a:lnTo>
                      <a:pt x="123343" y="477018"/>
                    </a:lnTo>
                    <a:cubicBezTo>
                      <a:pt x="113708" y="505286"/>
                      <a:pt x="104835" y="533935"/>
                      <a:pt x="96722" y="563218"/>
                    </a:cubicBezTo>
                    <a:close/>
                    <a:moveTo>
                      <a:pt x="61735" y="709252"/>
                    </a:moveTo>
                    <a:lnTo>
                      <a:pt x="31184" y="703294"/>
                    </a:lnTo>
                    <a:cubicBezTo>
                      <a:pt x="37015" y="673504"/>
                      <a:pt x="43861" y="643334"/>
                      <a:pt x="51213" y="613417"/>
                    </a:cubicBezTo>
                    <a:lnTo>
                      <a:pt x="81383" y="620896"/>
                    </a:lnTo>
                    <a:cubicBezTo>
                      <a:pt x="74031" y="650306"/>
                      <a:pt x="67439" y="679969"/>
                      <a:pt x="61735" y="709252"/>
                    </a:cubicBezTo>
                    <a:close/>
                    <a:moveTo>
                      <a:pt x="39551" y="857567"/>
                    </a:moveTo>
                    <a:lnTo>
                      <a:pt x="8620" y="854398"/>
                    </a:lnTo>
                    <a:cubicBezTo>
                      <a:pt x="11662" y="824228"/>
                      <a:pt x="15719" y="793550"/>
                      <a:pt x="20663" y="763000"/>
                    </a:cubicBezTo>
                    <a:lnTo>
                      <a:pt x="51340" y="767944"/>
                    </a:lnTo>
                    <a:cubicBezTo>
                      <a:pt x="46523" y="797861"/>
                      <a:pt x="42593" y="828031"/>
                      <a:pt x="39551" y="857567"/>
                    </a:cubicBezTo>
                    <a:close/>
                    <a:moveTo>
                      <a:pt x="31057" y="1007150"/>
                    </a:moveTo>
                    <a:lnTo>
                      <a:pt x="0" y="1007150"/>
                    </a:lnTo>
                    <a:cubicBezTo>
                      <a:pt x="0" y="976726"/>
                      <a:pt x="1394" y="945796"/>
                      <a:pt x="3423" y="915118"/>
                    </a:cubicBezTo>
                    <a:lnTo>
                      <a:pt x="34480" y="917147"/>
                    </a:lnTo>
                    <a:cubicBezTo>
                      <a:pt x="32452" y="946937"/>
                      <a:pt x="31311" y="977614"/>
                      <a:pt x="31057" y="1007150"/>
                    </a:cubicBezTo>
                    <a:close/>
                    <a:moveTo>
                      <a:pt x="6592" y="1159268"/>
                    </a:moveTo>
                    <a:cubicBezTo>
                      <a:pt x="3676" y="1128971"/>
                      <a:pt x="1648" y="1097914"/>
                      <a:pt x="761" y="1067237"/>
                    </a:cubicBezTo>
                    <a:lnTo>
                      <a:pt x="31818" y="1066223"/>
                    </a:lnTo>
                    <a:cubicBezTo>
                      <a:pt x="32832" y="1096266"/>
                      <a:pt x="34734" y="1126563"/>
                      <a:pt x="37523" y="1156353"/>
                    </a:cubicBezTo>
                    <a:close/>
                  </a:path>
                </a:pathLst>
              </a:custGeom>
              <a:solidFill>
                <a:srgbClr val="4AA9E2"/>
              </a:solidFill>
              <a:ln w="12672" cap="flat">
                <a:noFill/>
                <a:prstDash val="solid"/>
                <a:miter/>
              </a:ln>
            </p:spPr>
            <p:txBody>
              <a:bodyPr rtlCol="0" anchor="ctr"/>
              <a:lstStyle/>
              <a:p>
                <a:endParaRPr lang="nl-NL"/>
              </a:p>
            </p:txBody>
          </p:sp>
          <p:sp>
            <p:nvSpPr>
              <p:cNvPr id="24" name="Vrije vorm: vorm 23">
                <a:extLst>
                  <a:ext uri="{FF2B5EF4-FFF2-40B4-BE49-F238E27FC236}">
                    <a16:creationId xmlns:a16="http://schemas.microsoft.com/office/drawing/2014/main" id="{C62F5A61-4032-4C9A-AF7C-53BBE5014AD9}"/>
                  </a:ext>
                </a:extLst>
              </p:cNvPr>
              <p:cNvSpPr/>
              <p:nvPr/>
            </p:nvSpPr>
            <p:spPr>
              <a:xfrm>
                <a:off x="539766" y="2349720"/>
                <a:ext cx="1597368" cy="877454"/>
              </a:xfrm>
              <a:custGeom>
                <a:avLst/>
                <a:gdLst>
                  <a:gd name="connsiteX0" fmla="*/ 1597369 w 1597368"/>
                  <a:gd name="connsiteY0" fmla="*/ 876835 h 877454"/>
                  <a:gd name="connsiteX1" fmla="*/ 1504577 w 1597368"/>
                  <a:gd name="connsiteY1" fmla="*/ 876835 h 877454"/>
                  <a:gd name="connsiteX2" fmla="*/ 1504577 w 1597368"/>
                  <a:gd name="connsiteY2" fmla="*/ 845651 h 877454"/>
                  <a:gd name="connsiteX3" fmla="*/ 1595974 w 1597368"/>
                  <a:gd name="connsiteY3" fmla="*/ 845651 h 877454"/>
                  <a:gd name="connsiteX4" fmla="*/ 1443349 w 1597368"/>
                  <a:gd name="connsiteY4" fmla="*/ 875314 h 877454"/>
                  <a:gd name="connsiteX5" fmla="*/ 1350811 w 1597368"/>
                  <a:gd name="connsiteY5" fmla="*/ 869356 h 877454"/>
                  <a:gd name="connsiteX6" fmla="*/ 1353473 w 1597368"/>
                  <a:gd name="connsiteY6" fmla="*/ 838299 h 877454"/>
                  <a:gd name="connsiteX7" fmla="*/ 1444744 w 1597368"/>
                  <a:gd name="connsiteY7" fmla="*/ 844257 h 877454"/>
                  <a:gd name="connsiteX8" fmla="*/ 1289836 w 1597368"/>
                  <a:gd name="connsiteY8" fmla="*/ 863398 h 877454"/>
                  <a:gd name="connsiteX9" fmla="*/ 1197932 w 1597368"/>
                  <a:gd name="connsiteY9" fmla="*/ 851355 h 877454"/>
                  <a:gd name="connsiteX10" fmla="*/ 1202622 w 1597368"/>
                  <a:gd name="connsiteY10" fmla="*/ 820551 h 877454"/>
                  <a:gd name="connsiteX11" fmla="*/ 1293259 w 1597368"/>
                  <a:gd name="connsiteY11" fmla="*/ 832467 h 877454"/>
                  <a:gd name="connsiteX12" fmla="*/ 1137718 w 1597368"/>
                  <a:gd name="connsiteY12" fmla="*/ 841341 h 877454"/>
                  <a:gd name="connsiteX13" fmla="*/ 1046827 w 1597368"/>
                  <a:gd name="connsiteY13" fmla="*/ 823087 h 877454"/>
                  <a:gd name="connsiteX14" fmla="*/ 1053546 w 1597368"/>
                  <a:gd name="connsiteY14" fmla="*/ 792663 h 877454"/>
                  <a:gd name="connsiteX15" fmla="*/ 1143169 w 1597368"/>
                  <a:gd name="connsiteY15" fmla="*/ 810664 h 877454"/>
                  <a:gd name="connsiteX16" fmla="*/ 987121 w 1597368"/>
                  <a:gd name="connsiteY16" fmla="*/ 808889 h 877454"/>
                  <a:gd name="connsiteX17" fmla="*/ 898385 w 1597368"/>
                  <a:gd name="connsiteY17" fmla="*/ 784297 h 877454"/>
                  <a:gd name="connsiteX18" fmla="*/ 907259 w 1597368"/>
                  <a:gd name="connsiteY18" fmla="*/ 754507 h 877454"/>
                  <a:gd name="connsiteX19" fmla="*/ 995995 w 1597368"/>
                  <a:gd name="connsiteY19" fmla="*/ 778719 h 877454"/>
                  <a:gd name="connsiteX20" fmla="*/ 839313 w 1597368"/>
                  <a:gd name="connsiteY20" fmla="*/ 765916 h 877454"/>
                  <a:gd name="connsiteX21" fmla="*/ 751971 w 1597368"/>
                  <a:gd name="connsiteY21" fmla="*/ 734605 h 877454"/>
                  <a:gd name="connsiteX22" fmla="*/ 763254 w 1597368"/>
                  <a:gd name="connsiteY22" fmla="*/ 705575 h 877454"/>
                  <a:gd name="connsiteX23" fmla="*/ 849074 w 1597368"/>
                  <a:gd name="connsiteY23" fmla="*/ 736379 h 877454"/>
                  <a:gd name="connsiteX24" fmla="*/ 694927 w 1597368"/>
                  <a:gd name="connsiteY24" fmla="*/ 711660 h 877454"/>
                  <a:gd name="connsiteX25" fmla="*/ 610375 w 1597368"/>
                  <a:gd name="connsiteY25" fmla="*/ 673631 h 877454"/>
                  <a:gd name="connsiteX26" fmla="*/ 624192 w 1597368"/>
                  <a:gd name="connsiteY26" fmla="*/ 645615 h 877454"/>
                  <a:gd name="connsiteX27" fmla="*/ 707097 w 1597368"/>
                  <a:gd name="connsiteY27" fmla="*/ 683645 h 877454"/>
                  <a:gd name="connsiteX28" fmla="*/ 555485 w 1597368"/>
                  <a:gd name="connsiteY28" fmla="*/ 644982 h 877454"/>
                  <a:gd name="connsiteX29" fmla="*/ 474989 w 1597368"/>
                  <a:gd name="connsiteY29" fmla="*/ 598459 h 877454"/>
                  <a:gd name="connsiteX30" fmla="*/ 491469 w 1597368"/>
                  <a:gd name="connsiteY30" fmla="*/ 571965 h 877454"/>
                  <a:gd name="connsiteX31" fmla="*/ 570317 w 1597368"/>
                  <a:gd name="connsiteY31" fmla="*/ 617600 h 877454"/>
                  <a:gd name="connsiteX32" fmla="*/ 423649 w 1597368"/>
                  <a:gd name="connsiteY32" fmla="*/ 564866 h 877454"/>
                  <a:gd name="connsiteX33" fmla="*/ 348604 w 1597368"/>
                  <a:gd name="connsiteY33" fmla="*/ 509723 h 877454"/>
                  <a:gd name="connsiteX34" fmla="*/ 368000 w 1597368"/>
                  <a:gd name="connsiteY34" fmla="*/ 485384 h 877454"/>
                  <a:gd name="connsiteX35" fmla="*/ 441143 w 1597368"/>
                  <a:gd name="connsiteY35" fmla="*/ 539133 h 877454"/>
                  <a:gd name="connsiteX36" fmla="*/ 301321 w 1597368"/>
                  <a:gd name="connsiteY36" fmla="*/ 470299 h 877454"/>
                  <a:gd name="connsiteX37" fmla="*/ 233882 w 1597368"/>
                  <a:gd name="connsiteY37" fmla="*/ 405902 h 877454"/>
                  <a:gd name="connsiteX38" fmla="*/ 256319 w 1597368"/>
                  <a:gd name="connsiteY38" fmla="*/ 384352 h 877454"/>
                  <a:gd name="connsiteX39" fmla="*/ 321857 w 1597368"/>
                  <a:gd name="connsiteY39" fmla="*/ 446848 h 877454"/>
                  <a:gd name="connsiteX40" fmla="*/ 192430 w 1597368"/>
                  <a:gd name="connsiteY40" fmla="*/ 360394 h 877454"/>
                  <a:gd name="connsiteX41" fmla="*/ 134878 w 1597368"/>
                  <a:gd name="connsiteY41" fmla="*/ 286870 h 877454"/>
                  <a:gd name="connsiteX42" fmla="*/ 160231 w 1597368"/>
                  <a:gd name="connsiteY42" fmla="*/ 268869 h 877454"/>
                  <a:gd name="connsiteX43" fmla="*/ 215881 w 1597368"/>
                  <a:gd name="connsiteY43" fmla="*/ 340111 h 877454"/>
                  <a:gd name="connsiteX44" fmla="*/ 100778 w 1597368"/>
                  <a:gd name="connsiteY44" fmla="*/ 235403 h 877454"/>
                  <a:gd name="connsiteX45" fmla="*/ 56030 w 1597368"/>
                  <a:gd name="connsiteY45" fmla="*/ 153513 h 877454"/>
                  <a:gd name="connsiteX46" fmla="*/ 83919 w 1597368"/>
                  <a:gd name="connsiteY46" fmla="*/ 139822 h 877454"/>
                  <a:gd name="connsiteX47" fmla="*/ 127526 w 1597368"/>
                  <a:gd name="connsiteY47" fmla="*/ 219050 h 877454"/>
                  <a:gd name="connsiteX48" fmla="*/ 30677 w 1597368"/>
                  <a:gd name="connsiteY48" fmla="*/ 96849 h 877454"/>
                  <a:gd name="connsiteX49" fmla="*/ 0 w 1597368"/>
                  <a:gd name="connsiteY49" fmla="*/ 8747 h 877454"/>
                  <a:gd name="connsiteX50" fmla="*/ 29917 w 1597368"/>
                  <a:gd name="connsiteY50" fmla="*/ 0 h 877454"/>
                  <a:gd name="connsiteX51" fmla="*/ 59580 w 1597368"/>
                  <a:gd name="connsiteY51" fmla="*/ 85186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97368" h="877454">
                    <a:moveTo>
                      <a:pt x="1597369" y="876835"/>
                    </a:moveTo>
                    <a:cubicBezTo>
                      <a:pt x="1566818" y="877596"/>
                      <a:pt x="1535634" y="877723"/>
                      <a:pt x="1504577" y="876835"/>
                    </a:cubicBezTo>
                    <a:lnTo>
                      <a:pt x="1504577" y="845651"/>
                    </a:lnTo>
                    <a:cubicBezTo>
                      <a:pt x="1535254" y="845651"/>
                      <a:pt x="1565931" y="845651"/>
                      <a:pt x="1595974" y="845651"/>
                    </a:cubicBezTo>
                    <a:close/>
                    <a:moveTo>
                      <a:pt x="1443349" y="875314"/>
                    </a:moveTo>
                    <a:cubicBezTo>
                      <a:pt x="1412672" y="873920"/>
                      <a:pt x="1381488" y="872018"/>
                      <a:pt x="1350811" y="869356"/>
                    </a:cubicBezTo>
                    <a:lnTo>
                      <a:pt x="1353473" y="838299"/>
                    </a:lnTo>
                    <a:cubicBezTo>
                      <a:pt x="1383770" y="840961"/>
                      <a:pt x="1414447" y="842862"/>
                      <a:pt x="1444744" y="844257"/>
                    </a:cubicBezTo>
                    <a:close/>
                    <a:moveTo>
                      <a:pt x="1289836" y="863398"/>
                    </a:moveTo>
                    <a:cubicBezTo>
                      <a:pt x="1259159" y="859975"/>
                      <a:pt x="1228229" y="855919"/>
                      <a:pt x="1197932" y="851355"/>
                    </a:cubicBezTo>
                    <a:lnTo>
                      <a:pt x="1202622" y="820551"/>
                    </a:lnTo>
                    <a:cubicBezTo>
                      <a:pt x="1232539" y="825115"/>
                      <a:pt x="1263089" y="829045"/>
                      <a:pt x="1293259" y="832467"/>
                    </a:cubicBezTo>
                    <a:close/>
                    <a:moveTo>
                      <a:pt x="1137718" y="841341"/>
                    </a:moveTo>
                    <a:cubicBezTo>
                      <a:pt x="1107294" y="835890"/>
                      <a:pt x="1076744" y="829679"/>
                      <a:pt x="1046827" y="823087"/>
                    </a:cubicBezTo>
                    <a:lnTo>
                      <a:pt x="1053546" y="792663"/>
                    </a:lnTo>
                    <a:cubicBezTo>
                      <a:pt x="1083082" y="799255"/>
                      <a:pt x="1113252" y="805340"/>
                      <a:pt x="1143169" y="810664"/>
                    </a:cubicBezTo>
                    <a:close/>
                    <a:moveTo>
                      <a:pt x="987121" y="808889"/>
                    </a:moveTo>
                    <a:cubicBezTo>
                      <a:pt x="957078" y="801410"/>
                      <a:pt x="926907" y="793043"/>
                      <a:pt x="898385" y="784297"/>
                    </a:cubicBezTo>
                    <a:lnTo>
                      <a:pt x="907259" y="754507"/>
                    </a:lnTo>
                    <a:cubicBezTo>
                      <a:pt x="936035" y="763127"/>
                      <a:pt x="965698" y="771240"/>
                      <a:pt x="995995" y="778719"/>
                    </a:cubicBezTo>
                    <a:close/>
                    <a:moveTo>
                      <a:pt x="839313" y="765916"/>
                    </a:moveTo>
                    <a:cubicBezTo>
                      <a:pt x="809776" y="756155"/>
                      <a:pt x="780367" y="745633"/>
                      <a:pt x="751971" y="734605"/>
                    </a:cubicBezTo>
                    <a:lnTo>
                      <a:pt x="763254" y="705575"/>
                    </a:lnTo>
                    <a:cubicBezTo>
                      <a:pt x="791142" y="716350"/>
                      <a:pt x="820044" y="726745"/>
                      <a:pt x="849074" y="736379"/>
                    </a:cubicBezTo>
                    <a:close/>
                    <a:moveTo>
                      <a:pt x="694927" y="711660"/>
                    </a:moveTo>
                    <a:cubicBezTo>
                      <a:pt x="666151" y="698984"/>
                      <a:pt x="637756" y="686307"/>
                      <a:pt x="610375" y="673631"/>
                    </a:cubicBezTo>
                    <a:lnTo>
                      <a:pt x="624192" y="645615"/>
                    </a:lnTo>
                    <a:cubicBezTo>
                      <a:pt x="650940" y="658292"/>
                      <a:pt x="678828" y="670968"/>
                      <a:pt x="707097" y="683645"/>
                    </a:cubicBezTo>
                    <a:close/>
                    <a:moveTo>
                      <a:pt x="555485" y="644982"/>
                    </a:moveTo>
                    <a:cubicBezTo>
                      <a:pt x="527977" y="630150"/>
                      <a:pt x="500976" y="614558"/>
                      <a:pt x="474989" y="598459"/>
                    </a:cubicBezTo>
                    <a:lnTo>
                      <a:pt x="491469" y="571965"/>
                    </a:lnTo>
                    <a:cubicBezTo>
                      <a:pt x="516822" y="587810"/>
                      <a:pt x="543316" y="603022"/>
                      <a:pt x="570317" y="617600"/>
                    </a:cubicBezTo>
                    <a:close/>
                    <a:moveTo>
                      <a:pt x="423649" y="564866"/>
                    </a:moveTo>
                    <a:cubicBezTo>
                      <a:pt x="397663" y="547246"/>
                      <a:pt x="372943" y="528611"/>
                      <a:pt x="348604" y="509723"/>
                    </a:cubicBezTo>
                    <a:lnTo>
                      <a:pt x="368000" y="485384"/>
                    </a:lnTo>
                    <a:cubicBezTo>
                      <a:pt x="391198" y="503765"/>
                      <a:pt x="415917" y="521893"/>
                      <a:pt x="441143" y="539133"/>
                    </a:cubicBezTo>
                    <a:close/>
                    <a:moveTo>
                      <a:pt x="301321" y="470299"/>
                    </a:moveTo>
                    <a:cubicBezTo>
                      <a:pt x="277743" y="449510"/>
                      <a:pt x="255052" y="427833"/>
                      <a:pt x="233882" y="405902"/>
                    </a:cubicBezTo>
                    <a:lnTo>
                      <a:pt x="256319" y="384352"/>
                    </a:lnTo>
                    <a:cubicBezTo>
                      <a:pt x="276855" y="405649"/>
                      <a:pt x="298913" y="426692"/>
                      <a:pt x="321857" y="446848"/>
                    </a:cubicBezTo>
                    <a:close/>
                    <a:moveTo>
                      <a:pt x="192430" y="360394"/>
                    </a:moveTo>
                    <a:cubicBezTo>
                      <a:pt x="172020" y="336562"/>
                      <a:pt x="152625" y="311843"/>
                      <a:pt x="134878" y="286870"/>
                    </a:cubicBezTo>
                    <a:lnTo>
                      <a:pt x="160231" y="268869"/>
                    </a:lnTo>
                    <a:cubicBezTo>
                      <a:pt x="177345" y="293081"/>
                      <a:pt x="196106" y="317040"/>
                      <a:pt x="215881" y="340111"/>
                    </a:cubicBezTo>
                    <a:close/>
                    <a:moveTo>
                      <a:pt x="100778" y="235403"/>
                    </a:moveTo>
                    <a:cubicBezTo>
                      <a:pt x="84465" y="208897"/>
                      <a:pt x="69529" y="181566"/>
                      <a:pt x="56030" y="153513"/>
                    </a:cubicBezTo>
                    <a:lnTo>
                      <a:pt x="83919" y="139822"/>
                    </a:lnTo>
                    <a:cubicBezTo>
                      <a:pt x="96595" y="166696"/>
                      <a:pt x="111680" y="193317"/>
                      <a:pt x="127526" y="219050"/>
                    </a:cubicBezTo>
                    <a:close/>
                    <a:moveTo>
                      <a:pt x="30677" y="96849"/>
                    </a:moveTo>
                    <a:cubicBezTo>
                      <a:pt x="18981" y="68010"/>
                      <a:pt x="8742" y="38613"/>
                      <a:pt x="0" y="8747"/>
                    </a:cubicBezTo>
                    <a:lnTo>
                      <a:pt x="29917" y="0"/>
                    </a:lnTo>
                    <a:cubicBezTo>
                      <a:pt x="38340" y="28890"/>
                      <a:pt x="48241" y="57323"/>
                      <a:pt x="59580" y="85186"/>
                    </a:cubicBezTo>
                    <a:close/>
                  </a:path>
                </a:pathLst>
              </a:custGeom>
              <a:solidFill>
                <a:srgbClr val="4AA9E2"/>
              </a:solidFill>
              <a:ln w="12672"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0CFCFA5D-DB02-403F-9C12-556718B36E84}"/>
                  </a:ext>
                </a:extLst>
              </p:cNvPr>
              <p:cNvSpPr/>
              <p:nvPr/>
            </p:nvSpPr>
            <p:spPr>
              <a:xfrm>
                <a:off x="2349213" y="2130290"/>
                <a:ext cx="1529295" cy="1079025"/>
              </a:xfrm>
              <a:custGeom>
                <a:avLst/>
                <a:gdLst>
                  <a:gd name="connsiteX0" fmla="*/ 1504450 w 1529295"/>
                  <a:gd name="connsiteY0" fmla="*/ 98497 h 1079025"/>
                  <a:gd name="connsiteX1" fmla="*/ 1474914 w 1529295"/>
                  <a:gd name="connsiteY1" fmla="*/ 88736 h 1079025"/>
                  <a:gd name="connsiteX2" fmla="*/ 1498872 w 1529295"/>
                  <a:gd name="connsiteY2" fmla="*/ 0 h 1079025"/>
                  <a:gd name="connsiteX3" fmla="*/ 1529296 w 1529295"/>
                  <a:gd name="connsiteY3" fmla="*/ 6592 h 1079025"/>
                  <a:gd name="connsiteX4" fmla="*/ 1504450 w 1529295"/>
                  <a:gd name="connsiteY4" fmla="*/ 98497 h 1079025"/>
                  <a:gd name="connsiteX5" fmla="*/ 1442715 w 1529295"/>
                  <a:gd name="connsiteY5" fmla="*/ 242882 h 1079025"/>
                  <a:gd name="connsiteX6" fmla="*/ 1415207 w 1529295"/>
                  <a:gd name="connsiteY6" fmla="*/ 228304 h 1079025"/>
                  <a:gd name="connsiteX7" fmla="*/ 1453871 w 1529295"/>
                  <a:gd name="connsiteY7" fmla="*/ 145526 h 1079025"/>
                  <a:gd name="connsiteX8" fmla="*/ 1482773 w 1529295"/>
                  <a:gd name="connsiteY8" fmla="*/ 157316 h 1079025"/>
                  <a:gd name="connsiteX9" fmla="*/ 1442335 w 1529295"/>
                  <a:gd name="connsiteY9" fmla="*/ 242882 h 1079025"/>
                  <a:gd name="connsiteX10" fmla="*/ 1358797 w 1529295"/>
                  <a:gd name="connsiteY10" fmla="*/ 375732 h 1079025"/>
                  <a:gd name="connsiteX11" fmla="*/ 1333444 w 1529295"/>
                  <a:gd name="connsiteY11" fmla="*/ 357224 h 1079025"/>
                  <a:gd name="connsiteX12" fmla="*/ 1384150 w 1529295"/>
                  <a:gd name="connsiteY12" fmla="*/ 281165 h 1079025"/>
                  <a:gd name="connsiteX13" fmla="*/ 1410770 w 1529295"/>
                  <a:gd name="connsiteY13" fmla="*/ 297391 h 1079025"/>
                  <a:gd name="connsiteX14" fmla="*/ 1358417 w 1529295"/>
                  <a:gd name="connsiteY14" fmla="*/ 375732 h 1079025"/>
                  <a:gd name="connsiteX15" fmla="*/ 1257385 w 1529295"/>
                  <a:gd name="connsiteY15" fmla="*/ 495525 h 1079025"/>
                  <a:gd name="connsiteX16" fmla="*/ 1234820 w 1529295"/>
                  <a:gd name="connsiteY16" fmla="*/ 473975 h 1079025"/>
                  <a:gd name="connsiteX17" fmla="*/ 1295921 w 1529295"/>
                  <a:gd name="connsiteY17" fmla="*/ 405395 h 1079025"/>
                  <a:gd name="connsiteX18" fmla="*/ 1320007 w 1529295"/>
                  <a:gd name="connsiteY18" fmla="*/ 425171 h 1079025"/>
                  <a:gd name="connsiteX19" fmla="*/ 1257131 w 1529295"/>
                  <a:gd name="connsiteY19" fmla="*/ 495525 h 1079025"/>
                  <a:gd name="connsiteX20" fmla="*/ 1143296 w 1529295"/>
                  <a:gd name="connsiteY20" fmla="*/ 602389 h 1079025"/>
                  <a:gd name="connsiteX21" fmla="*/ 1123267 w 1529295"/>
                  <a:gd name="connsiteY21" fmla="*/ 578430 h 1079025"/>
                  <a:gd name="connsiteX22" fmla="*/ 1191847 w 1529295"/>
                  <a:gd name="connsiteY22" fmla="*/ 517202 h 1079025"/>
                  <a:gd name="connsiteX23" fmla="*/ 1213397 w 1529295"/>
                  <a:gd name="connsiteY23" fmla="*/ 539640 h 1079025"/>
                  <a:gd name="connsiteX24" fmla="*/ 1142662 w 1529295"/>
                  <a:gd name="connsiteY24" fmla="*/ 602389 h 1079025"/>
                  <a:gd name="connsiteX25" fmla="*/ 1018179 w 1529295"/>
                  <a:gd name="connsiteY25" fmla="*/ 696575 h 1079025"/>
                  <a:gd name="connsiteX26" fmla="*/ 1000431 w 1529295"/>
                  <a:gd name="connsiteY26" fmla="*/ 671222 h 1079025"/>
                  <a:gd name="connsiteX27" fmla="*/ 1074842 w 1529295"/>
                  <a:gd name="connsiteY27" fmla="*/ 616713 h 1079025"/>
                  <a:gd name="connsiteX28" fmla="*/ 1093984 w 1529295"/>
                  <a:gd name="connsiteY28" fmla="*/ 641305 h 1079025"/>
                  <a:gd name="connsiteX29" fmla="*/ 1018179 w 1529295"/>
                  <a:gd name="connsiteY29" fmla="*/ 696575 h 1079025"/>
                  <a:gd name="connsiteX30" fmla="*/ 886089 w 1529295"/>
                  <a:gd name="connsiteY30" fmla="*/ 780113 h 1079025"/>
                  <a:gd name="connsiteX31" fmla="*/ 870624 w 1529295"/>
                  <a:gd name="connsiteY31" fmla="*/ 753619 h 1079025"/>
                  <a:gd name="connsiteX32" fmla="*/ 949472 w 1529295"/>
                  <a:gd name="connsiteY32" fmla="*/ 705449 h 1079025"/>
                  <a:gd name="connsiteX33" fmla="*/ 966331 w 1529295"/>
                  <a:gd name="connsiteY33" fmla="*/ 731689 h 1079025"/>
                  <a:gd name="connsiteX34" fmla="*/ 886089 w 1529295"/>
                  <a:gd name="connsiteY34" fmla="*/ 780620 h 1079025"/>
                  <a:gd name="connsiteX35" fmla="*/ 748042 w 1529295"/>
                  <a:gd name="connsiteY35" fmla="*/ 853384 h 1079025"/>
                  <a:gd name="connsiteX36" fmla="*/ 734351 w 1529295"/>
                  <a:gd name="connsiteY36" fmla="*/ 825369 h 1079025"/>
                  <a:gd name="connsiteX37" fmla="*/ 816748 w 1529295"/>
                  <a:gd name="connsiteY37" fmla="*/ 783156 h 1079025"/>
                  <a:gd name="connsiteX38" fmla="*/ 831453 w 1529295"/>
                  <a:gd name="connsiteY38" fmla="*/ 810537 h 1079025"/>
                  <a:gd name="connsiteX39" fmla="*/ 748042 w 1529295"/>
                  <a:gd name="connsiteY39" fmla="*/ 853891 h 1079025"/>
                  <a:gd name="connsiteX40" fmla="*/ 605431 w 1529295"/>
                  <a:gd name="connsiteY40" fmla="*/ 916766 h 1079025"/>
                  <a:gd name="connsiteX41" fmla="*/ 593642 w 1529295"/>
                  <a:gd name="connsiteY41" fmla="*/ 887991 h 1079025"/>
                  <a:gd name="connsiteX42" fmla="*/ 678701 w 1529295"/>
                  <a:gd name="connsiteY42" fmla="*/ 851355 h 1079025"/>
                  <a:gd name="connsiteX43" fmla="*/ 691378 w 1529295"/>
                  <a:gd name="connsiteY43" fmla="*/ 879751 h 1079025"/>
                  <a:gd name="connsiteX44" fmla="*/ 605431 w 1529295"/>
                  <a:gd name="connsiteY44" fmla="*/ 917400 h 1079025"/>
                  <a:gd name="connsiteX45" fmla="*/ 459397 w 1529295"/>
                  <a:gd name="connsiteY45" fmla="*/ 971022 h 1079025"/>
                  <a:gd name="connsiteX46" fmla="*/ 449383 w 1529295"/>
                  <a:gd name="connsiteY46" fmla="*/ 941486 h 1079025"/>
                  <a:gd name="connsiteX47" fmla="*/ 536470 w 1529295"/>
                  <a:gd name="connsiteY47" fmla="*/ 910428 h 1079025"/>
                  <a:gd name="connsiteX48" fmla="*/ 547499 w 1529295"/>
                  <a:gd name="connsiteY48" fmla="*/ 939584 h 1079025"/>
                  <a:gd name="connsiteX49" fmla="*/ 459397 w 1529295"/>
                  <a:gd name="connsiteY49" fmla="*/ 971656 h 1079025"/>
                  <a:gd name="connsiteX50" fmla="*/ 310068 w 1529295"/>
                  <a:gd name="connsiteY50" fmla="*/ 1016277 h 1079025"/>
                  <a:gd name="connsiteX51" fmla="*/ 301955 w 1529295"/>
                  <a:gd name="connsiteY51" fmla="*/ 986234 h 1079025"/>
                  <a:gd name="connsiteX52" fmla="*/ 390690 w 1529295"/>
                  <a:gd name="connsiteY52" fmla="*/ 960881 h 1079025"/>
                  <a:gd name="connsiteX53" fmla="*/ 399944 w 1529295"/>
                  <a:gd name="connsiteY53" fmla="*/ 990544 h 1079025"/>
                  <a:gd name="connsiteX54" fmla="*/ 310068 w 1529295"/>
                  <a:gd name="connsiteY54" fmla="*/ 1016911 h 1079025"/>
                  <a:gd name="connsiteX55" fmla="*/ 157949 w 1529295"/>
                  <a:gd name="connsiteY55" fmla="*/ 1052278 h 1079025"/>
                  <a:gd name="connsiteX56" fmla="*/ 151738 w 1529295"/>
                  <a:gd name="connsiteY56" fmla="*/ 1021855 h 1079025"/>
                  <a:gd name="connsiteX57" fmla="*/ 242122 w 1529295"/>
                  <a:gd name="connsiteY57" fmla="*/ 1001572 h 1079025"/>
                  <a:gd name="connsiteX58" fmla="*/ 249474 w 1529295"/>
                  <a:gd name="connsiteY58" fmla="*/ 1031869 h 1079025"/>
                  <a:gd name="connsiteX59" fmla="*/ 158203 w 1529295"/>
                  <a:gd name="connsiteY59" fmla="*/ 1052912 h 1079025"/>
                  <a:gd name="connsiteX60" fmla="*/ 4056 w 1529295"/>
                  <a:gd name="connsiteY60" fmla="*/ 1078392 h 1079025"/>
                  <a:gd name="connsiteX61" fmla="*/ 0 w 1529295"/>
                  <a:gd name="connsiteY61" fmla="*/ 1047461 h 1079025"/>
                  <a:gd name="connsiteX62" fmla="*/ 91271 w 1529295"/>
                  <a:gd name="connsiteY62" fmla="*/ 1033264 h 1079025"/>
                  <a:gd name="connsiteX63" fmla="*/ 97356 w 1529295"/>
                  <a:gd name="connsiteY63" fmla="*/ 1064194 h 1079025"/>
                  <a:gd name="connsiteX64" fmla="*/ 4310 w 1529295"/>
                  <a:gd name="connsiteY64" fmla="*/ 1079026 h 10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529295" h="1079025">
                    <a:moveTo>
                      <a:pt x="1504450" y="98497"/>
                    </a:moveTo>
                    <a:lnTo>
                      <a:pt x="1474914" y="88736"/>
                    </a:lnTo>
                    <a:cubicBezTo>
                      <a:pt x="1484472" y="59605"/>
                      <a:pt x="1492471" y="29980"/>
                      <a:pt x="1498872" y="0"/>
                    </a:cubicBezTo>
                    <a:lnTo>
                      <a:pt x="1529296" y="6592"/>
                    </a:lnTo>
                    <a:cubicBezTo>
                      <a:pt x="1522679" y="37649"/>
                      <a:pt x="1514376" y="68326"/>
                      <a:pt x="1504450" y="98497"/>
                    </a:cubicBezTo>
                    <a:close/>
                    <a:moveTo>
                      <a:pt x="1442715" y="242882"/>
                    </a:moveTo>
                    <a:lnTo>
                      <a:pt x="1415207" y="228304"/>
                    </a:lnTo>
                    <a:cubicBezTo>
                      <a:pt x="1429481" y="201379"/>
                      <a:pt x="1442386" y="173757"/>
                      <a:pt x="1453871" y="145526"/>
                    </a:cubicBezTo>
                    <a:lnTo>
                      <a:pt x="1482773" y="157316"/>
                    </a:lnTo>
                    <a:cubicBezTo>
                      <a:pt x="1470603" y="186091"/>
                      <a:pt x="1457166" y="214867"/>
                      <a:pt x="1442335" y="242882"/>
                    </a:cubicBezTo>
                    <a:close/>
                    <a:moveTo>
                      <a:pt x="1358797" y="375732"/>
                    </a:moveTo>
                    <a:lnTo>
                      <a:pt x="1333444" y="357224"/>
                    </a:lnTo>
                    <a:cubicBezTo>
                      <a:pt x="1351825" y="331871"/>
                      <a:pt x="1369065" y="306518"/>
                      <a:pt x="1384150" y="281165"/>
                    </a:cubicBezTo>
                    <a:lnTo>
                      <a:pt x="1410770" y="297391"/>
                    </a:lnTo>
                    <a:cubicBezTo>
                      <a:pt x="1394925" y="323885"/>
                      <a:pt x="1377685" y="350252"/>
                      <a:pt x="1358417" y="375732"/>
                    </a:cubicBezTo>
                    <a:close/>
                    <a:moveTo>
                      <a:pt x="1257385" y="495525"/>
                    </a:moveTo>
                    <a:lnTo>
                      <a:pt x="1234820" y="473975"/>
                    </a:lnTo>
                    <a:cubicBezTo>
                      <a:pt x="1256370" y="451538"/>
                      <a:pt x="1276906" y="428467"/>
                      <a:pt x="1295921" y="405395"/>
                    </a:cubicBezTo>
                    <a:lnTo>
                      <a:pt x="1320007" y="425171"/>
                    </a:lnTo>
                    <a:cubicBezTo>
                      <a:pt x="1300231" y="448876"/>
                      <a:pt x="1279188" y="472581"/>
                      <a:pt x="1257131" y="495525"/>
                    </a:cubicBezTo>
                    <a:close/>
                    <a:moveTo>
                      <a:pt x="1143296" y="602389"/>
                    </a:moveTo>
                    <a:lnTo>
                      <a:pt x="1123267" y="578430"/>
                    </a:lnTo>
                    <a:cubicBezTo>
                      <a:pt x="1147099" y="558528"/>
                      <a:pt x="1170170" y="537865"/>
                      <a:pt x="1191847" y="517202"/>
                    </a:cubicBezTo>
                    <a:lnTo>
                      <a:pt x="1213397" y="539640"/>
                    </a:lnTo>
                    <a:cubicBezTo>
                      <a:pt x="1190579" y="560809"/>
                      <a:pt x="1167001" y="582486"/>
                      <a:pt x="1142662" y="602389"/>
                    </a:cubicBezTo>
                    <a:close/>
                    <a:moveTo>
                      <a:pt x="1018179" y="696575"/>
                    </a:moveTo>
                    <a:lnTo>
                      <a:pt x="1000431" y="671222"/>
                    </a:lnTo>
                    <a:cubicBezTo>
                      <a:pt x="1025784" y="653475"/>
                      <a:pt x="1051137" y="635221"/>
                      <a:pt x="1074842" y="616713"/>
                    </a:cubicBezTo>
                    <a:lnTo>
                      <a:pt x="1093984" y="641305"/>
                    </a:lnTo>
                    <a:cubicBezTo>
                      <a:pt x="1069645" y="660447"/>
                      <a:pt x="1044165" y="679081"/>
                      <a:pt x="1018179" y="696575"/>
                    </a:cubicBezTo>
                    <a:close/>
                    <a:moveTo>
                      <a:pt x="886089" y="780113"/>
                    </a:moveTo>
                    <a:lnTo>
                      <a:pt x="870624" y="753619"/>
                    </a:lnTo>
                    <a:cubicBezTo>
                      <a:pt x="897498" y="738027"/>
                      <a:pt x="924119" y="721801"/>
                      <a:pt x="949472" y="705449"/>
                    </a:cubicBezTo>
                    <a:lnTo>
                      <a:pt x="966331" y="731689"/>
                    </a:lnTo>
                    <a:cubicBezTo>
                      <a:pt x="940345" y="748295"/>
                      <a:pt x="913470" y="764775"/>
                      <a:pt x="886089" y="780620"/>
                    </a:cubicBezTo>
                    <a:close/>
                    <a:moveTo>
                      <a:pt x="748042" y="853384"/>
                    </a:moveTo>
                    <a:lnTo>
                      <a:pt x="734351" y="825369"/>
                    </a:lnTo>
                    <a:cubicBezTo>
                      <a:pt x="762239" y="811805"/>
                      <a:pt x="790001" y="797607"/>
                      <a:pt x="816748" y="783156"/>
                    </a:cubicBezTo>
                    <a:lnTo>
                      <a:pt x="831453" y="810537"/>
                    </a:lnTo>
                    <a:cubicBezTo>
                      <a:pt x="804452" y="825749"/>
                      <a:pt x="776310" y="840073"/>
                      <a:pt x="748042" y="853891"/>
                    </a:cubicBezTo>
                    <a:close/>
                    <a:moveTo>
                      <a:pt x="605431" y="916766"/>
                    </a:moveTo>
                    <a:lnTo>
                      <a:pt x="593642" y="887991"/>
                    </a:lnTo>
                    <a:cubicBezTo>
                      <a:pt x="622164" y="876328"/>
                      <a:pt x="650813" y="864032"/>
                      <a:pt x="678701" y="851355"/>
                    </a:cubicBezTo>
                    <a:lnTo>
                      <a:pt x="691378" y="879751"/>
                    </a:lnTo>
                    <a:cubicBezTo>
                      <a:pt x="663236" y="893188"/>
                      <a:pt x="634333" y="905611"/>
                      <a:pt x="605431" y="917400"/>
                    </a:cubicBezTo>
                    <a:close/>
                    <a:moveTo>
                      <a:pt x="459397" y="971022"/>
                    </a:moveTo>
                    <a:lnTo>
                      <a:pt x="449383" y="941486"/>
                    </a:lnTo>
                    <a:cubicBezTo>
                      <a:pt x="478666" y="931725"/>
                      <a:pt x="507948" y="921203"/>
                      <a:pt x="536470" y="910428"/>
                    </a:cubicBezTo>
                    <a:lnTo>
                      <a:pt x="547499" y="939584"/>
                    </a:lnTo>
                    <a:cubicBezTo>
                      <a:pt x="518597" y="951120"/>
                      <a:pt x="488933" y="961768"/>
                      <a:pt x="459397" y="971656"/>
                    </a:cubicBezTo>
                    <a:close/>
                    <a:moveTo>
                      <a:pt x="310068" y="1016277"/>
                    </a:moveTo>
                    <a:lnTo>
                      <a:pt x="301955" y="986234"/>
                    </a:lnTo>
                    <a:cubicBezTo>
                      <a:pt x="331618" y="978247"/>
                      <a:pt x="361408" y="969627"/>
                      <a:pt x="390690" y="960881"/>
                    </a:cubicBezTo>
                    <a:lnTo>
                      <a:pt x="399944" y="990544"/>
                    </a:lnTo>
                    <a:cubicBezTo>
                      <a:pt x="370281" y="1000051"/>
                      <a:pt x="340111" y="1008798"/>
                      <a:pt x="310068" y="1016911"/>
                    </a:cubicBezTo>
                    <a:close/>
                    <a:moveTo>
                      <a:pt x="157949" y="1052278"/>
                    </a:moveTo>
                    <a:lnTo>
                      <a:pt x="151738" y="1021855"/>
                    </a:lnTo>
                    <a:cubicBezTo>
                      <a:pt x="181654" y="1015643"/>
                      <a:pt x="212078" y="1009178"/>
                      <a:pt x="242122" y="1001572"/>
                    </a:cubicBezTo>
                    <a:lnTo>
                      <a:pt x="249474" y="1031869"/>
                    </a:lnTo>
                    <a:cubicBezTo>
                      <a:pt x="219304" y="1039855"/>
                      <a:pt x="188500" y="1046827"/>
                      <a:pt x="158203" y="1052912"/>
                    </a:cubicBezTo>
                    <a:close/>
                    <a:moveTo>
                      <a:pt x="4056" y="1078392"/>
                    </a:moveTo>
                    <a:lnTo>
                      <a:pt x="0" y="1047461"/>
                    </a:lnTo>
                    <a:cubicBezTo>
                      <a:pt x="29916" y="1043531"/>
                      <a:pt x="60720" y="1038715"/>
                      <a:pt x="91271" y="1033264"/>
                    </a:cubicBezTo>
                    <a:lnTo>
                      <a:pt x="97356" y="1064194"/>
                    </a:lnTo>
                    <a:cubicBezTo>
                      <a:pt x="65918" y="1070026"/>
                      <a:pt x="34734" y="1074969"/>
                      <a:pt x="4310" y="1079026"/>
                    </a:cubicBezTo>
                    <a:close/>
                  </a:path>
                </a:pathLst>
              </a:custGeom>
              <a:solidFill>
                <a:srgbClr val="4AA9E2"/>
              </a:solidFill>
              <a:ln w="12672"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36844B22-B0A0-4904-85BC-590F0E500065}"/>
                  </a:ext>
                </a:extLst>
              </p:cNvPr>
              <p:cNvSpPr/>
              <p:nvPr/>
            </p:nvSpPr>
            <p:spPr>
              <a:xfrm>
                <a:off x="2752707" y="1286920"/>
                <a:ext cx="1144690" cy="635727"/>
              </a:xfrm>
              <a:custGeom>
                <a:avLst/>
                <a:gdLst>
                  <a:gd name="connsiteX0" fmla="*/ 1113633 w 1144690"/>
                  <a:gd name="connsiteY0" fmla="*/ 635728 h 635727"/>
                  <a:gd name="connsiteX1" fmla="*/ 1103492 w 1144690"/>
                  <a:gd name="connsiteY1" fmla="*/ 547753 h 635727"/>
                  <a:gd name="connsiteX2" fmla="*/ 1134042 w 1144690"/>
                  <a:gd name="connsiteY2" fmla="*/ 542048 h 635727"/>
                  <a:gd name="connsiteX3" fmla="*/ 1144691 w 1144690"/>
                  <a:gd name="connsiteY3" fmla="*/ 634333 h 635727"/>
                  <a:gd name="connsiteX4" fmla="*/ 1089801 w 1144690"/>
                  <a:gd name="connsiteY4" fmla="*/ 491215 h 635727"/>
                  <a:gd name="connsiteX5" fmla="*/ 1058110 w 1144690"/>
                  <a:gd name="connsiteY5" fmla="*/ 408945 h 635727"/>
                  <a:gd name="connsiteX6" fmla="*/ 1086125 w 1144690"/>
                  <a:gd name="connsiteY6" fmla="*/ 395381 h 635727"/>
                  <a:gd name="connsiteX7" fmla="*/ 1119718 w 1144690"/>
                  <a:gd name="connsiteY7" fmla="*/ 482469 h 635727"/>
                  <a:gd name="connsiteX8" fmla="*/ 1029968 w 1144690"/>
                  <a:gd name="connsiteY8" fmla="*/ 358239 h 635727"/>
                  <a:gd name="connsiteX9" fmla="*/ 976980 w 1144690"/>
                  <a:gd name="connsiteY9" fmla="*/ 287757 h 635727"/>
                  <a:gd name="connsiteX10" fmla="*/ 1000305 w 1144690"/>
                  <a:gd name="connsiteY10" fmla="*/ 267094 h 635727"/>
                  <a:gd name="connsiteX11" fmla="*/ 1056335 w 1144690"/>
                  <a:gd name="connsiteY11" fmla="*/ 341632 h 635727"/>
                  <a:gd name="connsiteX12" fmla="*/ 936161 w 1144690"/>
                  <a:gd name="connsiteY12" fmla="*/ 246939 h 635727"/>
                  <a:gd name="connsiteX13" fmla="*/ 866694 w 1144690"/>
                  <a:gd name="connsiteY13" fmla="*/ 191796 h 635727"/>
                  <a:gd name="connsiteX14" fmla="*/ 884441 w 1144690"/>
                  <a:gd name="connsiteY14" fmla="*/ 166443 h 635727"/>
                  <a:gd name="connsiteX15" fmla="*/ 957205 w 1144690"/>
                  <a:gd name="connsiteY15" fmla="*/ 224375 h 635727"/>
                  <a:gd name="connsiteX16" fmla="*/ 817256 w 1144690"/>
                  <a:gd name="connsiteY16" fmla="*/ 160612 h 635727"/>
                  <a:gd name="connsiteX17" fmla="*/ 737520 w 1144690"/>
                  <a:gd name="connsiteY17" fmla="*/ 120554 h 635727"/>
                  <a:gd name="connsiteX18" fmla="*/ 750197 w 1144690"/>
                  <a:gd name="connsiteY18" fmla="*/ 92032 h 635727"/>
                  <a:gd name="connsiteX19" fmla="*/ 832974 w 1144690"/>
                  <a:gd name="connsiteY19" fmla="*/ 133611 h 635727"/>
                  <a:gd name="connsiteX20" fmla="*/ 682631 w 1144690"/>
                  <a:gd name="connsiteY20" fmla="*/ 98243 h 635727"/>
                  <a:gd name="connsiteX21" fmla="*/ 597064 w 1144690"/>
                  <a:gd name="connsiteY21" fmla="*/ 71622 h 635727"/>
                  <a:gd name="connsiteX22" fmla="*/ 605051 w 1144690"/>
                  <a:gd name="connsiteY22" fmla="*/ 41452 h 635727"/>
                  <a:gd name="connsiteX23" fmla="*/ 693152 w 1144690"/>
                  <a:gd name="connsiteY23" fmla="*/ 68960 h 635727"/>
                  <a:gd name="connsiteX24" fmla="*/ 539640 w 1144690"/>
                  <a:gd name="connsiteY24" fmla="*/ 58059 h 635727"/>
                  <a:gd name="connsiteX25" fmla="*/ 450904 w 1144690"/>
                  <a:gd name="connsiteY25" fmla="*/ 42847 h 635727"/>
                  <a:gd name="connsiteX26" fmla="*/ 455087 w 1144690"/>
                  <a:gd name="connsiteY26" fmla="*/ 12043 h 635727"/>
                  <a:gd name="connsiteX27" fmla="*/ 545725 w 1144690"/>
                  <a:gd name="connsiteY27" fmla="*/ 27508 h 635727"/>
                  <a:gd name="connsiteX28" fmla="*/ 392465 w 1144690"/>
                  <a:gd name="connsiteY28" fmla="*/ 36255 h 635727"/>
                  <a:gd name="connsiteX29" fmla="*/ 302589 w 1144690"/>
                  <a:gd name="connsiteY29" fmla="*/ 31184 h 635727"/>
                  <a:gd name="connsiteX30" fmla="*/ 303349 w 1144690"/>
                  <a:gd name="connsiteY30" fmla="*/ 0 h 635727"/>
                  <a:gd name="connsiteX31" fmla="*/ 395254 w 1144690"/>
                  <a:gd name="connsiteY31" fmla="*/ 5324 h 635727"/>
                  <a:gd name="connsiteX32" fmla="*/ 243389 w 1144690"/>
                  <a:gd name="connsiteY32" fmla="*/ 31438 h 635727"/>
                  <a:gd name="connsiteX33" fmla="*/ 196486 w 1144690"/>
                  <a:gd name="connsiteY33" fmla="*/ 32832 h 635727"/>
                  <a:gd name="connsiteX34" fmla="*/ 153386 w 1144690"/>
                  <a:gd name="connsiteY34" fmla="*/ 35494 h 635727"/>
                  <a:gd name="connsiteX35" fmla="*/ 151104 w 1144690"/>
                  <a:gd name="connsiteY35" fmla="*/ 4437 h 635727"/>
                  <a:gd name="connsiteX36" fmla="*/ 194965 w 1144690"/>
                  <a:gd name="connsiteY36" fmla="*/ 1775 h 635727"/>
                  <a:gd name="connsiteX37" fmla="*/ 242882 w 1144690"/>
                  <a:gd name="connsiteY37" fmla="*/ 254 h 635727"/>
                  <a:gd name="connsiteX38" fmla="*/ 5451 w 1144690"/>
                  <a:gd name="connsiteY38" fmla="*/ 54002 h 635727"/>
                  <a:gd name="connsiteX39" fmla="*/ 0 w 1144690"/>
                  <a:gd name="connsiteY39" fmla="*/ 23325 h 635727"/>
                  <a:gd name="connsiteX40" fmla="*/ 90891 w 1144690"/>
                  <a:gd name="connsiteY40" fmla="*/ 10648 h 635727"/>
                  <a:gd name="connsiteX41" fmla="*/ 94440 w 1144690"/>
                  <a:gd name="connsiteY41" fmla="*/ 41579 h 635727"/>
                  <a:gd name="connsiteX42" fmla="*/ 5451 w 1144690"/>
                  <a:gd name="connsiteY42" fmla="*/ 53368 h 63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44690" h="635727">
                    <a:moveTo>
                      <a:pt x="1113633" y="635728"/>
                    </a:moveTo>
                    <a:cubicBezTo>
                      <a:pt x="1112239" y="606204"/>
                      <a:pt x="1108841" y="576820"/>
                      <a:pt x="1103492" y="547753"/>
                    </a:cubicBezTo>
                    <a:lnTo>
                      <a:pt x="1134042" y="542048"/>
                    </a:lnTo>
                    <a:cubicBezTo>
                      <a:pt x="1139696" y="572535"/>
                      <a:pt x="1143258" y="603365"/>
                      <a:pt x="1144691" y="634333"/>
                    </a:cubicBezTo>
                    <a:close/>
                    <a:moveTo>
                      <a:pt x="1089801" y="491215"/>
                    </a:moveTo>
                    <a:cubicBezTo>
                      <a:pt x="1081498" y="462972"/>
                      <a:pt x="1070900" y="435464"/>
                      <a:pt x="1058110" y="408945"/>
                    </a:cubicBezTo>
                    <a:lnTo>
                      <a:pt x="1086125" y="395381"/>
                    </a:lnTo>
                    <a:cubicBezTo>
                      <a:pt x="1099676" y="423447"/>
                      <a:pt x="1110907" y="452577"/>
                      <a:pt x="1119718" y="482469"/>
                    </a:cubicBezTo>
                    <a:close/>
                    <a:moveTo>
                      <a:pt x="1029968" y="358239"/>
                    </a:moveTo>
                    <a:cubicBezTo>
                      <a:pt x="1014249" y="333342"/>
                      <a:pt x="996527" y="309776"/>
                      <a:pt x="976980" y="287757"/>
                    </a:cubicBezTo>
                    <a:lnTo>
                      <a:pt x="1000305" y="267094"/>
                    </a:lnTo>
                    <a:cubicBezTo>
                      <a:pt x="1020980" y="290381"/>
                      <a:pt x="1039716" y="315303"/>
                      <a:pt x="1056335" y="341632"/>
                    </a:cubicBezTo>
                    <a:close/>
                    <a:moveTo>
                      <a:pt x="936161" y="246939"/>
                    </a:moveTo>
                    <a:cubicBezTo>
                      <a:pt x="914333" y="226935"/>
                      <a:pt x="891122" y="208516"/>
                      <a:pt x="866694" y="191796"/>
                    </a:cubicBezTo>
                    <a:lnTo>
                      <a:pt x="884441" y="166443"/>
                    </a:lnTo>
                    <a:cubicBezTo>
                      <a:pt x="909997" y="184063"/>
                      <a:pt x="934311" y="203420"/>
                      <a:pt x="957205" y="224375"/>
                    </a:cubicBezTo>
                    <a:close/>
                    <a:moveTo>
                      <a:pt x="817256" y="160612"/>
                    </a:moveTo>
                    <a:cubicBezTo>
                      <a:pt x="791434" y="145793"/>
                      <a:pt x="764813" y="132432"/>
                      <a:pt x="737520" y="120554"/>
                    </a:cubicBezTo>
                    <a:lnTo>
                      <a:pt x="750197" y="92032"/>
                    </a:lnTo>
                    <a:cubicBezTo>
                      <a:pt x="778542" y="104328"/>
                      <a:pt x="806176" y="118221"/>
                      <a:pt x="832974" y="133611"/>
                    </a:cubicBezTo>
                    <a:close/>
                    <a:moveTo>
                      <a:pt x="682631" y="98243"/>
                    </a:moveTo>
                    <a:cubicBezTo>
                      <a:pt x="655250" y="88355"/>
                      <a:pt x="626474" y="79355"/>
                      <a:pt x="597064" y="71622"/>
                    </a:cubicBezTo>
                    <a:lnTo>
                      <a:pt x="605051" y="41452"/>
                    </a:lnTo>
                    <a:cubicBezTo>
                      <a:pt x="635221" y="49565"/>
                      <a:pt x="664884" y="58692"/>
                      <a:pt x="693152" y="68960"/>
                    </a:cubicBezTo>
                    <a:close/>
                    <a:moveTo>
                      <a:pt x="539640" y="58059"/>
                    </a:moveTo>
                    <a:cubicBezTo>
                      <a:pt x="510864" y="51974"/>
                      <a:pt x="481074" y="46903"/>
                      <a:pt x="450904" y="42847"/>
                    </a:cubicBezTo>
                    <a:lnTo>
                      <a:pt x="455087" y="12043"/>
                    </a:lnTo>
                    <a:cubicBezTo>
                      <a:pt x="485765" y="16099"/>
                      <a:pt x="516315" y="21423"/>
                      <a:pt x="545725" y="27508"/>
                    </a:cubicBezTo>
                    <a:close/>
                    <a:moveTo>
                      <a:pt x="392465" y="36255"/>
                    </a:moveTo>
                    <a:cubicBezTo>
                      <a:pt x="362929" y="33593"/>
                      <a:pt x="332759" y="31945"/>
                      <a:pt x="302589" y="31184"/>
                    </a:cubicBezTo>
                    <a:lnTo>
                      <a:pt x="303349" y="0"/>
                    </a:lnTo>
                    <a:cubicBezTo>
                      <a:pt x="334153" y="761"/>
                      <a:pt x="365084" y="2535"/>
                      <a:pt x="395254" y="5324"/>
                    </a:cubicBezTo>
                    <a:close/>
                    <a:moveTo>
                      <a:pt x="243389" y="31438"/>
                    </a:moveTo>
                    <a:cubicBezTo>
                      <a:pt x="227924" y="31438"/>
                      <a:pt x="212078" y="32198"/>
                      <a:pt x="196486" y="32832"/>
                    </a:cubicBezTo>
                    <a:cubicBezTo>
                      <a:pt x="180894" y="33466"/>
                      <a:pt x="167837" y="34353"/>
                      <a:pt x="153386" y="35494"/>
                    </a:cubicBezTo>
                    <a:lnTo>
                      <a:pt x="151104" y="4437"/>
                    </a:lnTo>
                    <a:cubicBezTo>
                      <a:pt x="165809" y="3296"/>
                      <a:pt x="180514" y="2409"/>
                      <a:pt x="194965" y="1775"/>
                    </a:cubicBezTo>
                    <a:cubicBezTo>
                      <a:pt x="209416" y="1141"/>
                      <a:pt x="227164" y="507"/>
                      <a:pt x="242882" y="254"/>
                    </a:cubicBezTo>
                    <a:close/>
                    <a:moveTo>
                      <a:pt x="5451" y="54002"/>
                    </a:moveTo>
                    <a:lnTo>
                      <a:pt x="0" y="23325"/>
                    </a:lnTo>
                    <a:cubicBezTo>
                      <a:pt x="29917" y="18001"/>
                      <a:pt x="60467" y="13564"/>
                      <a:pt x="90891" y="10648"/>
                    </a:cubicBezTo>
                    <a:lnTo>
                      <a:pt x="94440" y="41579"/>
                    </a:lnTo>
                    <a:cubicBezTo>
                      <a:pt x="64650" y="44114"/>
                      <a:pt x="34607" y="48171"/>
                      <a:pt x="5451" y="53368"/>
                    </a:cubicBezTo>
                    <a:close/>
                  </a:path>
                </a:pathLst>
              </a:custGeom>
              <a:solidFill>
                <a:srgbClr val="4AA9E2"/>
              </a:solidFill>
              <a:ln w="12672"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C4D2CB6F-9EFF-4A6F-8F7E-96C657C605B2}"/>
                  </a:ext>
                </a:extLst>
              </p:cNvPr>
              <p:cNvSpPr/>
              <p:nvPr/>
            </p:nvSpPr>
            <p:spPr>
              <a:xfrm>
                <a:off x="1132523" y="1362853"/>
                <a:ext cx="1417232" cy="3397055"/>
              </a:xfrm>
              <a:custGeom>
                <a:avLst/>
                <a:gdLst>
                  <a:gd name="connsiteX0" fmla="*/ 1328370 w 1417232"/>
                  <a:gd name="connsiteY0" fmla="*/ 60087 h 3397055"/>
                  <a:gd name="connsiteX1" fmla="*/ 1317595 w 1417232"/>
                  <a:gd name="connsiteY1" fmla="*/ 30931 h 3397055"/>
                  <a:gd name="connsiteX2" fmla="*/ 1407979 w 1417232"/>
                  <a:gd name="connsiteY2" fmla="*/ 0 h 3397055"/>
                  <a:gd name="connsiteX3" fmla="*/ 1417232 w 1417232"/>
                  <a:gd name="connsiteY3" fmla="*/ 29663 h 3397055"/>
                  <a:gd name="connsiteX4" fmla="*/ 1328370 w 1417232"/>
                  <a:gd name="connsiteY4" fmla="*/ 60087 h 3397055"/>
                  <a:gd name="connsiteX5" fmla="*/ 1183477 w 1417232"/>
                  <a:gd name="connsiteY5" fmla="*/ 120300 h 3397055"/>
                  <a:gd name="connsiteX6" fmla="*/ 1170801 w 1417232"/>
                  <a:gd name="connsiteY6" fmla="*/ 92032 h 3397055"/>
                  <a:gd name="connsiteX7" fmla="*/ 1258269 w 1417232"/>
                  <a:gd name="connsiteY7" fmla="*/ 54002 h 3397055"/>
                  <a:gd name="connsiteX8" fmla="*/ 1270058 w 1417232"/>
                  <a:gd name="connsiteY8" fmla="*/ 82904 h 3397055"/>
                  <a:gd name="connsiteX9" fmla="*/ 1183477 w 1417232"/>
                  <a:gd name="connsiteY9" fmla="*/ 120300 h 3397055"/>
                  <a:gd name="connsiteX10" fmla="*/ 1044035 w 1417232"/>
                  <a:gd name="connsiteY10" fmla="*/ 192176 h 3397055"/>
                  <a:gd name="connsiteX11" fmla="*/ 1028697 w 1417232"/>
                  <a:gd name="connsiteY11" fmla="*/ 165048 h 3397055"/>
                  <a:gd name="connsiteX12" fmla="*/ 1112742 w 1417232"/>
                  <a:gd name="connsiteY12" fmla="*/ 120047 h 3397055"/>
                  <a:gd name="connsiteX13" fmla="*/ 1126813 w 1417232"/>
                  <a:gd name="connsiteY13" fmla="*/ 147808 h 3397055"/>
                  <a:gd name="connsiteX14" fmla="*/ 1044035 w 1417232"/>
                  <a:gd name="connsiteY14" fmla="*/ 192176 h 3397055"/>
                  <a:gd name="connsiteX15" fmla="*/ 910805 w 1417232"/>
                  <a:gd name="connsiteY15" fmla="*/ 275081 h 3397055"/>
                  <a:gd name="connsiteX16" fmla="*/ 893311 w 1417232"/>
                  <a:gd name="connsiteY16" fmla="*/ 249728 h 3397055"/>
                  <a:gd name="connsiteX17" fmla="*/ 973427 w 1417232"/>
                  <a:gd name="connsiteY17" fmla="*/ 198007 h 3397055"/>
                  <a:gd name="connsiteX18" fmla="*/ 989780 w 1417232"/>
                  <a:gd name="connsiteY18" fmla="*/ 224501 h 3397055"/>
                  <a:gd name="connsiteX19" fmla="*/ 910805 w 1417232"/>
                  <a:gd name="connsiteY19" fmla="*/ 275081 h 3397055"/>
                  <a:gd name="connsiteX20" fmla="*/ 784674 w 1417232"/>
                  <a:gd name="connsiteY20" fmla="*/ 368760 h 3397055"/>
                  <a:gd name="connsiteX21" fmla="*/ 765152 w 1417232"/>
                  <a:gd name="connsiteY21" fmla="*/ 344548 h 3397055"/>
                  <a:gd name="connsiteX22" fmla="*/ 841211 w 1417232"/>
                  <a:gd name="connsiteY22" fmla="*/ 286363 h 3397055"/>
                  <a:gd name="connsiteX23" fmla="*/ 859592 w 1417232"/>
                  <a:gd name="connsiteY23" fmla="*/ 311716 h 3397055"/>
                  <a:gd name="connsiteX24" fmla="*/ 784674 w 1417232"/>
                  <a:gd name="connsiteY24" fmla="*/ 368760 h 3397055"/>
                  <a:gd name="connsiteX25" fmla="*/ 666402 w 1417232"/>
                  <a:gd name="connsiteY25" fmla="*/ 472454 h 3397055"/>
                  <a:gd name="connsiteX26" fmla="*/ 644978 w 1417232"/>
                  <a:gd name="connsiteY26" fmla="*/ 449890 h 3397055"/>
                  <a:gd name="connsiteX27" fmla="*/ 715840 w 1417232"/>
                  <a:gd name="connsiteY27" fmla="*/ 385747 h 3397055"/>
                  <a:gd name="connsiteX28" fmla="*/ 736123 w 1417232"/>
                  <a:gd name="connsiteY28" fmla="*/ 409325 h 3397055"/>
                  <a:gd name="connsiteX29" fmla="*/ 666402 w 1417232"/>
                  <a:gd name="connsiteY29" fmla="*/ 472454 h 3397055"/>
                  <a:gd name="connsiteX30" fmla="*/ 556877 w 1417232"/>
                  <a:gd name="connsiteY30" fmla="*/ 585148 h 3397055"/>
                  <a:gd name="connsiteX31" fmla="*/ 533679 w 1417232"/>
                  <a:gd name="connsiteY31" fmla="*/ 563979 h 3397055"/>
                  <a:gd name="connsiteX32" fmla="*/ 599089 w 1417232"/>
                  <a:gd name="connsiteY32" fmla="*/ 494511 h 3397055"/>
                  <a:gd name="connsiteX33" fmla="*/ 621273 w 1417232"/>
                  <a:gd name="connsiteY33" fmla="*/ 516315 h 3397055"/>
                  <a:gd name="connsiteX34" fmla="*/ 556877 w 1417232"/>
                  <a:gd name="connsiteY34" fmla="*/ 585148 h 3397055"/>
                  <a:gd name="connsiteX35" fmla="*/ 712671 w 1417232"/>
                  <a:gd name="connsiteY35" fmla="*/ 3397055 h 3397055"/>
                  <a:gd name="connsiteX36" fmla="*/ 637753 w 1417232"/>
                  <a:gd name="connsiteY36" fmla="*/ 3337856 h 3397055"/>
                  <a:gd name="connsiteX37" fmla="*/ 657655 w 1417232"/>
                  <a:gd name="connsiteY37" fmla="*/ 3313897 h 3397055"/>
                  <a:gd name="connsiteX38" fmla="*/ 731306 w 1417232"/>
                  <a:gd name="connsiteY38" fmla="*/ 3372082 h 3397055"/>
                  <a:gd name="connsiteX39" fmla="*/ 456478 w 1417232"/>
                  <a:gd name="connsiteY39" fmla="*/ 706209 h 3397055"/>
                  <a:gd name="connsiteX40" fmla="*/ 431759 w 1417232"/>
                  <a:gd name="connsiteY40" fmla="*/ 687194 h 3397055"/>
                  <a:gd name="connsiteX41" fmla="*/ 491592 w 1417232"/>
                  <a:gd name="connsiteY41" fmla="*/ 612783 h 3397055"/>
                  <a:gd name="connsiteX42" fmla="*/ 515424 w 1417232"/>
                  <a:gd name="connsiteY42" fmla="*/ 632812 h 3397055"/>
                  <a:gd name="connsiteX43" fmla="*/ 456478 w 1417232"/>
                  <a:gd name="connsiteY43" fmla="*/ 706209 h 3397055"/>
                  <a:gd name="connsiteX44" fmla="*/ 589202 w 1417232"/>
                  <a:gd name="connsiteY44" fmla="*/ 3296023 h 3397055"/>
                  <a:gd name="connsiteX45" fmla="*/ 519608 w 1417232"/>
                  <a:gd name="connsiteY45" fmla="*/ 3230612 h 3397055"/>
                  <a:gd name="connsiteX46" fmla="*/ 541538 w 1417232"/>
                  <a:gd name="connsiteY46" fmla="*/ 3208555 h 3397055"/>
                  <a:gd name="connsiteX47" fmla="*/ 609864 w 1417232"/>
                  <a:gd name="connsiteY47" fmla="*/ 3272825 h 3397055"/>
                  <a:gd name="connsiteX48" fmla="*/ 365841 w 1417232"/>
                  <a:gd name="connsiteY48" fmla="*/ 834622 h 3397055"/>
                  <a:gd name="connsiteX49" fmla="*/ 339728 w 1417232"/>
                  <a:gd name="connsiteY49" fmla="*/ 817509 h 3397055"/>
                  <a:gd name="connsiteX50" fmla="*/ 393603 w 1417232"/>
                  <a:gd name="connsiteY50" fmla="*/ 738661 h 3397055"/>
                  <a:gd name="connsiteX51" fmla="*/ 418956 w 1417232"/>
                  <a:gd name="connsiteY51" fmla="*/ 756789 h 3397055"/>
                  <a:gd name="connsiteX52" fmla="*/ 365841 w 1417232"/>
                  <a:gd name="connsiteY52" fmla="*/ 834622 h 3397055"/>
                  <a:gd name="connsiteX53" fmla="*/ 474859 w 1417232"/>
                  <a:gd name="connsiteY53" fmla="*/ 3184597 h 3397055"/>
                  <a:gd name="connsiteX54" fmla="*/ 411477 w 1417232"/>
                  <a:gd name="connsiteY54" fmla="*/ 3113228 h 3397055"/>
                  <a:gd name="connsiteX55" fmla="*/ 435435 w 1417232"/>
                  <a:gd name="connsiteY55" fmla="*/ 3093199 h 3397055"/>
                  <a:gd name="connsiteX56" fmla="*/ 497677 w 1417232"/>
                  <a:gd name="connsiteY56" fmla="*/ 3163300 h 3397055"/>
                  <a:gd name="connsiteX57" fmla="*/ 285219 w 1417232"/>
                  <a:gd name="connsiteY57" fmla="*/ 969627 h 3397055"/>
                  <a:gd name="connsiteX58" fmla="*/ 257837 w 1417232"/>
                  <a:gd name="connsiteY58" fmla="*/ 954669 h 3397055"/>
                  <a:gd name="connsiteX59" fmla="*/ 305501 w 1417232"/>
                  <a:gd name="connsiteY59" fmla="*/ 872018 h 3397055"/>
                  <a:gd name="connsiteX60" fmla="*/ 332122 w 1417232"/>
                  <a:gd name="connsiteY60" fmla="*/ 888117 h 3397055"/>
                  <a:gd name="connsiteX61" fmla="*/ 285219 w 1417232"/>
                  <a:gd name="connsiteY61" fmla="*/ 969627 h 3397055"/>
                  <a:gd name="connsiteX62" fmla="*/ 371165 w 1417232"/>
                  <a:gd name="connsiteY62" fmla="*/ 3063409 h 3397055"/>
                  <a:gd name="connsiteX63" fmla="*/ 314628 w 1417232"/>
                  <a:gd name="connsiteY63" fmla="*/ 2986463 h 3397055"/>
                  <a:gd name="connsiteX64" fmla="*/ 339981 w 1417232"/>
                  <a:gd name="connsiteY64" fmla="*/ 2968716 h 3397055"/>
                  <a:gd name="connsiteX65" fmla="*/ 395504 w 1417232"/>
                  <a:gd name="connsiteY65" fmla="*/ 3044775 h 3397055"/>
                  <a:gd name="connsiteX66" fmla="*/ 214991 w 1417232"/>
                  <a:gd name="connsiteY66" fmla="*/ 1110210 h 3397055"/>
                  <a:gd name="connsiteX67" fmla="*/ 186595 w 1417232"/>
                  <a:gd name="connsiteY67" fmla="*/ 1097534 h 3397055"/>
                  <a:gd name="connsiteX68" fmla="*/ 227921 w 1417232"/>
                  <a:gd name="connsiteY68" fmla="*/ 1011460 h 3397055"/>
                  <a:gd name="connsiteX69" fmla="*/ 255682 w 1417232"/>
                  <a:gd name="connsiteY69" fmla="*/ 1025531 h 3397055"/>
                  <a:gd name="connsiteX70" fmla="*/ 214991 w 1417232"/>
                  <a:gd name="connsiteY70" fmla="*/ 1110210 h 3397055"/>
                  <a:gd name="connsiteX71" fmla="*/ 279134 w 1417232"/>
                  <a:gd name="connsiteY71" fmla="*/ 2932968 h 3397055"/>
                  <a:gd name="connsiteX72" fmla="*/ 229949 w 1417232"/>
                  <a:gd name="connsiteY72" fmla="*/ 2851077 h 3397055"/>
                  <a:gd name="connsiteX73" fmla="*/ 257077 w 1417232"/>
                  <a:gd name="connsiteY73" fmla="*/ 2835739 h 3397055"/>
                  <a:gd name="connsiteX74" fmla="*/ 305374 w 1417232"/>
                  <a:gd name="connsiteY74" fmla="*/ 2916108 h 3397055"/>
                  <a:gd name="connsiteX75" fmla="*/ 155665 w 1417232"/>
                  <a:gd name="connsiteY75" fmla="*/ 1255737 h 3397055"/>
                  <a:gd name="connsiteX76" fmla="*/ 126382 w 1417232"/>
                  <a:gd name="connsiteY76" fmla="*/ 1245088 h 3397055"/>
                  <a:gd name="connsiteX77" fmla="*/ 161115 w 1417232"/>
                  <a:gd name="connsiteY77" fmla="*/ 1156353 h 3397055"/>
                  <a:gd name="connsiteX78" fmla="*/ 189891 w 1417232"/>
                  <a:gd name="connsiteY78" fmla="*/ 1168395 h 3397055"/>
                  <a:gd name="connsiteX79" fmla="*/ 155665 w 1417232"/>
                  <a:gd name="connsiteY79" fmla="*/ 1255737 h 3397055"/>
                  <a:gd name="connsiteX80" fmla="*/ 199525 w 1417232"/>
                  <a:gd name="connsiteY80" fmla="*/ 2795047 h 3397055"/>
                  <a:gd name="connsiteX81" fmla="*/ 158073 w 1417232"/>
                  <a:gd name="connsiteY81" fmla="*/ 2708973 h 3397055"/>
                  <a:gd name="connsiteX82" fmla="*/ 186468 w 1417232"/>
                  <a:gd name="connsiteY82" fmla="*/ 2696297 h 3397055"/>
                  <a:gd name="connsiteX83" fmla="*/ 227160 w 1417232"/>
                  <a:gd name="connsiteY83" fmla="*/ 2780849 h 3397055"/>
                  <a:gd name="connsiteX84" fmla="*/ 107367 w 1417232"/>
                  <a:gd name="connsiteY84" fmla="*/ 1405700 h 3397055"/>
                  <a:gd name="connsiteX85" fmla="*/ 77450 w 1417232"/>
                  <a:gd name="connsiteY85" fmla="*/ 1397333 h 3397055"/>
                  <a:gd name="connsiteX86" fmla="*/ 105339 w 1417232"/>
                  <a:gd name="connsiteY86" fmla="*/ 1306062 h 3397055"/>
                  <a:gd name="connsiteX87" fmla="*/ 134875 w 1417232"/>
                  <a:gd name="connsiteY87" fmla="*/ 1315823 h 3397055"/>
                  <a:gd name="connsiteX88" fmla="*/ 107367 w 1417232"/>
                  <a:gd name="connsiteY88" fmla="*/ 1405320 h 3397055"/>
                  <a:gd name="connsiteX89" fmla="*/ 132720 w 1417232"/>
                  <a:gd name="connsiteY89" fmla="*/ 2650028 h 3397055"/>
                  <a:gd name="connsiteX90" fmla="*/ 99254 w 1417232"/>
                  <a:gd name="connsiteY90" fmla="*/ 2560531 h 3397055"/>
                  <a:gd name="connsiteX91" fmla="*/ 128663 w 1417232"/>
                  <a:gd name="connsiteY91" fmla="*/ 2550390 h 3397055"/>
                  <a:gd name="connsiteX92" fmla="*/ 161496 w 1417232"/>
                  <a:gd name="connsiteY92" fmla="*/ 2638365 h 3397055"/>
                  <a:gd name="connsiteX93" fmla="*/ 70351 w 1417232"/>
                  <a:gd name="connsiteY93" fmla="*/ 1558579 h 3397055"/>
                  <a:gd name="connsiteX94" fmla="*/ 39928 w 1417232"/>
                  <a:gd name="connsiteY94" fmla="*/ 1552367 h 3397055"/>
                  <a:gd name="connsiteX95" fmla="*/ 60717 w 1417232"/>
                  <a:gd name="connsiteY95" fmla="*/ 1459322 h 3397055"/>
                  <a:gd name="connsiteX96" fmla="*/ 91014 w 1417232"/>
                  <a:gd name="connsiteY96" fmla="*/ 1466801 h 3397055"/>
                  <a:gd name="connsiteX97" fmla="*/ 70605 w 1417232"/>
                  <a:gd name="connsiteY97" fmla="*/ 1558198 h 3397055"/>
                  <a:gd name="connsiteX98" fmla="*/ 79605 w 1417232"/>
                  <a:gd name="connsiteY98" fmla="*/ 2499557 h 3397055"/>
                  <a:gd name="connsiteX99" fmla="*/ 54252 w 1417232"/>
                  <a:gd name="connsiteY99" fmla="*/ 2407526 h 3397055"/>
                  <a:gd name="connsiteX100" fmla="*/ 84549 w 1417232"/>
                  <a:gd name="connsiteY100" fmla="*/ 2400047 h 3397055"/>
                  <a:gd name="connsiteX101" fmla="*/ 109902 w 1417232"/>
                  <a:gd name="connsiteY101" fmla="*/ 2490557 h 3397055"/>
                  <a:gd name="connsiteX102" fmla="*/ 45379 w 1417232"/>
                  <a:gd name="connsiteY102" fmla="*/ 1713613 h 3397055"/>
                  <a:gd name="connsiteX103" fmla="*/ 14575 w 1417232"/>
                  <a:gd name="connsiteY103" fmla="*/ 1709810 h 3397055"/>
                  <a:gd name="connsiteX104" fmla="*/ 28265 w 1417232"/>
                  <a:gd name="connsiteY104" fmla="*/ 1615370 h 3397055"/>
                  <a:gd name="connsiteX105" fmla="*/ 58943 w 1417232"/>
                  <a:gd name="connsiteY105" fmla="*/ 1620567 h 3397055"/>
                  <a:gd name="connsiteX106" fmla="*/ 45632 w 1417232"/>
                  <a:gd name="connsiteY106" fmla="*/ 1713359 h 3397055"/>
                  <a:gd name="connsiteX107" fmla="*/ 40055 w 1417232"/>
                  <a:gd name="connsiteY107" fmla="*/ 2344904 h 3397055"/>
                  <a:gd name="connsiteX108" fmla="*/ 22814 w 1417232"/>
                  <a:gd name="connsiteY108" fmla="*/ 2250970 h 3397055"/>
                  <a:gd name="connsiteX109" fmla="*/ 53618 w 1417232"/>
                  <a:gd name="connsiteY109" fmla="*/ 2246154 h 3397055"/>
                  <a:gd name="connsiteX110" fmla="*/ 70478 w 1417232"/>
                  <a:gd name="connsiteY110" fmla="*/ 2338439 h 3397055"/>
                  <a:gd name="connsiteX111" fmla="*/ 32956 w 1417232"/>
                  <a:gd name="connsiteY111" fmla="*/ 1869661 h 3397055"/>
                  <a:gd name="connsiteX112" fmla="*/ 1772 w 1417232"/>
                  <a:gd name="connsiteY112" fmla="*/ 1868393 h 3397055"/>
                  <a:gd name="connsiteX113" fmla="*/ 8110 w 1417232"/>
                  <a:gd name="connsiteY113" fmla="*/ 1773066 h 3397055"/>
                  <a:gd name="connsiteX114" fmla="*/ 39040 w 1417232"/>
                  <a:gd name="connsiteY114" fmla="*/ 1775854 h 3397055"/>
                  <a:gd name="connsiteX115" fmla="*/ 32956 w 1417232"/>
                  <a:gd name="connsiteY115" fmla="*/ 1869661 h 3397055"/>
                  <a:gd name="connsiteX116" fmla="*/ 14194 w 1417232"/>
                  <a:gd name="connsiteY116" fmla="*/ 2186574 h 3397055"/>
                  <a:gd name="connsiteX117" fmla="*/ 5067 w 1417232"/>
                  <a:gd name="connsiteY117" fmla="*/ 2091500 h 3397055"/>
                  <a:gd name="connsiteX118" fmla="*/ 36125 w 1417232"/>
                  <a:gd name="connsiteY118" fmla="*/ 2089345 h 3397055"/>
                  <a:gd name="connsiteX119" fmla="*/ 45125 w 1417232"/>
                  <a:gd name="connsiteY119" fmla="*/ 2182771 h 3397055"/>
                  <a:gd name="connsiteX120" fmla="*/ 32575 w 1417232"/>
                  <a:gd name="connsiteY120" fmla="*/ 2026342 h 3397055"/>
                  <a:gd name="connsiteX121" fmla="*/ 1518 w 1417232"/>
                  <a:gd name="connsiteY121" fmla="*/ 2027484 h 3397055"/>
                  <a:gd name="connsiteX122" fmla="*/ 124 w 1417232"/>
                  <a:gd name="connsiteY122" fmla="*/ 1932029 h 3397055"/>
                  <a:gd name="connsiteX123" fmla="*/ 31181 w 1417232"/>
                  <a:gd name="connsiteY123" fmla="*/ 1932029 h 3397055"/>
                  <a:gd name="connsiteX124" fmla="*/ 32575 w 1417232"/>
                  <a:gd name="connsiteY124" fmla="*/ 2026976 h 339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417232" h="3397055">
                    <a:moveTo>
                      <a:pt x="1328370" y="60087"/>
                    </a:moveTo>
                    <a:lnTo>
                      <a:pt x="1317595" y="30931"/>
                    </a:lnTo>
                    <a:cubicBezTo>
                      <a:pt x="1347258" y="19902"/>
                      <a:pt x="1377682" y="9507"/>
                      <a:pt x="1407979" y="0"/>
                    </a:cubicBezTo>
                    <a:lnTo>
                      <a:pt x="1417232" y="29663"/>
                    </a:lnTo>
                    <a:cubicBezTo>
                      <a:pt x="1387442" y="39044"/>
                      <a:pt x="1357653" y="49312"/>
                      <a:pt x="1328370" y="60087"/>
                    </a:cubicBezTo>
                    <a:close/>
                    <a:moveTo>
                      <a:pt x="1183477" y="120300"/>
                    </a:moveTo>
                    <a:lnTo>
                      <a:pt x="1170801" y="92032"/>
                    </a:lnTo>
                    <a:cubicBezTo>
                      <a:pt x="1199576" y="79355"/>
                      <a:pt x="1228986" y="65918"/>
                      <a:pt x="1258269" y="54002"/>
                    </a:cubicBezTo>
                    <a:lnTo>
                      <a:pt x="1270058" y="82904"/>
                    </a:lnTo>
                    <a:cubicBezTo>
                      <a:pt x="1240775" y="94947"/>
                      <a:pt x="1211873" y="107624"/>
                      <a:pt x="1183477" y="120300"/>
                    </a:cubicBezTo>
                    <a:close/>
                    <a:moveTo>
                      <a:pt x="1044035" y="192176"/>
                    </a:moveTo>
                    <a:lnTo>
                      <a:pt x="1028697" y="165048"/>
                    </a:lnTo>
                    <a:cubicBezTo>
                      <a:pt x="1056205" y="149456"/>
                      <a:pt x="1084474" y="134244"/>
                      <a:pt x="1112742" y="120047"/>
                    </a:cubicBezTo>
                    <a:lnTo>
                      <a:pt x="1126813" y="147808"/>
                    </a:lnTo>
                    <a:cubicBezTo>
                      <a:pt x="1098544" y="161879"/>
                      <a:pt x="1071163" y="176711"/>
                      <a:pt x="1044035" y="192176"/>
                    </a:cubicBezTo>
                    <a:close/>
                    <a:moveTo>
                      <a:pt x="910805" y="275081"/>
                    </a:moveTo>
                    <a:lnTo>
                      <a:pt x="893311" y="249728"/>
                    </a:lnTo>
                    <a:cubicBezTo>
                      <a:pt x="919552" y="231980"/>
                      <a:pt x="946553" y="214487"/>
                      <a:pt x="973427" y="198007"/>
                    </a:cubicBezTo>
                    <a:lnTo>
                      <a:pt x="989780" y="224501"/>
                    </a:lnTo>
                    <a:cubicBezTo>
                      <a:pt x="963159" y="240474"/>
                      <a:pt x="936665" y="257587"/>
                      <a:pt x="910805" y="275081"/>
                    </a:cubicBezTo>
                    <a:close/>
                    <a:moveTo>
                      <a:pt x="784674" y="368760"/>
                    </a:moveTo>
                    <a:lnTo>
                      <a:pt x="765152" y="344548"/>
                    </a:lnTo>
                    <a:cubicBezTo>
                      <a:pt x="790505" y="324646"/>
                      <a:pt x="815858" y="304997"/>
                      <a:pt x="841211" y="286363"/>
                    </a:cubicBezTo>
                    <a:lnTo>
                      <a:pt x="859592" y="311716"/>
                    </a:lnTo>
                    <a:cubicBezTo>
                      <a:pt x="834112" y="329843"/>
                      <a:pt x="809013" y="349112"/>
                      <a:pt x="784674" y="368760"/>
                    </a:cubicBezTo>
                    <a:close/>
                    <a:moveTo>
                      <a:pt x="666402" y="472454"/>
                    </a:moveTo>
                    <a:lnTo>
                      <a:pt x="644978" y="449890"/>
                    </a:lnTo>
                    <a:cubicBezTo>
                      <a:pt x="668050" y="427960"/>
                      <a:pt x="691882" y="406409"/>
                      <a:pt x="715840" y="385747"/>
                    </a:cubicBezTo>
                    <a:lnTo>
                      <a:pt x="736123" y="409325"/>
                    </a:lnTo>
                    <a:cubicBezTo>
                      <a:pt x="712544" y="429734"/>
                      <a:pt x="689093" y="450904"/>
                      <a:pt x="666402" y="472454"/>
                    </a:cubicBezTo>
                    <a:close/>
                    <a:moveTo>
                      <a:pt x="556877" y="585148"/>
                    </a:moveTo>
                    <a:lnTo>
                      <a:pt x="533679" y="563979"/>
                    </a:lnTo>
                    <a:cubicBezTo>
                      <a:pt x="554848" y="540400"/>
                      <a:pt x="576906" y="516949"/>
                      <a:pt x="599089" y="494511"/>
                    </a:cubicBezTo>
                    <a:lnTo>
                      <a:pt x="621273" y="516315"/>
                    </a:lnTo>
                    <a:cubicBezTo>
                      <a:pt x="599343" y="538626"/>
                      <a:pt x="577666" y="561950"/>
                      <a:pt x="556877" y="585148"/>
                    </a:cubicBezTo>
                    <a:close/>
                    <a:moveTo>
                      <a:pt x="712671" y="3397055"/>
                    </a:moveTo>
                    <a:cubicBezTo>
                      <a:pt x="687318" y="3378040"/>
                      <a:pt x="661965" y="3358138"/>
                      <a:pt x="637753" y="3337856"/>
                    </a:cubicBezTo>
                    <a:lnTo>
                      <a:pt x="657655" y="3313897"/>
                    </a:lnTo>
                    <a:cubicBezTo>
                      <a:pt x="681614" y="3333799"/>
                      <a:pt x="706333" y="3353321"/>
                      <a:pt x="731306" y="3372082"/>
                    </a:cubicBezTo>
                    <a:close/>
                    <a:moveTo>
                      <a:pt x="456478" y="706209"/>
                    </a:moveTo>
                    <a:lnTo>
                      <a:pt x="431759" y="687194"/>
                    </a:lnTo>
                    <a:cubicBezTo>
                      <a:pt x="451028" y="661841"/>
                      <a:pt x="471183" y="636488"/>
                      <a:pt x="491592" y="612783"/>
                    </a:cubicBezTo>
                    <a:lnTo>
                      <a:pt x="515424" y="632812"/>
                    </a:lnTo>
                    <a:cubicBezTo>
                      <a:pt x="495269" y="656771"/>
                      <a:pt x="475493" y="681363"/>
                      <a:pt x="456478" y="706209"/>
                    </a:cubicBezTo>
                    <a:close/>
                    <a:moveTo>
                      <a:pt x="589202" y="3296023"/>
                    </a:moveTo>
                    <a:cubicBezTo>
                      <a:pt x="565497" y="3274980"/>
                      <a:pt x="542045" y="3252923"/>
                      <a:pt x="519608" y="3230612"/>
                    </a:cubicBezTo>
                    <a:lnTo>
                      <a:pt x="541538" y="3208555"/>
                    </a:lnTo>
                    <a:cubicBezTo>
                      <a:pt x="563595" y="3230486"/>
                      <a:pt x="586666" y="3252036"/>
                      <a:pt x="609864" y="3272825"/>
                    </a:cubicBezTo>
                    <a:close/>
                    <a:moveTo>
                      <a:pt x="365841" y="834622"/>
                    </a:moveTo>
                    <a:lnTo>
                      <a:pt x="339728" y="817509"/>
                    </a:lnTo>
                    <a:cubicBezTo>
                      <a:pt x="356968" y="790888"/>
                      <a:pt x="375095" y="764394"/>
                      <a:pt x="393603" y="738661"/>
                    </a:cubicBezTo>
                    <a:lnTo>
                      <a:pt x="418956" y="756789"/>
                    </a:lnTo>
                    <a:cubicBezTo>
                      <a:pt x="401336" y="782268"/>
                      <a:pt x="382828" y="808382"/>
                      <a:pt x="365841" y="834622"/>
                    </a:cubicBezTo>
                    <a:close/>
                    <a:moveTo>
                      <a:pt x="474859" y="3184597"/>
                    </a:moveTo>
                    <a:cubicBezTo>
                      <a:pt x="453183" y="3161399"/>
                      <a:pt x="431886" y="3137440"/>
                      <a:pt x="411477" y="3113228"/>
                    </a:cubicBezTo>
                    <a:lnTo>
                      <a:pt x="435435" y="3093199"/>
                    </a:lnTo>
                    <a:cubicBezTo>
                      <a:pt x="455338" y="3116904"/>
                      <a:pt x="476254" y="3140609"/>
                      <a:pt x="497677" y="3163300"/>
                    </a:cubicBezTo>
                    <a:close/>
                    <a:moveTo>
                      <a:pt x="285219" y="969627"/>
                    </a:moveTo>
                    <a:lnTo>
                      <a:pt x="257837" y="954669"/>
                    </a:lnTo>
                    <a:cubicBezTo>
                      <a:pt x="273049" y="926781"/>
                      <a:pt x="289148" y="899019"/>
                      <a:pt x="305501" y="872018"/>
                    </a:cubicBezTo>
                    <a:lnTo>
                      <a:pt x="332122" y="888117"/>
                    </a:lnTo>
                    <a:cubicBezTo>
                      <a:pt x="316023" y="914611"/>
                      <a:pt x="299923" y="942119"/>
                      <a:pt x="285219" y="969627"/>
                    </a:cubicBezTo>
                    <a:close/>
                    <a:moveTo>
                      <a:pt x="371165" y="3063409"/>
                    </a:moveTo>
                    <a:cubicBezTo>
                      <a:pt x="351644" y="3038056"/>
                      <a:pt x="333136" y="3012703"/>
                      <a:pt x="314628" y="2986463"/>
                    </a:cubicBezTo>
                    <a:lnTo>
                      <a:pt x="339981" y="2968716"/>
                    </a:lnTo>
                    <a:cubicBezTo>
                      <a:pt x="357602" y="2994069"/>
                      <a:pt x="376363" y="3019422"/>
                      <a:pt x="395504" y="3044775"/>
                    </a:cubicBezTo>
                    <a:close/>
                    <a:moveTo>
                      <a:pt x="214991" y="1110210"/>
                    </a:moveTo>
                    <a:lnTo>
                      <a:pt x="186595" y="1097534"/>
                    </a:lnTo>
                    <a:cubicBezTo>
                      <a:pt x="199272" y="1068504"/>
                      <a:pt x="213596" y="1039602"/>
                      <a:pt x="227921" y="1011460"/>
                    </a:cubicBezTo>
                    <a:lnTo>
                      <a:pt x="255682" y="1025531"/>
                    </a:lnTo>
                    <a:cubicBezTo>
                      <a:pt x="241611" y="1053166"/>
                      <a:pt x="227921" y="1081688"/>
                      <a:pt x="214991" y="1110210"/>
                    </a:cubicBezTo>
                    <a:close/>
                    <a:moveTo>
                      <a:pt x="279134" y="2932968"/>
                    </a:moveTo>
                    <a:cubicBezTo>
                      <a:pt x="262021" y="2906220"/>
                      <a:pt x="245541" y="2878712"/>
                      <a:pt x="229949" y="2851077"/>
                    </a:cubicBezTo>
                    <a:lnTo>
                      <a:pt x="257077" y="2835739"/>
                    </a:lnTo>
                    <a:cubicBezTo>
                      <a:pt x="272289" y="2862867"/>
                      <a:pt x="288641" y="2889994"/>
                      <a:pt x="305374" y="2916108"/>
                    </a:cubicBezTo>
                    <a:close/>
                    <a:moveTo>
                      <a:pt x="155665" y="1255737"/>
                    </a:moveTo>
                    <a:lnTo>
                      <a:pt x="126382" y="1245088"/>
                    </a:lnTo>
                    <a:cubicBezTo>
                      <a:pt x="137157" y="1215425"/>
                      <a:pt x="148946" y="1185509"/>
                      <a:pt x="161115" y="1156353"/>
                    </a:cubicBezTo>
                    <a:lnTo>
                      <a:pt x="189891" y="1168395"/>
                    </a:lnTo>
                    <a:cubicBezTo>
                      <a:pt x="177848" y="1197044"/>
                      <a:pt x="166313" y="1226454"/>
                      <a:pt x="155665" y="1255737"/>
                    </a:cubicBezTo>
                    <a:close/>
                    <a:moveTo>
                      <a:pt x="199525" y="2795047"/>
                    </a:moveTo>
                    <a:cubicBezTo>
                      <a:pt x="184947" y="2766905"/>
                      <a:pt x="171003" y="2738003"/>
                      <a:pt x="158073" y="2708973"/>
                    </a:cubicBezTo>
                    <a:lnTo>
                      <a:pt x="186468" y="2696297"/>
                    </a:lnTo>
                    <a:cubicBezTo>
                      <a:pt x="199145" y="2724693"/>
                      <a:pt x="212962" y="2753215"/>
                      <a:pt x="227160" y="2780849"/>
                    </a:cubicBezTo>
                    <a:close/>
                    <a:moveTo>
                      <a:pt x="107367" y="1405700"/>
                    </a:moveTo>
                    <a:lnTo>
                      <a:pt x="77450" y="1397333"/>
                    </a:lnTo>
                    <a:cubicBezTo>
                      <a:pt x="86070" y="1366783"/>
                      <a:pt x="95451" y="1336106"/>
                      <a:pt x="105339" y="1306062"/>
                    </a:cubicBezTo>
                    <a:lnTo>
                      <a:pt x="134875" y="1315823"/>
                    </a:lnTo>
                    <a:cubicBezTo>
                      <a:pt x="125114" y="1344979"/>
                      <a:pt x="115860" y="1375276"/>
                      <a:pt x="107367" y="1405320"/>
                    </a:cubicBezTo>
                    <a:close/>
                    <a:moveTo>
                      <a:pt x="132720" y="2650028"/>
                    </a:moveTo>
                    <a:cubicBezTo>
                      <a:pt x="120804" y="2620745"/>
                      <a:pt x="109522" y="2590702"/>
                      <a:pt x="99254" y="2560531"/>
                    </a:cubicBezTo>
                    <a:lnTo>
                      <a:pt x="128663" y="2550390"/>
                    </a:lnTo>
                    <a:cubicBezTo>
                      <a:pt x="138805" y="2580053"/>
                      <a:pt x="149833" y="2609589"/>
                      <a:pt x="161496" y="2638365"/>
                    </a:cubicBezTo>
                    <a:close/>
                    <a:moveTo>
                      <a:pt x="70351" y="1558579"/>
                    </a:moveTo>
                    <a:lnTo>
                      <a:pt x="39928" y="1552367"/>
                    </a:lnTo>
                    <a:cubicBezTo>
                      <a:pt x="46139" y="1521437"/>
                      <a:pt x="52604" y="1490126"/>
                      <a:pt x="60717" y="1459322"/>
                    </a:cubicBezTo>
                    <a:lnTo>
                      <a:pt x="91014" y="1466801"/>
                    </a:lnTo>
                    <a:cubicBezTo>
                      <a:pt x="83662" y="1496844"/>
                      <a:pt x="76817" y="1527395"/>
                      <a:pt x="70605" y="1558198"/>
                    </a:cubicBezTo>
                    <a:close/>
                    <a:moveTo>
                      <a:pt x="79605" y="2499557"/>
                    </a:moveTo>
                    <a:cubicBezTo>
                      <a:pt x="70351" y="2469260"/>
                      <a:pt x="61858" y="2438329"/>
                      <a:pt x="54252" y="2407526"/>
                    </a:cubicBezTo>
                    <a:lnTo>
                      <a:pt x="84549" y="2400047"/>
                    </a:lnTo>
                    <a:cubicBezTo>
                      <a:pt x="91902" y="2430344"/>
                      <a:pt x="100268" y="2460767"/>
                      <a:pt x="109902" y="2490557"/>
                    </a:cubicBezTo>
                    <a:close/>
                    <a:moveTo>
                      <a:pt x="45379" y="1713613"/>
                    </a:moveTo>
                    <a:lnTo>
                      <a:pt x="14575" y="1709810"/>
                    </a:lnTo>
                    <a:cubicBezTo>
                      <a:pt x="18378" y="1678499"/>
                      <a:pt x="22941" y="1646427"/>
                      <a:pt x="28265" y="1615370"/>
                    </a:cubicBezTo>
                    <a:lnTo>
                      <a:pt x="58943" y="1620567"/>
                    </a:lnTo>
                    <a:cubicBezTo>
                      <a:pt x="53999" y="1651117"/>
                      <a:pt x="49435" y="1682428"/>
                      <a:pt x="45632" y="1713359"/>
                    </a:cubicBezTo>
                    <a:close/>
                    <a:moveTo>
                      <a:pt x="40055" y="2344904"/>
                    </a:moveTo>
                    <a:cubicBezTo>
                      <a:pt x="33463" y="2313846"/>
                      <a:pt x="27378" y="2282281"/>
                      <a:pt x="22814" y="2250970"/>
                    </a:cubicBezTo>
                    <a:lnTo>
                      <a:pt x="53618" y="2246154"/>
                    </a:lnTo>
                    <a:cubicBezTo>
                      <a:pt x="58436" y="2276958"/>
                      <a:pt x="64140" y="2308015"/>
                      <a:pt x="70478" y="2338439"/>
                    </a:cubicBezTo>
                    <a:close/>
                    <a:moveTo>
                      <a:pt x="32956" y="1869661"/>
                    </a:moveTo>
                    <a:lnTo>
                      <a:pt x="1772" y="1868393"/>
                    </a:lnTo>
                    <a:cubicBezTo>
                      <a:pt x="3166" y="1836829"/>
                      <a:pt x="5194" y="1805010"/>
                      <a:pt x="8110" y="1773066"/>
                    </a:cubicBezTo>
                    <a:lnTo>
                      <a:pt x="39040" y="1775854"/>
                    </a:lnTo>
                    <a:cubicBezTo>
                      <a:pt x="36252" y="1807292"/>
                      <a:pt x="33716" y="1838857"/>
                      <a:pt x="32956" y="1869661"/>
                    </a:cubicBezTo>
                    <a:close/>
                    <a:moveTo>
                      <a:pt x="14194" y="2186574"/>
                    </a:moveTo>
                    <a:cubicBezTo>
                      <a:pt x="10392" y="2155136"/>
                      <a:pt x="7222" y="2123191"/>
                      <a:pt x="5067" y="2091500"/>
                    </a:cubicBezTo>
                    <a:lnTo>
                      <a:pt x="36125" y="2089345"/>
                    </a:lnTo>
                    <a:cubicBezTo>
                      <a:pt x="38280" y="2120529"/>
                      <a:pt x="41322" y="2151967"/>
                      <a:pt x="45125" y="2182771"/>
                    </a:cubicBezTo>
                    <a:close/>
                    <a:moveTo>
                      <a:pt x="32575" y="2026342"/>
                    </a:moveTo>
                    <a:lnTo>
                      <a:pt x="1518" y="2027484"/>
                    </a:lnTo>
                    <a:cubicBezTo>
                      <a:pt x="250" y="1995919"/>
                      <a:pt x="-257" y="1964101"/>
                      <a:pt x="124" y="1932029"/>
                    </a:cubicBezTo>
                    <a:lnTo>
                      <a:pt x="31181" y="1932029"/>
                    </a:lnTo>
                    <a:cubicBezTo>
                      <a:pt x="30927" y="1964227"/>
                      <a:pt x="31435" y="1996426"/>
                      <a:pt x="32575" y="2026976"/>
                    </a:cubicBezTo>
                    <a:close/>
                  </a:path>
                </a:pathLst>
              </a:custGeom>
              <a:solidFill>
                <a:srgbClr val="4AA9E2"/>
              </a:solidFill>
              <a:ln w="12672"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75DDFF96-1346-463D-A402-5B1CAAD50446}"/>
                  </a:ext>
                </a:extLst>
              </p:cNvPr>
              <p:cNvSpPr/>
              <p:nvPr/>
            </p:nvSpPr>
            <p:spPr>
              <a:xfrm>
                <a:off x="2028624" y="4854475"/>
                <a:ext cx="2691733" cy="304236"/>
              </a:xfrm>
              <a:custGeom>
                <a:avLst/>
                <a:gdLst>
                  <a:gd name="connsiteX0" fmla="*/ 2691733 w 2691733"/>
                  <a:gd name="connsiteY0" fmla="*/ 189641 h 304236"/>
                  <a:gd name="connsiteX1" fmla="*/ 2628351 w 2691733"/>
                  <a:gd name="connsiteY1" fmla="*/ 192176 h 304236"/>
                  <a:gd name="connsiteX2" fmla="*/ 2599195 w 2691733"/>
                  <a:gd name="connsiteY2" fmla="*/ 193570 h 304236"/>
                  <a:gd name="connsiteX3" fmla="*/ 2597674 w 2691733"/>
                  <a:gd name="connsiteY3" fmla="*/ 162513 h 304236"/>
                  <a:gd name="connsiteX4" fmla="*/ 2626830 w 2691733"/>
                  <a:gd name="connsiteY4" fmla="*/ 161119 h 304236"/>
                  <a:gd name="connsiteX5" fmla="*/ 2691100 w 2691733"/>
                  <a:gd name="connsiteY5" fmla="*/ 158583 h 304236"/>
                  <a:gd name="connsiteX6" fmla="*/ 2444034 w 2691733"/>
                  <a:gd name="connsiteY6" fmla="*/ 203458 h 304236"/>
                  <a:gd name="connsiteX7" fmla="*/ 2441752 w 2691733"/>
                  <a:gd name="connsiteY7" fmla="*/ 172400 h 304236"/>
                  <a:gd name="connsiteX8" fmla="*/ 2535052 w 2691733"/>
                  <a:gd name="connsiteY8" fmla="*/ 165936 h 304236"/>
                  <a:gd name="connsiteX9" fmla="*/ 2536953 w 2691733"/>
                  <a:gd name="connsiteY9" fmla="*/ 196993 h 304236"/>
                  <a:gd name="connsiteX10" fmla="*/ 2444034 w 2691733"/>
                  <a:gd name="connsiteY10" fmla="*/ 203458 h 304236"/>
                  <a:gd name="connsiteX11" fmla="*/ 2289508 w 2691733"/>
                  <a:gd name="connsiteY11" fmla="*/ 216135 h 304236"/>
                  <a:gd name="connsiteX12" fmla="*/ 2286592 w 2691733"/>
                  <a:gd name="connsiteY12" fmla="*/ 185204 h 304236"/>
                  <a:gd name="connsiteX13" fmla="*/ 2379637 w 2691733"/>
                  <a:gd name="connsiteY13" fmla="*/ 176964 h 304236"/>
                  <a:gd name="connsiteX14" fmla="*/ 2382299 w 2691733"/>
                  <a:gd name="connsiteY14" fmla="*/ 207895 h 304236"/>
                  <a:gd name="connsiteX15" fmla="*/ 2289508 w 2691733"/>
                  <a:gd name="connsiteY15" fmla="*/ 216135 h 304236"/>
                  <a:gd name="connsiteX16" fmla="*/ 2134854 w 2691733"/>
                  <a:gd name="connsiteY16" fmla="*/ 231347 h 304236"/>
                  <a:gd name="connsiteX17" fmla="*/ 2131685 w 2691733"/>
                  <a:gd name="connsiteY17" fmla="*/ 200289 h 304236"/>
                  <a:gd name="connsiteX18" fmla="*/ 2224603 w 2691733"/>
                  <a:gd name="connsiteY18" fmla="*/ 191035 h 304236"/>
                  <a:gd name="connsiteX19" fmla="*/ 2227646 w 2691733"/>
                  <a:gd name="connsiteY19" fmla="*/ 222093 h 304236"/>
                  <a:gd name="connsiteX20" fmla="*/ 2134854 w 2691733"/>
                  <a:gd name="connsiteY20" fmla="*/ 231853 h 304236"/>
                  <a:gd name="connsiteX21" fmla="*/ 1980327 w 2691733"/>
                  <a:gd name="connsiteY21" fmla="*/ 247446 h 304236"/>
                  <a:gd name="connsiteX22" fmla="*/ 1977031 w 2691733"/>
                  <a:gd name="connsiteY22" fmla="*/ 216388 h 304236"/>
                  <a:gd name="connsiteX23" fmla="*/ 2069823 w 2691733"/>
                  <a:gd name="connsiteY23" fmla="*/ 206754 h 304236"/>
                  <a:gd name="connsiteX24" fmla="*/ 2073119 w 2691733"/>
                  <a:gd name="connsiteY24" fmla="*/ 237685 h 304236"/>
                  <a:gd name="connsiteX25" fmla="*/ 1825673 w 2691733"/>
                  <a:gd name="connsiteY25" fmla="*/ 263418 h 304236"/>
                  <a:gd name="connsiteX26" fmla="*/ 1822504 w 2691733"/>
                  <a:gd name="connsiteY26" fmla="*/ 232361 h 304236"/>
                  <a:gd name="connsiteX27" fmla="*/ 1915296 w 2691733"/>
                  <a:gd name="connsiteY27" fmla="*/ 222853 h 304236"/>
                  <a:gd name="connsiteX28" fmla="*/ 1918465 w 2691733"/>
                  <a:gd name="connsiteY28" fmla="*/ 253911 h 304236"/>
                  <a:gd name="connsiteX29" fmla="*/ 1670766 w 2691733"/>
                  <a:gd name="connsiteY29" fmla="*/ 278123 h 304236"/>
                  <a:gd name="connsiteX30" fmla="*/ 1667977 w 2691733"/>
                  <a:gd name="connsiteY30" fmla="*/ 247192 h 304236"/>
                  <a:gd name="connsiteX31" fmla="*/ 1760769 w 2691733"/>
                  <a:gd name="connsiteY31" fmla="*/ 238445 h 304236"/>
                  <a:gd name="connsiteX32" fmla="*/ 1763812 w 2691733"/>
                  <a:gd name="connsiteY32" fmla="*/ 269503 h 304236"/>
                  <a:gd name="connsiteX33" fmla="*/ 1670766 w 2691733"/>
                  <a:gd name="connsiteY33" fmla="*/ 278630 h 304236"/>
                  <a:gd name="connsiteX34" fmla="*/ 1515605 w 2691733"/>
                  <a:gd name="connsiteY34" fmla="*/ 290800 h 304236"/>
                  <a:gd name="connsiteX35" fmla="*/ 1513451 w 2691733"/>
                  <a:gd name="connsiteY35" fmla="*/ 259742 h 304236"/>
                  <a:gd name="connsiteX36" fmla="*/ 1606242 w 2691733"/>
                  <a:gd name="connsiteY36" fmla="*/ 252643 h 304236"/>
                  <a:gd name="connsiteX37" fmla="*/ 1608778 w 2691733"/>
                  <a:gd name="connsiteY37" fmla="*/ 283700 h 304236"/>
                  <a:gd name="connsiteX38" fmla="*/ 1515605 w 2691733"/>
                  <a:gd name="connsiteY38" fmla="*/ 291053 h 304236"/>
                  <a:gd name="connsiteX39" fmla="*/ 1370586 w 2691733"/>
                  <a:gd name="connsiteY39" fmla="*/ 299419 h 304236"/>
                  <a:gd name="connsiteX40" fmla="*/ 1360065 w 2691733"/>
                  <a:gd name="connsiteY40" fmla="*/ 299419 h 304236"/>
                  <a:gd name="connsiteX41" fmla="*/ 1358670 w 2691733"/>
                  <a:gd name="connsiteY41" fmla="*/ 268362 h 304236"/>
                  <a:gd name="connsiteX42" fmla="*/ 1369192 w 2691733"/>
                  <a:gd name="connsiteY42" fmla="*/ 268362 h 304236"/>
                  <a:gd name="connsiteX43" fmla="*/ 1451589 w 2691733"/>
                  <a:gd name="connsiteY43" fmla="*/ 263925 h 304236"/>
                  <a:gd name="connsiteX44" fmla="*/ 1453490 w 2691733"/>
                  <a:gd name="connsiteY44" fmla="*/ 295110 h 304236"/>
                  <a:gd name="connsiteX45" fmla="*/ 1370586 w 2691733"/>
                  <a:gd name="connsiteY45" fmla="*/ 299673 h 304236"/>
                  <a:gd name="connsiteX46" fmla="*/ 1297823 w 2691733"/>
                  <a:gd name="connsiteY46" fmla="*/ 302208 h 304236"/>
                  <a:gd name="connsiteX47" fmla="*/ 1204143 w 2691733"/>
                  <a:gd name="connsiteY47" fmla="*/ 304110 h 304236"/>
                  <a:gd name="connsiteX48" fmla="*/ 1204143 w 2691733"/>
                  <a:gd name="connsiteY48" fmla="*/ 273052 h 304236"/>
                  <a:gd name="connsiteX49" fmla="*/ 1297062 w 2691733"/>
                  <a:gd name="connsiteY49" fmla="*/ 271024 h 304236"/>
                  <a:gd name="connsiteX50" fmla="*/ 1141901 w 2691733"/>
                  <a:gd name="connsiteY50" fmla="*/ 304237 h 304236"/>
                  <a:gd name="connsiteX51" fmla="*/ 1048222 w 2691733"/>
                  <a:gd name="connsiteY51" fmla="*/ 302589 h 304236"/>
                  <a:gd name="connsiteX52" fmla="*/ 1049236 w 2691733"/>
                  <a:gd name="connsiteY52" fmla="*/ 271404 h 304236"/>
                  <a:gd name="connsiteX53" fmla="*/ 1142028 w 2691733"/>
                  <a:gd name="connsiteY53" fmla="*/ 273179 h 304236"/>
                  <a:gd name="connsiteX54" fmla="*/ 985853 w 2691733"/>
                  <a:gd name="connsiteY54" fmla="*/ 299926 h 304236"/>
                  <a:gd name="connsiteX55" fmla="*/ 892301 w 2691733"/>
                  <a:gd name="connsiteY55" fmla="*/ 293715 h 304236"/>
                  <a:gd name="connsiteX56" fmla="*/ 894836 w 2691733"/>
                  <a:gd name="connsiteY56" fmla="*/ 262658 h 304236"/>
                  <a:gd name="connsiteX57" fmla="*/ 987375 w 2691733"/>
                  <a:gd name="connsiteY57" fmla="*/ 268869 h 304236"/>
                  <a:gd name="connsiteX58" fmla="*/ 830059 w 2691733"/>
                  <a:gd name="connsiteY58" fmla="*/ 287884 h 304236"/>
                  <a:gd name="connsiteX59" fmla="*/ 737013 w 2691733"/>
                  <a:gd name="connsiteY59" fmla="*/ 276348 h 304236"/>
                  <a:gd name="connsiteX60" fmla="*/ 741323 w 2691733"/>
                  <a:gd name="connsiteY60" fmla="*/ 245544 h 304236"/>
                  <a:gd name="connsiteX61" fmla="*/ 833355 w 2691733"/>
                  <a:gd name="connsiteY61" fmla="*/ 256826 h 304236"/>
                  <a:gd name="connsiteX62" fmla="*/ 675152 w 2691733"/>
                  <a:gd name="connsiteY62" fmla="*/ 266841 h 304236"/>
                  <a:gd name="connsiteX63" fmla="*/ 582993 w 2691733"/>
                  <a:gd name="connsiteY63" fmla="*/ 249220 h 304236"/>
                  <a:gd name="connsiteX64" fmla="*/ 589458 w 2691733"/>
                  <a:gd name="connsiteY64" fmla="*/ 218797 h 304236"/>
                  <a:gd name="connsiteX65" fmla="*/ 680349 w 2691733"/>
                  <a:gd name="connsiteY65" fmla="*/ 236163 h 304236"/>
                  <a:gd name="connsiteX66" fmla="*/ 521893 w 2691733"/>
                  <a:gd name="connsiteY66" fmla="*/ 235403 h 304236"/>
                  <a:gd name="connsiteX67" fmla="*/ 431129 w 2691733"/>
                  <a:gd name="connsiteY67" fmla="*/ 211191 h 304236"/>
                  <a:gd name="connsiteX68" fmla="*/ 439749 w 2691733"/>
                  <a:gd name="connsiteY68" fmla="*/ 181274 h 304236"/>
                  <a:gd name="connsiteX69" fmla="*/ 529245 w 2691733"/>
                  <a:gd name="connsiteY69" fmla="*/ 205106 h 304236"/>
                  <a:gd name="connsiteX70" fmla="*/ 371169 w 2691733"/>
                  <a:gd name="connsiteY70" fmla="*/ 192810 h 304236"/>
                  <a:gd name="connsiteX71" fmla="*/ 282433 w 2691733"/>
                  <a:gd name="connsiteY71" fmla="*/ 161626 h 304236"/>
                  <a:gd name="connsiteX72" fmla="*/ 293461 w 2691733"/>
                  <a:gd name="connsiteY72" fmla="*/ 132469 h 304236"/>
                  <a:gd name="connsiteX73" fmla="*/ 380676 w 2691733"/>
                  <a:gd name="connsiteY73" fmla="*/ 163147 h 304236"/>
                  <a:gd name="connsiteX74" fmla="*/ 224374 w 2691733"/>
                  <a:gd name="connsiteY74" fmla="*/ 138427 h 304236"/>
                  <a:gd name="connsiteX75" fmla="*/ 138428 w 2691733"/>
                  <a:gd name="connsiteY75" fmla="*/ 100398 h 304236"/>
                  <a:gd name="connsiteX76" fmla="*/ 151865 w 2691733"/>
                  <a:gd name="connsiteY76" fmla="*/ 72256 h 304236"/>
                  <a:gd name="connsiteX77" fmla="*/ 236290 w 2691733"/>
                  <a:gd name="connsiteY77" fmla="*/ 110286 h 304236"/>
                  <a:gd name="connsiteX78" fmla="*/ 82397 w 2691733"/>
                  <a:gd name="connsiteY78" fmla="*/ 72256 h 304236"/>
                  <a:gd name="connsiteX79" fmla="*/ 0 w 2691733"/>
                  <a:gd name="connsiteY79" fmla="*/ 26874 h 304236"/>
                  <a:gd name="connsiteX80" fmla="*/ 15719 w 2691733"/>
                  <a:gd name="connsiteY80" fmla="*/ 0 h 304236"/>
                  <a:gd name="connsiteX81" fmla="*/ 96722 w 2691733"/>
                  <a:gd name="connsiteY81" fmla="*/ 44621 h 3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691733" h="304236">
                    <a:moveTo>
                      <a:pt x="2691733" y="189641"/>
                    </a:moveTo>
                    <a:cubicBezTo>
                      <a:pt x="2670564" y="190401"/>
                      <a:pt x="2649267" y="191162"/>
                      <a:pt x="2628351" y="192176"/>
                    </a:cubicBezTo>
                    <a:lnTo>
                      <a:pt x="2599195" y="193570"/>
                    </a:lnTo>
                    <a:lnTo>
                      <a:pt x="2597674" y="162513"/>
                    </a:lnTo>
                    <a:lnTo>
                      <a:pt x="2626830" y="161119"/>
                    </a:lnTo>
                    <a:cubicBezTo>
                      <a:pt x="2648380" y="160104"/>
                      <a:pt x="2669676" y="159217"/>
                      <a:pt x="2691100" y="158583"/>
                    </a:cubicBezTo>
                    <a:close/>
                    <a:moveTo>
                      <a:pt x="2444034" y="203458"/>
                    </a:moveTo>
                    <a:lnTo>
                      <a:pt x="2441752" y="172400"/>
                    </a:lnTo>
                    <a:cubicBezTo>
                      <a:pt x="2473824" y="169992"/>
                      <a:pt x="2505135" y="167710"/>
                      <a:pt x="2535052" y="165936"/>
                    </a:cubicBezTo>
                    <a:lnTo>
                      <a:pt x="2536953" y="196993"/>
                    </a:lnTo>
                    <a:cubicBezTo>
                      <a:pt x="2507163" y="199021"/>
                      <a:pt x="2475979" y="201176"/>
                      <a:pt x="2444034" y="203458"/>
                    </a:cubicBezTo>
                    <a:close/>
                    <a:moveTo>
                      <a:pt x="2289508" y="216135"/>
                    </a:moveTo>
                    <a:lnTo>
                      <a:pt x="2286592" y="185204"/>
                    </a:lnTo>
                    <a:cubicBezTo>
                      <a:pt x="2317687" y="182250"/>
                      <a:pt x="2348707" y="179499"/>
                      <a:pt x="2379637" y="176964"/>
                    </a:cubicBezTo>
                    <a:lnTo>
                      <a:pt x="2382299" y="207895"/>
                    </a:lnTo>
                    <a:cubicBezTo>
                      <a:pt x="2351369" y="211064"/>
                      <a:pt x="2320438" y="213726"/>
                      <a:pt x="2289508" y="216135"/>
                    </a:cubicBezTo>
                    <a:close/>
                    <a:moveTo>
                      <a:pt x="2134854" y="231347"/>
                    </a:moveTo>
                    <a:lnTo>
                      <a:pt x="2131685" y="200289"/>
                    </a:lnTo>
                    <a:lnTo>
                      <a:pt x="2224603" y="191035"/>
                    </a:lnTo>
                    <a:lnTo>
                      <a:pt x="2227646" y="222093"/>
                    </a:lnTo>
                    <a:cubicBezTo>
                      <a:pt x="2196715" y="225515"/>
                      <a:pt x="2165785" y="228811"/>
                      <a:pt x="2134854" y="231853"/>
                    </a:cubicBezTo>
                    <a:close/>
                    <a:moveTo>
                      <a:pt x="1980327" y="247446"/>
                    </a:moveTo>
                    <a:lnTo>
                      <a:pt x="1977031" y="216388"/>
                    </a:lnTo>
                    <a:lnTo>
                      <a:pt x="2069823" y="206754"/>
                    </a:lnTo>
                    <a:lnTo>
                      <a:pt x="2073119" y="237685"/>
                    </a:lnTo>
                    <a:close/>
                    <a:moveTo>
                      <a:pt x="1825673" y="263418"/>
                    </a:moveTo>
                    <a:lnTo>
                      <a:pt x="1822504" y="232361"/>
                    </a:lnTo>
                    <a:lnTo>
                      <a:pt x="1915296" y="222853"/>
                    </a:lnTo>
                    <a:lnTo>
                      <a:pt x="1918465" y="253911"/>
                    </a:lnTo>
                    <a:close/>
                    <a:moveTo>
                      <a:pt x="1670766" y="278123"/>
                    </a:moveTo>
                    <a:lnTo>
                      <a:pt x="1667977" y="247192"/>
                    </a:lnTo>
                    <a:lnTo>
                      <a:pt x="1760769" y="238445"/>
                    </a:lnTo>
                    <a:lnTo>
                      <a:pt x="1763812" y="269503"/>
                    </a:lnTo>
                    <a:cubicBezTo>
                      <a:pt x="1732754" y="273052"/>
                      <a:pt x="1701697" y="275841"/>
                      <a:pt x="1670766" y="278630"/>
                    </a:cubicBezTo>
                    <a:close/>
                    <a:moveTo>
                      <a:pt x="1515605" y="290800"/>
                    </a:moveTo>
                    <a:lnTo>
                      <a:pt x="1513451" y="259742"/>
                    </a:lnTo>
                    <a:cubicBezTo>
                      <a:pt x="1544254" y="257587"/>
                      <a:pt x="1575312" y="255178"/>
                      <a:pt x="1606242" y="252643"/>
                    </a:cubicBezTo>
                    <a:lnTo>
                      <a:pt x="1608778" y="283700"/>
                    </a:lnTo>
                    <a:cubicBezTo>
                      <a:pt x="1577759" y="286401"/>
                      <a:pt x="1546701" y="288860"/>
                      <a:pt x="1515605" y="291053"/>
                    </a:cubicBezTo>
                    <a:close/>
                    <a:moveTo>
                      <a:pt x="1370586" y="299419"/>
                    </a:moveTo>
                    <a:lnTo>
                      <a:pt x="1360065" y="299419"/>
                    </a:lnTo>
                    <a:lnTo>
                      <a:pt x="1358670" y="268362"/>
                    </a:lnTo>
                    <a:lnTo>
                      <a:pt x="1369192" y="268362"/>
                    </a:lnTo>
                    <a:cubicBezTo>
                      <a:pt x="1396573" y="267094"/>
                      <a:pt x="1424043" y="265611"/>
                      <a:pt x="1451589" y="263925"/>
                    </a:cubicBezTo>
                    <a:lnTo>
                      <a:pt x="1453490" y="295110"/>
                    </a:lnTo>
                    <a:cubicBezTo>
                      <a:pt x="1425856" y="296884"/>
                      <a:pt x="1398221" y="298279"/>
                      <a:pt x="1370586" y="299673"/>
                    </a:cubicBezTo>
                    <a:close/>
                    <a:moveTo>
                      <a:pt x="1297823" y="302208"/>
                    </a:moveTo>
                    <a:cubicBezTo>
                      <a:pt x="1266131" y="303222"/>
                      <a:pt x="1234440" y="303856"/>
                      <a:pt x="1204143" y="304110"/>
                    </a:cubicBezTo>
                    <a:lnTo>
                      <a:pt x="1204143" y="273052"/>
                    </a:lnTo>
                    <a:cubicBezTo>
                      <a:pt x="1234313" y="273052"/>
                      <a:pt x="1265624" y="272038"/>
                      <a:pt x="1297062" y="271024"/>
                    </a:cubicBezTo>
                    <a:close/>
                    <a:moveTo>
                      <a:pt x="1141901" y="304237"/>
                    </a:moveTo>
                    <a:cubicBezTo>
                      <a:pt x="1110210" y="304237"/>
                      <a:pt x="1078519" y="303476"/>
                      <a:pt x="1048222" y="302589"/>
                    </a:cubicBezTo>
                    <a:lnTo>
                      <a:pt x="1049236" y="271404"/>
                    </a:lnTo>
                    <a:cubicBezTo>
                      <a:pt x="1079406" y="272418"/>
                      <a:pt x="1110717" y="272926"/>
                      <a:pt x="1142028" y="273179"/>
                    </a:cubicBezTo>
                    <a:close/>
                    <a:moveTo>
                      <a:pt x="985853" y="299926"/>
                    </a:moveTo>
                    <a:cubicBezTo>
                      <a:pt x="954162" y="298279"/>
                      <a:pt x="922471" y="296250"/>
                      <a:pt x="892301" y="293715"/>
                    </a:cubicBezTo>
                    <a:lnTo>
                      <a:pt x="894836" y="262658"/>
                    </a:lnTo>
                    <a:cubicBezTo>
                      <a:pt x="924879" y="265193"/>
                      <a:pt x="956064" y="267221"/>
                      <a:pt x="987375" y="268869"/>
                    </a:cubicBezTo>
                    <a:close/>
                    <a:moveTo>
                      <a:pt x="830059" y="287884"/>
                    </a:moveTo>
                    <a:cubicBezTo>
                      <a:pt x="798621" y="284461"/>
                      <a:pt x="767310" y="280658"/>
                      <a:pt x="737013" y="276348"/>
                    </a:cubicBezTo>
                    <a:lnTo>
                      <a:pt x="741323" y="245544"/>
                    </a:lnTo>
                    <a:cubicBezTo>
                      <a:pt x="771367" y="249727"/>
                      <a:pt x="802297" y="253531"/>
                      <a:pt x="833355" y="256826"/>
                    </a:cubicBezTo>
                    <a:close/>
                    <a:moveTo>
                      <a:pt x="675152" y="266841"/>
                    </a:moveTo>
                    <a:cubicBezTo>
                      <a:pt x="644094" y="261516"/>
                      <a:pt x="613037" y="255685"/>
                      <a:pt x="582993" y="249220"/>
                    </a:cubicBezTo>
                    <a:lnTo>
                      <a:pt x="589458" y="218797"/>
                    </a:lnTo>
                    <a:cubicBezTo>
                      <a:pt x="619121" y="225135"/>
                      <a:pt x="649672" y="231473"/>
                      <a:pt x="680349" y="236163"/>
                    </a:cubicBezTo>
                    <a:close/>
                    <a:moveTo>
                      <a:pt x="521893" y="235403"/>
                    </a:moveTo>
                    <a:cubicBezTo>
                      <a:pt x="491342" y="227924"/>
                      <a:pt x="460792" y="219811"/>
                      <a:pt x="431129" y="211191"/>
                    </a:cubicBezTo>
                    <a:lnTo>
                      <a:pt x="439749" y="181274"/>
                    </a:lnTo>
                    <a:cubicBezTo>
                      <a:pt x="469031" y="189768"/>
                      <a:pt x="499075" y="197880"/>
                      <a:pt x="529245" y="205106"/>
                    </a:cubicBezTo>
                    <a:close/>
                    <a:moveTo>
                      <a:pt x="371169" y="192810"/>
                    </a:moveTo>
                    <a:cubicBezTo>
                      <a:pt x="341379" y="183049"/>
                      <a:pt x="311462" y="172654"/>
                      <a:pt x="282433" y="161626"/>
                    </a:cubicBezTo>
                    <a:lnTo>
                      <a:pt x="293461" y="132469"/>
                    </a:lnTo>
                    <a:cubicBezTo>
                      <a:pt x="321984" y="143371"/>
                      <a:pt x="351267" y="153639"/>
                      <a:pt x="380676" y="163147"/>
                    </a:cubicBezTo>
                    <a:close/>
                    <a:moveTo>
                      <a:pt x="224374" y="138427"/>
                    </a:moveTo>
                    <a:cubicBezTo>
                      <a:pt x="195599" y="126511"/>
                      <a:pt x="166696" y="113074"/>
                      <a:pt x="138428" y="100398"/>
                    </a:cubicBezTo>
                    <a:lnTo>
                      <a:pt x="151865" y="72256"/>
                    </a:lnTo>
                    <a:cubicBezTo>
                      <a:pt x="179626" y="84932"/>
                      <a:pt x="208022" y="97609"/>
                      <a:pt x="236290" y="110286"/>
                    </a:cubicBezTo>
                    <a:close/>
                    <a:moveTo>
                      <a:pt x="82397" y="72256"/>
                    </a:moveTo>
                    <a:cubicBezTo>
                      <a:pt x="54763" y="57931"/>
                      <a:pt x="27001" y="42593"/>
                      <a:pt x="0" y="26874"/>
                    </a:cubicBezTo>
                    <a:lnTo>
                      <a:pt x="15719" y="0"/>
                    </a:lnTo>
                    <a:cubicBezTo>
                      <a:pt x="42340" y="15465"/>
                      <a:pt x="69594" y="30424"/>
                      <a:pt x="96722" y="44621"/>
                    </a:cubicBezTo>
                    <a:close/>
                  </a:path>
                </a:pathLst>
              </a:custGeom>
              <a:solidFill>
                <a:srgbClr val="4AA9E2"/>
              </a:solidFill>
              <a:ln w="12672"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FDB64FCA-4961-45D9-A0D0-FDADCB4991E6}"/>
                  </a:ext>
                </a:extLst>
              </p:cNvPr>
              <p:cNvSpPr/>
              <p:nvPr/>
            </p:nvSpPr>
            <p:spPr>
              <a:xfrm>
                <a:off x="508328" y="1321527"/>
                <a:ext cx="3389069" cy="3527496"/>
              </a:xfrm>
              <a:custGeom>
                <a:avLst/>
                <a:gdLst>
                  <a:gd name="connsiteX0" fmla="*/ 3386280 w 3389069"/>
                  <a:gd name="connsiteY0" fmla="*/ 706716 h 3527496"/>
                  <a:gd name="connsiteX1" fmla="*/ 3380956 w 3389069"/>
                  <a:gd name="connsiteY1" fmla="*/ 753746 h 3527496"/>
                  <a:gd name="connsiteX2" fmla="*/ 3350152 w 3389069"/>
                  <a:gd name="connsiteY2" fmla="*/ 749436 h 3527496"/>
                  <a:gd name="connsiteX3" fmla="*/ 3355350 w 3389069"/>
                  <a:gd name="connsiteY3" fmla="*/ 703927 h 3527496"/>
                  <a:gd name="connsiteX4" fmla="*/ 3358012 w 3389069"/>
                  <a:gd name="connsiteY4" fmla="*/ 659433 h 3527496"/>
                  <a:gd name="connsiteX5" fmla="*/ 3389069 w 3389069"/>
                  <a:gd name="connsiteY5" fmla="*/ 660447 h 3527496"/>
                  <a:gd name="connsiteX6" fmla="*/ 3386280 w 3389069"/>
                  <a:gd name="connsiteY6" fmla="*/ 706716 h 3527496"/>
                  <a:gd name="connsiteX7" fmla="*/ 2147277 w 3389069"/>
                  <a:gd name="connsiteY7" fmla="*/ 40565 h 3527496"/>
                  <a:gd name="connsiteX8" fmla="*/ 2101895 w 3389069"/>
                  <a:gd name="connsiteY8" fmla="*/ 53241 h 3527496"/>
                  <a:gd name="connsiteX9" fmla="*/ 2093528 w 3389069"/>
                  <a:gd name="connsiteY9" fmla="*/ 23325 h 3527496"/>
                  <a:gd name="connsiteX10" fmla="*/ 2139544 w 3389069"/>
                  <a:gd name="connsiteY10" fmla="*/ 10648 h 3527496"/>
                  <a:gd name="connsiteX11" fmla="*/ 2184292 w 3389069"/>
                  <a:gd name="connsiteY11" fmla="*/ 0 h 3527496"/>
                  <a:gd name="connsiteX12" fmla="*/ 2191011 w 3389069"/>
                  <a:gd name="connsiteY12" fmla="*/ 30424 h 3527496"/>
                  <a:gd name="connsiteX13" fmla="*/ 2147277 w 3389069"/>
                  <a:gd name="connsiteY13" fmla="*/ 40818 h 3527496"/>
                  <a:gd name="connsiteX14" fmla="*/ 1736557 w 3389069"/>
                  <a:gd name="connsiteY14" fmla="*/ 1899070 h 3527496"/>
                  <a:gd name="connsiteX15" fmla="*/ 1690288 w 3389069"/>
                  <a:gd name="connsiteY15" fmla="*/ 1902239 h 3527496"/>
                  <a:gd name="connsiteX16" fmla="*/ 1688513 w 3389069"/>
                  <a:gd name="connsiteY16" fmla="*/ 1871182 h 3527496"/>
                  <a:gd name="connsiteX17" fmla="*/ 1734149 w 3389069"/>
                  <a:gd name="connsiteY17" fmla="*/ 1868013 h 3527496"/>
                  <a:gd name="connsiteX18" fmla="*/ 1780038 w 3389069"/>
                  <a:gd name="connsiteY18" fmla="*/ 1863830 h 3527496"/>
                  <a:gd name="connsiteX19" fmla="*/ 1783207 w 3389069"/>
                  <a:gd name="connsiteY19" fmla="*/ 1894887 h 3527496"/>
                  <a:gd name="connsiteX20" fmla="*/ 1736557 w 3389069"/>
                  <a:gd name="connsiteY20" fmla="*/ 1899324 h 3527496"/>
                  <a:gd name="connsiteX21" fmla="*/ 1466801 w 3389069"/>
                  <a:gd name="connsiteY21" fmla="*/ 3527497 h 3527496"/>
                  <a:gd name="connsiteX22" fmla="*/ 1427250 w 3389069"/>
                  <a:gd name="connsiteY22" fmla="*/ 3502144 h 3527496"/>
                  <a:gd name="connsiteX23" fmla="*/ 1387826 w 3389069"/>
                  <a:gd name="connsiteY23" fmla="*/ 3475269 h 3527496"/>
                  <a:gd name="connsiteX24" fmla="*/ 1405573 w 3389069"/>
                  <a:gd name="connsiteY24" fmla="*/ 3449916 h 3527496"/>
                  <a:gd name="connsiteX25" fmla="*/ 1444490 w 3389069"/>
                  <a:gd name="connsiteY25" fmla="*/ 3476284 h 3527496"/>
                  <a:gd name="connsiteX26" fmla="*/ 1483280 w 3389069"/>
                  <a:gd name="connsiteY26" fmla="*/ 3501637 h 3527496"/>
                  <a:gd name="connsiteX27" fmla="*/ 16099 w 3389069"/>
                  <a:gd name="connsiteY27" fmla="*/ 977107 h 3527496"/>
                  <a:gd name="connsiteX28" fmla="*/ 7099 w 3389069"/>
                  <a:gd name="connsiteY28" fmla="*/ 931218 h 3527496"/>
                  <a:gd name="connsiteX29" fmla="*/ 0 w 3389069"/>
                  <a:gd name="connsiteY29" fmla="*/ 885582 h 3527496"/>
                  <a:gd name="connsiteX30" fmla="*/ 30931 w 3389069"/>
                  <a:gd name="connsiteY30" fmla="*/ 881399 h 3527496"/>
                  <a:gd name="connsiteX31" fmla="*/ 37776 w 3389069"/>
                  <a:gd name="connsiteY31" fmla="*/ 925893 h 3527496"/>
                  <a:gd name="connsiteX32" fmla="*/ 46523 w 3389069"/>
                  <a:gd name="connsiteY32" fmla="*/ 970388 h 35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89069" h="3527496">
                    <a:moveTo>
                      <a:pt x="3386280" y="706716"/>
                    </a:moveTo>
                    <a:cubicBezTo>
                      <a:pt x="3385013" y="722308"/>
                      <a:pt x="3383111" y="738154"/>
                      <a:pt x="3380956" y="753746"/>
                    </a:cubicBezTo>
                    <a:lnTo>
                      <a:pt x="3350152" y="749436"/>
                    </a:lnTo>
                    <a:cubicBezTo>
                      <a:pt x="3352181" y="734351"/>
                      <a:pt x="3353955" y="719139"/>
                      <a:pt x="3355350" y="703927"/>
                    </a:cubicBezTo>
                    <a:cubicBezTo>
                      <a:pt x="3356744" y="688716"/>
                      <a:pt x="3357504" y="674264"/>
                      <a:pt x="3358012" y="659433"/>
                    </a:cubicBezTo>
                    <a:lnTo>
                      <a:pt x="3389069" y="660447"/>
                    </a:lnTo>
                    <a:cubicBezTo>
                      <a:pt x="3388689" y="676039"/>
                      <a:pt x="3387675" y="691631"/>
                      <a:pt x="3386280" y="706716"/>
                    </a:cubicBezTo>
                    <a:close/>
                    <a:moveTo>
                      <a:pt x="2147277" y="40565"/>
                    </a:moveTo>
                    <a:cubicBezTo>
                      <a:pt x="2132065" y="44495"/>
                      <a:pt x="2116980" y="48551"/>
                      <a:pt x="2101895" y="53241"/>
                    </a:cubicBezTo>
                    <a:lnTo>
                      <a:pt x="2093528" y="23325"/>
                    </a:lnTo>
                    <a:cubicBezTo>
                      <a:pt x="2108740" y="19015"/>
                      <a:pt x="2124079" y="14832"/>
                      <a:pt x="2139544" y="10648"/>
                    </a:cubicBezTo>
                    <a:cubicBezTo>
                      <a:pt x="2155009" y="6465"/>
                      <a:pt x="2169207" y="3423"/>
                      <a:pt x="2184292" y="0"/>
                    </a:cubicBezTo>
                    <a:lnTo>
                      <a:pt x="2191011" y="30424"/>
                    </a:lnTo>
                    <a:cubicBezTo>
                      <a:pt x="2176306" y="33720"/>
                      <a:pt x="2161474" y="37142"/>
                      <a:pt x="2147277" y="40818"/>
                    </a:cubicBezTo>
                    <a:close/>
                    <a:moveTo>
                      <a:pt x="1736557" y="1899070"/>
                    </a:moveTo>
                    <a:cubicBezTo>
                      <a:pt x="1721219" y="1900338"/>
                      <a:pt x="1705880" y="1901352"/>
                      <a:pt x="1690288" y="1902239"/>
                    </a:cubicBezTo>
                    <a:lnTo>
                      <a:pt x="1688513" y="1871182"/>
                    </a:lnTo>
                    <a:cubicBezTo>
                      <a:pt x="1703852" y="1870294"/>
                      <a:pt x="1719064" y="1869281"/>
                      <a:pt x="1734149" y="1868013"/>
                    </a:cubicBezTo>
                    <a:cubicBezTo>
                      <a:pt x="1749234" y="1866745"/>
                      <a:pt x="1764572" y="1865478"/>
                      <a:pt x="1780038" y="1863830"/>
                    </a:cubicBezTo>
                    <a:lnTo>
                      <a:pt x="1783207" y="1894887"/>
                    </a:lnTo>
                    <a:cubicBezTo>
                      <a:pt x="1767488" y="1896662"/>
                      <a:pt x="1751896" y="1898310"/>
                      <a:pt x="1736557" y="1899324"/>
                    </a:cubicBezTo>
                    <a:close/>
                    <a:moveTo>
                      <a:pt x="1466801" y="3527497"/>
                    </a:moveTo>
                    <a:cubicBezTo>
                      <a:pt x="1453490" y="3519130"/>
                      <a:pt x="1440434" y="3510637"/>
                      <a:pt x="1427250" y="3502144"/>
                    </a:cubicBezTo>
                    <a:cubicBezTo>
                      <a:pt x="1414066" y="3493650"/>
                      <a:pt x="1400756" y="3484270"/>
                      <a:pt x="1387826" y="3475269"/>
                    </a:cubicBezTo>
                    <a:lnTo>
                      <a:pt x="1405573" y="3449916"/>
                    </a:lnTo>
                    <a:cubicBezTo>
                      <a:pt x="1418250" y="3458790"/>
                      <a:pt x="1430926" y="3467537"/>
                      <a:pt x="1444490" y="3476284"/>
                    </a:cubicBezTo>
                    <a:cubicBezTo>
                      <a:pt x="1458054" y="3485031"/>
                      <a:pt x="1469843" y="3493270"/>
                      <a:pt x="1483280" y="3501637"/>
                    </a:cubicBezTo>
                    <a:close/>
                    <a:moveTo>
                      <a:pt x="16099" y="977107"/>
                    </a:moveTo>
                    <a:cubicBezTo>
                      <a:pt x="12677" y="962022"/>
                      <a:pt x="9634" y="946556"/>
                      <a:pt x="7099" y="931218"/>
                    </a:cubicBezTo>
                    <a:cubicBezTo>
                      <a:pt x="4564" y="915879"/>
                      <a:pt x="2155" y="900921"/>
                      <a:pt x="0" y="885582"/>
                    </a:cubicBezTo>
                    <a:lnTo>
                      <a:pt x="30931" y="881399"/>
                    </a:lnTo>
                    <a:cubicBezTo>
                      <a:pt x="32959" y="896357"/>
                      <a:pt x="35241" y="911315"/>
                      <a:pt x="37776" y="925893"/>
                    </a:cubicBezTo>
                    <a:cubicBezTo>
                      <a:pt x="40311" y="940471"/>
                      <a:pt x="43227" y="955810"/>
                      <a:pt x="46523" y="970388"/>
                    </a:cubicBezTo>
                    <a:close/>
                  </a:path>
                </a:pathLst>
              </a:custGeom>
              <a:solidFill>
                <a:srgbClr val="4AA9E2"/>
              </a:solidFill>
              <a:ln w="12672" cap="flat">
                <a:noFill/>
                <a:prstDash val="solid"/>
                <a:miter/>
              </a:ln>
            </p:spPr>
            <p:txBody>
              <a:bodyPr rtlCol="0" anchor="ctr"/>
              <a:lstStyle/>
              <a:p>
                <a:endParaRPr lang="nl-NL"/>
              </a:p>
            </p:txBody>
          </p:sp>
        </p:grpSp>
        <p:grpSp>
          <p:nvGrpSpPr>
            <p:cNvPr id="57" name="Groep 56">
              <a:extLst>
                <a:ext uri="{FF2B5EF4-FFF2-40B4-BE49-F238E27FC236}">
                  <a16:creationId xmlns:a16="http://schemas.microsoft.com/office/drawing/2014/main" id="{72B12607-C754-449D-AB8A-603615B48742}"/>
                </a:ext>
              </a:extLst>
            </p:cNvPr>
            <p:cNvGrpSpPr/>
            <p:nvPr/>
          </p:nvGrpSpPr>
          <p:grpSpPr>
            <a:xfrm>
              <a:off x="6530312" y="4869674"/>
              <a:ext cx="2089988" cy="1984775"/>
              <a:chOff x="6530312" y="4869674"/>
              <a:chExt cx="2089988" cy="1984775"/>
            </a:xfrm>
          </p:grpSpPr>
          <p:sp>
            <p:nvSpPr>
              <p:cNvPr id="31" name="Vrije vorm: vorm 30">
                <a:extLst>
                  <a:ext uri="{FF2B5EF4-FFF2-40B4-BE49-F238E27FC236}">
                    <a16:creationId xmlns:a16="http://schemas.microsoft.com/office/drawing/2014/main" id="{3C34D091-30A4-4F75-88E2-6ED0C7124640}"/>
                  </a:ext>
                </a:extLst>
              </p:cNvPr>
              <p:cNvSpPr/>
              <p:nvPr/>
            </p:nvSpPr>
            <p:spPr>
              <a:xfrm>
                <a:off x="6530312" y="4869674"/>
                <a:ext cx="1167000" cy="193709"/>
              </a:xfrm>
              <a:custGeom>
                <a:avLst/>
                <a:gdLst>
                  <a:gd name="connsiteX0" fmla="*/ 1154958 w 1167000"/>
                  <a:gd name="connsiteY0" fmla="*/ 193710 h 193709"/>
                  <a:gd name="connsiteX1" fmla="*/ 1068758 w 1167000"/>
                  <a:gd name="connsiteY1" fmla="*/ 160244 h 193709"/>
                  <a:gd name="connsiteX2" fmla="*/ 1079406 w 1167000"/>
                  <a:gd name="connsiteY2" fmla="*/ 130834 h 193709"/>
                  <a:gd name="connsiteX3" fmla="*/ 1167001 w 1167000"/>
                  <a:gd name="connsiteY3" fmla="*/ 165061 h 193709"/>
                  <a:gd name="connsiteX4" fmla="*/ 1010572 w 1167000"/>
                  <a:gd name="connsiteY4" fmla="*/ 140215 h 193709"/>
                  <a:gd name="connsiteX5" fmla="*/ 921837 w 1167000"/>
                  <a:gd name="connsiteY5" fmla="*/ 113721 h 193709"/>
                  <a:gd name="connsiteX6" fmla="*/ 930077 w 1167000"/>
                  <a:gd name="connsiteY6" fmla="*/ 83677 h 193709"/>
                  <a:gd name="connsiteX7" fmla="*/ 1020080 w 1167000"/>
                  <a:gd name="connsiteY7" fmla="*/ 110552 h 193709"/>
                  <a:gd name="connsiteX8" fmla="*/ 862257 w 1167000"/>
                  <a:gd name="connsiteY8" fmla="*/ 98255 h 193709"/>
                  <a:gd name="connsiteX9" fmla="*/ 771873 w 1167000"/>
                  <a:gd name="connsiteY9" fmla="*/ 78480 h 193709"/>
                  <a:gd name="connsiteX10" fmla="*/ 777831 w 1167000"/>
                  <a:gd name="connsiteY10" fmla="*/ 47930 h 193709"/>
                  <a:gd name="connsiteX11" fmla="*/ 869609 w 1167000"/>
                  <a:gd name="connsiteY11" fmla="*/ 68085 h 193709"/>
                  <a:gd name="connsiteX12" fmla="*/ 711153 w 1167000"/>
                  <a:gd name="connsiteY12" fmla="*/ 67452 h 193709"/>
                  <a:gd name="connsiteX13" fmla="*/ 619502 w 1167000"/>
                  <a:gd name="connsiteY13" fmla="*/ 53888 h 193709"/>
                  <a:gd name="connsiteX14" fmla="*/ 623431 w 1167000"/>
                  <a:gd name="connsiteY14" fmla="*/ 23084 h 193709"/>
                  <a:gd name="connsiteX15" fmla="*/ 716350 w 1167000"/>
                  <a:gd name="connsiteY15" fmla="*/ 36774 h 193709"/>
                  <a:gd name="connsiteX16" fmla="*/ 558147 w 1167000"/>
                  <a:gd name="connsiteY16" fmla="*/ 46789 h 193709"/>
                  <a:gd name="connsiteX17" fmla="*/ 465735 w 1167000"/>
                  <a:gd name="connsiteY17" fmla="*/ 38802 h 193709"/>
                  <a:gd name="connsiteX18" fmla="*/ 467890 w 1167000"/>
                  <a:gd name="connsiteY18" fmla="*/ 7745 h 193709"/>
                  <a:gd name="connsiteX19" fmla="*/ 561316 w 1167000"/>
                  <a:gd name="connsiteY19" fmla="*/ 15858 h 193709"/>
                  <a:gd name="connsiteX20" fmla="*/ 403747 w 1167000"/>
                  <a:gd name="connsiteY20" fmla="*/ 35127 h 193709"/>
                  <a:gd name="connsiteX21" fmla="*/ 310955 w 1167000"/>
                  <a:gd name="connsiteY21" fmla="*/ 31831 h 193709"/>
                  <a:gd name="connsiteX22" fmla="*/ 310955 w 1167000"/>
                  <a:gd name="connsiteY22" fmla="*/ 773 h 193709"/>
                  <a:gd name="connsiteX23" fmla="*/ 404634 w 1167000"/>
                  <a:gd name="connsiteY23" fmla="*/ 4069 h 193709"/>
                  <a:gd name="connsiteX24" fmla="*/ 249093 w 1167000"/>
                  <a:gd name="connsiteY24" fmla="*/ 31070 h 193709"/>
                  <a:gd name="connsiteX25" fmla="*/ 156174 w 1167000"/>
                  <a:gd name="connsiteY25" fmla="*/ 31831 h 193709"/>
                  <a:gd name="connsiteX26" fmla="*/ 156174 w 1167000"/>
                  <a:gd name="connsiteY26" fmla="*/ 773 h 193709"/>
                  <a:gd name="connsiteX27" fmla="*/ 249854 w 1167000"/>
                  <a:gd name="connsiteY27" fmla="*/ 12 h 193709"/>
                  <a:gd name="connsiteX28" fmla="*/ 94186 w 1167000"/>
                  <a:gd name="connsiteY28" fmla="*/ 33479 h 193709"/>
                  <a:gd name="connsiteX29" fmla="*/ 30804 w 1167000"/>
                  <a:gd name="connsiteY29" fmla="*/ 36014 h 193709"/>
                  <a:gd name="connsiteX30" fmla="*/ 1648 w 1167000"/>
                  <a:gd name="connsiteY30" fmla="*/ 37408 h 193709"/>
                  <a:gd name="connsiteX31" fmla="*/ 0 w 1167000"/>
                  <a:gd name="connsiteY31" fmla="*/ 6351 h 193709"/>
                  <a:gd name="connsiteX32" fmla="*/ 29283 w 1167000"/>
                  <a:gd name="connsiteY32" fmla="*/ 4956 h 193709"/>
                  <a:gd name="connsiteX33" fmla="*/ 93553 w 1167000"/>
                  <a:gd name="connsiteY33" fmla="*/ 2421 h 19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7000" h="193709">
                    <a:moveTo>
                      <a:pt x="1154958" y="193710"/>
                    </a:moveTo>
                    <a:cubicBezTo>
                      <a:pt x="1126690" y="181921"/>
                      <a:pt x="1097787" y="170638"/>
                      <a:pt x="1068758" y="160244"/>
                    </a:cubicBezTo>
                    <a:lnTo>
                      <a:pt x="1079406" y="130834"/>
                    </a:lnTo>
                    <a:cubicBezTo>
                      <a:pt x="1108815" y="141482"/>
                      <a:pt x="1138352" y="153018"/>
                      <a:pt x="1167001" y="165061"/>
                    </a:cubicBezTo>
                    <a:close/>
                    <a:moveTo>
                      <a:pt x="1010572" y="140215"/>
                    </a:moveTo>
                    <a:cubicBezTo>
                      <a:pt x="981543" y="130707"/>
                      <a:pt x="951753" y="121834"/>
                      <a:pt x="921837" y="113721"/>
                    </a:cubicBezTo>
                    <a:lnTo>
                      <a:pt x="930077" y="83677"/>
                    </a:lnTo>
                    <a:cubicBezTo>
                      <a:pt x="960373" y="91917"/>
                      <a:pt x="990670" y="101044"/>
                      <a:pt x="1020080" y="110552"/>
                    </a:cubicBezTo>
                    <a:close/>
                    <a:moveTo>
                      <a:pt x="862257" y="98255"/>
                    </a:moveTo>
                    <a:cubicBezTo>
                      <a:pt x="832594" y="91157"/>
                      <a:pt x="802170" y="84438"/>
                      <a:pt x="771873" y="78480"/>
                    </a:cubicBezTo>
                    <a:lnTo>
                      <a:pt x="777831" y="47930"/>
                    </a:lnTo>
                    <a:cubicBezTo>
                      <a:pt x="808635" y="54014"/>
                      <a:pt x="839566" y="60606"/>
                      <a:pt x="869609" y="68085"/>
                    </a:cubicBezTo>
                    <a:close/>
                    <a:moveTo>
                      <a:pt x="711153" y="67452"/>
                    </a:moveTo>
                    <a:cubicBezTo>
                      <a:pt x="681109" y="62508"/>
                      <a:pt x="650306" y="57944"/>
                      <a:pt x="619502" y="53888"/>
                    </a:cubicBezTo>
                    <a:lnTo>
                      <a:pt x="623431" y="23084"/>
                    </a:lnTo>
                    <a:cubicBezTo>
                      <a:pt x="654615" y="27013"/>
                      <a:pt x="685927" y="31704"/>
                      <a:pt x="716350" y="36774"/>
                    </a:cubicBezTo>
                    <a:close/>
                    <a:moveTo>
                      <a:pt x="558147" y="46789"/>
                    </a:moveTo>
                    <a:cubicBezTo>
                      <a:pt x="527977" y="43747"/>
                      <a:pt x="496919" y="40958"/>
                      <a:pt x="465735" y="38802"/>
                    </a:cubicBezTo>
                    <a:lnTo>
                      <a:pt x="467890" y="7745"/>
                    </a:lnTo>
                    <a:cubicBezTo>
                      <a:pt x="499328" y="9900"/>
                      <a:pt x="531273" y="12689"/>
                      <a:pt x="561316" y="15858"/>
                    </a:cubicBezTo>
                    <a:close/>
                    <a:moveTo>
                      <a:pt x="403747" y="35127"/>
                    </a:moveTo>
                    <a:cubicBezTo>
                      <a:pt x="373704" y="33605"/>
                      <a:pt x="342392" y="32591"/>
                      <a:pt x="310955" y="31831"/>
                    </a:cubicBezTo>
                    <a:lnTo>
                      <a:pt x="310955" y="773"/>
                    </a:lnTo>
                    <a:cubicBezTo>
                      <a:pt x="342773" y="1407"/>
                      <a:pt x="374337" y="2548"/>
                      <a:pt x="404634" y="4069"/>
                    </a:cubicBezTo>
                    <a:close/>
                    <a:moveTo>
                      <a:pt x="249093" y="31070"/>
                    </a:moveTo>
                    <a:cubicBezTo>
                      <a:pt x="218923" y="31070"/>
                      <a:pt x="187612" y="31070"/>
                      <a:pt x="156174" y="31831"/>
                    </a:cubicBezTo>
                    <a:lnTo>
                      <a:pt x="156174" y="773"/>
                    </a:lnTo>
                    <a:cubicBezTo>
                      <a:pt x="187865" y="773"/>
                      <a:pt x="219557" y="-114"/>
                      <a:pt x="249854" y="12"/>
                    </a:cubicBezTo>
                    <a:close/>
                    <a:moveTo>
                      <a:pt x="94186" y="33479"/>
                    </a:moveTo>
                    <a:cubicBezTo>
                      <a:pt x="72890" y="34239"/>
                      <a:pt x="51720" y="35000"/>
                      <a:pt x="30804" y="36014"/>
                    </a:cubicBezTo>
                    <a:lnTo>
                      <a:pt x="1648" y="37408"/>
                    </a:lnTo>
                    <a:lnTo>
                      <a:pt x="0" y="6351"/>
                    </a:lnTo>
                    <a:lnTo>
                      <a:pt x="29283" y="4956"/>
                    </a:lnTo>
                    <a:cubicBezTo>
                      <a:pt x="50706" y="3942"/>
                      <a:pt x="72129" y="3055"/>
                      <a:pt x="93553" y="2421"/>
                    </a:cubicBezTo>
                    <a:close/>
                  </a:path>
                </a:pathLst>
              </a:custGeom>
              <a:solidFill>
                <a:srgbClr val="4AA9E2"/>
              </a:solidFill>
              <a:ln w="12672"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3D6F3418-AE97-49AD-985B-0086665BDA56}"/>
                  </a:ext>
                </a:extLst>
              </p:cNvPr>
              <p:cNvSpPr/>
              <p:nvPr/>
            </p:nvSpPr>
            <p:spPr>
              <a:xfrm>
                <a:off x="7880742" y="5131964"/>
                <a:ext cx="739558" cy="1644905"/>
              </a:xfrm>
              <a:custGeom>
                <a:avLst/>
                <a:gdLst>
                  <a:gd name="connsiteX0" fmla="*/ 736633 w 739558"/>
                  <a:gd name="connsiteY0" fmla="*/ 1081815 h 1644905"/>
                  <a:gd name="connsiteX1" fmla="*/ 705576 w 739558"/>
                  <a:gd name="connsiteY1" fmla="*/ 1079153 h 1644905"/>
                  <a:gd name="connsiteX2" fmla="*/ 707984 w 739558"/>
                  <a:gd name="connsiteY2" fmla="*/ 986868 h 1644905"/>
                  <a:gd name="connsiteX3" fmla="*/ 739041 w 739558"/>
                  <a:gd name="connsiteY3" fmla="*/ 985853 h 1644905"/>
                  <a:gd name="connsiteX4" fmla="*/ 736633 w 739558"/>
                  <a:gd name="connsiteY4" fmla="*/ 1081815 h 1644905"/>
                  <a:gd name="connsiteX5" fmla="*/ 703167 w 739558"/>
                  <a:gd name="connsiteY5" fmla="*/ 925386 h 1644905"/>
                  <a:gd name="connsiteX6" fmla="*/ 686941 w 739558"/>
                  <a:gd name="connsiteY6" fmla="*/ 834496 h 1644905"/>
                  <a:gd name="connsiteX7" fmla="*/ 717238 w 739558"/>
                  <a:gd name="connsiteY7" fmla="*/ 827270 h 1644905"/>
                  <a:gd name="connsiteX8" fmla="*/ 734098 w 739558"/>
                  <a:gd name="connsiteY8" fmla="*/ 921710 h 1644905"/>
                  <a:gd name="connsiteX9" fmla="*/ 705956 w 739558"/>
                  <a:gd name="connsiteY9" fmla="*/ 1239130 h 1644905"/>
                  <a:gd name="connsiteX10" fmla="*/ 676166 w 739558"/>
                  <a:gd name="connsiteY10" fmla="*/ 1230130 h 1644905"/>
                  <a:gd name="connsiteX11" fmla="*/ 697463 w 739558"/>
                  <a:gd name="connsiteY11" fmla="*/ 1140380 h 1644905"/>
                  <a:gd name="connsiteX12" fmla="*/ 728140 w 739558"/>
                  <a:gd name="connsiteY12" fmla="*/ 1145704 h 1644905"/>
                  <a:gd name="connsiteX13" fmla="*/ 705956 w 739558"/>
                  <a:gd name="connsiteY13" fmla="*/ 1239130 h 1644905"/>
                  <a:gd name="connsiteX14" fmla="*/ 670335 w 739558"/>
                  <a:gd name="connsiteY14" fmla="*/ 775296 h 1644905"/>
                  <a:gd name="connsiteX15" fmla="*/ 637883 w 739558"/>
                  <a:gd name="connsiteY15" fmla="*/ 688462 h 1644905"/>
                  <a:gd name="connsiteX16" fmla="*/ 666532 w 739558"/>
                  <a:gd name="connsiteY16" fmla="*/ 675786 h 1644905"/>
                  <a:gd name="connsiteX17" fmla="*/ 700124 w 739558"/>
                  <a:gd name="connsiteY17" fmla="*/ 765536 h 1644905"/>
                  <a:gd name="connsiteX18" fmla="*/ 644982 w 739558"/>
                  <a:gd name="connsiteY18" fmla="*/ 1387699 h 1644905"/>
                  <a:gd name="connsiteX19" fmla="*/ 617347 w 739558"/>
                  <a:gd name="connsiteY19" fmla="*/ 1373375 h 1644905"/>
                  <a:gd name="connsiteX20" fmla="*/ 655377 w 739558"/>
                  <a:gd name="connsiteY20" fmla="*/ 1289076 h 1644905"/>
                  <a:gd name="connsiteX21" fmla="*/ 684405 w 739558"/>
                  <a:gd name="connsiteY21" fmla="*/ 1300485 h 1644905"/>
                  <a:gd name="connsiteX22" fmla="*/ 645362 w 739558"/>
                  <a:gd name="connsiteY22" fmla="*/ 1387192 h 1644905"/>
                  <a:gd name="connsiteX23" fmla="*/ 611136 w 739558"/>
                  <a:gd name="connsiteY23" fmla="*/ 632305 h 1644905"/>
                  <a:gd name="connsiteX24" fmla="*/ 565500 w 739558"/>
                  <a:gd name="connsiteY24" fmla="*/ 551302 h 1644905"/>
                  <a:gd name="connsiteX25" fmla="*/ 591994 w 739558"/>
                  <a:gd name="connsiteY25" fmla="*/ 534950 h 1644905"/>
                  <a:gd name="connsiteX26" fmla="*/ 638897 w 739558"/>
                  <a:gd name="connsiteY26" fmla="*/ 618108 h 1644905"/>
                  <a:gd name="connsiteX27" fmla="*/ 560429 w 739558"/>
                  <a:gd name="connsiteY27" fmla="*/ 1523084 h 1644905"/>
                  <a:gd name="connsiteX28" fmla="*/ 535076 w 739558"/>
                  <a:gd name="connsiteY28" fmla="*/ 1504703 h 1644905"/>
                  <a:gd name="connsiteX29" fmla="*/ 586796 w 739558"/>
                  <a:gd name="connsiteY29" fmla="*/ 1427504 h 1644905"/>
                  <a:gd name="connsiteX30" fmla="*/ 613417 w 739558"/>
                  <a:gd name="connsiteY30" fmla="*/ 1443602 h 1644905"/>
                  <a:gd name="connsiteX31" fmla="*/ 560936 w 739558"/>
                  <a:gd name="connsiteY31" fmla="*/ 1523211 h 1644905"/>
                  <a:gd name="connsiteX32" fmla="*/ 531147 w 739558"/>
                  <a:gd name="connsiteY32" fmla="*/ 499202 h 1644905"/>
                  <a:gd name="connsiteX33" fmla="*/ 475370 w 739558"/>
                  <a:gd name="connsiteY33" fmla="*/ 424790 h 1644905"/>
                  <a:gd name="connsiteX34" fmla="*/ 499582 w 739558"/>
                  <a:gd name="connsiteY34" fmla="*/ 405142 h 1644905"/>
                  <a:gd name="connsiteX35" fmla="*/ 556753 w 739558"/>
                  <a:gd name="connsiteY35" fmla="*/ 481201 h 1644905"/>
                  <a:gd name="connsiteX36" fmla="*/ 458003 w 739558"/>
                  <a:gd name="connsiteY36" fmla="*/ 1644906 h 1644905"/>
                  <a:gd name="connsiteX37" fmla="*/ 435439 w 739558"/>
                  <a:gd name="connsiteY37" fmla="*/ 1623482 h 1644905"/>
                  <a:gd name="connsiteX38" fmla="*/ 497047 w 739558"/>
                  <a:gd name="connsiteY38" fmla="*/ 1553761 h 1644905"/>
                  <a:gd name="connsiteX39" fmla="*/ 521132 w 739558"/>
                  <a:gd name="connsiteY39" fmla="*/ 1573537 h 1644905"/>
                  <a:gd name="connsiteX40" fmla="*/ 458510 w 739558"/>
                  <a:gd name="connsiteY40" fmla="*/ 1644399 h 1644905"/>
                  <a:gd name="connsiteX41" fmla="*/ 435058 w 739558"/>
                  <a:gd name="connsiteY41" fmla="*/ 377254 h 1644905"/>
                  <a:gd name="connsiteX42" fmla="*/ 371676 w 739558"/>
                  <a:gd name="connsiteY42" fmla="*/ 309181 h 1644905"/>
                  <a:gd name="connsiteX43" fmla="*/ 393606 w 739558"/>
                  <a:gd name="connsiteY43" fmla="*/ 287250 h 1644905"/>
                  <a:gd name="connsiteX44" fmla="*/ 458890 w 739558"/>
                  <a:gd name="connsiteY44" fmla="*/ 356591 h 1644905"/>
                  <a:gd name="connsiteX45" fmla="*/ 326041 w 739558"/>
                  <a:gd name="connsiteY45" fmla="*/ 265827 h 1644905"/>
                  <a:gd name="connsiteX46" fmla="*/ 255685 w 739558"/>
                  <a:gd name="connsiteY46" fmla="*/ 204472 h 1644905"/>
                  <a:gd name="connsiteX47" fmla="*/ 275461 w 739558"/>
                  <a:gd name="connsiteY47" fmla="*/ 180387 h 1644905"/>
                  <a:gd name="connsiteX48" fmla="*/ 347083 w 739558"/>
                  <a:gd name="connsiteY48" fmla="*/ 243009 h 1644905"/>
                  <a:gd name="connsiteX49" fmla="*/ 206881 w 739558"/>
                  <a:gd name="connsiteY49" fmla="*/ 164795 h 1644905"/>
                  <a:gd name="connsiteX50" fmla="*/ 130822 w 739558"/>
                  <a:gd name="connsiteY50" fmla="*/ 109906 h 1644905"/>
                  <a:gd name="connsiteX51" fmla="*/ 148442 w 739558"/>
                  <a:gd name="connsiteY51" fmla="*/ 84553 h 1644905"/>
                  <a:gd name="connsiteX52" fmla="*/ 225389 w 739558"/>
                  <a:gd name="connsiteY52" fmla="*/ 140329 h 1644905"/>
                  <a:gd name="connsiteX53" fmla="*/ 80116 w 739558"/>
                  <a:gd name="connsiteY53" fmla="*/ 75299 h 1644905"/>
                  <a:gd name="connsiteX54" fmla="*/ 0 w 739558"/>
                  <a:gd name="connsiteY54" fmla="*/ 27128 h 1644905"/>
                  <a:gd name="connsiteX55" fmla="*/ 15466 w 739558"/>
                  <a:gd name="connsiteY55" fmla="*/ 0 h 1644905"/>
                  <a:gd name="connsiteX56" fmla="*/ 96849 w 739558"/>
                  <a:gd name="connsiteY56" fmla="*/ 49058 h 164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39558" h="1644905">
                    <a:moveTo>
                      <a:pt x="736633" y="1081815"/>
                    </a:moveTo>
                    <a:lnTo>
                      <a:pt x="705576" y="1079153"/>
                    </a:lnTo>
                    <a:cubicBezTo>
                      <a:pt x="708288" y="1048475"/>
                      <a:pt x="709087" y="1017646"/>
                      <a:pt x="707984" y="986868"/>
                    </a:cubicBezTo>
                    <a:lnTo>
                      <a:pt x="739041" y="985853"/>
                    </a:lnTo>
                    <a:cubicBezTo>
                      <a:pt x="740208" y="1017862"/>
                      <a:pt x="739396" y="1049908"/>
                      <a:pt x="736633" y="1081815"/>
                    </a:cubicBezTo>
                    <a:close/>
                    <a:moveTo>
                      <a:pt x="703167" y="925386"/>
                    </a:moveTo>
                    <a:cubicBezTo>
                      <a:pt x="699542" y="894798"/>
                      <a:pt x="694129" y="864450"/>
                      <a:pt x="686941" y="834496"/>
                    </a:cubicBezTo>
                    <a:lnTo>
                      <a:pt x="717238" y="827270"/>
                    </a:lnTo>
                    <a:cubicBezTo>
                      <a:pt x="724692" y="858391"/>
                      <a:pt x="730320" y="889930"/>
                      <a:pt x="734098" y="921710"/>
                    </a:cubicBezTo>
                    <a:close/>
                    <a:moveTo>
                      <a:pt x="705956" y="1239130"/>
                    </a:moveTo>
                    <a:lnTo>
                      <a:pt x="676166" y="1230130"/>
                    </a:lnTo>
                    <a:cubicBezTo>
                      <a:pt x="685116" y="1200683"/>
                      <a:pt x="692227" y="1170715"/>
                      <a:pt x="697463" y="1140380"/>
                    </a:cubicBezTo>
                    <a:lnTo>
                      <a:pt x="728140" y="1145704"/>
                    </a:lnTo>
                    <a:cubicBezTo>
                      <a:pt x="722714" y="1177282"/>
                      <a:pt x="715311" y="1208491"/>
                      <a:pt x="705956" y="1239130"/>
                    </a:cubicBezTo>
                    <a:close/>
                    <a:moveTo>
                      <a:pt x="670335" y="775296"/>
                    </a:moveTo>
                    <a:cubicBezTo>
                      <a:pt x="660992" y="745823"/>
                      <a:pt x="650166" y="716845"/>
                      <a:pt x="637883" y="688462"/>
                    </a:cubicBezTo>
                    <a:lnTo>
                      <a:pt x="666532" y="675786"/>
                    </a:lnTo>
                    <a:cubicBezTo>
                      <a:pt x="679208" y="705449"/>
                      <a:pt x="690617" y="735619"/>
                      <a:pt x="700124" y="765536"/>
                    </a:cubicBezTo>
                    <a:close/>
                    <a:moveTo>
                      <a:pt x="644982" y="1387699"/>
                    </a:moveTo>
                    <a:lnTo>
                      <a:pt x="617347" y="1373375"/>
                    </a:lnTo>
                    <a:cubicBezTo>
                      <a:pt x="631545" y="1345993"/>
                      <a:pt x="644247" y="1317851"/>
                      <a:pt x="655377" y="1289076"/>
                    </a:cubicBezTo>
                    <a:lnTo>
                      <a:pt x="684405" y="1300485"/>
                    </a:lnTo>
                    <a:cubicBezTo>
                      <a:pt x="672946" y="1330059"/>
                      <a:pt x="659914" y="1359012"/>
                      <a:pt x="645362" y="1387192"/>
                    </a:cubicBezTo>
                    <a:close/>
                    <a:moveTo>
                      <a:pt x="611136" y="632305"/>
                    </a:moveTo>
                    <a:cubicBezTo>
                      <a:pt x="597318" y="605177"/>
                      <a:pt x="581980" y="578050"/>
                      <a:pt x="565500" y="551302"/>
                    </a:cubicBezTo>
                    <a:lnTo>
                      <a:pt x="591994" y="534950"/>
                    </a:lnTo>
                    <a:cubicBezTo>
                      <a:pt x="608980" y="562331"/>
                      <a:pt x="624700" y="590346"/>
                      <a:pt x="638897" y="618108"/>
                    </a:cubicBezTo>
                    <a:close/>
                    <a:moveTo>
                      <a:pt x="560429" y="1523084"/>
                    </a:moveTo>
                    <a:lnTo>
                      <a:pt x="535076" y="1504703"/>
                    </a:lnTo>
                    <a:cubicBezTo>
                      <a:pt x="553837" y="1479350"/>
                      <a:pt x="571204" y="1453237"/>
                      <a:pt x="586796" y="1427504"/>
                    </a:cubicBezTo>
                    <a:lnTo>
                      <a:pt x="613417" y="1443602"/>
                    </a:lnTo>
                    <a:cubicBezTo>
                      <a:pt x="597952" y="1469717"/>
                      <a:pt x="580078" y="1496464"/>
                      <a:pt x="560936" y="1523211"/>
                    </a:cubicBezTo>
                    <a:close/>
                    <a:moveTo>
                      <a:pt x="531147" y="499202"/>
                    </a:moveTo>
                    <a:cubicBezTo>
                      <a:pt x="513906" y="473849"/>
                      <a:pt x="495018" y="449256"/>
                      <a:pt x="475370" y="424790"/>
                    </a:cubicBezTo>
                    <a:lnTo>
                      <a:pt x="499582" y="405142"/>
                    </a:lnTo>
                    <a:cubicBezTo>
                      <a:pt x="519738" y="430495"/>
                      <a:pt x="539006" y="455848"/>
                      <a:pt x="556753" y="481201"/>
                    </a:cubicBezTo>
                    <a:close/>
                    <a:moveTo>
                      <a:pt x="458003" y="1644906"/>
                    </a:moveTo>
                    <a:lnTo>
                      <a:pt x="435439" y="1623482"/>
                    </a:lnTo>
                    <a:cubicBezTo>
                      <a:pt x="457115" y="1600665"/>
                      <a:pt x="477905" y="1577213"/>
                      <a:pt x="497047" y="1553761"/>
                    </a:cubicBezTo>
                    <a:lnTo>
                      <a:pt x="521132" y="1573537"/>
                    </a:lnTo>
                    <a:cubicBezTo>
                      <a:pt x="501991" y="1596989"/>
                      <a:pt x="480821" y="1620948"/>
                      <a:pt x="458510" y="1644399"/>
                    </a:cubicBezTo>
                    <a:close/>
                    <a:moveTo>
                      <a:pt x="435058" y="377254"/>
                    </a:moveTo>
                    <a:cubicBezTo>
                      <a:pt x="414776" y="354309"/>
                      <a:pt x="393353" y="331365"/>
                      <a:pt x="371676" y="309181"/>
                    </a:cubicBezTo>
                    <a:lnTo>
                      <a:pt x="393606" y="287250"/>
                    </a:lnTo>
                    <a:cubicBezTo>
                      <a:pt x="416297" y="309814"/>
                      <a:pt x="438228" y="333139"/>
                      <a:pt x="458890" y="356591"/>
                    </a:cubicBezTo>
                    <a:close/>
                    <a:moveTo>
                      <a:pt x="326041" y="265827"/>
                    </a:moveTo>
                    <a:cubicBezTo>
                      <a:pt x="303476" y="245037"/>
                      <a:pt x="279771" y="224375"/>
                      <a:pt x="255685" y="204472"/>
                    </a:cubicBezTo>
                    <a:lnTo>
                      <a:pt x="275461" y="180387"/>
                    </a:lnTo>
                    <a:cubicBezTo>
                      <a:pt x="300053" y="200670"/>
                      <a:pt x="324139" y="221712"/>
                      <a:pt x="347083" y="243009"/>
                    </a:cubicBezTo>
                    <a:close/>
                    <a:moveTo>
                      <a:pt x="206881" y="164795"/>
                    </a:moveTo>
                    <a:cubicBezTo>
                      <a:pt x="182415" y="146033"/>
                      <a:pt x="157062" y="127526"/>
                      <a:pt x="130822" y="109906"/>
                    </a:cubicBezTo>
                    <a:lnTo>
                      <a:pt x="148442" y="84553"/>
                    </a:lnTo>
                    <a:cubicBezTo>
                      <a:pt x="174556" y="102427"/>
                      <a:pt x="200543" y="121314"/>
                      <a:pt x="225389" y="140329"/>
                    </a:cubicBezTo>
                    <a:close/>
                    <a:moveTo>
                      <a:pt x="80116" y="75299"/>
                    </a:moveTo>
                    <a:cubicBezTo>
                      <a:pt x="53875" y="58692"/>
                      <a:pt x="27001" y="42466"/>
                      <a:pt x="0" y="27128"/>
                    </a:cubicBezTo>
                    <a:lnTo>
                      <a:pt x="15466" y="0"/>
                    </a:lnTo>
                    <a:cubicBezTo>
                      <a:pt x="42847" y="15592"/>
                      <a:pt x="70228" y="32072"/>
                      <a:pt x="96849" y="49058"/>
                    </a:cubicBezTo>
                    <a:close/>
                  </a:path>
                </a:pathLst>
              </a:custGeom>
              <a:solidFill>
                <a:srgbClr val="4AA9E2"/>
              </a:solidFill>
              <a:ln w="12672" cap="flat">
                <a:noFill/>
                <a:prstDash val="solid"/>
                <a:miter/>
              </a:ln>
            </p:spPr>
            <p:txBody>
              <a:bodyPr rtlCol="0" anchor="ctr"/>
              <a:lstStyle/>
              <a:p>
                <a:endParaRPr lang="nl-NL"/>
              </a:p>
            </p:txBody>
          </p:sp>
          <p:sp>
            <p:nvSpPr>
              <p:cNvPr id="36" name="Vrije vorm: vorm 35">
                <a:extLst>
                  <a:ext uri="{FF2B5EF4-FFF2-40B4-BE49-F238E27FC236}">
                    <a16:creationId xmlns:a16="http://schemas.microsoft.com/office/drawing/2014/main" id="{58EFD9DB-8562-4C26-A625-D2947943D647}"/>
                  </a:ext>
                </a:extLst>
              </p:cNvPr>
              <p:cNvSpPr/>
              <p:nvPr/>
            </p:nvSpPr>
            <p:spPr>
              <a:xfrm>
                <a:off x="7741807" y="5059961"/>
                <a:ext cx="552570" cy="1794488"/>
              </a:xfrm>
              <a:custGeom>
                <a:avLst/>
                <a:gdLst>
                  <a:gd name="connsiteX0" fmla="*/ 517837 w 552570"/>
                  <a:gd name="connsiteY0" fmla="*/ 1794489 h 1794488"/>
                  <a:gd name="connsiteX1" fmla="*/ 496793 w 552570"/>
                  <a:gd name="connsiteY1" fmla="*/ 1771418 h 1794488"/>
                  <a:gd name="connsiteX2" fmla="*/ 530893 w 552570"/>
                  <a:gd name="connsiteY2" fmla="*/ 1739473 h 1794488"/>
                  <a:gd name="connsiteX3" fmla="*/ 552570 w 552570"/>
                  <a:gd name="connsiteY3" fmla="*/ 1761911 h 1794488"/>
                  <a:gd name="connsiteX4" fmla="*/ 517837 w 552570"/>
                  <a:gd name="connsiteY4" fmla="*/ 1794489 h 1794488"/>
                  <a:gd name="connsiteX5" fmla="*/ 83412 w 552570"/>
                  <a:gd name="connsiteY5" fmla="*/ 69214 h 1794488"/>
                  <a:gd name="connsiteX6" fmla="*/ 41706 w 552570"/>
                  <a:gd name="connsiteY6" fmla="*/ 48044 h 1794488"/>
                  <a:gd name="connsiteX7" fmla="*/ 0 w 552570"/>
                  <a:gd name="connsiteY7" fmla="*/ 28269 h 1794488"/>
                  <a:gd name="connsiteX8" fmla="*/ 12677 w 552570"/>
                  <a:gd name="connsiteY8" fmla="*/ 0 h 1794488"/>
                  <a:gd name="connsiteX9" fmla="*/ 55143 w 552570"/>
                  <a:gd name="connsiteY9" fmla="*/ 20156 h 1794488"/>
                  <a:gd name="connsiteX10" fmla="*/ 97609 w 552570"/>
                  <a:gd name="connsiteY10" fmla="*/ 41579 h 179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570" h="1794488">
                    <a:moveTo>
                      <a:pt x="517837" y="1794489"/>
                    </a:moveTo>
                    <a:lnTo>
                      <a:pt x="496793" y="1771418"/>
                    </a:lnTo>
                    <a:cubicBezTo>
                      <a:pt x="508329" y="1760896"/>
                      <a:pt x="519864" y="1750248"/>
                      <a:pt x="530893" y="1739473"/>
                    </a:cubicBezTo>
                    <a:lnTo>
                      <a:pt x="552570" y="1761911"/>
                    </a:lnTo>
                    <a:cubicBezTo>
                      <a:pt x="541288" y="1772685"/>
                      <a:pt x="529626" y="1783714"/>
                      <a:pt x="517837" y="1794489"/>
                    </a:cubicBezTo>
                    <a:close/>
                    <a:moveTo>
                      <a:pt x="83412" y="69214"/>
                    </a:moveTo>
                    <a:cubicBezTo>
                      <a:pt x="69595" y="61988"/>
                      <a:pt x="55650" y="54889"/>
                      <a:pt x="41706" y="48044"/>
                    </a:cubicBezTo>
                    <a:cubicBezTo>
                      <a:pt x="27762" y="41199"/>
                      <a:pt x="13945" y="34607"/>
                      <a:pt x="0" y="28269"/>
                    </a:cubicBezTo>
                    <a:lnTo>
                      <a:pt x="12677" y="0"/>
                    </a:lnTo>
                    <a:cubicBezTo>
                      <a:pt x="26875" y="6465"/>
                      <a:pt x="41073" y="12677"/>
                      <a:pt x="55143" y="20156"/>
                    </a:cubicBezTo>
                    <a:cubicBezTo>
                      <a:pt x="69214" y="27635"/>
                      <a:pt x="83539" y="34226"/>
                      <a:pt x="97609" y="41579"/>
                    </a:cubicBezTo>
                    <a:close/>
                  </a:path>
                </a:pathLst>
              </a:custGeom>
              <a:solidFill>
                <a:srgbClr val="4AA9E2"/>
              </a:solidFill>
              <a:ln w="12672" cap="flat">
                <a:noFill/>
                <a:prstDash val="solid"/>
                <a:miter/>
              </a:ln>
            </p:spPr>
            <p:txBody>
              <a:bodyPr rtlCol="0" anchor="ctr"/>
              <a:lstStyle/>
              <a:p>
                <a:endParaRPr lang="nl-NL"/>
              </a:p>
            </p:txBody>
          </p:sp>
        </p:grpSp>
      </p:grpSp>
      <p:grpSp>
        <p:nvGrpSpPr>
          <p:cNvPr id="60" name="Groep 59">
            <a:extLst>
              <a:ext uri="{FF2B5EF4-FFF2-40B4-BE49-F238E27FC236}">
                <a16:creationId xmlns:a16="http://schemas.microsoft.com/office/drawing/2014/main" id="{585B6B40-94BF-4327-A6BF-1CF4F6D8BAB8}"/>
              </a:ext>
            </a:extLst>
          </p:cNvPr>
          <p:cNvGrpSpPr/>
          <p:nvPr/>
        </p:nvGrpSpPr>
        <p:grpSpPr>
          <a:xfrm>
            <a:off x="9271594" y="3908391"/>
            <a:ext cx="813948" cy="735030"/>
            <a:chOff x="9271594" y="3908391"/>
            <a:chExt cx="813948" cy="735030"/>
          </a:xfrm>
        </p:grpSpPr>
        <p:sp>
          <p:nvSpPr>
            <p:cNvPr id="37" name="Vrije vorm: vorm 36">
              <a:extLst>
                <a:ext uri="{FF2B5EF4-FFF2-40B4-BE49-F238E27FC236}">
                  <a16:creationId xmlns:a16="http://schemas.microsoft.com/office/drawing/2014/main" id="{84087128-0EE2-4361-A506-B8463A42557D}"/>
                </a:ext>
              </a:extLst>
            </p:cNvPr>
            <p:cNvSpPr/>
            <p:nvPr/>
          </p:nvSpPr>
          <p:spPr>
            <a:xfrm>
              <a:off x="9271594" y="3908391"/>
              <a:ext cx="813948" cy="735030"/>
            </a:xfrm>
            <a:custGeom>
              <a:avLst/>
              <a:gdLst>
                <a:gd name="connsiteX0" fmla="*/ 639927 w 813948"/>
                <a:gd name="connsiteY0" fmla="*/ 734640 h 735030"/>
                <a:gd name="connsiteX1" fmla="*/ 205502 w 813948"/>
                <a:gd name="connsiteY1" fmla="*/ 690399 h 735030"/>
                <a:gd name="connsiteX2" fmla="*/ 59469 w 813948"/>
                <a:gd name="connsiteY2" fmla="*/ 669229 h 735030"/>
                <a:gd name="connsiteX3" fmla="*/ 24609 w 813948"/>
                <a:gd name="connsiteY3" fmla="*/ 641721 h 735030"/>
                <a:gd name="connsiteX4" fmla="*/ 2044 w 813948"/>
                <a:gd name="connsiteY4" fmla="*/ 585944 h 735030"/>
                <a:gd name="connsiteX5" fmla="*/ 2044 w 813948"/>
                <a:gd name="connsiteY5" fmla="*/ 562619 h 735030"/>
                <a:gd name="connsiteX6" fmla="*/ 121711 w 813948"/>
                <a:gd name="connsiteY6" fmla="*/ 146196 h 735030"/>
                <a:gd name="connsiteX7" fmla="*/ 149472 w 813948"/>
                <a:gd name="connsiteY7" fmla="*/ 70136 h 735030"/>
                <a:gd name="connsiteX8" fmla="*/ 175840 w 813948"/>
                <a:gd name="connsiteY8" fmla="*/ 54417 h 735030"/>
                <a:gd name="connsiteX9" fmla="*/ 241504 w 813948"/>
                <a:gd name="connsiteY9" fmla="*/ 63798 h 735030"/>
                <a:gd name="connsiteX10" fmla="*/ 262294 w 813948"/>
                <a:gd name="connsiteY10" fmla="*/ 54963 h 735030"/>
                <a:gd name="connsiteX11" fmla="*/ 263307 w 813948"/>
                <a:gd name="connsiteY11" fmla="*/ 51122 h 735030"/>
                <a:gd name="connsiteX12" fmla="*/ 298675 w 813948"/>
                <a:gd name="connsiteY12" fmla="*/ 8021 h 735030"/>
                <a:gd name="connsiteX13" fmla="*/ 373124 w 813948"/>
                <a:gd name="connsiteY13" fmla="*/ 25806 h 735030"/>
                <a:gd name="connsiteX14" fmla="*/ 378157 w 813948"/>
                <a:gd name="connsiteY14" fmla="*/ 36417 h 735030"/>
                <a:gd name="connsiteX15" fmla="*/ 384749 w 813948"/>
                <a:gd name="connsiteY15" fmla="*/ 59615 h 735030"/>
                <a:gd name="connsiteX16" fmla="*/ 410862 w 813948"/>
                <a:gd name="connsiteY16" fmla="*/ 86109 h 735030"/>
                <a:gd name="connsiteX17" fmla="*/ 436215 w 813948"/>
                <a:gd name="connsiteY17" fmla="*/ 69249 h 735030"/>
                <a:gd name="connsiteX18" fmla="*/ 498837 w 813948"/>
                <a:gd name="connsiteY18" fmla="*/ 28938 h 735030"/>
                <a:gd name="connsiteX19" fmla="*/ 548529 w 813948"/>
                <a:gd name="connsiteY19" fmla="*/ 82433 h 735030"/>
                <a:gd name="connsiteX20" fmla="*/ 576164 w 813948"/>
                <a:gd name="connsiteY20" fmla="*/ 110194 h 735030"/>
                <a:gd name="connsiteX21" fmla="*/ 593911 w 813948"/>
                <a:gd name="connsiteY21" fmla="*/ 113490 h 735030"/>
                <a:gd name="connsiteX22" fmla="*/ 619264 w 813948"/>
                <a:gd name="connsiteY22" fmla="*/ 100813 h 735030"/>
                <a:gd name="connsiteX23" fmla="*/ 637646 w 813948"/>
                <a:gd name="connsiteY23" fmla="*/ 77489 h 735030"/>
                <a:gd name="connsiteX24" fmla="*/ 712563 w 813948"/>
                <a:gd name="connsiteY24" fmla="*/ 85069 h 735030"/>
                <a:gd name="connsiteX25" fmla="*/ 723846 w 813948"/>
                <a:gd name="connsiteY25" fmla="*/ 110067 h 735030"/>
                <a:gd name="connsiteX26" fmla="*/ 753889 w 813948"/>
                <a:gd name="connsiteY26" fmla="*/ 140618 h 735030"/>
                <a:gd name="connsiteX27" fmla="*/ 770876 w 813948"/>
                <a:gd name="connsiteY27" fmla="*/ 151646 h 735030"/>
                <a:gd name="connsiteX28" fmla="*/ 776073 w 813948"/>
                <a:gd name="connsiteY28" fmla="*/ 159125 h 735030"/>
                <a:gd name="connsiteX29" fmla="*/ 806750 w 813948"/>
                <a:gd name="connsiteY29" fmla="*/ 294257 h 735030"/>
                <a:gd name="connsiteX30" fmla="*/ 756044 w 813948"/>
                <a:gd name="connsiteY30" fmla="*/ 495561 h 735030"/>
                <a:gd name="connsiteX31" fmla="*/ 702169 w 813948"/>
                <a:gd name="connsiteY31" fmla="*/ 693187 h 735030"/>
                <a:gd name="connsiteX32" fmla="*/ 639927 w 813948"/>
                <a:gd name="connsiteY32" fmla="*/ 734640 h 735030"/>
                <a:gd name="connsiteX33" fmla="*/ 173938 w 813948"/>
                <a:gd name="connsiteY33" fmla="*/ 102715 h 735030"/>
                <a:gd name="connsiteX34" fmla="*/ 193840 w 813948"/>
                <a:gd name="connsiteY34" fmla="*/ 74700 h 735030"/>
                <a:gd name="connsiteX35" fmla="*/ 154290 w 813948"/>
                <a:gd name="connsiteY35" fmla="*/ 106645 h 735030"/>
                <a:gd name="connsiteX36" fmla="*/ 174192 w 813948"/>
                <a:gd name="connsiteY36" fmla="*/ 102461 h 735030"/>
                <a:gd name="connsiteX37" fmla="*/ 157965 w 813948"/>
                <a:gd name="connsiteY37" fmla="*/ 124012 h 735030"/>
                <a:gd name="connsiteX38" fmla="*/ 135908 w 813948"/>
                <a:gd name="connsiteY38" fmla="*/ 168506 h 735030"/>
                <a:gd name="connsiteX39" fmla="*/ 240110 w 813948"/>
                <a:gd name="connsiteY39" fmla="*/ 83320 h 735030"/>
                <a:gd name="connsiteX40" fmla="*/ 206771 w 813948"/>
                <a:gd name="connsiteY40" fmla="*/ 87630 h 735030"/>
                <a:gd name="connsiteX41" fmla="*/ 183066 w 813948"/>
                <a:gd name="connsiteY41" fmla="*/ 105757 h 735030"/>
                <a:gd name="connsiteX42" fmla="*/ 175358 w 813948"/>
                <a:gd name="connsiteY42" fmla="*/ 105555 h 735030"/>
                <a:gd name="connsiteX43" fmla="*/ 173938 w 813948"/>
                <a:gd name="connsiteY43" fmla="*/ 102715 h 735030"/>
                <a:gd name="connsiteX44" fmla="*/ 228828 w 813948"/>
                <a:gd name="connsiteY44" fmla="*/ 199183 h 735030"/>
                <a:gd name="connsiteX45" fmla="*/ 233772 w 813948"/>
                <a:gd name="connsiteY45" fmla="*/ 213888 h 735030"/>
                <a:gd name="connsiteX46" fmla="*/ 261026 w 813948"/>
                <a:gd name="connsiteY46" fmla="*/ 208184 h 735030"/>
                <a:gd name="connsiteX47" fmla="*/ 368142 w 813948"/>
                <a:gd name="connsiteY47" fmla="*/ 115772 h 735030"/>
                <a:gd name="connsiteX48" fmla="*/ 378791 w 813948"/>
                <a:gd name="connsiteY48" fmla="*/ 99926 h 735030"/>
                <a:gd name="connsiteX49" fmla="*/ 333662 w 813948"/>
                <a:gd name="connsiteY49" fmla="*/ 112603 h 735030"/>
                <a:gd name="connsiteX50" fmla="*/ 252279 w 813948"/>
                <a:gd name="connsiteY50" fmla="*/ 184098 h 735030"/>
                <a:gd name="connsiteX51" fmla="*/ 234532 w 813948"/>
                <a:gd name="connsiteY51" fmla="*/ 193986 h 735030"/>
                <a:gd name="connsiteX52" fmla="*/ 236560 w 813948"/>
                <a:gd name="connsiteY52" fmla="*/ 180549 h 735030"/>
                <a:gd name="connsiteX53" fmla="*/ 285999 w 813948"/>
                <a:gd name="connsiteY53" fmla="*/ 136561 h 735030"/>
                <a:gd name="connsiteX54" fmla="*/ 249363 w 813948"/>
                <a:gd name="connsiteY54" fmla="*/ 134533 h 735030"/>
                <a:gd name="connsiteX55" fmla="*/ 198657 w 813948"/>
                <a:gd name="connsiteY55" fmla="*/ 176872 h 735030"/>
                <a:gd name="connsiteX56" fmla="*/ 168867 w 813948"/>
                <a:gd name="connsiteY56" fmla="*/ 205014 h 735030"/>
                <a:gd name="connsiteX57" fmla="*/ 214630 w 813948"/>
                <a:gd name="connsiteY57" fmla="*/ 199564 h 735030"/>
                <a:gd name="connsiteX58" fmla="*/ 228828 w 813948"/>
                <a:gd name="connsiteY58" fmla="*/ 198803 h 735030"/>
                <a:gd name="connsiteX59" fmla="*/ 15355 w 813948"/>
                <a:gd name="connsiteY59" fmla="*/ 576183 h 735030"/>
                <a:gd name="connsiteX60" fmla="*/ 39060 w 813948"/>
                <a:gd name="connsiteY60" fmla="*/ 584296 h 735030"/>
                <a:gd name="connsiteX61" fmla="*/ 269773 w 813948"/>
                <a:gd name="connsiteY61" fmla="*/ 608255 h 735030"/>
                <a:gd name="connsiteX62" fmla="*/ 605321 w 813948"/>
                <a:gd name="connsiteY62" fmla="*/ 642989 h 735030"/>
                <a:gd name="connsiteX63" fmla="*/ 628138 w 813948"/>
                <a:gd name="connsiteY63" fmla="*/ 625748 h 735030"/>
                <a:gd name="connsiteX64" fmla="*/ 704197 w 813948"/>
                <a:gd name="connsiteY64" fmla="*/ 315934 h 735030"/>
                <a:gd name="connsiteX65" fmla="*/ 704197 w 813948"/>
                <a:gd name="connsiteY65" fmla="*/ 297426 h 735030"/>
                <a:gd name="connsiteX66" fmla="*/ 463343 w 813948"/>
                <a:gd name="connsiteY66" fmla="*/ 263073 h 735030"/>
                <a:gd name="connsiteX67" fmla="*/ 131852 w 813948"/>
                <a:gd name="connsiteY67" fmla="*/ 220860 h 735030"/>
                <a:gd name="connsiteX68" fmla="*/ 105738 w 813948"/>
                <a:gd name="connsiteY68" fmla="*/ 236959 h 735030"/>
                <a:gd name="connsiteX69" fmla="*/ 72906 w 813948"/>
                <a:gd name="connsiteY69" fmla="*/ 340146 h 735030"/>
                <a:gd name="connsiteX70" fmla="*/ 15355 w 813948"/>
                <a:gd name="connsiteY70" fmla="*/ 576183 h 735030"/>
                <a:gd name="connsiteX71" fmla="*/ 24862 w 813948"/>
                <a:gd name="connsiteY71" fmla="*/ 598367 h 735030"/>
                <a:gd name="connsiteX72" fmla="*/ 37538 w 813948"/>
                <a:gd name="connsiteY72" fmla="*/ 633227 h 735030"/>
                <a:gd name="connsiteX73" fmla="*/ 67962 w 813948"/>
                <a:gd name="connsiteY73" fmla="*/ 656552 h 735030"/>
                <a:gd name="connsiteX74" fmla="*/ 489457 w 813948"/>
                <a:gd name="connsiteY74" fmla="*/ 710047 h 735030"/>
                <a:gd name="connsiteX75" fmla="*/ 654252 w 813948"/>
                <a:gd name="connsiteY75" fmla="*/ 718033 h 735030"/>
                <a:gd name="connsiteX76" fmla="*/ 626490 w 813948"/>
                <a:gd name="connsiteY76" fmla="*/ 667327 h 735030"/>
                <a:gd name="connsiteX77" fmla="*/ 608616 w 813948"/>
                <a:gd name="connsiteY77" fmla="*/ 658961 h 735030"/>
                <a:gd name="connsiteX78" fmla="*/ 350776 w 813948"/>
                <a:gd name="connsiteY78" fmla="*/ 633608 h 735030"/>
                <a:gd name="connsiteX79" fmla="*/ 194981 w 813948"/>
                <a:gd name="connsiteY79" fmla="*/ 618269 h 735030"/>
                <a:gd name="connsiteX80" fmla="*/ 24862 w 813948"/>
                <a:gd name="connsiteY80" fmla="*/ 598367 h 735030"/>
                <a:gd name="connsiteX81" fmla="*/ 725874 w 813948"/>
                <a:gd name="connsiteY81" fmla="*/ 313906 h 735030"/>
                <a:gd name="connsiteX82" fmla="*/ 720170 w 813948"/>
                <a:gd name="connsiteY82" fmla="*/ 322399 h 735030"/>
                <a:gd name="connsiteX83" fmla="*/ 641575 w 813948"/>
                <a:gd name="connsiteY83" fmla="*/ 644637 h 735030"/>
                <a:gd name="connsiteX84" fmla="*/ 642336 w 813948"/>
                <a:gd name="connsiteY84" fmla="*/ 662003 h 735030"/>
                <a:gd name="connsiteX85" fmla="*/ 675421 w 813948"/>
                <a:gd name="connsiteY85" fmla="*/ 713723 h 735030"/>
                <a:gd name="connsiteX86" fmla="*/ 688098 w 813948"/>
                <a:gd name="connsiteY86" fmla="*/ 677722 h 735030"/>
                <a:gd name="connsiteX87" fmla="*/ 757058 w 813948"/>
                <a:gd name="connsiteY87" fmla="*/ 421656 h 735030"/>
                <a:gd name="connsiteX88" fmla="*/ 725874 w 813948"/>
                <a:gd name="connsiteY88" fmla="*/ 313906 h 735030"/>
                <a:gd name="connsiteX89" fmla="*/ 534585 w 813948"/>
                <a:gd name="connsiteY89" fmla="*/ 122744 h 735030"/>
                <a:gd name="connsiteX90" fmla="*/ 476907 w 813948"/>
                <a:gd name="connsiteY90" fmla="*/ 149618 h 735030"/>
                <a:gd name="connsiteX91" fmla="*/ 470822 w 813948"/>
                <a:gd name="connsiteY91" fmla="*/ 158111 h 735030"/>
                <a:gd name="connsiteX92" fmla="*/ 424046 w 813948"/>
                <a:gd name="connsiteY92" fmla="*/ 185366 h 735030"/>
                <a:gd name="connsiteX93" fmla="*/ 371565 w 813948"/>
                <a:gd name="connsiteY93" fmla="*/ 230748 h 735030"/>
                <a:gd name="connsiteX94" fmla="*/ 426454 w 813948"/>
                <a:gd name="connsiteY94" fmla="*/ 219086 h 735030"/>
                <a:gd name="connsiteX95" fmla="*/ 534585 w 813948"/>
                <a:gd name="connsiteY95" fmla="*/ 122744 h 735030"/>
                <a:gd name="connsiteX96" fmla="*/ 472978 w 813948"/>
                <a:gd name="connsiteY96" fmla="*/ 245833 h 735030"/>
                <a:gd name="connsiteX97" fmla="*/ 511007 w 813948"/>
                <a:gd name="connsiteY97" fmla="*/ 243551 h 735030"/>
                <a:gd name="connsiteX98" fmla="*/ 605700 w 813948"/>
                <a:gd name="connsiteY98" fmla="*/ 155829 h 735030"/>
                <a:gd name="connsiteX99" fmla="*/ 611278 w 813948"/>
                <a:gd name="connsiteY99" fmla="*/ 135167 h 735030"/>
                <a:gd name="connsiteX100" fmla="*/ 587954 w 813948"/>
                <a:gd name="connsiteY100" fmla="*/ 136688 h 735030"/>
                <a:gd name="connsiteX101" fmla="*/ 472978 w 813948"/>
                <a:gd name="connsiteY101" fmla="*/ 245833 h 735030"/>
                <a:gd name="connsiteX102" fmla="*/ 591757 w 813948"/>
                <a:gd name="connsiteY102" fmla="*/ 264087 h 735030"/>
                <a:gd name="connsiteX103" fmla="*/ 631560 w 813948"/>
                <a:gd name="connsiteY103" fmla="*/ 259904 h 735030"/>
                <a:gd name="connsiteX104" fmla="*/ 724733 w 813948"/>
                <a:gd name="connsiteY104" fmla="*/ 152407 h 735030"/>
                <a:gd name="connsiteX105" fmla="*/ 692028 w 813948"/>
                <a:gd name="connsiteY105" fmla="*/ 152407 h 735030"/>
                <a:gd name="connsiteX106" fmla="*/ 591757 w 813948"/>
                <a:gd name="connsiteY106" fmla="*/ 264087 h 735030"/>
                <a:gd name="connsiteX107" fmla="*/ 426962 w 813948"/>
                <a:gd name="connsiteY107" fmla="*/ 106265 h 735030"/>
                <a:gd name="connsiteX108" fmla="*/ 388932 w 813948"/>
                <a:gd name="connsiteY108" fmla="*/ 114884 h 735030"/>
                <a:gd name="connsiteX109" fmla="*/ 291323 w 813948"/>
                <a:gd name="connsiteY109" fmla="*/ 200071 h 735030"/>
                <a:gd name="connsiteX110" fmla="*/ 275604 w 813948"/>
                <a:gd name="connsiteY110" fmla="*/ 216804 h 735030"/>
                <a:gd name="connsiteX111" fmla="*/ 306788 w 813948"/>
                <a:gd name="connsiteY111" fmla="*/ 215409 h 735030"/>
                <a:gd name="connsiteX112" fmla="*/ 420116 w 813948"/>
                <a:gd name="connsiteY112" fmla="*/ 120842 h 735030"/>
                <a:gd name="connsiteX113" fmla="*/ 427089 w 813948"/>
                <a:gd name="connsiteY113" fmla="*/ 106265 h 735030"/>
                <a:gd name="connsiteX114" fmla="*/ 370931 w 813948"/>
                <a:gd name="connsiteY114" fmla="*/ 78249 h 735030"/>
                <a:gd name="connsiteX115" fmla="*/ 330367 w 813948"/>
                <a:gd name="connsiteY115" fmla="*/ 17655 h 735030"/>
                <a:gd name="connsiteX116" fmla="*/ 278900 w 813948"/>
                <a:gd name="connsiteY116" fmla="*/ 66713 h 735030"/>
                <a:gd name="connsiteX117" fmla="*/ 371058 w 813948"/>
                <a:gd name="connsiteY117" fmla="*/ 78249 h 735030"/>
                <a:gd name="connsiteX118" fmla="*/ 617743 w 813948"/>
                <a:gd name="connsiteY118" fmla="*/ 162421 h 735030"/>
                <a:gd name="connsiteX119" fmla="*/ 524697 w 813948"/>
                <a:gd name="connsiteY119" fmla="*/ 251157 h 735030"/>
                <a:gd name="connsiteX120" fmla="*/ 594799 w 813948"/>
                <a:gd name="connsiteY120" fmla="*/ 233790 h 735030"/>
                <a:gd name="connsiteX121" fmla="*/ 638279 w 813948"/>
                <a:gd name="connsiteY121" fmla="*/ 184098 h 735030"/>
                <a:gd name="connsiteX122" fmla="*/ 617870 w 813948"/>
                <a:gd name="connsiteY122" fmla="*/ 162421 h 735030"/>
                <a:gd name="connsiteX123" fmla="*/ 578066 w 813948"/>
                <a:gd name="connsiteY123" fmla="*/ 129716 h 735030"/>
                <a:gd name="connsiteX124" fmla="*/ 539149 w 813948"/>
                <a:gd name="connsiteY124" fmla="*/ 134026 h 735030"/>
                <a:gd name="connsiteX125" fmla="*/ 465371 w 813948"/>
                <a:gd name="connsiteY125" fmla="*/ 200704 h 735030"/>
                <a:gd name="connsiteX126" fmla="*/ 427342 w 813948"/>
                <a:gd name="connsiteY126" fmla="*/ 238734 h 735030"/>
                <a:gd name="connsiteX127" fmla="*/ 467653 w 813948"/>
                <a:gd name="connsiteY127" fmla="*/ 231508 h 735030"/>
                <a:gd name="connsiteX128" fmla="*/ 578066 w 813948"/>
                <a:gd name="connsiteY128" fmla="*/ 129716 h 735030"/>
                <a:gd name="connsiteX129" fmla="*/ 645759 w 813948"/>
                <a:gd name="connsiteY129" fmla="*/ 269158 h 735030"/>
                <a:gd name="connsiteX130" fmla="*/ 687718 w 813948"/>
                <a:gd name="connsiteY130" fmla="*/ 262186 h 735030"/>
                <a:gd name="connsiteX131" fmla="*/ 717634 w 813948"/>
                <a:gd name="connsiteY131" fmla="*/ 232776 h 735030"/>
                <a:gd name="connsiteX132" fmla="*/ 744762 w 813948"/>
                <a:gd name="connsiteY132" fmla="*/ 151646 h 735030"/>
                <a:gd name="connsiteX133" fmla="*/ 780890 w 813948"/>
                <a:gd name="connsiteY133" fmla="*/ 197155 h 735030"/>
                <a:gd name="connsiteX134" fmla="*/ 734747 w 813948"/>
                <a:gd name="connsiteY134" fmla="*/ 290328 h 735030"/>
                <a:gd name="connsiteX135" fmla="*/ 771383 w 813948"/>
                <a:gd name="connsiteY135" fmla="*/ 263580 h 735030"/>
                <a:gd name="connsiteX136" fmla="*/ 780890 w 813948"/>
                <a:gd name="connsiteY136" fmla="*/ 197155 h 735030"/>
                <a:gd name="connsiteX137" fmla="*/ 316803 w 813948"/>
                <a:gd name="connsiteY137" fmla="*/ 225931 h 735030"/>
                <a:gd name="connsiteX138" fmla="*/ 354832 w 813948"/>
                <a:gd name="connsiteY138" fmla="*/ 225931 h 735030"/>
                <a:gd name="connsiteX139" fmla="*/ 438243 w 813948"/>
                <a:gd name="connsiteY139" fmla="*/ 152534 h 735030"/>
                <a:gd name="connsiteX140" fmla="*/ 438243 w 813948"/>
                <a:gd name="connsiteY140" fmla="*/ 136815 h 735030"/>
                <a:gd name="connsiteX141" fmla="*/ 423666 w 813948"/>
                <a:gd name="connsiteY141" fmla="*/ 136815 h 735030"/>
                <a:gd name="connsiteX142" fmla="*/ 316169 w 813948"/>
                <a:gd name="connsiteY142" fmla="*/ 225931 h 735030"/>
                <a:gd name="connsiteX143" fmla="*/ 532304 w 813948"/>
                <a:gd name="connsiteY143" fmla="*/ 101574 h 735030"/>
                <a:gd name="connsiteX144" fmla="*/ 494274 w 813948"/>
                <a:gd name="connsiteY144" fmla="*/ 47572 h 735030"/>
                <a:gd name="connsiteX145" fmla="*/ 452822 w 813948"/>
                <a:gd name="connsiteY145" fmla="*/ 89531 h 735030"/>
                <a:gd name="connsiteX146" fmla="*/ 531796 w 813948"/>
                <a:gd name="connsiteY146" fmla="*/ 101574 h 735030"/>
                <a:gd name="connsiteX147" fmla="*/ 116260 w 813948"/>
                <a:gd name="connsiteY147" fmla="*/ 202986 h 735030"/>
                <a:gd name="connsiteX148" fmla="*/ 153275 w 813948"/>
                <a:gd name="connsiteY148" fmla="*/ 199183 h 735030"/>
                <a:gd name="connsiteX149" fmla="*/ 252026 w 813948"/>
                <a:gd name="connsiteY149" fmla="*/ 115898 h 735030"/>
                <a:gd name="connsiteX150" fmla="*/ 255068 w 813948"/>
                <a:gd name="connsiteY150" fmla="*/ 89024 h 735030"/>
                <a:gd name="connsiteX151" fmla="*/ 633335 w 813948"/>
                <a:gd name="connsiteY151" fmla="*/ 117420 h 735030"/>
                <a:gd name="connsiteX152" fmla="*/ 710536 w 813948"/>
                <a:gd name="connsiteY152" fmla="*/ 131237 h 735030"/>
                <a:gd name="connsiteX153" fmla="*/ 679097 w 813948"/>
                <a:gd name="connsiteY153" fmla="*/ 84207 h 735030"/>
                <a:gd name="connsiteX154" fmla="*/ 632828 w 813948"/>
                <a:gd name="connsiteY154" fmla="*/ 117293 h 735030"/>
                <a:gd name="connsiteX155" fmla="*/ 790398 w 813948"/>
                <a:gd name="connsiteY155" fmla="*/ 267383 h 735030"/>
                <a:gd name="connsiteX156" fmla="*/ 740452 w 813948"/>
                <a:gd name="connsiteY156" fmla="*/ 305413 h 735030"/>
                <a:gd name="connsiteX157" fmla="*/ 776327 w 813948"/>
                <a:gd name="connsiteY157" fmla="*/ 346611 h 735030"/>
                <a:gd name="connsiteX158" fmla="*/ 789891 w 813948"/>
                <a:gd name="connsiteY158" fmla="*/ 267256 h 735030"/>
                <a:gd name="connsiteX159" fmla="*/ 298168 w 813948"/>
                <a:gd name="connsiteY159" fmla="*/ 126674 h 735030"/>
                <a:gd name="connsiteX160" fmla="*/ 330240 w 813948"/>
                <a:gd name="connsiteY160" fmla="*/ 93208 h 735030"/>
                <a:gd name="connsiteX161" fmla="*/ 288027 w 813948"/>
                <a:gd name="connsiteY161" fmla="*/ 102588 h 735030"/>
                <a:gd name="connsiteX162" fmla="*/ 297661 w 813948"/>
                <a:gd name="connsiteY162" fmla="*/ 126547 h 735030"/>
                <a:gd name="connsiteX163" fmla="*/ 674281 w 813948"/>
                <a:gd name="connsiteY163" fmla="*/ 140998 h 735030"/>
                <a:gd name="connsiteX164" fmla="*/ 646519 w 813948"/>
                <a:gd name="connsiteY164" fmla="*/ 138209 h 735030"/>
                <a:gd name="connsiteX165" fmla="*/ 637772 w 813948"/>
                <a:gd name="connsiteY165" fmla="*/ 144674 h 735030"/>
                <a:gd name="connsiteX166" fmla="*/ 648801 w 813948"/>
                <a:gd name="connsiteY166" fmla="*/ 163816 h 735030"/>
                <a:gd name="connsiteX167" fmla="*/ 660096 w 813948"/>
                <a:gd name="connsiteY167" fmla="*/ 164057 h 735030"/>
                <a:gd name="connsiteX168" fmla="*/ 661477 w 813948"/>
                <a:gd name="connsiteY168" fmla="*/ 162295 h 735030"/>
                <a:gd name="connsiteX169" fmla="*/ 673773 w 813948"/>
                <a:gd name="connsiteY169" fmla="*/ 140871 h 735030"/>
                <a:gd name="connsiteX170" fmla="*/ 694182 w 813948"/>
                <a:gd name="connsiteY170" fmla="*/ 280440 h 735030"/>
                <a:gd name="connsiteX171" fmla="*/ 719535 w 813948"/>
                <a:gd name="connsiteY171" fmla="*/ 251918 h 735030"/>
                <a:gd name="connsiteX172" fmla="*/ 693676 w 813948"/>
                <a:gd name="connsiteY172" fmla="*/ 280567 h 735030"/>
                <a:gd name="connsiteX173" fmla="*/ 480329 w 813948"/>
                <a:gd name="connsiteY173" fmla="*/ 111335 h 735030"/>
                <a:gd name="connsiteX174" fmla="*/ 452442 w 813948"/>
                <a:gd name="connsiteY174" fmla="*/ 113870 h 735030"/>
                <a:gd name="connsiteX175" fmla="*/ 457258 w 813948"/>
                <a:gd name="connsiteY175" fmla="*/ 126547 h 735030"/>
                <a:gd name="connsiteX176" fmla="*/ 480329 w 813948"/>
                <a:gd name="connsiteY176" fmla="*/ 111335 h 735030"/>
                <a:gd name="connsiteX177" fmla="*/ 769988 w 813948"/>
                <a:gd name="connsiteY177" fmla="*/ 181056 h 735030"/>
                <a:gd name="connsiteX178" fmla="*/ 763396 w 813948"/>
                <a:gd name="connsiteY178" fmla="*/ 172309 h 735030"/>
                <a:gd name="connsiteX179" fmla="*/ 759721 w 813948"/>
                <a:gd name="connsiteY179" fmla="*/ 182704 h 735030"/>
                <a:gd name="connsiteX180" fmla="*/ 763017 w 813948"/>
                <a:gd name="connsiteY180" fmla="*/ 188535 h 735030"/>
                <a:gd name="connsiteX181" fmla="*/ 769988 w 813948"/>
                <a:gd name="connsiteY181" fmla="*/ 181056 h 73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813948" h="735030">
                  <a:moveTo>
                    <a:pt x="639927" y="734640"/>
                  </a:moveTo>
                  <a:cubicBezTo>
                    <a:pt x="493766" y="732738"/>
                    <a:pt x="349761" y="711188"/>
                    <a:pt x="205502" y="690399"/>
                  </a:cubicBezTo>
                  <a:cubicBezTo>
                    <a:pt x="156825" y="683427"/>
                    <a:pt x="107893" y="677722"/>
                    <a:pt x="59469" y="669229"/>
                  </a:cubicBezTo>
                  <a:cubicBezTo>
                    <a:pt x="43243" y="668240"/>
                    <a:pt x="29349" y="657275"/>
                    <a:pt x="24609" y="641721"/>
                  </a:cubicBezTo>
                  <a:cubicBezTo>
                    <a:pt x="18093" y="622731"/>
                    <a:pt x="10563" y="604122"/>
                    <a:pt x="2044" y="585944"/>
                  </a:cubicBezTo>
                  <a:cubicBezTo>
                    <a:pt x="-681" y="578402"/>
                    <a:pt x="-681" y="570162"/>
                    <a:pt x="2044" y="562619"/>
                  </a:cubicBezTo>
                  <a:cubicBezTo>
                    <a:pt x="31821" y="421099"/>
                    <a:pt x="71816" y="281936"/>
                    <a:pt x="121711" y="146196"/>
                  </a:cubicBezTo>
                  <a:cubicBezTo>
                    <a:pt x="131218" y="120842"/>
                    <a:pt x="142374" y="95489"/>
                    <a:pt x="149472" y="70136"/>
                  </a:cubicBezTo>
                  <a:cubicBezTo>
                    <a:pt x="153909" y="53657"/>
                    <a:pt x="162149" y="52389"/>
                    <a:pt x="175840" y="54417"/>
                  </a:cubicBezTo>
                  <a:cubicBezTo>
                    <a:pt x="197770" y="57586"/>
                    <a:pt x="219827" y="59488"/>
                    <a:pt x="241504" y="63798"/>
                  </a:cubicBezTo>
                  <a:cubicBezTo>
                    <a:pt x="249680" y="67094"/>
                    <a:pt x="258998" y="63139"/>
                    <a:pt x="262294" y="54963"/>
                  </a:cubicBezTo>
                  <a:cubicBezTo>
                    <a:pt x="262788" y="53733"/>
                    <a:pt x="263130" y="52440"/>
                    <a:pt x="263307" y="51122"/>
                  </a:cubicBezTo>
                  <a:cubicBezTo>
                    <a:pt x="268555" y="32449"/>
                    <a:pt x="281384" y="16819"/>
                    <a:pt x="298675" y="8021"/>
                  </a:cubicBezTo>
                  <a:cubicBezTo>
                    <a:pt x="324142" y="-7634"/>
                    <a:pt x="357481" y="326"/>
                    <a:pt x="373124" y="25806"/>
                  </a:cubicBezTo>
                  <a:cubicBezTo>
                    <a:pt x="375190" y="29153"/>
                    <a:pt x="376877" y="32703"/>
                    <a:pt x="378157" y="36417"/>
                  </a:cubicBezTo>
                  <a:cubicBezTo>
                    <a:pt x="381123" y="43909"/>
                    <a:pt x="383329" y="51679"/>
                    <a:pt x="384749" y="59615"/>
                  </a:cubicBezTo>
                  <a:cubicBezTo>
                    <a:pt x="389185" y="83573"/>
                    <a:pt x="389185" y="82433"/>
                    <a:pt x="410862" y="86109"/>
                  </a:cubicBezTo>
                  <a:cubicBezTo>
                    <a:pt x="426201" y="88517"/>
                    <a:pt x="431144" y="83827"/>
                    <a:pt x="436215" y="69249"/>
                  </a:cubicBezTo>
                  <a:cubicBezTo>
                    <a:pt x="443441" y="41576"/>
                    <a:pt x="470657" y="24057"/>
                    <a:pt x="498837" y="28938"/>
                  </a:cubicBezTo>
                  <a:cubicBezTo>
                    <a:pt x="525344" y="33932"/>
                    <a:pt x="545487" y="55634"/>
                    <a:pt x="548529" y="82433"/>
                  </a:cubicBezTo>
                  <a:cubicBezTo>
                    <a:pt x="552459" y="106518"/>
                    <a:pt x="552459" y="106391"/>
                    <a:pt x="576164" y="110194"/>
                  </a:cubicBezTo>
                  <a:cubicBezTo>
                    <a:pt x="582135" y="110980"/>
                    <a:pt x="588055" y="112070"/>
                    <a:pt x="593911" y="113490"/>
                  </a:cubicBezTo>
                  <a:cubicBezTo>
                    <a:pt x="606588" y="116659"/>
                    <a:pt x="614954" y="114504"/>
                    <a:pt x="619264" y="100813"/>
                  </a:cubicBezTo>
                  <a:cubicBezTo>
                    <a:pt x="622801" y="91306"/>
                    <a:pt x="629228" y="83155"/>
                    <a:pt x="637646" y="77489"/>
                  </a:cubicBezTo>
                  <a:cubicBezTo>
                    <a:pt x="660425" y="58892"/>
                    <a:pt x="693967" y="62289"/>
                    <a:pt x="712563" y="85069"/>
                  </a:cubicBezTo>
                  <a:cubicBezTo>
                    <a:pt x="718445" y="92270"/>
                    <a:pt x="722337" y="100890"/>
                    <a:pt x="723846" y="110067"/>
                  </a:cubicBezTo>
                  <a:cubicBezTo>
                    <a:pt x="726508" y="131237"/>
                    <a:pt x="732846" y="140745"/>
                    <a:pt x="753889" y="140618"/>
                  </a:cubicBezTo>
                  <a:cubicBezTo>
                    <a:pt x="761102" y="141023"/>
                    <a:pt x="767567" y="145219"/>
                    <a:pt x="770876" y="151646"/>
                  </a:cubicBezTo>
                  <a:cubicBezTo>
                    <a:pt x="772524" y="154182"/>
                    <a:pt x="774298" y="156590"/>
                    <a:pt x="776073" y="159125"/>
                  </a:cubicBezTo>
                  <a:cubicBezTo>
                    <a:pt x="819553" y="220353"/>
                    <a:pt x="819047" y="220226"/>
                    <a:pt x="806750" y="294257"/>
                  </a:cubicBezTo>
                  <a:cubicBezTo>
                    <a:pt x="795468" y="362837"/>
                    <a:pt x="773538" y="428755"/>
                    <a:pt x="756044" y="495561"/>
                  </a:cubicBezTo>
                  <a:cubicBezTo>
                    <a:pt x="738550" y="562366"/>
                    <a:pt x="723212" y="628157"/>
                    <a:pt x="702169" y="693187"/>
                  </a:cubicBezTo>
                  <a:cubicBezTo>
                    <a:pt x="689112" y="728935"/>
                    <a:pt x="677323" y="737048"/>
                    <a:pt x="639927" y="734640"/>
                  </a:cubicBezTo>
                  <a:close/>
                  <a:moveTo>
                    <a:pt x="173938" y="102715"/>
                  </a:moveTo>
                  <a:cubicBezTo>
                    <a:pt x="172036" y="87503"/>
                    <a:pt x="196122" y="90039"/>
                    <a:pt x="193840" y="74700"/>
                  </a:cubicBezTo>
                  <a:cubicBezTo>
                    <a:pt x="162783" y="70136"/>
                    <a:pt x="162783" y="70136"/>
                    <a:pt x="154290" y="106645"/>
                  </a:cubicBezTo>
                  <a:cubicBezTo>
                    <a:pt x="162149" y="111081"/>
                    <a:pt x="165572" y="94729"/>
                    <a:pt x="174192" y="102461"/>
                  </a:cubicBezTo>
                  <a:cubicBezTo>
                    <a:pt x="180149" y="118054"/>
                    <a:pt x="164684" y="118434"/>
                    <a:pt x="157965" y="124012"/>
                  </a:cubicBezTo>
                  <a:cubicBezTo>
                    <a:pt x="139458" y="139097"/>
                    <a:pt x="138190" y="139984"/>
                    <a:pt x="135908" y="168506"/>
                  </a:cubicBezTo>
                  <a:lnTo>
                    <a:pt x="240110" y="83320"/>
                  </a:lnTo>
                  <a:cubicBezTo>
                    <a:pt x="229284" y="77147"/>
                    <a:pt x="215669" y="78908"/>
                    <a:pt x="206771" y="87630"/>
                  </a:cubicBezTo>
                  <a:cubicBezTo>
                    <a:pt x="199164" y="94095"/>
                    <a:pt x="191178" y="100307"/>
                    <a:pt x="183066" y="105757"/>
                  </a:cubicBezTo>
                  <a:cubicBezTo>
                    <a:pt x="180885" y="107836"/>
                    <a:pt x="177437" y="107735"/>
                    <a:pt x="175358" y="105555"/>
                  </a:cubicBezTo>
                  <a:cubicBezTo>
                    <a:pt x="174610" y="104769"/>
                    <a:pt x="174115" y="103780"/>
                    <a:pt x="173938" y="102715"/>
                  </a:cubicBezTo>
                  <a:close/>
                  <a:moveTo>
                    <a:pt x="228828" y="199183"/>
                  </a:moveTo>
                  <a:cubicBezTo>
                    <a:pt x="228828" y="204761"/>
                    <a:pt x="225278" y="210972"/>
                    <a:pt x="233772" y="213888"/>
                  </a:cubicBezTo>
                  <a:cubicBezTo>
                    <a:pt x="243164" y="217843"/>
                    <a:pt x="254016" y="215574"/>
                    <a:pt x="261026" y="208184"/>
                  </a:cubicBezTo>
                  <a:cubicBezTo>
                    <a:pt x="296267" y="176872"/>
                    <a:pt x="332521" y="146703"/>
                    <a:pt x="368142" y="115772"/>
                  </a:cubicBezTo>
                  <a:cubicBezTo>
                    <a:pt x="372833" y="111715"/>
                    <a:pt x="380819" y="109180"/>
                    <a:pt x="378791" y="99926"/>
                  </a:cubicBezTo>
                  <a:cubicBezTo>
                    <a:pt x="351790" y="95743"/>
                    <a:pt x="351916" y="95870"/>
                    <a:pt x="333662" y="112603"/>
                  </a:cubicBezTo>
                  <a:cubicBezTo>
                    <a:pt x="306662" y="136561"/>
                    <a:pt x="279407" y="160266"/>
                    <a:pt x="252279" y="184098"/>
                  </a:cubicBezTo>
                  <a:cubicBezTo>
                    <a:pt x="247082" y="188662"/>
                    <a:pt x="242645" y="194620"/>
                    <a:pt x="234532" y="193986"/>
                  </a:cubicBezTo>
                  <a:cubicBezTo>
                    <a:pt x="225658" y="188155"/>
                    <a:pt x="232757" y="184098"/>
                    <a:pt x="236560" y="180549"/>
                  </a:cubicBezTo>
                  <a:cubicBezTo>
                    <a:pt x="252786" y="165717"/>
                    <a:pt x="269393" y="151139"/>
                    <a:pt x="285999" y="136561"/>
                  </a:cubicBezTo>
                  <a:cubicBezTo>
                    <a:pt x="266223" y="121096"/>
                    <a:pt x="266097" y="120969"/>
                    <a:pt x="249363" y="134533"/>
                  </a:cubicBezTo>
                  <a:cubicBezTo>
                    <a:pt x="232630" y="148097"/>
                    <a:pt x="215137" y="162421"/>
                    <a:pt x="198657" y="176872"/>
                  </a:cubicBezTo>
                  <a:cubicBezTo>
                    <a:pt x="187299" y="184618"/>
                    <a:pt x="177246" y="194113"/>
                    <a:pt x="168867" y="205014"/>
                  </a:cubicBezTo>
                  <a:cubicBezTo>
                    <a:pt x="194981" y="211226"/>
                    <a:pt x="194981" y="210972"/>
                    <a:pt x="214630" y="199564"/>
                  </a:cubicBezTo>
                  <a:cubicBezTo>
                    <a:pt x="218687" y="196648"/>
                    <a:pt x="224137" y="189929"/>
                    <a:pt x="228828" y="198803"/>
                  </a:cubicBezTo>
                  <a:close/>
                  <a:moveTo>
                    <a:pt x="15355" y="576183"/>
                  </a:moveTo>
                  <a:cubicBezTo>
                    <a:pt x="22225" y="581279"/>
                    <a:pt x="30503" y="584119"/>
                    <a:pt x="39060" y="584296"/>
                  </a:cubicBezTo>
                  <a:cubicBezTo>
                    <a:pt x="116133" y="590127"/>
                    <a:pt x="192699" y="602804"/>
                    <a:pt x="269773" y="608255"/>
                  </a:cubicBezTo>
                  <a:cubicBezTo>
                    <a:pt x="382086" y="616114"/>
                    <a:pt x="493006" y="635383"/>
                    <a:pt x="605321" y="642989"/>
                  </a:cubicBezTo>
                  <a:cubicBezTo>
                    <a:pt x="622180" y="644129"/>
                    <a:pt x="624715" y="640073"/>
                    <a:pt x="628138" y="625748"/>
                  </a:cubicBezTo>
                  <a:cubicBezTo>
                    <a:pt x="653491" y="522308"/>
                    <a:pt x="678844" y="419248"/>
                    <a:pt x="704197" y="315934"/>
                  </a:cubicBezTo>
                  <a:cubicBezTo>
                    <a:pt x="706745" y="310027"/>
                    <a:pt x="706745" y="303334"/>
                    <a:pt x="704197" y="297426"/>
                  </a:cubicBezTo>
                  <a:cubicBezTo>
                    <a:pt x="624208" y="287919"/>
                    <a:pt x="544346" y="272073"/>
                    <a:pt x="463343" y="263073"/>
                  </a:cubicBezTo>
                  <a:cubicBezTo>
                    <a:pt x="352804" y="250397"/>
                    <a:pt x="242898" y="231382"/>
                    <a:pt x="131852" y="220860"/>
                  </a:cubicBezTo>
                  <a:cubicBezTo>
                    <a:pt x="116894" y="219466"/>
                    <a:pt x="110049" y="222381"/>
                    <a:pt x="105738" y="236959"/>
                  </a:cubicBezTo>
                  <a:cubicBezTo>
                    <a:pt x="95597" y="271566"/>
                    <a:pt x="83427" y="305666"/>
                    <a:pt x="72906" y="340146"/>
                  </a:cubicBezTo>
                  <a:cubicBezTo>
                    <a:pt x="50215" y="417980"/>
                    <a:pt x="32975" y="497462"/>
                    <a:pt x="15355" y="576183"/>
                  </a:cubicBezTo>
                  <a:close/>
                  <a:moveTo>
                    <a:pt x="24862" y="598367"/>
                  </a:moveTo>
                  <a:cubicBezTo>
                    <a:pt x="28019" y="610346"/>
                    <a:pt x="32265" y="622021"/>
                    <a:pt x="37538" y="633227"/>
                  </a:cubicBezTo>
                  <a:cubicBezTo>
                    <a:pt x="41063" y="647108"/>
                    <a:pt x="53638" y="656755"/>
                    <a:pt x="67962" y="656552"/>
                  </a:cubicBezTo>
                  <a:cubicBezTo>
                    <a:pt x="208419" y="674553"/>
                    <a:pt x="348367" y="696990"/>
                    <a:pt x="489457" y="710047"/>
                  </a:cubicBezTo>
                  <a:cubicBezTo>
                    <a:pt x="544156" y="716259"/>
                    <a:pt x="599211" y="718934"/>
                    <a:pt x="654252" y="718033"/>
                  </a:cubicBezTo>
                  <a:cubicBezTo>
                    <a:pt x="644237" y="699779"/>
                    <a:pt x="634983" y="683427"/>
                    <a:pt x="626490" y="667327"/>
                  </a:cubicBezTo>
                  <a:cubicBezTo>
                    <a:pt x="622434" y="659341"/>
                    <a:pt x="615589" y="659215"/>
                    <a:pt x="608616" y="658961"/>
                  </a:cubicBezTo>
                  <a:cubicBezTo>
                    <a:pt x="522163" y="655538"/>
                    <a:pt x="436849" y="641214"/>
                    <a:pt x="350776" y="633608"/>
                  </a:cubicBezTo>
                  <a:cubicBezTo>
                    <a:pt x="298801" y="629171"/>
                    <a:pt x="246701" y="625368"/>
                    <a:pt x="194981" y="618269"/>
                  </a:cubicBezTo>
                  <a:cubicBezTo>
                    <a:pt x="139078" y="610283"/>
                    <a:pt x="82287" y="604452"/>
                    <a:pt x="24862" y="598367"/>
                  </a:cubicBezTo>
                  <a:close/>
                  <a:moveTo>
                    <a:pt x="725874" y="313906"/>
                  </a:moveTo>
                  <a:cubicBezTo>
                    <a:pt x="723580" y="316454"/>
                    <a:pt x="721665" y="319319"/>
                    <a:pt x="720170" y="322399"/>
                  </a:cubicBezTo>
                  <a:cubicBezTo>
                    <a:pt x="693891" y="429807"/>
                    <a:pt x="667689" y="537228"/>
                    <a:pt x="641575" y="644637"/>
                  </a:cubicBezTo>
                  <a:cubicBezTo>
                    <a:pt x="639230" y="650252"/>
                    <a:pt x="639509" y="656616"/>
                    <a:pt x="642336" y="662003"/>
                  </a:cubicBezTo>
                  <a:cubicBezTo>
                    <a:pt x="652477" y="677595"/>
                    <a:pt x="662365" y="693314"/>
                    <a:pt x="675421" y="713723"/>
                  </a:cubicBezTo>
                  <a:cubicBezTo>
                    <a:pt x="680745" y="698005"/>
                    <a:pt x="684802" y="688370"/>
                    <a:pt x="688098" y="677722"/>
                  </a:cubicBezTo>
                  <a:cubicBezTo>
                    <a:pt x="711169" y="592409"/>
                    <a:pt x="733607" y="506842"/>
                    <a:pt x="757058" y="421656"/>
                  </a:cubicBezTo>
                  <a:cubicBezTo>
                    <a:pt x="773285" y="360682"/>
                    <a:pt x="773791" y="360809"/>
                    <a:pt x="725874" y="313906"/>
                  </a:cubicBezTo>
                  <a:close/>
                  <a:moveTo>
                    <a:pt x="534585" y="122744"/>
                  </a:moveTo>
                  <a:cubicBezTo>
                    <a:pt x="495415" y="110067"/>
                    <a:pt x="485020" y="114884"/>
                    <a:pt x="476907" y="149618"/>
                  </a:cubicBezTo>
                  <a:cubicBezTo>
                    <a:pt x="476020" y="153675"/>
                    <a:pt x="475512" y="158745"/>
                    <a:pt x="470822" y="158111"/>
                  </a:cubicBezTo>
                  <a:cubicBezTo>
                    <a:pt x="447751" y="154562"/>
                    <a:pt x="438243" y="174211"/>
                    <a:pt x="424046" y="185366"/>
                  </a:cubicBezTo>
                  <a:cubicBezTo>
                    <a:pt x="406426" y="199310"/>
                    <a:pt x="389946" y="214649"/>
                    <a:pt x="371565" y="230748"/>
                  </a:cubicBezTo>
                  <a:cubicBezTo>
                    <a:pt x="390314" y="240344"/>
                    <a:pt x="413220" y="235476"/>
                    <a:pt x="426454" y="219086"/>
                  </a:cubicBezTo>
                  <a:cubicBezTo>
                    <a:pt x="460631" y="184922"/>
                    <a:pt x="496733" y="152762"/>
                    <a:pt x="534585" y="122744"/>
                  </a:cubicBezTo>
                  <a:close/>
                  <a:moveTo>
                    <a:pt x="472978" y="245833"/>
                  </a:moveTo>
                  <a:cubicBezTo>
                    <a:pt x="487428" y="248875"/>
                    <a:pt x="498331" y="254833"/>
                    <a:pt x="511007" y="243551"/>
                  </a:cubicBezTo>
                  <a:cubicBezTo>
                    <a:pt x="542318" y="214015"/>
                    <a:pt x="574390" y="184986"/>
                    <a:pt x="605700" y="155829"/>
                  </a:cubicBezTo>
                  <a:cubicBezTo>
                    <a:pt x="612039" y="149998"/>
                    <a:pt x="618377" y="143153"/>
                    <a:pt x="611278" y="135167"/>
                  </a:cubicBezTo>
                  <a:cubicBezTo>
                    <a:pt x="604179" y="127181"/>
                    <a:pt x="595813" y="129209"/>
                    <a:pt x="587954" y="136688"/>
                  </a:cubicBezTo>
                  <a:cubicBezTo>
                    <a:pt x="550304" y="172689"/>
                    <a:pt x="512528" y="208310"/>
                    <a:pt x="472978" y="245833"/>
                  </a:cubicBezTo>
                  <a:close/>
                  <a:moveTo>
                    <a:pt x="591757" y="264087"/>
                  </a:moveTo>
                  <a:cubicBezTo>
                    <a:pt x="607982" y="265608"/>
                    <a:pt x="620025" y="273594"/>
                    <a:pt x="631560" y="259904"/>
                  </a:cubicBezTo>
                  <a:cubicBezTo>
                    <a:pt x="661604" y="224156"/>
                    <a:pt x="692661" y="189169"/>
                    <a:pt x="724733" y="152407"/>
                  </a:cubicBezTo>
                  <a:cubicBezTo>
                    <a:pt x="712057" y="149618"/>
                    <a:pt x="701789" y="140871"/>
                    <a:pt x="692028" y="152407"/>
                  </a:cubicBezTo>
                  <a:cubicBezTo>
                    <a:pt x="659449" y="188155"/>
                    <a:pt x="622687" y="220860"/>
                    <a:pt x="591757" y="264087"/>
                  </a:cubicBezTo>
                  <a:close/>
                  <a:moveTo>
                    <a:pt x="426962" y="106265"/>
                  </a:moveTo>
                  <a:cubicBezTo>
                    <a:pt x="413791" y="100218"/>
                    <a:pt x="398211" y="103755"/>
                    <a:pt x="388932" y="114884"/>
                  </a:cubicBezTo>
                  <a:cubicBezTo>
                    <a:pt x="357241" y="144167"/>
                    <a:pt x="323902" y="171675"/>
                    <a:pt x="291323" y="200071"/>
                  </a:cubicBezTo>
                  <a:cubicBezTo>
                    <a:pt x="285745" y="205014"/>
                    <a:pt x="278646" y="208944"/>
                    <a:pt x="275604" y="216804"/>
                  </a:cubicBezTo>
                  <a:cubicBezTo>
                    <a:pt x="284782" y="224511"/>
                    <a:pt x="298333" y="223903"/>
                    <a:pt x="306788" y="215409"/>
                  </a:cubicBezTo>
                  <a:cubicBezTo>
                    <a:pt x="344817" y="183718"/>
                    <a:pt x="382847" y="152027"/>
                    <a:pt x="420116" y="120842"/>
                  </a:cubicBezTo>
                  <a:cubicBezTo>
                    <a:pt x="425250" y="117914"/>
                    <a:pt x="428026" y="112096"/>
                    <a:pt x="427089" y="106265"/>
                  </a:cubicBezTo>
                  <a:close/>
                  <a:moveTo>
                    <a:pt x="370931" y="78249"/>
                  </a:moveTo>
                  <a:cubicBezTo>
                    <a:pt x="365607" y="35910"/>
                    <a:pt x="353945" y="19176"/>
                    <a:pt x="330367" y="17655"/>
                  </a:cubicBezTo>
                  <a:cubicBezTo>
                    <a:pt x="305014" y="16134"/>
                    <a:pt x="286252" y="33375"/>
                    <a:pt x="278900" y="66713"/>
                  </a:cubicBezTo>
                  <a:cubicBezTo>
                    <a:pt x="309311" y="72684"/>
                    <a:pt x="340115" y="76538"/>
                    <a:pt x="371058" y="78249"/>
                  </a:cubicBezTo>
                  <a:close/>
                  <a:moveTo>
                    <a:pt x="617743" y="162421"/>
                  </a:moveTo>
                  <a:cubicBezTo>
                    <a:pt x="588714" y="195380"/>
                    <a:pt x="554361" y="220226"/>
                    <a:pt x="524697" y="251157"/>
                  </a:cubicBezTo>
                  <a:cubicBezTo>
                    <a:pt x="568305" y="264974"/>
                    <a:pt x="568178" y="264848"/>
                    <a:pt x="594799" y="233790"/>
                  </a:cubicBezTo>
                  <a:cubicBezTo>
                    <a:pt x="609123" y="217057"/>
                    <a:pt x="623701" y="200704"/>
                    <a:pt x="638279" y="184098"/>
                  </a:cubicBezTo>
                  <a:cubicBezTo>
                    <a:pt x="633577" y="175149"/>
                    <a:pt x="626528" y="167644"/>
                    <a:pt x="617870" y="162421"/>
                  </a:cubicBezTo>
                  <a:close/>
                  <a:moveTo>
                    <a:pt x="578066" y="129716"/>
                  </a:moveTo>
                  <a:cubicBezTo>
                    <a:pt x="566074" y="120348"/>
                    <a:pt x="548795" y="122262"/>
                    <a:pt x="539149" y="134026"/>
                  </a:cubicBezTo>
                  <a:cubicBezTo>
                    <a:pt x="514937" y="156717"/>
                    <a:pt x="489711" y="178267"/>
                    <a:pt x="465371" y="200704"/>
                  </a:cubicBezTo>
                  <a:cubicBezTo>
                    <a:pt x="452695" y="212620"/>
                    <a:pt x="440018" y="226057"/>
                    <a:pt x="427342" y="238734"/>
                  </a:cubicBezTo>
                  <a:cubicBezTo>
                    <a:pt x="440691" y="246784"/>
                    <a:pt x="457930" y="243690"/>
                    <a:pt x="467653" y="231508"/>
                  </a:cubicBezTo>
                  <a:cubicBezTo>
                    <a:pt x="502640" y="197282"/>
                    <a:pt x="540036" y="164576"/>
                    <a:pt x="578066" y="129716"/>
                  </a:cubicBezTo>
                  <a:close/>
                  <a:moveTo>
                    <a:pt x="645759" y="269158"/>
                  </a:moveTo>
                  <a:cubicBezTo>
                    <a:pt x="662999" y="281074"/>
                    <a:pt x="675675" y="277017"/>
                    <a:pt x="687718" y="262186"/>
                  </a:cubicBezTo>
                  <a:cubicBezTo>
                    <a:pt x="697047" y="251753"/>
                    <a:pt x="707049" y="241929"/>
                    <a:pt x="717634" y="232776"/>
                  </a:cubicBezTo>
                  <a:cubicBezTo>
                    <a:pt x="737068" y="210389"/>
                    <a:pt x="746816" y="181221"/>
                    <a:pt x="744762" y="151646"/>
                  </a:cubicBezTo>
                  <a:close/>
                  <a:moveTo>
                    <a:pt x="780890" y="197155"/>
                  </a:moveTo>
                  <a:cubicBezTo>
                    <a:pt x="749579" y="214522"/>
                    <a:pt x="735128" y="243298"/>
                    <a:pt x="734747" y="290328"/>
                  </a:cubicBezTo>
                  <a:cubicBezTo>
                    <a:pt x="747424" y="281074"/>
                    <a:pt x="759087" y="271820"/>
                    <a:pt x="771383" y="263580"/>
                  </a:cubicBezTo>
                  <a:cubicBezTo>
                    <a:pt x="806243" y="240129"/>
                    <a:pt x="812328" y="239114"/>
                    <a:pt x="780890" y="197155"/>
                  </a:cubicBezTo>
                  <a:close/>
                  <a:moveTo>
                    <a:pt x="316803" y="225931"/>
                  </a:moveTo>
                  <a:cubicBezTo>
                    <a:pt x="334803" y="227832"/>
                    <a:pt x="345832" y="233410"/>
                    <a:pt x="354832" y="225931"/>
                  </a:cubicBezTo>
                  <a:cubicBezTo>
                    <a:pt x="383101" y="201972"/>
                    <a:pt x="410356" y="176999"/>
                    <a:pt x="438243" y="152534"/>
                  </a:cubicBezTo>
                  <a:cubicBezTo>
                    <a:pt x="444455" y="147083"/>
                    <a:pt x="441539" y="141759"/>
                    <a:pt x="438243" y="136815"/>
                  </a:cubicBezTo>
                  <a:cubicBezTo>
                    <a:pt x="433553" y="129716"/>
                    <a:pt x="428610" y="132251"/>
                    <a:pt x="423666" y="136815"/>
                  </a:cubicBezTo>
                  <a:cubicBezTo>
                    <a:pt x="391341" y="166605"/>
                    <a:pt x="356227" y="193098"/>
                    <a:pt x="316169" y="225931"/>
                  </a:cubicBezTo>
                  <a:close/>
                  <a:moveTo>
                    <a:pt x="532304" y="101574"/>
                  </a:moveTo>
                  <a:cubicBezTo>
                    <a:pt x="529768" y="66460"/>
                    <a:pt x="517472" y="49220"/>
                    <a:pt x="494274" y="47572"/>
                  </a:cubicBezTo>
                  <a:cubicBezTo>
                    <a:pt x="471076" y="45924"/>
                    <a:pt x="459160" y="58601"/>
                    <a:pt x="452822" y="89531"/>
                  </a:cubicBezTo>
                  <a:cubicBezTo>
                    <a:pt x="478657" y="96288"/>
                    <a:pt x="505125" y="100332"/>
                    <a:pt x="531796" y="101574"/>
                  </a:cubicBezTo>
                  <a:close/>
                  <a:moveTo>
                    <a:pt x="116260" y="202986"/>
                  </a:moveTo>
                  <a:cubicBezTo>
                    <a:pt x="132993" y="204000"/>
                    <a:pt x="143134" y="207930"/>
                    <a:pt x="153275" y="199183"/>
                  </a:cubicBezTo>
                  <a:cubicBezTo>
                    <a:pt x="185727" y="171041"/>
                    <a:pt x="218813" y="143280"/>
                    <a:pt x="252026" y="115898"/>
                  </a:cubicBezTo>
                  <a:cubicBezTo>
                    <a:pt x="261913" y="107659"/>
                    <a:pt x="259505" y="100180"/>
                    <a:pt x="255068" y="89024"/>
                  </a:cubicBezTo>
                  <a:close/>
                  <a:moveTo>
                    <a:pt x="633335" y="117420"/>
                  </a:moveTo>
                  <a:lnTo>
                    <a:pt x="710536" y="131237"/>
                  </a:lnTo>
                  <a:cubicBezTo>
                    <a:pt x="707113" y="100433"/>
                    <a:pt x="697859" y="87630"/>
                    <a:pt x="679097" y="84207"/>
                  </a:cubicBezTo>
                  <a:cubicBezTo>
                    <a:pt x="660336" y="80785"/>
                    <a:pt x="646139" y="88771"/>
                    <a:pt x="632828" y="117293"/>
                  </a:cubicBezTo>
                  <a:close/>
                  <a:moveTo>
                    <a:pt x="790398" y="267383"/>
                  </a:moveTo>
                  <a:cubicBezTo>
                    <a:pt x="772320" y="278069"/>
                    <a:pt x="755563" y="290835"/>
                    <a:pt x="740452" y="305413"/>
                  </a:cubicBezTo>
                  <a:cubicBezTo>
                    <a:pt x="751987" y="318089"/>
                    <a:pt x="763017" y="330766"/>
                    <a:pt x="776327" y="346611"/>
                  </a:cubicBezTo>
                  <a:cubicBezTo>
                    <a:pt x="784325" y="320878"/>
                    <a:pt x="788889" y="294194"/>
                    <a:pt x="789891" y="267256"/>
                  </a:cubicBezTo>
                  <a:close/>
                  <a:moveTo>
                    <a:pt x="298168" y="126674"/>
                  </a:moveTo>
                  <a:cubicBezTo>
                    <a:pt x="309831" y="113997"/>
                    <a:pt x="325296" y="109053"/>
                    <a:pt x="330240" y="93208"/>
                  </a:cubicBezTo>
                  <a:cubicBezTo>
                    <a:pt x="313507" y="90165"/>
                    <a:pt x="298422" y="87250"/>
                    <a:pt x="288027" y="102588"/>
                  </a:cubicBezTo>
                  <a:cubicBezTo>
                    <a:pt x="279787" y="114124"/>
                    <a:pt x="294111" y="116532"/>
                    <a:pt x="297661" y="126547"/>
                  </a:cubicBezTo>
                  <a:close/>
                  <a:moveTo>
                    <a:pt x="674281" y="140998"/>
                  </a:moveTo>
                  <a:cubicBezTo>
                    <a:pt x="663886" y="139984"/>
                    <a:pt x="655266" y="138843"/>
                    <a:pt x="646519" y="138209"/>
                  </a:cubicBezTo>
                  <a:cubicBezTo>
                    <a:pt x="642361" y="137740"/>
                    <a:pt x="638545" y="140554"/>
                    <a:pt x="637772" y="144674"/>
                  </a:cubicBezTo>
                  <a:cubicBezTo>
                    <a:pt x="635998" y="153801"/>
                    <a:pt x="643096" y="158492"/>
                    <a:pt x="648801" y="163816"/>
                  </a:cubicBezTo>
                  <a:cubicBezTo>
                    <a:pt x="651856" y="166998"/>
                    <a:pt x="656913" y="167112"/>
                    <a:pt x="660096" y="164057"/>
                  </a:cubicBezTo>
                  <a:cubicBezTo>
                    <a:pt x="660640" y="163537"/>
                    <a:pt x="661097" y="162941"/>
                    <a:pt x="661477" y="162295"/>
                  </a:cubicBezTo>
                  <a:cubicBezTo>
                    <a:pt x="665660" y="156463"/>
                    <a:pt x="674661" y="153801"/>
                    <a:pt x="673773" y="140871"/>
                  </a:cubicBezTo>
                  <a:close/>
                  <a:moveTo>
                    <a:pt x="694182" y="280440"/>
                  </a:moveTo>
                  <a:cubicBezTo>
                    <a:pt x="716493" y="282214"/>
                    <a:pt x="716493" y="282214"/>
                    <a:pt x="719535" y="251918"/>
                  </a:cubicBezTo>
                  <a:cubicBezTo>
                    <a:pt x="709090" y="259638"/>
                    <a:pt x="700293" y="269386"/>
                    <a:pt x="693676" y="280567"/>
                  </a:cubicBezTo>
                  <a:close/>
                  <a:moveTo>
                    <a:pt x="480329" y="111335"/>
                  </a:moveTo>
                  <a:cubicBezTo>
                    <a:pt x="467653" y="111335"/>
                    <a:pt x="458653" y="103982"/>
                    <a:pt x="452442" y="113870"/>
                  </a:cubicBezTo>
                  <a:cubicBezTo>
                    <a:pt x="450439" y="118700"/>
                    <a:pt x="452555" y="124265"/>
                    <a:pt x="457258" y="126547"/>
                  </a:cubicBezTo>
                  <a:cubicBezTo>
                    <a:pt x="468413" y="131364"/>
                    <a:pt x="471709" y="121096"/>
                    <a:pt x="480329" y="111335"/>
                  </a:cubicBezTo>
                  <a:close/>
                  <a:moveTo>
                    <a:pt x="769988" y="181056"/>
                  </a:moveTo>
                  <a:cubicBezTo>
                    <a:pt x="769988" y="176619"/>
                    <a:pt x="766186" y="174718"/>
                    <a:pt x="763396" y="172309"/>
                  </a:cubicBezTo>
                  <a:cubicBezTo>
                    <a:pt x="761926" y="175681"/>
                    <a:pt x="760696" y="179155"/>
                    <a:pt x="759721" y="182704"/>
                  </a:cubicBezTo>
                  <a:cubicBezTo>
                    <a:pt x="759087" y="185239"/>
                    <a:pt x="759087" y="189169"/>
                    <a:pt x="763017" y="188535"/>
                  </a:cubicBezTo>
                  <a:cubicBezTo>
                    <a:pt x="766895" y="188155"/>
                    <a:pt x="769874" y="184948"/>
                    <a:pt x="769988" y="181056"/>
                  </a:cubicBezTo>
                  <a:close/>
                </a:path>
              </a:pathLst>
            </a:custGeom>
            <a:solidFill>
              <a:srgbClr val="000000"/>
            </a:solidFill>
            <a:ln w="9504" cap="flat">
              <a:solidFill>
                <a:srgbClr val="000000"/>
              </a:solidFill>
              <a:prstDash val="solid"/>
              <a:miter/>
            </a:ln>
          </p:spPr>
          <p:txBody>
            <a:bodyPr rtlCol="0" anchor="ctr"/>
            <a:lstStyle/>
            <a:p>
              <a:endParaRPr lang="nl-NL"/>
            </a:p>
          </p:txBody>
        </p:sp>
        <p:sp>
          <p:nvSpPr>
            <p:cNvPr id="38" name="Vrije vorm: vorm 37">
              <a:extLst>
                <a:ext uri="{FF2B5EF4-FFF2-40B4-BE49-F238E27FC236}">
                  <a16:creationId xmlns:a16="http://schemas.microsoft.com/office/drawing/2014/main" id="{86D3C811-DAC8-4263-A63F-632D007AE7D7}"/>
                </a:ext>
              </a:extLst>
            </p:cNvPr>
            <p:cNvSpPr/>
            <p:nvPr/>
          </p:nvSpPr>
          <p:spPr>
            <a:xfrm>
              <a:off x="9498097" y="4099320"/>
              <a:ext cx="9018" cy="8738"/>
            </a:xfrm>
            <a:custGeom>
              <a:avLst/>
              <a:gdLst>
                <a:gd name="connsiteX0" fmla="*/ 1690 w 9018"/>
                <a:gd name="connsiteY0" fmla="*/ 8634 h 8738"/>
                <a:gd name="connsiteX1" fmla="*/ 1690 w 9018"/>
                <a:gd name="connsiteY1" fmla="*/ 1409 h 8738"/>
                <a:gd name="connsiteX2" fmla="*/ 8915 w 9018"/>
                <a:gd name="connsiteY2" fmla="*/ 1409 h 8738"/>
                <a:gd name="connsiteX3" fmla="*/ 3921 w 9018"/>
                <a:gd name="connsiteY3" fmla="*/ 8634 h 8738"/>
                <a:gd name="connsiteX4" fmla="*/ 1690 w 9018"/>
                <a:gd name="connsiteY4" fmla="*/ 8634 h 8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8" h="8738">
                  <a:moveTo>
                    <a:pt x="1690" y="8634"/>
                  </a:moveTo>
                  <a:cubicBezTo>
                    <a:pt x="1690" y="6226"/>
                    <a:pt x="-2113" y="4578"/>
                    <a:pt x="1690" y="1409"/>
                  </a:cubicBezTo>
                  <a:cubicBezTo>
                    <a:pt x="5493" y="-1761"/>
                    <a:pt x="6508" y="1409"/>
                    <a:pt x="8915" y="1409"/>
                  </a:cubicBezTo>
                  <a:cubicBezTo>
                    <a:pt x="9537" y="4781"/>
                    <a:pt x="7293" y="8013"/>
                    <a:pt x="3921" y="8634"/>
                  </a:cubicBezTo>
                  <a:cubicBezTo>
                    <a:pt x="3186" y="8774"/>
                    <a:pt x="2426" y="8774"/>
                    <a:pt x="1690" y="8634"/>
                  </a:cubicBezTo>
                  <a:close/>
                </a:path>
              </a:pathLst>
            </a:custGeom>
            <a:solidFill>
              <a:srgbClr val="000000"/>
            </a:solidFill>
            <a:ln w="9504" cap="flat">
              <a:solidFill>
                <a:srgbClr val="000000"/>
              </a:solidFill>
              <a:prstDash val="solid"/>
              <a:miter/>
            </a:ln>
          </p:spPr>
          <p:txBody>
            <a:bodyPr rtlCol="0" anchor="ctr"/>
            <a:lstStyle/>
            <a:p>
              <a:endParaRPr lang="nl-NL"/>
            </a:p>
          </p:txBody>
        </p:sp>
      </p:grpSp>
      <p:grpSp>
        <p:nvGrpSpPr>
          <p:cNvPr id="59" name="Groep 58">
            <a:extLst>
              <a:ext uri="{FF2B5EF4-FFF2-40B4-BE49-F238E27FC236}">
                <a16:creationId xmlns:a16="http://schemas.microsoft.com/office/drawing/2014/main" id="{2C21D154-0DC1-4646-A00A-9DAFBC3B44EB}"/>
              </a:ext>
            </a:extLst>
          </p:cNvPr>
          <p:cNvGrpSpPr/>
          <p:nvPr/>
        </p:nvGrpSpPr>
        <p:grpSpPr>
          <a:xfrm>
            <a:off x="1873538" y="3425528"/>
            <a:ext cx="1772329" cy="1312395"/>
            <a:chOff x="1873538" y="3425528"/>
            <a:chExt cx="1772329" cy="1312395"/>
          </a:xfrm>
        </p:grpSpPr>
        <p:sp>
          <p:nvSpPr>
            <p:cNvPr id="44" name="Vrije vorm: vorm 43">
              <a:extLst>
                <a:ext uri="{FF2B5EF4-FFF2-40B4-BE49-F238E27FC236}">
                  <a16:creationId xmlns:a16="http://schemas.microsoft.com/office/drawing/2014/main" id="{8A154EC5-0D22-49AD-BA64-6C3F6FB0BDB5}"/>
                </a:ext>
              </a:extLst>
            </p:cNvPr>
            <p:cNvSpPr/>
            <p:nvPr/>
          </p:nvSpPr>
          <p:spPr>
            <a:xfrm>
              <a:off x="1873538" y="3425528"/>
              <a:ext cx="1772329" cy="1312395"/>
            </a:xfrm>
            <a:custGeom>
              <a:avLst/>
              <a:gdLst>
                <a:gd name="connsiteX0" fmla="*/ 1770455 w 1772329"/>
                <a:gd name="connsiteY0" fmla="*/ 884490 h 1312395"/>
                <a:gd name="connsiteX1" fmla="*/ 1747637 w 1772329"/>
                <a:gd name="connsiteY1" fmla="*/ 923281 h 1312395"/>
                <a:gd name="connsiteX2" fmla="*/ 1607435 w 1772329"/>
                <a:gd name="connsiteY2" fmla="*/ 988058 h 1312395"/>
                <a:gd name="connsiteX3" fmla="*/ 1075021 w 1772329"/>
                <a:gd name="connsiteY3" fmla="*/ 1217883 h 1312395"/>
                <a:gd name="connsiteX4" fmla="*/ 859520 w 1772329"/>
                <a:gd name="connsiteY4" fmla="*/ 1308901 h 1312395"/>
                <a:gd name="connsiteX5" fmla="*/ 815659 w 1772329"/>
                <a:gd name="connsiteY5" fmla="*/ 1306365 h 1312395"/>
                <a:gd name="connsiteX6" fmla="*/ 474534 w 1772329"/>
                <a:gd name="connsiteY6" fmla="*/ 1159317 h 1312395"/>
                <a:gd name="connsiteX7" fmla="*/ 297063 w 1772329"/>
                <a:gd name="connsiteY7" fmla="*/ 1074765 h 1312395"/>
                <a:gd name="connsiteX8" fmla="*/ 214792 w 1772329"/>
                <a:gd name="connsiteY8" fmla="*/ 995663 h 1312395"/>
                <a:gd name="connsiteX9" fmla="*/ 72054 w 1772329"/>
                <a:gd name="connsiteY9" fmla="*/ 621453 h 1312395"/>
                <a:gd name="connsiteX10" fmla="*/ 2714 w 1772329"/>
                <a:gd name="connsiteY10" fmla="*/ 384909 h 1312395"/>
                <a:gd name="connsiteX11" fmla="*/ 5122 w 1772329"/>
                <a:gd name="connsiteY11" fmla="*/ 354232 h 1312395"/>
                <a:gd name="connsiteX12" fmla="*/ 74463 w 1772329"/>
                <a:gd name="connsiteY12" fmla="*/ 292370 h 1312395"/>
                <a:gd name="connsiteX13" fmla="*/ 467435 w 1772329"/>
                <a:gd name="connsiteY13" fmla="*/ 163450 h 1312395"/>
                <a:gd name="connsiteX14" fmla="*/ 975384 w 1772329"/>
                <a:gd name="connsiteY14" fmla="*/ 11331 h 1312395"/>
                <a:gd name="connsiteX15" fmla="*/ 1060697 w 1772329"/>
                <a:gd name="connsiteY15" fmla="*/ 56967 h 1312395"/>
                <a:gd name="connsiteX16" fmla="*/ 1176814 w 1772329"/>
                <a:gd name="connsiteY16" fmla="*/ 457925 h 1312395"/>
                <a:gd name="connsiteX17" fmla="*/ 1228787 w 1772329"/>
                <a:gd name="connsiteY17" fmla="*/ 612325 h 1312395"/>
                <a:gd name="connsiteX18" fmla="*/ 1250591 w 1772329"/>
                <a:gd name="connsiteY18" fmla="*/ 639453 h 1312395"/>
                <a:gd name="connsiteX19" fmla="*/ 1661057 w 1772329"/>
                <a:gd name="connsiteY19" fmla="*/ 793219 h 1312395"/>
                <a:gd name="connsiteX20" fmla="*/ 1716453 w 1772329"/>
                <a:gd name="connsiteY20" fmla="*/ 811854 h 1312395"/>
                <a:gd name="connsiteX21" fmla="*/ 1770455 w 1772329"/>
                <a:gd name="connsiteY21" fmla="*/ 884490 h 1312395"/>
                <a:gd name="connsiteX22" fmla="*/ 1742187 w 1772329"/>
                <a:gd name="connsiteY22" fmla="*/ 840883 h 1312395"/>
                <a:gd name="connsiteX23" fmla="*/ 1600209 w 1772329"/>
                <a:gd name="connsiteY23" fmla="*/ 792332 h 1312395"/>
                <a:gd name="connsiteX24" fmla="*/ 1273409 w 1772329"/>
                <a:gd name="connsiteY24" fmla="*/ 665567 h 1312395"/>
                <a:gd name="connsiteX25" fmla="*/ 1201786 w 1772329"/>
                <a:gd name="connsiteY25" fmla="*/ 665567 h 1312395"/>
                <a:gd name="connsiteX26" fmla="*/ 1019751 w 1772329"/>
                <a:gd name="connsiteY26" fmla="*/ 739091 h 1312395"/>
                <a:gd name="connsiteX27" fmla="*/ 804250 w 1772329"/>
                <a:gd name="connsiteY27" fmla="*/ 818319 h 1312395"/>
                <a:gd name="connsiteX28" fmla="*/ 366530 w 1772329"/>
                <a:gd name="connsiteY28" fmla="*/ 1005551 h 1312395"/>
                <a:gd name="connsiteX29" fmla="*/ 355882 w 1772329"/>
                <a:gd name="connsiteY29" fmla="*/ 1017214 h 1312395"/>
                <a:gd name="connsiteX30" fmla="*/ 379840 w 1772329"/>
                <a:gd name="connsiteY30" fmla="*/ 1029257 h 1312395"/>
                <a:gd name="connsiteX31" fmla="*/ 802349 w 1772329"/>
                <a:gd name="connsiteY31" fmla="*/ 1209643 h 1312395"/>
                <a:gd name="connsiteX32" fmla="*/ 872323 w 1772329"/>
                <a:gd name="connsiteY32" fmla="*/ 1212052 h 1312395"/>
                <a:gd name="connsiteX33" fmla="*/ 1369877 w 1772329"/>
                <a:gd name="connsiteY33" fmla="*/ 994649 h 1312395"/>
                <a:gd name="connsiteX34" fmla="*/ 1680071 w 1772329"/>
                <a:gd name="connsiteY34" fmla="*/ 870546 h 1312395"/>
                <a:gd name="connsiteX35" fmla="*/ 1742187 w 1772329"/>
                <a:gd name="connsiteY35" fmla="*/ 840630 h 1312395"/>
                <a:gd name="connsiteX36" fmla="*/ 1218266 w 1772329"/>
                <a:gd name="connsiteY36" fmla="*/ 640214 h 1312395"/>
                <a:gd name="connsiteX37" fmla="*/ 1196716 w 1772329"/>
                <a:gd name="connsiteY37" fmla="*/ 574930 h 1312395"/>
                <a:gd name="connsiteX38" fmla="*/ 1105445 w 1772329"/>
                <a:gd name="connsiteY38" fmla="*/ 292877 h 1312395"/>
                <a:gd name="connsiteX39" fmla="*/ 1037752 w 1772329"/>
                <a:gd name="connsiteY39" fmla="*/ 42896 h 1312395"/>
                <a:gd name="connsiteX40" fmla="*/ 998962 w 1772329"/>
                <a:gd name="connsiteY40" fmla="*/ 22233 h 1312395"/>
                <a:gd name="connsiteX41" fmla="*/ 471745 w 1772329"/>
                <a:gd name="connsiteY41" fmla="*/ 183098 h 1312395"/>
                <a:gd name="connsiteX42" fmla="*/ 78773 w 1772329"/>
                <a:gd name="connsiteY42" fmla="*/ 312019 h 1312395"/>
                <a:gd name="connsiteX43" fmla="*/ 58997 w 1772329"/>
                <a:gd name="connsiteY43" fmla="*/ 350048 h 1312395"/>
                <a:gd name="connsiteX44" fmla="*/ 111351 w 1772329"/>
                <a:gd name="connsiteY44" fmla="*/ 504322 h 1312395"/>
                <a:gd name="connsiteX45" fmla="*/ 231398 w 1772329"/>
                <a:gd name="connsiteY45" fmla="*/ 838475 h 1312395"/>
                <a:gd name="connsiteX46" fmla="*/ 301246 w 1772329"/>
                <a:gd name="connsiteY46" fmla="*/ 985522 h 1312395"/>
                <a:gd name="connsiteX47" fmla="*/ 330655 w 1772329"/>
                <a:gd name="connsiteY47" fmla="*/ 997565 h 1312395"/>
                <a:gd name="connsiteX48" fmla="*/ 488985 w 1772329"/>
                <a:gd name="connsiteY48" fmla="*/ 932788 h 1312395"/>
                <a:gd name="connsiteX49" fmla="*/ 928734 w 1772329"/>
                <a:gd name="connsiteY49" fmla="*/ 750880 h 1312395"/>
                <a:gd name="connsiteX50" fmla="*/ 1218266 w 1772329"/>
                <a:gd name="connsiteY50" fmla="*/ 640214 h 1312395"/>
                <a:gd name="connsiteX51" fmla="*/ 1747384 w 1772329"/>
                <a:gd name="connsiteY51" fmla="*/ 862814 h 1312395"/>
                <a:gd name="connsiteX52" fmla="*/ 1681973 w 1772329"/>
                <a:gd name="connsiteY52" fmla="*/ 888167 h 1312395"/>
                <a:gd name="connsiteX53" fmla="*/ 1222069 w 1772329"/>
                <a:gd name="connsiteY53" fmla="*/ 1076286 h 1312395"/>
                <a:gd name="connsiteX54" fmla="*/ 874859 w 1772329"/>
                <a:gd name="connsiteY54" fmla="*/ 1230813 h 1312395"/>
                <a:gd name="connsiteX55" fmla="*/ 856224 w 1772329"/>
                <a:gd name="connsiteY55" fmla="*/ 1285195 h 1312395"/>
                <a:gd name="connsiteX56" fmla="*/ 1116727 w 1772329"/>
                <a:gd name="connsiteY56" fmla="*/ 1173389 h 1312395"/>
                <a:gd name="connsiteX57" fmla="*/ 1274930 w 1772329"/>
                <a:gd name="connsiteY57" fmla="*/ 1097329 h 1312395"/>
                <a:gd name="connsiteX58" fmla="*/ 1722918 w 1772329"/>
                <a:gd name="connsiteY58" fmla="*/ 913140 h 1312395"/>
                <a:gd name="connsiteX59" fmla="*/ 1747384 w 1772329"/>
                <a:gd name="connsiteY59" fmla="*/ 862814 h 1312395"/>
                <a:gd name="connsiteX60" fmla="*/ 824026 w 1772329"/>
                <a:gd name="connsiteY60" fmla="*/ 1285449 h 1312395"/>
                <a:gd name="connsiteX61" fmla="*/ 791320 w 1772329"/>
                <a:gd name="connsiteY61" fmla="*/ 1224221 h 1312395"/>
                <a:gd name="connsiteX62" fmla="*/ 385671 w 1772329"/>
                <a:gd name="connsiteY62" fmla="*/ 1049919 h 1312395"/>
                <a:gd name="connsiteX63" fmla="*/ 317218 w 1772329"/>
                <a:gd name="connsiteY63" fmla="*/ 1023172 h 1312395"/>
                <a:gd name="connsiteX64" fmla="*/ 344726 w 1772329"/>
                <a:gd name="connsiteY64" fmla="*/ 1076920 h 1312395"/>
                <a:gd name="connsiteX65" fmla="*/ 628300 w 1772329"/>
                <a:gd name="connsiteY65" fmla="*/ 1208122 h 1312395"/>
                <a:gd name="connsiteX66" fmla="*/ 824026 w 1772329"/>
                <a:gd name="connsiteY66" fmla="*/ 1285449 h 1312395"/>
                <a:gd name="connsiteX67" fmla="*/ 36687 w 1772329"/>
                <a:gd name="connsiteY67" fmla="*/ 344344 h 1312395"/>
                <a:gd name="connsiteX68" fmla="*/ 25405 w 1772329"/>
                <a:gd name="connsiteY68" fmla="*/ 390740 h 1312395"/>
                <a:gd name="connsiteX69" fmla="*/ 90562 w 1772329"/>
                <a:gd name="connsiteY69" fmla="*/ 606241 h 1312395"/>
                <a:gd name="connsiteX70" fmla="*/ 234694 w 1772329"/>
                <a:gd name="connsiteY70" fmla="*/ 988565 h 1312395"/>
                <a:gd name="connsiteX71" fmla="*/ 289076 w 1772329"/>
                <a:gd name="connsiteY71" fmla="*/ 1046750 h 1312395"/>
                <a:gd name="connsiteX72" fmla="*/ 282865 w 1772329"/>
                <a:gd name="connsiteY72" fmla="*/ 989072 h 1312395"/>
                <a:gd name="connsiteX73" fmla="*/ 120859 w 1772329"/>
                <a:gd name="connsiteY73" fmla="*/ 591536 h 1312395"/>
                <a:gd name="connsiteX74" fmla="*/ 36687 w 1772329"/>
                <a:gd name="connsiteY74" fmla="*/ 344344 h 131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72329" h="1312395">
                  <a:moveTo>
                    <a:pt x="1770455" y="884490"/>
                  </a:moveTo>
                  <a:cubicBezTo>
                    <a:pt x="1776667" y="902872"/>
                    <a:pt x="1767032" y="914661"/>
                    <a:pt x="1747637" y="923281"/>
                  </a:cubicBezTo>
                  <a:cubicBezTo>
                    <a:pt x="1700734" y="944324"/>
                    <a:pt x="1655606" y="970310"/>
                    <a:pt x="1607435" y="988058"/>
                  </a:cubicBezTo>
                  <a:cubicBezTo>
                    <a:pt x="1425261" y="1053278"/>
                    <a:pt x="1247434" y="1130047"/>
                    <a:pt x="1075021" y="1217883"/>
                  </a:cubicBezTo>
                  <a:cubicBezTo>
                    <a:pt x="1005554" y="1254138"/>
                    <a:pt x="930635" y="1276575"/>
                    <a:pt x="859520" y="1308901"/>
                  </a:cubicBezTo>
                  <a:cubicBezTo>
                    <a:pt x="845208" y="1314326"/>
                    <a:pt x="829261" y="1313401"/>
                    <a:pt x="815659" y="1306365"/>
                  </a:cubicBezTo>
                  <a:cubicBezTo>
                    <a:pt x="698021" y="1266434"/>
                    <a:pt x="586721" y="1211925"/>
                    <a:pt x="474534" y="1159317"/>
                  </a:cubicBezTo>
                  <a:cubicBezTo>
                    <a:pt x="415373" y="1131518"/>
                    <a:pt x="356224" y="1103325"/>
                    <a:pt x="297063" y="1074765"/>
                  </a:cubicBezTo>
                  <a:cubicBezTo>
                    <a:pt x="261277" y="1058767"/>
                    <a:pt x="232171" y="1030803"/>
                    <a:pt x="214792" y="995663"/>
                  </a:cubicBezTo>
                  <a:cubicBezTo>
                    <a:pt x="156936" y="875097"/>
                    <a:pt x="109184" y="749929"/>
                    <a:pt x="72054" y="621453"/>
                  </a:cubicBezTo>
                  <a:cubicBezTo>
                    <a:pt x="48603" y="542605"/>
                    <a:pt x="26799" y="463376"/>
                    <a:pt x="2714" y="384909"/>
                  </a:cubicBezTo>
                  <a:cubicBezTo>
                    <a:pt x="-1622" y="374919"/>
                    <a:pt x="-722" y="363422"/>
                    <a:pt x="5122" y="354232"/>
                  </a:cubicBezTo>
                  <a:cubicBezTo>
                    <a:pt x="22236" y="326977"/>
                    <a:pt x="40490" y="304159"/>
                    <a:pt x="74463" y="292370"/>
                  </a:cubicBezTo>
                  <a:cubicBezTo>
                    <a:pt x="204651" y="247368"/>
                    <a:pt x="334712" y="201859"/>
                    <a:pt x="467435" y="163450"/>
                  </a:cubicBezTo>
                  <a:cubicBezTo>
                    <a:pt x="637174" y="114138"/>
                    <a:pt x="804631" y="57474"/>
                    <a:pt x="975384" y="11331"/>
                  </a:cubicBezTo>
                  <a:cubicBezTo>
                    <a:pt x="1058415" y="-11233"/>
                    <a:pt x="1044597" y="-2106"/>
                    <a:pt x="1060697" y="56967"/>
                  </a:cubicBezTo>
                  <a:cubicBezTo>
                    <a:pt x="1097332" y="191211"/>
                    <a:pt x="1133587" y="325582"/>
                    <a:pt x="1176814" y="457925"/>
                  </a:cubicBezTo>
                  <a:cubicBezTo>
                    <a:pt x="1193673" y="509519"/>
                    <a:pt x="1211167" y="560986"/>
                    <a:pt x="1228787" y="612325"/>
                  </a:cubicBezTo>
                  <a:cubicBezTo>
                    <a:pt x="1230676" y="624622"/>
                    <a:pt x="1238992" y="634966"/>
                    <a:pt x="1250591" y="639453"/>
                  </a:cubicBezTo>
                  <a:cubicBezTo>
                    <a:pt x="1387751" y="690159"/>
                    <a:pt x="1524277" y="741880"/>
                    <a:pt x="1661057" y="793219"/>
                  </a:cubicBezTo>
                  <a:cubicBezTo>
                    <a:pt x="1679311" y="800065"/>
                    <a:pt x="1697945" y="805896"/>
                    <a:pt x="1716453" y="811854"/>
                  </a:cubicBezTo>
                  <a:cubicBezTo>
                    <a:pt x="1768173" y="828840"/>
                    <a:pt x="1768173" y="828967"/>
                    <a:pt x="1770455" y="884490"/>
                  </a:cubicBezTo>
                  <a:close/>
                  <a:moveTo>
                    <a:pt x="1742187" y="840883"/>
                  </a:moveTo>
                  <a:cubicBezTo>
                    <a:pt x="1691481" y="823897"/>
                    <a:pt x="1645591" y="809572"/>
                    <a:pt x="1600209" y="792332"/>
                  </a:cubicBezTo>
                  <a:cubicBezTo>
                    <a:pt x="1490938" y="750753"/>
                    <a:pt x="1382008" y="708502"/>
                    <a:pt x="1273409" y="665567"/>
                  </a:cubicBezTo>
                  <a:cubicBezTo>
                    <a:pt x="1250705" y="654969"/>
                    <a:pt x="1224490" y="654969"/>
                    <a:pt x="1201786" y="665567"/>
                  </a:cubicBezTo>
                  <a:cubicBezTo>
                    <a:pt x="1141953" y="691934"/>
                    <a:pt x="1080345" y="714371"/>
                    <a:pt x="1019751" y="739091"/>
                  </a:cubicBezTo>
                  <a:cubicBezTo>
                    <a:pt x="948889" y="768120"/>
                    <a:pt x="875619" y="789797"/>
                    <a:pt x="804250" y="818319"/>
                  </a:cubicBezTo>
                  <a:cubicBezTo>
                    <a:pt x="656569" y="876758"/>
                    <a:pt x="514592" y="948126"/>
                    <a:pt x="366530" y="1005551"/>
                  </a:cubicBezTo>
                  <a:cubicBezTo>
                    <a:pt x="362220" y="1007199"/>
                    <a:pt x="354614" y="1006439"/>
                    <a:pt x="355882" y="1017214"/>
                  </a:cubicBezTo>
                  <a:cubicBezTo>
                    <a:pt x="363107" y="1020890"/>
                    <a:pt x="371220" y="1025580"/>
                    <a:pt x="379840" y="1029257"/>
                  </a:cubicBezTo>
                  <a:cubicBezTo>
                    <a:pt x="520676" y="1089216"/>
                    <a:pt x="662146" y="1148162"/>
                    <a:pt x="802349" y="1209643"/>
                  </a:cubicBezTo>
                  <a:cubicBezTo>
                    <a:pt x="823988" y="1221420"/>
                    <a:pt x="849924" y="1222320"/>
                    <a:pt x="872323" y="1212052"/>
                  </a:cubicBezTo>
                  <a:cubicBezTo>
                    <a:pt x="1038005" y="1139289"/>
                    <a:pt x="1200265" y="1058666"/>
                    <a:pt x="1369877" y="994649"/>
                  </a:cubicBezTo>
                  <a:cubicBezTo>
                    <a:pt x="1474078" y="955352"/>
                    <a:pt x="1576758" y="912125"/>
                    <a:pt x="1680071" y="870546"/>
                  </a:cubicBezTo>
                  <a:cubicBezTo>
                    <a:pt x="1702090" y="863574"/>
                    <a:pt x="1723007" y="853509"/>
                    <a:pt x="1742187" y="840630"/>
                  </a:cubicBezTo>
                  <a:close/>
                  <a:moveTo>
                    <a:pt x="1218266" y="640214"/>
                  </a:moveTo>
                  <a:cubicBezTo>
                    <a:pt x="1210660" y="617016"/>
                    <a:pt x="1204195" y="595846"/>
                    <a:pt x="1196716" y="574930"/>
                  </a:cubicBezTo>
                  <a:cubicBezTo>
                    <a:pt x="1163668" y="481973"/>
                    <a:pt x="1133244" y="387951"/>
                    <a:pt x="1105445" y="292877"/>
                  </a:cubicBezTo>
                  <a:cubicBezTo>
                    <a:pt x="1081232" y="209846"/>
                    <a:pt x="1061837" y="125800"/>
                    <a:pt x="1037752" y="42896"/>
                  </a:cubicBezTo>
                  <a:cubicBezTo>
                    <a:pt x="1029005" y="12979"/>
                    <a:pt x="1028752" y="13106"/>
                    <a:pt x="998962" y="22233"/>
                  </a:cubicBezTo>
                  <a:cubicBezTo>
                    <a:pt x="823265" y="76109"/>
                    <a:pt x="648076" y="131758"/>
                    <a:pt x="471745" y="183098"/>
                  </a:cubicBezTo>
                  <a:cubicBezTo>
                    <a:pt x="339275" y="221128"/>
                    <a:pt x="208961" y="266256"/>
                    <a:pt x="78773" y="312019"/>
                  </a:cubicBezTo>
                  <a:cubicBezTo>
                    <a:pt x="50631" y="321779"/>
                    <a:pt x="49997" y="322794"/>
                    <a:pt x="58997" y="350048"/>
                  </a:cubicBezTo>
                  <a:cubicBezTo>
                    <a:pt x="75857" y="401642"/>
                    <a:pt x="95126" y="452475"/>
                    <a:pt x="111351" y="504322"/>
                  </a:cubicBezTo>
                  <a:cubicBezTo>
                    <a:pt x="146592" y="617396"/>
                    <a:pt x="187411" y="728316"/>
                    <a:pt x="231398" y="838475"/>
                  </a:cubicBezTo>
                  <a:cubicBezTo>
                    <a:pt x="251554" y="888915"/>
                    <a:pt x="274891" y="938023"/>
                    <a:pt x="301246" y="985522"/>
                  </a:cubicBezTo>
                  <a:cubicBezTo>
                    <a:pt x="308218" y="998199"/>
                    <a:pt x="314683" y="1004917"/>
                    <a:pt x="330655" y="997565"/>
                  </a:cubicBezTo>
                  <a:cubicBezTo>
                    <a:pt x="382249" y="973353"/>
                    <a:pt x="437265" y="957507"/>
                    <a:pt x="488985" y="932788"/>
                  </a:cubicBezTo>
                  <a:cubicBezTo>
                    <a:pt x="632281" y="864500"/>
                    <a:pt x="779075" y="803779"/>
                    <a:pt x="928734" y="750880"/>
                  </a:cubicBezTo>
                  <a:cubicBezTo>
                    <a:pt x="1025709" y="716653"/>
                    <a:pt x="1120783" y="677736"/>
                    <a:pt x="1218266" y="640214"/>
                  </a:cubicBezTo>
                  <a:close/>
                  <a:moveTo>
                    <a:pt x="1747384" y="862814"/>
                  </a:moveTo>
                  <a:cubicBezTo>
                    <a:pt x="1723425" y="865729"/>
                    <a:pt x="1703523" y="879420"/>
                    <a:pt x="1681973" y="888167"/>
                  </a:cubicBezTo>
                  <a:cubicBezTo>
                    <a:pt x="1527484" y="947328"/>
                    <a:pt x="1374187" y="1010026"/>
                    <a:pt x="1222069" y="1076286"/>
                  </a:cubicBezTo>
                  <a:cubicBezTo>
                    <a:pt x="1105825" y="1126992"/>
                    <a:pt x="990722" y="1179347"/>
                    <a:pt x="874859" y="1230813"/>
                  </a:cubicBezTo>
                  <a:cubicBezTo>
                    <a:pt x="841266" y="1245771"/>
                    <a:pt x="841139" y="1245391"/>
                    <a:pt x="856224" y="1285195"/>
                  </a:cubicBezTo>
                  <a:cubicBezTo>
                    <a:pt x="946075" y="1255406"/>
                    <a:pt x="1033226" y="1217997"/>
                    <a:pt x="1116727" y="1173389"/>
                  </a:cubicBezTo>
                  <a:cubicBezTo>
                    <a:pt x="1168447" y="1146007"/>
                    <a:pt x="1221308" y="1121288"/>
                    <a:pt x="1274930" y="1097329"/>
                  </a:cubicBezTo>
                  <a:cubicBezTo>
                    <a:pt x="1422991" y="1032552"/>
                    <a:pt x="1576758" y="982353"/>
                    <a:pt x="1722918" y="913140"/>
                  </a:cubicBezTo>
                  <a:cubicBezTo>
                    <a:pt x="1752961" y="899068"/>
                    <a:pt x="1753342" y="899829"/>
                    <a:pt x="1747384" y="862814"/>
                  </a:cubicBezTo>
                  <a:close/>
                  <a:moveTo>
                    <a:pt x="824026" y="1285449"/>
                  </a:moveTo>
                  <a:cubicBezTo>
                    <a:pt x="824786" y="1238799"/>
                    <a:pt x="824786" y="1238673"/>
                    <a:pt x="791320" y="1224221"/>
                  </a:cubicBezTo>
                  <a:cubicBezTo>
                    <a:pt x="656100" y="1165998"/>
                    <a:pt x="520892" y="1107889"/>
                    <a:pt x="385671" y="1049919"/>
                  </a:cubicBezTo>
                  <a:cubicBezTo>
                    <a:pt x="363614" y="1040412"/>
                    <a:pt x="340796" y="1032299"/>
                    <a:pt x="317218" y="1023172"/>
                  </a:cubicBezTo>
                  <a:cubicBezTo>
                    <a:pt x="315063" y="1063356"/>
                    <a:pt x="315063" y="1063230"/>
                    <a:pt x="344726" y="1076920"/>
                  </a:cubicBezTo>
                  <a:cubicBezTo>
                    <a:pt x="439293" y="1120654"/>
                    <a:pt x="533607" y="1164768"/>
                    <a:pt x="628300" y="1208122"/>
                  </a:cubicBezTo>
                  <a:cubicBezTo>
                    <a:pt x="691619" y="1238521"/>
                    <a:pt x="757030" y="1264368"/>
                    <a:pt x="824026" y="1285449"/>
                  </a:cubicBezTo>
                  <a:close/>
                  <a:moveTo>
                    <a:pt x="36687" y="344344"/>
                  </a:moveTo>
                  <a:cubicBezTo>
                    <a:pt x="16531" y="358034"/>
                    <a:pt x="20081" y="373373"/>
                    <a:pt x="25405" y="390740"/>
                  </a:cubicBezTo>
                  <a:cubicBezTo>
                    <a:pt x="47715" y="462362"/>
                    <a:pt x="69139" y="534365"/>
                    <a:pt x="90562" y="606241"/>
                  </a:cubicBezTo>
                  <a:cubicBezTo>
                    <a:pt x="128401" y="737303"/>
                    <a:pt x="176598" y="865146"/>
                    <a:pt x="234694" y="988565"/>
                  </a:cubicBezTo>
                  <a:cubicBezTo>
                    <a:pt x="245292" y="1013829"/>
                    <a:pt x="264585" y="1034466"/>
                    <a:pt x="289076" y="1046750"/>
                  </a:cubicBezTo>
                  <a:cubicBezTo>
                    <a:pt x="296758" y="1027697"/>
                    <a:pt x="294426" y="1006058"/>
                    <a:pt x="282865" y="989072"/>
                  </a:cubicBezTo>
                  <a:cubicBezTo>
                    <a:pt x="215172" y="862307"/>
                    <a:pt x="166875" y="727302"/>
                    <a:pt x="120859" y="591536"/>
                  </a:cubicBezTo>
                  <a:cubicBezTo>
                    <a:pt x="93351" y="510153"/>
                    <a:pt x="65970" y="428769"/>
                    <a:pt x="36687" y="344344"/>
                  </a:cubicBezTo>
                  <a:close/>
                </a:path>
              </a:pathLst>
            </a:custGeom>
            <a:solidFill>
              <a:srgbClr val="000000"/>
            </a:solidFill>
            <a:ln w="6336" cap="flat">
              <a:solidFill>
                <a:srgbClr val="000000"/>
              </a:solidFill>
              <a:prstDash val="solid"/>
              <a:miter/>
            </a:ln>
          </p:spPr>
          <p:txBody>
            <a:bodyPr rtlCol="0" anchor="ctr"/>
            <a:lstStyle/>
            <a:p>
              <a:endParaRPr lang="nl-NL"/>
            </a:p>
          </p:txBody>
        </p:sp>
        <p:sp>
          <p:nvSpPr>
            <p:cNvPr id="50" name="Vrije vorm: vorm 49">
              <a:extLst>
                <a:ext uri="{FF2B5EF4-FFF2-40B4-BE49-F238E27FC236}">
                  <a16:creationId xmlns:a16="http://schemas.microsoft.com/office/drawing/2014/main" id="{C69D8CC8-0BF2-4864-812B-7F0533A465FC}"/>
                </a:ext>
              </a:extLst>
            </p:cNvPr>
            <p:cNvSpPr/>
            <p:nvPr/>
          </p:nvSpPr>
          <p:spPr>
            <a:xfrm>
              <a:off x="2370319" y="4128694"/>
              <a:ext cx="921267" cy="393040"/>
            </a:xfrm>
            <a:custGeom>
              <a:avLst/>
              <a:gdLst>
                <a:gd name="connsiteX0" fmla="*/ 921267 w 921267"/>
                <a:gd name="connsiteY0" fmla="*/ 72559 h 393040"/>
                <a:gd name="connsiteX1" fmla="*/ 907576 w 921267"/>
                <a:gd name="connsiteY1" fmla="*/ 87264 h 393040"/>
                <a:gd name="connsiteX2" fmla="*/ 830630 w 921267"/>
                <a:gd name="connsiteY2" fmla="*/ 119462 h 393040"/>
                <a:gd name="connsiteX3" fmla="*/ 420164 w 921267"/>
                <a:gd name="connsiteY3" fmla="*/ 285525 h 393040"/>
                <a:gd name="connsiteX4" fmla="*/ 208593 w 921267"/>
                <a:gd name="connsiteY4" fmla="*/ 385289 h 393040"/>
                <a:gd name="connsiteX5" fmla="*/ 153450 w 921267"/>
                <a:gd name="connsiteY5" fmla="*/ 386684 h 393040"/>
                <a:gd name="connsiteX6" fmla="*/ 16543 w 921267"/>
                <a:gd name="connsiteY6" fmla="*/ 324315 h 393040"/>
                <a:gd name="connsiteX7" fmla="*/ 16543 w 921267"/>
                <a:gd name="connsiteY7" fmla="*/ 294525 h 393040"/>
                <a:gd name="connsiteX8" fmla="*/ 50390 w 921267"/>
                <a:gd name="connsiteY8" fmla="*/ 278046 h 393040"/>
                <a:gd name="connsiteX9" fmla="*/ 195409 w 921267"/>
                <a:gd name="connsiteY9" fmla="*/ 214029 h 393040"/>
                <a:gd name="connsiteX10" fmla="*/ 508519 w 921267"/>
                <a:gd name="connsiteY10" fmla="*/ 86123 h 393040"/>
                <a:gd name="connsiteX11" fmla="*/ 728203 w 921267"/>
                <a:gd name="connsiteY11" fmla="*/ 5754 h 393040"/>
                <a:gd name="connsiteX12" fmla="*/ 772445 w 921267"/>
                <a:gd name="connsiteY12" fmla="*/ 2838 h 393040"/>
                <a:gd name="connsiteX13" fmla="*/ 904154 w 921267"/>
                <a:gd name="connsiteY13" fmla="*/ 55953 h 393040"/>
                <a:gd name="connsiteX14" fmla="*/ 921267 w 921267"/>
                <a:gd name="connsiteY14" fmla="*/ 72559 h 393040"/>
                <a:gd name="connsiteX15" fmla="*/ 892492 w 921267"/>
                <a:gd name="connsiteY15" fmla="*/ 72559 h 393040"/>
                <a:gd name="connsiteX16" fmla="*/ 769529 w 921267"/>
                <a:gd name="connsiteY16" fmla="*/ 25149 h 393040"/>
                <a:gd name="connsiteX17" fmla="*/ 733654 w 921267"/>
                <a:gd name="connsiteY17" fmla="*/ 23248 h 393040"/>
                <a:gd name="connsiteX18" fmla="*/ 395191 w 921267"/>
                <a:gd name="connsiteY18" fmla="*/ 153309 h 393040"/>
                <a:gd name="connsiteX19" fmla="*/ 252961 w 921267"/>
                <a:gd name="connsiteY19" fmla="*/ 213015 h 393040"/>
                <a:gd name="connsiteX20" fmla="*/ 29220 w 921267"/>
                <a:gd name="connsiteY20" fmla="*/ 308596 h 393040"/>
                <a:gd name="connsiteX21" fmla="*/ 89560 w 921267"/>
                <a:gd name="connsiteY21" fmla="*/ 336484 h 393040"/>
                <a:gd name="connsiteX22" fmla="*/ 172592 w 921267"/>
                <a:gd name="connsiteY22" fmla="*/ 373753 h 393040"/>
                <a:gd name="connsiteX23" fmla="*/ 255496 w 921267"/>
                <a:gd name="connsiteY23" fmla="*/ 338893 h 393040"/>
                <a:gd name="connsiteX24" fmla="*/ 301385 w 921267"/>
                <a:gd name="connsiteY24" fmla="*/ 318864 h 393040"/>
                <a:gd name="connsiteX25" fmla="*/ 649102 w 921267"/>
                <a:gd name="connsiteY25" fmla="*/ 166746 h 393040"/>
                <a:gd name="connsiteX26" fmla="*/ 892492 w 921267"/>
                <a:gd name="connsiteY26" fmla="*/ 72686 h 39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1267" h="393040">
                  <a:moveTo>
                    <a:pt x="921267" y="72559"/>
                  </a:moveTo>
                  <a:cubicBezTo>
                    <a:pt x="919442" y="79443"/>
                    <a:pt x="914308" y="84957"/>
                    <a:pt x="907576" y="87264"/>
                  </a:cubicBezTo>
                  <a:cubicBezTo>
                    <a:pt x="882223" y="98039"/>
                    <a:pt x="856870" y="109575"/>
                    <a:pt x="830630" y="119462"/>
                  </a:cubicBezTo>
                  <a:cubicBezTo>
                    <a:pt x="692709" y="172070"/>
                    <a:pt x="555549" y="226832"/>
                    <a:pt x="420164" y="285525"/>
                  </a:cubicBezTo>
                  <a:cubicBezTo>
                    <a:pt x="348668" y="316583"/>
                    <a:pt x="278694" y="351189"/>
                    <a:pt x="208593" y="385289"/>
                  </a:cubicBezTo>
                  <a:cubicBezTo>
                    <a:pt x="191644" y="395101"/>
                    <a:pt x="170867" y="395633"/>
                    <a:pt x="153450" y="386684"/>
                  </a:cubicBezTo>
                  <a:cubicBezTo>
                    <a:pt x="108195" y="365007"/>
                    <a:pt x="61799" y="345865"/>
                    <a:pt x="16543" y="324315"/>
                  </a:cubicBezTo>
                  <a:cubicBezTo>
                    <a:pt x="-5767" y="313540"/>
                    <a:pt x="-5260" y="307329"/>
                    <a:pt x="16543" y="294525"/>
                  </a:cubicBezTo>
                  <a:cubicBezTo>
                    <a:pt x="27382" y="288174"/>
                    <a:pt x="38702" y="282660"/>
                    <a:pt x="50390" y="278046"/>
                  </a:cubicBezTo>
                  <a:cubicBezTo>
                    <a:pt x="99828" y="259031"/>
                    <a:pt x="146605" y="233678"/>
                    <a:pt x="195409" y="214029"/>
                  </a:cubicBezTo>
                  <a:cubicBezTo>
                    <a:pt x="299990" y="171690"/>
                    <a:pt x="401403" y="122124"/>
                    <a:pt x="508519" y="86123"/>
                  </a:cubicBezTo>
                  <a:cubicBezTo>
                    <a:pt x="582423" y="60770"/>
                    <a:pt x="653792" y="29332"/>
                    <a:pt x="728203" y="5754"/>
                  </a:cubicBezTo>
                  <a:cubicBezTo>
                    <a:pt x="742059" y="-736"/>
                    <a:pt x="757854" y="-1776"/>
                    <a:pt x="772445" y="2838"/>
                  </a:cubicBezTo>
                  <a:lnTo>
                    <a:pt x="904154" y="55953"/>
                  </a:lnTo>
                  <a:cubicBezTo>
                    <a:pt x="912901" y="59122"/>
                    <a:pt x="919999" y="62798"/>
                    <a:pt x="921267" y="72559"/>
                  </a:cubicBezTo>
                  <a:close/>
                  <a:moveTo>
                    <a:pt x="892492" y="72559"/>
                  </a:moveTo>
                  <a:cubicBezTo>
                    <a:pt x="847236" y="55192"/>
                    <a:pt x="808319" y="40234"/>
                    <a:pt x="769529" y="25149"/>
                  </a:cubicBezTo>
                  <a:cubicBezTo>
                    <a:pt x="758336" y="19622"/>
                    <a:pt x="745368" y="18938"/>
                    <a:pt x="733654" y="23248"/>
                  </a:cubicBezTo>
                  <a:cubicBezTo>
                    <a:pt x="621340" y="67235"/>
                    <a:pt x="507252" y="108561"/>
                    <a:pt x="395191" y="153309"/>
                  </a:cubicBezTo>
                  <a:cubicBezTo>
                    <a:pt x="347401" y="172197"/>
                    <a:pt x="300498" y="193367"/>
                    <a:pt x="252961" y="213015"/>
                  </a:cubicBezTo>
                  <a:cubicBezTo>
                    <a:pt x="180831" y="242932"/>
                    <a:pt x="111364" y="279187"/>
                    <a:pt x="29220" y="308596"/>
                  </a:cubicBezTo>
                  <a:lnTo>
                    <a:pt x="89560" y="336484"/>
                  </a:lnTo>
                  <a:cubicBezTo>
                    <a:pt x="117195" y="349161"/>
                    <a:pt x="143942" y="371091"/>
                    <a:pt x="172592" y="373753"/>
                  </a:cubicBezTo>
                  <a:cubicBezTo>
                    <a:pt x="201240" y="376416"/>
                    <a:pt x="227227" y="350175"/>
                    <a:pt x="255496" y="338893"/>
                  </a:cubicBezTo>
                  <a:cubicBezTo>
                    <a:pt x="271177" y="333125"/>
                    <a:pt x="286503" y="326445"/>
                    <a:pt x="301385" y="318864"/>
                  </a:cubicBezTo>
                  <a:cubicBezTo>
                    <a:pt x="412685" y="258017"/>
                    <a:pt x="531717" y="214536"/>
                    <a:pt x="649102" y="166746"/>
                  </a:cubicBezTo>
                  <a:cubicBezTo>
                    <a:pt x="727570" y="135942"/>
                    <a:pt x="806798" y="106025"/>
                    <a:pt x="892492" y="72686"/>
                  </a:cubicBezTo>
                  <a:close/>
                </a:path>
              </a:pathLst>
            </a:custGeom>
            <a:solidFill>
              <a:srgbClr val="000000"/>
            </a:solidFill>
            <a:ln w="6336" cap="flat">
              <a:solidFill>
                <a:srgbClr val="000000"/>
              </a:solidFill>
              <a:prstDash val="solid"/>
              <a:miter/>
            </a:ln>
          </p:spPr>
          <p:txBody>
            <a:bodyPr rtlCol="0" anchor="ctr"/>
            <a:lstStyle/>
            <a:p>
              <a:endParaRPr lang="nl-NL"/>
            </a:p>
          </p:txBody>
        </p:sp>
        <p:sp>
          <p:nvSpPr>
            <p:cNvPr id="51" name="Vrije vorm: vorm 50">
              <a:extLst>
                <a:ext uri="{FF2B5EF4-FFF2-40B4-BE49-F238E27FC236}">
                  <a16:creationId xmlns:a16="http://schemas.microsoft.com/office/drawing/2014/main" id="{AE28497C-AE39-48E9-B18F-9D6613814D3B}"/>
                </a:ext>
              </a:extLst>
            </p:cNvPr>
            <p:cNvSpPr/>
            <p:nvPr/>
          </p:nvSpPr>
          <p:spPr>
            <a:xfrm>
              <a:off x="2848770" y="4305332"/>
              <a:ext cx="389955" cy="206774"/>
            </a:xfrm>
            <a:custGeom>
              <a:avLst/>
              <a:gdLst>
                <a:gd name="connsiteX0" fmla="*/ 389955 w 389955"/>
                <a:gd name="connsiteY0" fmla="*/ 56533 h 206774"/>
                <a:gd name="connsiteX1" fmla="*/ 371067 w 389955"/>
                <a:gd name="connsiteY1" fmla="*/ 76562 h 206774"/>
                <a:gd name="connsiteX2" fmla="*/ 233907 w 389955"/>
                <a:gd name="connsiteY2" fmla="*/ 146916 h 206774"/>
                <a:gd name="connsiteX3" fmla="*/ 129833 w 389955"/>
                <a:gd name="connsiteY3" fmla="*/ 199778 h 206774"/>
                <a:gd name="connsiteX4" fmla="*/ 79127 w 389955"/>
                <a:gd name="connsiteY4" fmla="*/ 199778 h 206774"/>
                <a:gd name="connsiteX5" fmla="*/ 19167 w 389955"/>
                <a:gd name="connsiteY5" fmla="*/ 170495 h 206774"/>
                <a:gd name="connsiteX6" fmla="*/ 16251 w 389955"/>
                <a:gd name="connsiteY6" fmla="*/ 127648 h 206774"/>
                <a:gd name="connsiteX7" fmla="*/ 48069 w 389955"/>
                <a:gd name="connsiteY7" fmla="*/ 107999 h 206774"/>
                <a:gd name="connsiteX8" fmla="*/ 288923 w 389955"/>
                <a:gd name="connsiteY8" fmla="*/ 4052 h 206774"/>
                <a:gd name="connsiteX9" fmla="*/ 312628 w 389955"/>
                <a:gd name="connsiteY9" fmla="*/ 2277 h 206774"/>
                <a:gd name="connsiteX10" fmla="*/ 383743 w 389955"/>
                <a:gd name="connsiteY10" fmla="*/ 45884 h 206774"/>
                <a:gd name="connsiteX11" fmla="*/ 389955 w 389955"/>
                <a:gd name="connsiteY11" fmla="*/ 56533 h 206774"/>
                <a:gd name="connsiteX12" fmla="*/ 24364 w 389955"/>
                <a:gd name="connsiteY12" fmla="*/ 147550 h 206774"/>
                <a:gd name="connsiteX13" fmla="*/ 90662 w 389955"/>
                <a:gd name="connsiteY13" fmla="*/ 184819 h 206774"/>
                <a:gd name="connsiteX14" fmla="*/ 118297 w 389955"/>
                <a:gd name="connsiteY14" fmla="*/ 181650 h 206774"/>
                <a:gd name="connsiteX15" fmla="*/ 355221 w 389955"/>
                <a:gd name="connsiteY15" fmla="*/ 61603 h 206774"/>
                <a:gd name="connsiteX16" fmla="*/ 255711 w 389955"/>
                <a:gd name="connsiteY16" fmla="*/ 37391 h 206774"/>
                <a:gd name="connsiteX17" fmla="*/ 244302 w 389955"/>
                <a:gd name="connsiteY17" fmla="*/ 42335 h 206774"/>
                <a:gd name="connsiteX18" fmla="*/ 24364 w 389955"/>
                <a:gd name="connsiteY18" fmla="*/ 147550 h 20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9955" h="206774">
                  <a:moveTo>
                    <a:pt x="389955" y="56533"/>
                  </a:moveTo>
                  <a:cubicBezTo>
                    <a:pt x="389955" y="69209"/>
                    <a:pt x="379307" y="72378"/>
                    <a:pt x="371067" y="76562"/>
                  </a:cubicBezTo>
                  <a:cubicBezTo>
                    <a:pt x="325558" y="100267"/>
                    <a:pt x="279669" y="123592"/>
                    <a:pt x="233907" y="146916"/>
                  </a:cubicBezTo>
                  <a:cubicBezTo>
                    <a:pt x="199173" y="164663"/>
                    <a:pt x="164186" y="181650"/>
                    <a:pt x="129833" y="199778"/>
                  </a:cubicBezTo>
                  <a:cubicBezTo>
                    <a:pt x="114215" y="209107"/>
                    <a:pt x="94744" y="209107"/>
                    <a:pt x="79127" y="199778"/>
                  </a:cubicBezTo>
                  <a:cubicBezTo>
                    <a:pt x="59732" y="189003"/>
                    <a:pt x="38688" y="181143"/>
                    <a:pt x="19167" y="170495"/>
                  </a:cubicBezTo>
                  <a:cubicBezTo>
                    <a:pt x="-5553" y="157057"/>
                    <a:pt x="-6186" y="145141"/>
                    <a:pt x="16251" y="127648"/>
                  </a:cubicBezTo>
                  <a:cubicBezTo>
                    <a:pt x="26240" y="120156"/>
                    <a:pt x="36901" y="113577"/>
                    <a:pt x="48069" y="107999"/>
                  </a:cubicBezTo>
                  <a:cubicBezTo>
                    <a:pt x="125764" y="67637"/>
                    <a:pt x="206259" y="32891"/>
                    <a:pt x="288923" y="4052"/>
                  </a:cubicBezTo>
                  <a:cubicBezTo>
                    <a:pt x="297036" y="1136"/>
                    <a:pt x="304642" y="-2413"/>
                    <a:pt x="312628" y="2277"/>
                  </a:cubicBezTo>
                  <a:cubicBezTo>
                    <a:pt x="336625" y="16475"/>
                    <a:pt x="360330" y="31015"/>
                    <a:pt x="383743" y="45884"/>
                  </a:cubicBezTo>
                  <a:cubicBezTo>
                    <a:pt x="386786" y="48293"/>
                    <a:pt x="387927" y="53237"/>
                    <a:pt x="389955" y="56533"/>
                  </a:cubicBezTo>
                  <a:close/>
                  <a:moveTo>
                    <a:pt x="24364" y="147550"/>
                  </a:moveTo>
                  <a:cubicBezTo>
                    <a:pt x="44773" y="165931"/>
                    <a:pt x="69493" y="172903"/>
                    <a:pt x="90662" y="184819"/>
                  </a:cubicBezTo>
                  <a:cubicBezTo>
                    <a:pt x="99751" y="188926"/>
                    <a:pt x="110374" y="187709"/>
                    <a:pt x="118297" y="181650"/>
                  </a:cubicBezTo>
                  <a:lnTo>
                    <a:pt x="355221" y="61603"/>
                  </a:lnTo>
                  <a:cubicBezTo>
                    <a:pt x="310346" y="16095"/>
                    <a:pt x="308572" y="15587"/>
                    <a:pt x="255711" y="37391"/>
                  </a:cubicBezTo>
                  <a:cubicBezTo>
                    <a:pt x="251908" y="38912"/>
                    <a:pt x="248105" y="40560"/>
                    <a:pt x="244302" y="42335"/>
                  </a:cubicBezTo>
                  <a:cubicBezTo>
                    <a:pt x="171031" y="75547"/>
                    <a:pt x="95226" y="103689"/>
                    <a:pt x="24364" y="147550"/>
                  </a:cubicBezTo>
                  <a:close/>
                </a:path>
              </a:pathLst>
            </a:custGeom>
            <a:solidFill>
              <a:srgbClr val="000000"/>
            </a:solidFill>
            <a:ln w="6336" cap="flat">
              <a:solidFill>
                <a:srgbClr val="000000"/>
              </a:solidFill>
              <a:prstDash val="solid"/>
              <a:miter/>
            </a:ln>
          </p:spPr>
          <p:txBody>
            <a:bodyPr rtlCol="0" anchor="ctr"/>
            <a:lstStyle/>
            <a:p>
              <a:endParaRPr lang="nl-NL"/>
            </a:p>
          </p:txBody>
        </p:sp>
        <p:sp>
          <p:nvSpPr>
            <p:cNvPr id="55" name="Vrije vorm: vorm 54">
              <a:extLst>
                <a:ext uri="{FF2B5EF4-FFF2-40B4-BE49-F238E27FC236}">
                  <a16:creationId xmlns:a16="http://schemas.microsoft.com/office/drawing/2014/main" id="{5372FA93-7882-43B4-9CF2-657040EEA841}"/>
                </a:ext>
              </a:extLst>
            </p:cNvPr>
            <p:cNvSpPr/>
            <p:nvPr/>
          </p:nvSpPr>
          <p:spPr>
            <a:xfrm>
              <a:off x="2002071" y="3517689"/>
              <a:ext cx="1020234" cy="832558"/>
            </a:xfrm>
            <a:custGeom>
              <a:avLst/>
              <a:gdLst>
                <a:gd name="connsiteX0" fmla="*/ 59 w 1020234"/>
                <a:gd name="connsiteY0" fmla="*/ 301494 h 832558"/>
                <a:gd name="connsiteX1" fmla="*/ 22496 w 1020234"/>
                <a:gd name="connsiteY1" fmla="*/ 268662 h 832558"/>
                <a:gd name="connsiteX2" fmla="*/ 80682 w 1020234"/>
                <a:gd name="connsiteY2" fmla="*/ 245718 h 832558"/>
                <a:gd name="connsiteX3" fmla="*/ 790567 w 1020234"/>
                <a:gd name="connsiteY3" fmla="*/ 14244 h 832558"/>
                <a:gd name="connsiteX4" fmla="*/ 881965 w 1020234"/>
                <a:gd name="connsiteY4" fmla="*/ 62415 h 832558"/>
                <a:gd name="connsiteX5" fmla="*/ 1009998 w 1020234"/>
                <a:gd name="connsiteY5" fmla="*/ 464134 h 832558"/>
                <a:gd name="connsiteX6" fmla="*/ 971968 w 1020234"/>
                <a:gd name="connsiteY6" fmla="*/ 542475 h 832558"/>
                <a:gd name="connsiteX7" fmla="*/ 462879 w 1020234"/>
                <a:gd name="connsiteY7" fmla="*/ 729327 h 832558"/>
                <a:gd name="connsiteX8" fmla="*/ 265378 w 1020234"/>
                <a:gd name="connsiteY8" fmla="*/ 808809 h 832558"/>
                <a:gd name="connsiteX9" fmla="*/ 219363 w 1020234"/>
                <a:gd name="connsiteY9" fmla="*/ 828584 h 832558"/>
                <a:gd name="connsiteX10" fmla="*/ 182347 w 1020234"/>
                <a:gd name="connsiteY10" fmla="*/ 811851 h 832558"/>
                <a:gd name="connsiteX11" fmla="*/ 13496 w 1020234"/>
                <a:gd name="connsiteY11" fmla="*/ 353721 h 832558"/>
                <a:gd name="connsiteX12" fmla="*/ 59 w 1020234"/>
                <a:gd name="connsiteY12" fmla="*/ 301494 h 832558"/>
                <a:gd name="connsiteX13" fmla="*/ 207447 w 1020234"/>
                <a:gd name="connsiteY13" fmla="*/ 809823 h 832558"/>
                <a:gd name="connsiteX14" fmla="*/ 237744 w 1020234"/>
                <a:gd name="connsiteY14" fmla="*/ 798034 h 832558"/>
                <a:gd name="connsiteX15" fmla="*/ 690929 w 1020234"/>
                <a:gd name="connsiteY15" fmla="*/ 628675 h 832558"/>
                <a:gd name="connsiteX16" fmla="*/ 975898 w 1020234"/>
                <a:gd name="connsiteY16" fmla="*/ 521052 h 832558"/>
                <a:gd name="connsiteX17" fmla="*/ 995420 w 1020234"/>
                <a:gd name="connsiteY17" fmla="*/ 483022 h 832558"/>
                <a:gd name="connsiteX18" fmla="*/ 855978 w 1020234"/>
                <a:gd name="connsiteY18" fmla="*/ 36555 h 832558"/>
                <a:gd name="connsiteX19" fmla="*/ 825681 w 1020234"/>
                <a:gd name="connsiteY19" fmla="*/ 21850 h 832558"/>
                <a:gd name="connsiteX20" fmla="*/ 730607 w 1020234"/>
                <a:gd name="connsiteY20" fmla="*/ 53034 h 832558"/>
                <a:gd name="connsiteX21" fmla="*/ 65089 w 1020234"/>
                <a:gd name="connsiteY21" fmla="*/ 272592 h 832558"/>
                <a:gd name="connsiteX22" fmla="*/ 30736 w 1020234"/>
                <a:gd name="connsiteY22" fmla="*/ 337242 h 832558"/>
                <a:gd name="connsiteX23" fmla="*/ 207447 w 1020234"/>
                <a:gd name="connsiteY23" fmla="*/ 809823 h 83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0234" h="832558">
                  <a:moveTo>
                    <a:pt x="59" y="301494"/>
                  </a:moveTo>
                  <a:cubicBezTo>
                    <a:pt x="-829" y="286714"/>
                    <a:pt x="8400" y="273200"/>
                    <a:pt x="22496" y="268662"/>
                  </a:cubicBezTo>
                  <a:cubicBezTo>
                    <a:pt x="41486" y="260017"/>
                    <a:pt x="60906" y="252348"/>
                    <a:pt x="80682" y="245718"/>
                  </a:cubicBezTo>
                  <a:cubicBezTo>
                    <a:pt x="317859" y="169658"/>
                    <a:pt x="551868" y="84092"/>
                    <a:pt x="790567" y="14244"/>
                  </a:cubicBezTo>
                  <a:cubicBezTo>
                    <a:pt x="862570" y="-6799"/>
                    <a:pt x="857753" y="-14278"/>
                    <a:pt x="881965" y="62415"/>
                  </a:cubicBezTo>
                  <a:cubicBezTo>
                    <a:pt x="924304" y="196406"/>
                    <a:pt x="967785" y="330143"/>
                    <a:pt x="1009998" y="464134"/>
                  </a:cubicBezTo>
                  <a:cubicBezTo>
                    <a:pt x="1027872" y="520418"/>
                    <a:pt x="1026477" y="519277"/>
                    <a:pt x="971968" y="542475"/>
                  </a:cubicBezTo>
                  <a:cubicBezTo>
                    <a:pt x="805398" y="613717"/>
                    <a:pt x="633251" y="669240"/>
                    <a:pt x="462879" y="729327"/>
                  </a:cubicBezTo>
                  <a:cubicBezTo>
                    <a:pt x="395820" y="752906"/>
                    <a:pt x="330663" y="780794"/>
                    <a:pt x="265378" y="808809"/>
                  </a:cubicBezTo>
                  <a:cubicBezTo>
                    <a:pt x="250078" y="815236"/>
                    <a:pt x="234739" y="821828"/>
                    <a:pt x="219363" y="828584"/>
                  </a:cubicBezTo>
                  <a:cubicBezTo>
                    <a:pt x="200982" y="836444"/>
                    <a:pt x="191348" y="833528"/>
                    <a:pt x="182347" y="811851"/>
                  </a:cubicBezTo>
                  <a:cubicBezTo>
                    <a:pt x="119725" y="661381"/>
                    <a:pt x="62554" y="509136"/>
                    <a:pt x="13496" y="353721"/>
                  </a:cubicBezTo>
                  <a:cubicBezTo>
                    <a:pt x="8806" y="335974"/>
                    <a:pt x="4749" y="318861"/>
                    <a:pt x="59" y="301494"/>
                  </a:cubicBezTo>
                  <a:close/>
                  <a:moveTo>
                    <a:pt x="207447" y="809823"/>
                  </a:moveTo>
                  <a:cubicBezTo>
                    <a:pt x="220123" y="805133"/>
                    <a:pt x="229124" y="802217"/>
                    <a:pt x="237744" y="798034"/>
                  </a:cubicBezTo>
                  <a:cubicBezTo>
                    <a:pt x="384411" y="729707"/>
                    <a:pt x="537543" y="679128"/>
                    <a:pt x="690929" y="628675"/>
                  </a:cubicBezTo>
                  <a:cubicBezTo>
                    <a:pt x="787398" y="597111"/>
                    <a:pt x="881077" y="557053"/>
                    <a:pt x="975898" y="521052"/>
                  </a:cubicBezTo>
                  <a:cubicBezTo>
                    <a:pt x="1003279" y="510657"/>
                    <a:pt x="1004673" y="510530"/>
                    <a:pt x="995420" y="483022"/>
                  </a:cubicBezTo>
                  <a:cubicBezTo>
                    <a:pt x="945474" y="335341"/>
                    <a:pt x="900853" y="186011"/>
                    <a:pt x="855978" y="36555"/>
                  </a:cubicBezTo>
                  <a:cubicBezTo>
                    <a:pt x="850147" y="17286"/>
                    <a:pt x="841400" y="16526"/>
                    <a:pt x="825681" y="21850"/>
                  </a:cubicBezTo>
                  <a:cubicBezTo>
                    <a:pt x="794116" y="32625"/>
                    <a:pt x="762298" y="42513"/>
                    <a:pt x="730607" y="53034"/>
                  </a:cubicBezTo>
                  <a:cubicBezTo>
                    <a:pt x="508932" y="125886"/>
                    <a:pt x="287093" y="199068"/>
                    <a:pt x="65089" y="272592"/>
                  </a:cubicBezTo>
                  <a:cubicBezTo>
                    <a:pt x="16665" y="288564"/>
                    <a:pt x="15778" y="290719"/>
                    <a:pt x="30736" y="337242"/>
                  </a:cubicBezTo>
                  <a:cubicBezTo>
                    <a:pt x="81696" y="496206"/>
                    <a:pt x="142289" y="651747"/>
                    <a:pt x="207447" y="809823"/>
                  </a:cubicBezTo>
                  <a:close/>
                </a:path>
              </a:pathLst>
            </a:custGeom>
            <a:solidFill>
              <a:srgbClr val="000000"/>
            </a:solidFill>
            <a:ln w="6336" cap="flat">
              <a:solidFill>
                <a:srgbClr val="000000"/>
              </a:solidFill>
              <a:prstDash val="solid"/>
              <a:miter/>
            </a:ln>
          </p:spPr>
          <p:txBody>
            <a:bodyPr rtlCol="0" anchor="ctr"/>
            <a:lstStyle/>
            <a:p>
              <a:endParaRPr lang="nl-NL"/>
            </a:p>
          </p:txBody>
        </p:sp>
      </p:grpSp>
      <p:sp>
        <p:nvSpPr>
          <p:cNvPr id="23" name="Vrije vorm: vorm 22">
            <a:extLst>
              <a:ext uri="{FF2B5EF4-FFF2-40B4-BE49-F238E27FC236}">
                <a16:creationId xmlns:a16="http://schemas.microsoft.com/office/drawing/2014/main" id="{2AEA7AF1-D0D7-4E19-B1A6-7F017ADC1F4F}"/>
              </a:ext>
            </a:extLst>
          </p:cNvPr>
          <p:cNvSpPr/>
          <p:nvPr/>
        </p:nvSpPr>
        <p:spPr>
          <a:xfrm>
            <a:off x="9404213" y="1604783"/>
            <a:ext cx="1688190" cy="1337854"/>
          </a:xfrm>
          <a:custGeom>
            <a:avLst/>
            <a:gdLst>
              <a:gd name="connsiteX0" fmla="*/ 8602 w 1688190"/>
              <a:gd name="connsiteY0" fmla="*/ 1331787 h 1337854"/>
              <a:gd name="connsiteX1" fmla="*/ 10634 w 1688190"/>
              <a:gd name="connsiteY1" fmla="*/ 1333184 h 1337854"/>
              <a:gd name="connsiteX2" fmla="*/ 56609 w 1688190"/>
              <a:gd name="connsiteY2" fmla="*/ 1328866 h 1337854"/>
              <a:gd name="connsiteX3" fmla="*/ 96486 w 1688190"/>
              <a:gd name="connsiteY3" fmla="*/ 1298894 h 1337854"/>
              <a:gd name="connsiteX4" fmla="*/ 123791 w 1688190"/>
              <a:gd name="connsiteY4" fmla="*/ 1294830 h 1337854"/>
              <a:gd name="connsiteX5" fmla="*/ 199991 w 1688190"/>
              <a:gd name="connsiteY5" fmla="*/ 1264604 h 1337854"/>
              <a:gd name="connsiteX6" fmla="*/ 284446 w 1688190"/>
              <a:gd name="connsiteY6" fmla="*/ 1225488 h 1337854"/>
              <a:gd name="connsiteX7" fmla="*/ 339564 w 1688190"/>
              <a:gd name="connsiteY7" fmla="*/ 1206819 h 1337854"/>
              <a:gd name="connsiteX8" fmla="*/ 427194 w 1688190"/>
              <a:gd name="connsiteY8" fmla="*/ 1159448 h 1337854"/>
              <a:gd name="connsiteX9" fmla="*/ 518380 w 1688190"/>
              <a:gd name="connsiteY9" fmla="*/ 1099631 h 1337854"/>
              <a:gd name="connsiteX10" fmla="*/ 588230 w 1688190"/>
              <a:gd name="connsiteY10" fmla="*/ 1050228 h 1337854"/>
              <a:gd name="connsiteX11" fmla="*/ 642078 w 1688190"/>
              <a:gd name="connsiteY11" fmla="*/ 1008191 h 1337854"/>
              <a:gd name="connsiteX12" fmla="*/ 713706 w 1688190"/>
              <a:gd name="connsiteY12" fmla="*/ 954597 h 1337854"/>
              <a:gd name="connsiteX13" fmla="*/ 804257 w 1688190"/>
              <a:gd name="connsiteY13" fmla="*/ 884747 h 1337854"/>
              <a:gd name="connsiteX14" fmla="*/ 887950 w 1688190"/>
              <a:gd name="connsiteY14" fmla="*/ 806007 h 1337854"/>
              <a:gd name="connsiteX15" fmla="*/ 908271 w 1688190"/>
              <a:gd name="connsiteY15" fmla="*/ 775781 h 1337854"/>
              <a:gd name="connsiteX16" fmla="*/ 937861 w 1688190"/>
              <a:gd name="connsiteY16" fmla="*/ 753556 h 1337854"/>
              <a:gd name="connsiteX17" fmla="*/ 1012791 w 1688190"/>
              <a:gd name="connsiteY17" fmla="*/ 710757 h 1337854"/>
              <a:gd name="connsiteX18" fmla="*/ 1079212 w 1688190"/>
              <a:gd name="connsiteY18" fmla="*/ 669355 h 1337854"/>
              <a:gd name="connsiteX19" fmla="*/ 1208752 w 1688190"/>
              <a:gd name="connsiteY19" fmla="*/ 573597 h 1337854"/>
              <a:gd name="connsiteX20" fmla="*/ 1303621 w 1688190"/>
              <a:gd name="connsiteY20" fmla="*/ 500318 h 1337854"/>
              <a:gd name="connsiteX21" fmla="*/ 1417286 w 1688190"/>
              <a:gd name="connsiteY21" fmla="*/ 415990 h 1337854"/>
              <a:gd name="connsiteX22" fmla="*/ 1517871 w 1688190"/>
              <a:gd name="connsiteY22" fmla="*/ 314390 h 1337854"/>
              <a:gd name="connsiteX23" fmla="*/ 1572734 w 1688190"/>
              <a:gd name="connsiteY23" fmla="*/ 244032 h 1337854"/>
              <a:gd name="connsiteX24" fmla="*/ 1575909 w 1688190"/>
              <a:gd name="connsiteY24" fmla="*/ 237809 h 1337854"/>
              <a:gd name="connsiteX25" fmla="*/ 1582894 w 1688190"/>
              <a:gd name="connsiteY25" fmla="*/ 211012 h 1337854"/>
              <a:gd name="connsiteX26" fmla="*/ 1600928 w 1688190"/>
              <a:gd name="connsiteY26" fmla="*/ 191581 h 1337854"/>
              <a:gd name="connsiteX27" fmla="*/ 1647156 w 1688190"/>
              <a:gd name="connsiteY27" fmla="*/ 149036 h 1337854"/>
              <a:gd name="connsiteX28" fmla="*/ 1680430 w 1688190"/>
              <a:gd name="connsiteY28" fmla="*/ 104332 h 1337854"/>
              <a:gd name="connsiteX29" fmla="*/ 1688050 w 1688190"/>
              <a:gd name="connsiteY29" fmla="*/ 64708 h 1337854"/>
              <a:gd name="connsiteX30" fmla="*/ 1622899 w 1688190"/>
              <a:gd name="connsiteY30" fmla="*/ 2097 h 1337854"/>
              <a:gd name="connsiteX31" fmla="*/ 1552414 w 1688190"/>
              <a:gd name="connsiteY31" fmla="*/ 23814 h 1337854"/>
              <a:gd name="connsiteX32" fmla="*/ 1527014 w 1688190"/>
              <a:gd name="connsiteY32" fmla="*/ 46674 h 1337854"/>
              <a:gd name="connsiteX33" fmla="*/ 1502630 w 1688190"/>
              <a:gd name="connsiteY33" fmla="*/ 71185 h 1337854"/>
              <a:gd name="connsiteX34" fmla="*/ 1479009 w 1688190"/>
              <a:gd name="connsiteY34" fmla="*/ 48960 h 1337854"/>
              <a:gd name="connsiteX35" fmla="*/ 1442940 w 1688190"/>
              <a:gd name="connsiteY35" fmla="*/ 36260 h 1337854"/>
              <a:gd name="connsiteX36" fmla="*/ 1409666 w 1688190"/>
              <a:gd name="connsiteY36" fmla="*/ 37657 h 1337854"/>
              <a:gd name="connsiteX37" fmla="*/ 1373598 w 1688190"/>
              <a:gd name="connsiteY37" fmla="*/ 48833 h 1337854"/>
              <a:gd name="connsiteX38" fmla="*/ 1325465 w 1688190"/>
              <a:gd name="connsiteY38" fmla="*/ 73471 h 1337854"/>
              <a:gd name="connsiteX39" fmla="*/ 1263871 w 1688190"/>
              <a:gd name="connsiteY39" fmla="*/ 109539 h 1337854"/>
              <a:gd name="connsiteX40" fmla="*/ 1108168 w 1688190"/>
              <a:gd name="connsiteY40" fmla="*/ 205932 h 1337854"/>
              <a:gd name="connsiteX41" fmla="*/ 1028539 w 1688190"/>
              <a:gd name="connsiteY41" fmla="*/ 262574 h 1337854"/>
              <a:gd name="connsiteX42" fmla="*/ 952339 w 1688190"/>
              <a:gd name="connsiteY42" fmla="*/ 327979 h 1337854"/>
              <a:gd name="connsiteX43" fmla="*/ 890744 w 1688190"/>
              <a:gd name="connsiteY43" fmla="*/ 457519 h 1337854"/>
              <a:gd name="connsiteX44" fmla="*/ 888839 w 1688190"/>
              <a:gd name="connsiteY44" fmla="*/ 493079 h 1337854"/>
              <a:gd name="connsiteX45" fmla="*/ 857851 w 1688190"/>
              <a:gd name="connsiteY45" fmla="*/ 521908 h 1337854"/>
              <a:gd name="connsiteX46" fmla="*/ 821275 w 1688190"/>
              <a:gd name="connsiteY46" fmla="*/ 555055 h 1337854"/>
              <a:gd name="connsiteX47" fmla="*/ 785588 w 1688190"/>
              <a:gd name="connsiteY47" fmla="*/ 575756 h 1337854"/>
              <a:gd name="connsiteX48" fmla="*/ 754727 w 1688190"/>
              <a:gd name="connsiteY48" fmla="*/ 581344 h 1337854"/>
              <a:gd name="connsiteX49" fmla="*/ 607788 w 1688190"/>
              <a:gd name="connsiteY49" fmla="*/ 680912 h 1337854"/>
              <a:gd name="connsiteX50" fmla="*/ 512919 w 1688190"/>
              <a:gd name="connsiteY50" fmla="*/ 753048 h 1337854"/>
              <a:gd name="connsiteX51" fmla="*/ 369155 w 1688190"/>
              <a:gd name="connsiteY51" fmla="*/ 865570 h 1337854"/>
              <a:gd name="connsiteX52" fmla="*/ 214723 w 1688190"/>
              <a:gd name="connsiteY52" fmla="*/ 992570 h 1337854"/>
              <a:gd name="connsiteX53" fmla="*/ 192244 w 1688190"/>
              <a:gd name="connsiteY53" fmla="*/ 1021907 h 1337854"/>
              <a:gd name="connsiteX54" fmla="*/ 176750 w 1688190"/>
              <a:gd name="connsiteY54" fmla="*/ 1061531 h 1337854"/>
              <a:gd name="connsiteX55" fmla="*/ 144365 w 1688190"/>
              <a:gd name="connsiteY55" fmla="*/ 1092138 h 1337854"/>
              <a:gd name="connsiteX56" fmla="*/ 103725 w 1688190"/>
              <a:gd name="connsiteY56" fmla="*/ 1134048 h 1337854"/>
              <a:gd name="connsiteX57" fmla="*/ 56862 w 1688190"/>
              <a:gd name="connsiteY57" fmla="*/ 1211137 h 1337854"/>
              <a:gd name="connsiteX58" fmla="*/ 48099 w 1688190"/>
              <a:gd name="connsiteY58" fmla="*/ 1240474 h 1337854"/>
              <a:gd name="connsiteX59" fmla="*/ 22699 w 1688190"/>
              <a:gd name="connsiteY59" fmla="*/ 1266636 h 1337854"/>
              <a:gd name="connsiteX60" fmla="*/ 4030 w 1688190"/>
              <a:gd name="connsiteY60" fmla="*/ 1292036 h 1337854"/>
              <a:gd name="connsiteX61" fmla="*/ 8602 w 1688190"/>
              <a:gd name="connsiteY61" fmla="*/ 1331787 h 1337854"/>
              <a:gd name="connsiteX62" fmla="*/ 1519140 w 1688190"/>
              <a:gd name="connsiteY62" fmla="*/ 99887 h 1337854"/>
              <a:gd name="connsiteX63" fmla="*/ 1520664 w 1688190"/>
              <a:gd name="connsiteY63" fmla="*/ 95569 h 1337854"/>
              <a:gd name="connsiteX64" fmla="*/ 1542381 w 1688190"/>
              <a:gd name="connsiteY64" fmla="*/ 72328 h 1337854"/>
              <a:gd name="connsiteX65" fmla="*/ 1567781 w 1688190"/>
              <a:gd name="connsiteY65" fmla="*/ 46928 h 1337854"/>
              <a:gd name="connsiteX66" fmla="*/ 1597372 w 1688190"/>
              <a:gd name="connsiteY66" fmla="*/ 29529 h 1337854"/>
              <a:gd name="connsiteX67" fmla="*/ 1662142 w 1688190"/>
              <a:gd name="connsiteY67" fmla="*/ 72455 h 1337854"/>
              <a:gd name="connsiteX68" fmla="*/ 1640171 w 1688190"/>
              <a:gd name="connsiteY68" fmla="*/ 122620 h 1337854"/>
              <a:gd name="connsiteX69" fmla="*/ 1616422 w 1688190"/>
              <a:gd name="connsiteY69" fmla="*/ 145734 h 1337854"/>
              <a:gd name="connsiteX70" fmla="*/ 1594071 w 1688190"/>
              <a:gd name="connsiteY70" fmla="*/ 166435 h 1337854"/>
              <a:gd name="connsiteX71" fmla="*/ 1572099 w 1688190"/>
              <a:gd name="connsiteY71" fmla="*/ 172785 h 1337854"/>
              <a:gd name="connsiteX72" fmla="*/ 1562828 w 1688190"/>
              <a:gd name="connsiteY72" fmla="*/ 157164 h 1337854"/>
              <a:gd name="connsiteX73" fmla="*/ 1529173 w 1688190"/>
              <a:gd name="connsiteY73" fmla="*/ 115127 h 1337854"/>
              <a:gd name="connsiteX74" fmla="*/ 1519902 w 1688190"/>
              <a:gd name="connsiteY74" fmla="*/ 100014 h 1337854"/>
              <a:gd name="connsiteX75" fmla="*/ 922240 w 1688190"/>
              <a:gd name="connsiteY75" fmla="*/ 451804 h 1337854"/>
              <a:gd name="connsiteX76" fmla="*/ 930114 w 1688190"/>
              <a:gd name="connsiteY76" fmla="*/ 404687 h 1337854"/>
              <a:gd name="connsiteX77" fmla="*/ 965547 w 1688190"/>
              <a:gd name="connsiteY77" fmla="*/ 357570 h 1337854"/>
              <a:gd name="connsiteX78" fmla="*/ 986884 w 1688190"/>
              <a:gd name="connsiteY78" fmla="*/ 335345 h 1337854"/>
              <a:gd name="connsiteX79" fmla="*/ 1032730 w 1688190"/>
              <a:gd name="connsiteY79" fmla="*/ 290641 h 1337854"/>
              <a:gd name="connsiteX80" fmla="*/ 1074767 w 1688190"/>
              <a:gd name="connsiteY80" fmla="*/ 259526 h 1337854"/>
              <a:gd name="connsiteX81" fmla="*/ 1167096 w 1688190"/>
              <a:gd name="connsiteY81" fmla="*/ 193232 h 1337854"/>
              <a:gd name="connsiteX82" fmla="*/ 1174081 w 1688190"/>
              <a:gd name="connsiteY82" fmla="*/ 188914 h 1337854"/>
              <a:gd name="connsiteX83" fmla="*/ 1220309 w 1688190"/>
              <a:gd name="connsiteY83" fmla="*/ 163514 h 1337854"/>
              <a:gd name="connsiteX84" fmla="*/ 1266918 w 1688190"/>
              <a:gd name="connsiteY84" fmla="*/ 136082 h 1337854"/>
              <a:gd name="connsiteX85" fmla="*/ 1307939 w 1688190"/>
              <a:gd name="connsiteY85" fmla="*/ 109031 h 1337854"/>
              <a:gd name="connsiteX86" fmla="*/ 1341848 w 1688190"/>
              <a:gd name="connsiteY86" fmla="*/ 92902 h 1337854"/>
              <a:gd name="connsiteX87" fmla="*/ 1399379 w 1688190"/>
              <a:gd name="connsiteY87" fmla="*/ 67502 h 1337854"/>
              <a:gd name="connsiteX88" fmla="*/ 1438368 w 1688190"/>
              <a:gd name="connsiteY88" fmla="*/ 64581 h 1337854"/>
              <a:gd name="connsiteX89" fmla="*/ 1445988 w 1688190"/>
              <a:gd name="connsiteY89" fmla="*/ 68645 h 1337854"/>
              <a:gd name="connsiteX90" fmla="*/ 1436209 w 1688190"/>
              <a:gd name="connsiteY90" fmla="*/ 74614 h 1337854"/>
              <a:gd name="connsiteX91" fmla="*/ 1419446 w 1688190"/>
              <a:gd name="connsiteY91" fmla="*/ 81345 h 1337854"/>
              <a:gd name="connsiteX92" fmla="*/ 1384393 w 1688190"/>
              <a:gd name="connsiteY92" fmla="*/ 98363 h 1337854"/>
              <a:gd name="connsiteX93" fmla="*/ 1335371 w 1688190"/>
              <a:gd name="connsiteY93" fmla="*/ 132780 h 1337854"/>
              <a:gd name="connsiteX94" fmla="*/ 1309971 w 1688190"/>
              <a:gd name="connsiteY94" fmla="*/ 154624 h 1337854"/>
              <a:gd name="connsiteX95" fmla="*/ 1283174 w 1688190"/>
              <a:gd name="connsiteY95" fmla="*/ 173928 h 1337854"/>
              <a:gd name="connsiteX96" fmla="*/ 1227040 w 1688190"/>
              <a:gd name="connsiteY96" fmla="*/ 210758 h 1337854"/>
              <a:gd name="connsiteX97" fmla="*/ 1172430 w 1688190"/>
              <a:gd name="connsiteY97" fmla="*/ 248223 h 1337854"/>
              <a:gd name="connsiteX98" fmla="*/ 1134330 w 1688190"/>
              <a:gd name="connsiteY98" fmla="*/ 276544 h 1337854"/>
              <a:gd name="connsiteX99" fmla="*/ 1028412 w 1688190"/>
              <a:gd name="connsiteY99" fmla="*/ 362015 h 1337854"/>
              <a:gd name="connsiteX100" fmla="*/ 977612 w 1688190"/>
              <a:gd name="connsiteY100" fmla="*/ 405576 h 1337854"/>
              <a:gd name="connsiteX101" fmla="*/ 952212 w 1688190"/>
              <a:gd name="connsiteY101" fmla="*/ 428690 h 1337854"/>
              <a:gd name="connsiteX102" fmla="*/ 931130 w 1688190"/>
              <a:gd name="connsiteY102" fmla="*/ 450407 h 1337854"/>
              <a:gd name="connsiteX103" fmla="*/ 923002 w 1688190"/>
              <a:gd name="connsiteY103" fmla="*/ 451931 h 1337854"/>
              <a:gd name="connsiteX104" fmla="*/ 924653 w 1688190"/>
              <a:gd name="connsiteY104" fmla="*/ 721933 h 1337854"/>
              <a:gd name="connsiteX105" fmla="*/ 920589 w 1688190"/>
              <a:gd name="connsiteY105" fmla="*/ 689929 h 1337854"/>
              <a:gd name="connsiteX106" fmla="*/ 874107 w 1688190"/>
              <a:gd name="connsiteY106" fmla="*/ 618047 h 1337854"/>
              <a:gd name="connsiteX107" fmla="*/ 847437 w 1688190"/>
              <a:gd name="connsiteY107" fmla="*/ 594425 h 1337854"/>
              <a:gd name="connsiteX108" fmla="*/ 838928 w 1688190"/>
              <a:gd name="connsiteY108" fmla="*/ 581090 h 1337854"/>
              <a:gd name="connsiteX109" fmla="*/ 871821 w 1688190"/>
              <a:gd name="connsiteY109" fmla="*/ 552896 h 1337854"/>
              <a:gd name="connsiteX110" fmla="*/ 898618 w 1688190"/>
              <a:gd name="connsiteY110" fmla="*/ 529782 h 1337854"/>
              <a:gd name="connsiteX111" fmla="*/ 964150 w 1688190"/>
              <a:gd name="connsiteY111" fmla="*/ 454979 h 1337854"/>
              <a:gd name="connsiteX112" fmla="*/ 1027650 w 1688190"/>
              <a:gd name="connsiteY112" fmla="*/ 397194 h 1337854"/>
              <a:gd name="connsiteX113" fmla="*/ 1093055 w 1688190"/>
              <a:gd name="connsiteY113" fmla="*/ 342457 h 1337854"/>
              <a:gd name="connsiteX114" fmla="*/ 1167731 w 1688190"/>
              <a:gd name="connsiteY114" fmla="*/ 281243 h 1337854"/>
              <a:gd name="connsiteX115" fmla="*/ 1332831 w 1688190"/>
              <a:gd name="connsiteY115" fmla="*/ 166943 h 1337854"/>
              <a:gd name="connsiteX116" fmla="*/ 1403571 w 1688190"/>
              <a:gd name="connsiteY116" fmla="*/ 117032 h 1337854"/>
              <a:gd name="connsiteX117" fmla="*/ 1473039 w 1688190"/>
              <a:gd name="connsiteY117" fmla="*/ 107253 h 1337854"/>
              <a:gd name="connsiteX118" fmla="*/ 1504662 w 1688190"/>
              <a:gd name="connsiteY118" fmla="*/ 132653 h 1337854"/>
              <a:gd name="connsiteX119" fmla="*/ 1536412 w 1688190"/>
              <a:gd name="connsiteY119" fmla="*/ 174182 h 1337854"/>
              <a:gd name="connsiteX120" fmla="*/ 1551525 w 1688190"/>
              <a:gd name="connsiteY120" fmla="*/ 224982 h 1337854"/>
              <a:gd name="connsiteX121" fmla="*/ 1528665 w 1688190"/>
              <a:gd name="connsiteY121" fmla="*/ 265241 h 1337854"/>
              <a:gd name="connsiteX122" fmla="*/ 1461990 w 1688190"/>
              <a:gd name="connsiteY122" fmla="*/ 340552 h 1337854"/>
              <a:gd name="connsiteX123" fmla="*/ 1380202 w 1688190"/>
              <a:gd name="connsiteY123" fmla="*/ 412561 h 1337854"/>
              <a:gd name="connsiteX124" fmla="*/ 1318099 w 1688190"/>
              <a:gd name="connsiteY124" fmla="*/ 459551 h 1337854"/>
              <a:gd name="connsiteX125" fmla="*/ 1236438 w 1688190"/>
              <a:gd name="connsiteY125" fmla="*/ 523051 h 1337854"/>
              <a:gd name="connsiteX126" fmla="*/ 1071338 w 1688190"/>
              <a:gd name="connsiteY126" fmla="*/ 641034 h 1337854"/>
              <a:gd name="connsiteX127" fmla="*/ 1000853 w 1688190"/>
              <a:gd name="connsiteY127" fmla="*/ 685738 h 1337854"/>
              <a:gd name="connsiteX128" fmla="*/ 964277 w 1688190"/>
              <a:gd name="connsiteY128" fmla="*/ 707201 h 1337854"/>
              <a:gd name="connsiteX129" fmla="*/ 931511 w 1688190"/>
              <a:gd name="connsiteY129" fmla="*/ 725743 h 1337854"/>
              <a:gd name="connsiteX130" fmla="*/ 925542 w 1688190"/>
              <a:gd name="connsiteY130" fmla="*/ 722060 h 1337854"/>
              <a:gd name="connsiteX131" fmla="*/ 311370 w 1688190"/>
              <a:gd name="connsiteY131" fmla="*/ 1169608 h 1337854"/>
              <a:gd name="connsiteX132" fmla="*/ 308703 w 1688190"/>
              <a:gd name="connsiteY132" fmla="*/ 1164147 h 1337854"/>
              <a:gd name="connsiteX133" fmla="*/ 290034 w 1688190"/>
              <a:gd name="connsiteY133" fmla="*/ 1131635 h 1337854"/>
              <a:gd name="connsiteX134" fmla="*/ 261586 w 1688190"/>
              <a:gd name="connsiteY134" fmla="*/ 1092646 h 1337854"/>
              <a:gd name="connsiteX135" fmla="*/ 226788 w 1688190"/>
              <a:gd name="connsiteY135" fmla="*/ 1059372 h 1337854"/>
              <a:gd name="connsiteX136" fmla="*/ 225137 w 1688190"/>
              <a:gd name="connsiteY136" fmla="*/ 1049631 h 1337854"/>
              <a:gd name="connsiteX137" fmla="*/ 225264 w 1688190"/>
              <a:gd name="connsiteY137" fmla="*/ 1049466 h 1337854"/>
              <a:gd name="connsiteX138" fmla="*/ 298162 w 1688190"/>
              <a:gd name="connsiteY138" fmla="*/ 968440 h 1337854"/>
              <a:gd name="connsiteX139" fmla="*/ 384141 w 1688190"/>
              <a:gd name="connsiteY139" fmla="*/ 892240 h 1337854"/>
              <a:gd name="connsiteX140" fmla="*/ 434052 w 1688190"/>
              <a:gd name="connsiteY140" fmla="*/ 854140 h 1337854"/>
              <a:gd name="connsiteX141" fmla="*/ 473930 w 1688190"/>
              <a:gd name="connsiteY141" fmla="*/ 820993 h 1337854"/>
              <a:gd name="connsiteX142" fmla="*/ 510887 w 1688190"/>
              <a:gd name="connsiteY142" fmla="*/ 792799 h 1337854"/>
              <a:gd name="connsiteX143" fmla="*/ 565243 w 1688190"/>
              <a:gd name="connsiteY143" fmla="*/ 752921 h 1337854"/>
              <a:gd name="connsiteX144" fmla="*/ 617567 w 1688190"/>
              <a:gd name="connsiteY144" fmla="*/ 708471 h 1337854"/>
              <a:gd name="connsiteX145" fmla="*/ 671669 w 1688190"/>
              <a:gd name="connsiteY145" fmla="*/ 668720 h 1337854"/>
              <a:gd name="connsiteX146" fmla="*/ 671669 w 1688190"/>
              <a:gd name="connsiteY146" fmla="*/ 668720 h 1337854"/>
              <a:gd name="connsiteX147" fmla="*/ 702276 w 1688190"/>
              <a:gd name="connsiteY147" fmla="*/ 648908 h 1337854"/>
              <a:gd name="connsiteX148" fmla="*/ 741392 w 1688190"/>
              <a:gd name="connsiteY148" fmla="*/ 623508 h 1337854"/>
              <a:gd name="connsiteX149" fmla="*/ 782794 w 1688190"/>
              <a:gd name="connsiteY149" fmla="*/ 610808 h 1337854"/>
              <a:gd name="connsiteX150" fmla="*/ 817846 w 1688190"/>
              <a:gd name="connsiteY150" fmla="*/ 615888 h 1337854"/>
              <a:gd name="connsiteX151" fmla="*/ 848834 w 1688190"/>
              <a:gd name="connsiteY151" fmla="*/ 638240 h 1337854"/>
              <a:gd name="connsiteX152" fmla="*/ 872075 w 1688190"/>
              <a:gd name="connsiteY152" fmla="*/ 664402 h 1337854"/>
              <a:gd name="connsiteX153" fmla="*/ 891252 w 1688190"/>
              <a:gd name="connsiteY153" fmla="*/ 697422 h 1337854"/>
              <a:gd name="connsiteX154" fmla="*/ 896078 w 1688190"/>
              <a:gd name="connsiteY154" fmla="*/ 727775 h 1337854"/>
              <a:gd name="connsiteX155" fmla="*/ 883378 w 1688190"/>
              <a:gd name="connsiteY155" fmla="*/ 759271 h 1337854"/>
              <a:gd name="connsiteX156" fmla="*/ 849977 w 1688190"/>
              <a:gd name="connsiteY156" fmla="*/ 808166 h 1337854"/>
              <a:gd name="connsiteX157" fmla="*/ 805909 w 1688190"/>
              <a:gd name="connsiteY157" fmla="*/ 852489 h 1337854"/>
              <a:gd name="connsiteX158" fmla="*/ 752696 w 1688190"/>
              <a:gd name="connsiteY158" fmla="*/ 888176 h 1337854"/>
              <a:gd name="connsiteX159" fmla="*/ 704943 w 1688190"/>
              <a:gd name="connsiteY159" fmla="*/ 926276 h 1337854"/>
              <a:gd name="connsiteX160" fmla="*/ 651603 w 1688190"/>
              <a:gd name="connsiteY160" fmla="*/ 968567 h 1337854"/>
              <a:gd name="connsiteX161" fmla="*/ 596993 w 1688190"/>
              <a:gd name="connsiteY161" fmla="*/ 1008191 h 1337854"/>
              <a:gd name="connsiteX162" fmla="*/ 596359 w 1688190"/>
              <a:gd name="connsiteY162" fmla="*/ 1008191 h 1337854"/>
              <a:gd name="connsiteX163" fmla="*/ 552543 w 1688190"/>
              <a:gd name="connsiteY163" fmla="*/ 1041465 h 1337854"/>
              <a:gd name="connsiteX164" fmla="*/ 448276 w 1688190"/>
              <a:gd name="connsiteY164" fmla="*/ 1109283 h 1337854"/>
              <a:gd name="connsiteX165" fmla="*/ 397476 w 1688190"/>
              <a:gd name="connsiteY165" fmla="*/ 1137985 h 1337854"/>
              <a:gd name="connsiteX166" fmla="*/ 331944 w 1688190"/>
              <a:gd name="connsiteY166" fmla="*/ 1168592 h 1337854"/>
              <a:gd name="connsiteX167" fmla="*/ 312259 w 1688190"/>
              <a:gd name="connsiteY167" fmla="*/ 1169735 h 1337854"/>
              <a:gd name="connsiteX168" fmla="*/ 100169 w 1688190"/>
              <a:gd name="connsiteY168" fmla="*/ 1238442 h 1337854"/>
              <a:gd name="connsiteX169" fmla="*/ 98137 w 1688190"/>
              <a:gd name="connsiteY169" fmla="*/ 1233108 h 1337854"/>
              <a:gd name="connsiteX170" fmla="*/ 103598 w 1688190"/>
              <a:gd name="connsiteY170" fmla="*/ 1208470 h 1337854"/>
              <a:gd name="connsiteX171" fmla="*/ 178528 w 1688190"/>
              <a:gd name="connsiteY171" fmla="*/ 1114363 h 1337854"/>
              <a:gd name="connsiteX172" fmla="*/ 181957 w 1688190"/>
              <a:gd name="connsiteY172" fmla="*/ 1111569 h 1337854"/>
              <a:gd name="connsiteX173" fmla="*/ 201388 w 1688190"/>
              <a:gd name="connsiteY173" fmla="*/ 1098869 h 1337854"/>
              <a:gd name="connsiteX174" fmla="*/ 232503 w 1688190"/>
              <a:gd name="connsiteY174" fmla="*/ 1116395 h 1337854"/>
              <a:gd name="connsiteX175" fmla="*/ 257903 w 1688190"/>
              <a:gd name="connsiteY175" fmla="*/ 1155765 h 1337854"/>
              <a:gd name="connsiteX176" fmla="*/ 268444 w 1688190"/>
              <a:gd name="connsiteY176" fmla="*/ 1178371 h 1337854"/>
              <a:gd name="connsiteX177" fmla="*/ 267428 w 1688190"/>
              <a:gd name="connsiteY177" fmla="*/ 1195389 h 1337854"/>
              <a:gd name="connsiteX178" fmla="*/ 251299 w 1688190"/>
              <a:gd name="connsiteY178" fmla="*/ 1206692 h 1337854"/>
              <a:gd name="connsiteX179" fmla="*/ 190212 w 1688190"/>
              <a:gd name="connsiteY179" fmla="*/ 1226758 h 1337854"/>
              <a:gd name="connsiteX180" fmla="*/ 150588 w 1688190"/>
              <a:gd name="connsiteY180" fmla="*/ 1241490 h 1337854"/>
              <a:gd name="connsiteX181" fmla="*/ 112488 w 1688190"/>
              <a:gd name="connsiteY181" fmla="*/ 1248094 h 1337854"/>
              <a:gd name="connsiteX182" fmla="*/ 101059 w 1688190"/>
              <a:gd name="connsiteY182" fmla="*/ 1238569 h 13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688190" h="1337854">
                <a:moveTo>
                  <a:pt x="8602" y="1331787"/>
                </a:moveTo>
                <a:lnTo>
                  <a:pt x="10634" y="1333184"/>
                </a:lnTo>
                <a:cubicBezTo>
                  <a:pt x="25506" y="1340716"/>
                  <a:pt x="43388" y="1339039"/>
                  <a:pt x="56609" y="1328866"/>
                </a:cubicBezTo>
                <a:cubicBezTo>
                  <a:pt x="69309" y="1319341"/>
                  <a:pt x="80865" y="1304863"/>
                  <a:pt x="96486" y="1298894"/>
                </a:cubicBezTo>
                <a:cubicBezTo>
                  <a:pt x="105440" y="1296659"/>
                  <a:pt x="114583" y="1295287"/>
                  <a:pt x="123791" y="1294830"/>
                </a:cubicBezTo>
                <a:cubicBezTo>
                  <a:pt x="150207" y="1290004"/>
                  <a:pt x="174591" y="1275018"/>
                  <a:pt x="199991" y="1264604"/>
                </a:cubicBezTo>
                <a:cubicBezTo>
                  <a:pt x="228439" y="1251904"/>
                  <a:pt x="256760" y="1239204"/>
                  <a:pt x="284446" y="1225488"/>
                </a:cubicBezTo>
                <a:cubicBezTo>
                  <a:pt x="302404" y="1218109"/>
                  <a:pt x="320819" y="1211874"/>
                  <a:pt x="339564" y="1206819"/>
                </a:cubicBezTo>
                <a:cubicBezTo>
                  <a:pt x="370158" y="1193726"/>
                  <a:pt x="399483" y="1177876"/>
                  <a:pt x="427194" y="1159448"/>
                </a:cubicBezTo>
                <a:cubicBezTo>
                  <a:pt x="458690" y="1141287"/>
                  <a:pt x="488789" y="1120586"/>
                  <a:pt x="518380" y="1099631"/>
                </a:cubicBezTo>
                <a:cubicBezTo>
                  <a:pt x="541660" y="1082702"/>
                  <a:pt x="564951" y="1066230"/>
                  <a:pt x="588230" y="1050228"/>
                </a:cubicBezTo>
                <a:cubicBezTo>
                  <a:pt x="606772" y="1037528"/>
                  <a:pt x="624171" y="1022288"/>
                  <a:pt x="642078" y="1008191"/>
                </a:cubicBezTo>
                <a:cubicBezTo>
                  <a:pt x="665446" y="989776"/>
                  <a:pt x="690465" y="973266"/>
                  <a:pt x="713706" y="954597"/>
                </a:cubicBezTo>
                <a:cubicBezTo>
                  <a:pt x="742916" y="930975"/>
                  <a:pt x="774412" y="908242"/>
                  <a:pt x="804257" y="884747"/>
                </a:cubicBezTo>
                <a:cubicBezTo>
                  <a:pt x="835563" y="862383"/>
                  <a:pt x="863718" y="835891"/>
                  <a:pt x="887950" y="806007"/>
                </a:cubicBezTo>
                <a:cubicBezTo>
                  <a:pt x="895062" y="796101"/>
                  <a:pt x="900650" y="785306"/>
                  <a:pt x="908271" y="775781"/>
                </a:cubicBezTo>
                <a:cubicBezTo>
                  <a:pt x="916665" y="766599"/>
                  <a:pt x="926698" y="759068"/>
                  <a:pt x="937861" y="753556"/>
                </a:cubicBezTo>
                <a:cubicBezTo>
                  <a:pt x="962093" y="738012"/>
                  <a:pt x="987099" y="723724"/>
                  <a:pt x="1012791" y="710757"/>
                </a:cubicBezTo>
                <a:cubicBezTo>
                  <a:pt x="1036070" y="698870"/>
                  <a:pt x="1058282" y="685014"/>
                  <a:pt x="1079212" y="669355"/>
                </a:cubicBezTo>
                <a:cubicBezTo>
                  <a:pt x="1122900" y="638113"/>
                  <a:pt x="1166588" y="606871"/>
                  <a:pt x="1208752" y="573597"/>
                </a:cubicBezTo>
                <a:cubicBezTo>
                  <a:pt x="1240121" y="548832"/>
                  <a:pt x="1271109" y="523559"/>
                  <a:pt x="1303621" y="500318"/>
                </a:cubicBezTo>
                <a:cubicBezTo>
                  <a:pt x="1341721" y="473140"/>
                  <a:pt x="1380837" y="445835"/>
                  <a:pt x="1417286" y="415990"/>
                </a:cubicBezTo>
                <a:cubicBezTo>
                  <a:pt x="1453215" y="384583"/>
                  <a:pt x="1486831" y="350623"/>
                  <a:pt x="1517871" y="314390"/>
                </a:cubicBezTo>
                <a:cubicBezTo>
                  <a:pt x="1539054" y="293346"/>
                  <a:pt x="1557481" y="269699"/>
                  <a:pt x="1572734" y="244032"/>
                </a:cubicBezTo>
                <a:cubicBezTo>
                  <a:pt x="1573877" y="242000"/>
                  <a:pt x="1574893" y="239968"/>
                  <a:pt x="1575909" y="237809"/>
                </a:cubicBezTo>
                <a:cubicBezTo>
                  <a:pt x="1578741" y="229021"/>
                  <a:pt x="1581065" y="220067"/>
                  <a:pt x="1582894" y="211012"/>
                </a:cubicBezTo>
                <a:cubicBezTo>
                  <a:pt x="1585815" y="201995"/>
                  <a:pt x="1594705" y="198312"/>
                  <a:pt x="1600928" y="191581"/>
                </a:cubicBezTo>
                <a:cubicBezTo>
                  <a:pt x="1615534" y="176468"/>
                  <a:pt x="1631409" y="163006"/>
                  <a:pt x="1647156" y="149036"/>
                </a:cubicBezTo>
                <a:cubicBezTo>
                  <a:pt x="1661228" y="136603"/>
                  <a:pt x="1672556" y="121376"/>
                  <a:pt x="1680430" y="104332"/>
                </a:cubicBezTo>
                <a:cubicBezTo>
                  <a:pt x="1686234" y="91962"/>
                  <a:pt x="1688850" y="78348"/>
                  <a:pt x="1688050" y="64708"/>
                </a:cubicBezTo>
                <a:cubicBezTo>
                  <a:pt x="1685637" y="34482"/>
                  <a:pt x="1649950" y="8955"/>
                  <a:pt x="1622899" y="2097"/>
                </a:cubicBezTo>
                <a:cubicBezTo>
                  <a:pt x="1595848" y="-4761"/>
                  <a:pt x="1573750" y="5907"/>
                  <a:pt x="1552414" y="23814"/>
                </a:cubicBezTo>
                <a:cubicBezTo>
                  <a:pt x="1543321" y="30710"/>
                  <a:pt x="1534825" y="38356"/>
                  <a:pt x="1527014" y="46674"/>
                </a:cubicBezTo>
                <a:cubicBezTo>
                  <a:pt x="1520918" y="53659"/>
                  <a:pt x="1513298" y="71185"/>
                  <a:pt x="1502630" y="71185"/>
                </a:cubicBezTo>
                <a:cubicBezTo>
                  <a:pt x="1491962" y="71185"/>
                  <a:pt x="1487136" y="54040"/>
                  <a:pt x="1479009" y="48960"/>
                </a:cubicBezTo>
                <a:cubicBezTo>
                  <a:pt x="1468074" y="42115"/>
                  <a:pt x="1455754" y="37784"/>
                  <a:pt x="1442940" y="36260"/>
                </a:cubicBezTo>
                <a:cubicBezTo>
                  <a:pt x="1431828" y="35384"/>
                  <a:pt x="1420664" y="35854"/>
                  <a:pt x="1409666" y="37657"/>
                </a:cubicBezTo>
                <a:cubicBezTo>
                  <a:pt x="1397195" y="39753"/>
                  <a:pt x="1385066" y="43512"/>
                  <a:pt x="1373598" y="48833"/>
                </a:cubicBezTo>
                <a:cubicBezTo>
                  <a:pt x="1357050" y="56021"/>
                  <a:pt x="1340972" y="64251"/>
                  <a:pt x="1325465" y="73471"/>
                </a:cubicBezTo>
                <a:cubicBezTo>
                  <a:pt x="1305018" y="86171"/>
                  <a:pt x="1284317" y="97474"/>
                  <a:pt x="1263871" y="109539"/>
                </a:cubicBezTo>
                <a:cubicBezTo>
                  <a:pt x="1210378" y="139029"/>
                  <a:pt x="1158410" y="171198"/>
                  <a:pt x="1108168" y="205932"/>
                </a:cubicBezTo>
                <a:cubicBezTo>
                  <a:pt x="1081879" y="225109"/>
                  <a:pt x="1055590" y="244032"/>
                  <a:pt x="1028539" y="262574"/>
                </a:cubicBezTo>
                <a:cubicBezTo>
                  <a:pt x="1000676" y="281332"/>
                  <a:pt x="975097" y="303278"/>
                  <a:pt x="952339" y="327979"/>
                </a:cubicBezTo>
                <a:cubicBezTo>
                  <a:pt x="916271" y="366714"/>
                  <a:pt x="885918" y="401385"/>
                  <a:pt x="890744" y="457519"/>
                </a:cubicBezTo>
                <a:cubicBezTo>
                  <a:pt x="893119" y="469343"/>
                  <a:pt x="892458" y="481573"/>
                  <a:pt x="888839" y="493079"/>
                </a:cubicBezTo>
                <a:cubicBezTo>
                  <a:pt x="882997" y="505779"/>
                  <a:pt x="868138" y="512891"/>
                  <a:pt x="857851" y="521908"/>
                </a:cubicBezTo>
                <a:cubicBezTo>
                  <a:pt x="845151" y="532830"/>
                  <a:pt x="834484" y="545403"/>
                  <a:pt x="821275" y="555055"/>
                </a:cubicBezTo>
                <a:cubicBezTo>
                  <a:pt x="810645" y="563945"/>
                  <a:pt x="798580" y="570943"/>
                  <a:pt x="785588" y="575756"/>
                </a:cubicBezTo>
                <a:cubicBezTo>
                  <a:pt x="775428" y="578677"/>
                  <a:pt x="764760" y="577407"/>
                  <a:pt x="754727" y="581344"/>
                </a:cubicBezTo>
                <a:cubicBezTo>
                  <a:pt x="701006" y="602553"/>
                  <a:pt x="651984" y="644844"/>
                  <a:pt x="607788" y="680912"/>
                </a:cubicBezTo>
                <a:cubicBezTo>
                  <a:pt x="577651" y="706846"/>
                  <a:pt x="545965" y="730938"/>
                  <a:pt x="512919" y="753048"/>
                </a:cubicBezTo>
                <a:cubicBezTo>
                  <a:pt x="461357" y="785814"/>
                  <a:pt x="418431" y="829248"/>
                  <a:pt x="369155" y="865570"/>
                </a:cubicBezTo>
                <a:cubicBezTo>
                  <a:pt x="314152" y="903429"/>
                  <a:pt x="262488" y="945923"/>
                  <a:pt x="214723" y="992570"/>
                </a:cubicBezTo>
                <a:cubicBezTo>
                  <a:pt x="205896" y="1001244"/>
                  <a:pt x="198328" y="1011125"/>
                  <a:pt x="192244" y="1021907"/>
                </a:cubicBezTo>
                <a:cubicBezTo>
                  <a:pt x="185767" y="1033972"/>
                  <a:pt x="183989" y="1049339"/>
                  <a:pt x="176750" y="1061531"/>
                </a:cubicBezTo>
                <a:cubicBezTo>
                  <a:pt x="169511" y="1073723"/>
                  <a:pt x="154779" y="1081724"/>
                  <a:pt x="144365" y="1092138"/>
                </a:cubicBezTo>
                <a:cubicBezTo>
                  <a:pt x="130649" y="1105981"/>
                  <a:pt x="117314" y="1120205"/>
                  <a:pt x="103725" y="1134048"/>
                </a:cubicBezTo>
                <a:cubicBezTo>
                  <a:pt x="83215" y="1156426"/>
                  <a:pt x="67288" y="1182626"/>
                  <a:pt x="56862" y="1211137"/>
                </a:cubicBezTo>
                <a:cubicBezTo>
                  <a:pt x="54767" y="1221145"/>
                  <a:pt x="51833" y="1230962"/>
                  <a:pt x="48099" y="1240474"/>
                </a:cubicBezTo>
                <a:cubicBezTo>
                  <a:pt x="41114" y="1249872"/>
                  <a:pt x="29811" y="1257111"/>
                  <a:pt x="22699" y="1266636"/>
                </a:cubicBezTo>
                <a:cubicBezTo>
                  <a:pt x="15270" y="1274154"/>
                  <a:pt x="8984" y="1282702"/>
                  <a:pt x="4030" y="1292036"/>
                </a:cubicBezTo>
                <a:cubicBezTo>
                  <a:pt x="-923" y="1304482"/>
                  <a:pt x="-3209" y="1322262"/>
                  <a:pt x="8602" y="1331787"/>
                </a:cubicBezTo>
                <a:close/>
                <a:moveTo>
                  <a:pt x="1519140" y="99887"/>
                </a:moveTo>
                <a:cubicBezTo>
                  <a:pt x="1519318" y="98351"/>
                  <a:pt x="1519839" y="96877"/>
                  <a:pt x="1520664" y="95569"/>
                </a:cubicBezTo>
                <a:cubicBezTo>
                  <a:pt x="1526634" y="86730"/>
                  <a:pt x="1533961" y="78881"/>
                  <a:pt x="1542381" y="72328"/>
                </a:cubicBezTo>
                <a:cubicBezTo>
                  <a:pt x="1551017" y="64073"/>
                  <a:pt x="1559272" y="55183"/>
                  <a:pt x="1567781" y="46928"/>
                </a:cubicBezTo>
                <a:cubicBezTo>
                  <a:pt x="1575160" y="37670"/>
                  <a:pt x="1585701" y="31472"/>
                  <a:pt x="1597372" y="29529"/>
                </a:cubicBezTo>
                <a:cubicBezTo>
                  <a:pt x="1623661" y="27751"/>
                  <a:pt x="1658967" y="42864"/>
                  <a:pt x="1662142" y="72455"/>
                </a:cubicBezTo>
                <a:cubicBezTo>
                  <a:pt x="1664174" y="91378"/>
                  <a:pt x="1651983" y="109031"/>
                  <a:pt x="1640171" y="122620"/>
                </a:cubicBezTo>
                <a:cubicBezTo>
                  <a:pt x="1632792" y="130863"/>
                  <a:pt x="1624855" y="138584"/>
                  <a:pt x="1616422" y="145734"/>
                </a:cubicBezTo>
                <a:cubicBezTo>
                  <a:pt x="1608929" y="152592"/>
                  <a:pt x="1601817" y="159831"/>
                  <a:pt x="1594071" y="166435"/>
                </a:cubicBezTo>
                <a:cubicBezTo>
                  <a:pt x="1586323" y="173039"/>
                  <a:pt x="1580227" y="177357"/>
                  <a:pt x="1572099" y="172785"/>
                </a:cubicBezTo>
                <a:cubicBezTo>
                  <a:pt x="1566384" y="169610"/>
                  <a:pt x="1565622" y="162371"/>
                  <a:pt x="1562828" y="157164"/>
                </a:cubicBezTo>
                <a:cubicBezTo>
                  <a:pt x="1554167" y="141289"/>
                  <a:pt x="1542775" y="127053"/>
                  <a:pt x="1529173" y="115127"/>
                </a:cubicBezTo>
                <a:cubicBezTo>
                  <a:pt x="1524221" y="110301"/>
                  <a:pt x="1518505" y="106110"/>
                  <a:pt x="1519902" y="100014"/>
                </a:cubicBezTo>
                <a:close/>
                <a:moveTo>
                  <a:pt x="922240" y="451804"/>
                </a:moveTo>
                <a:cubicBezTo>
                  <a:pt x="911826" y="439104"/>
                  <a:pt x="924272" y="416498"/>
                  <a:pt x="930114" y="404687"/>
                </a:cubicBezTo>
                <a:cubicBezTo>
                  <a:pt x="939576" y="387339"/>
                  <a:pt x="951514" y="371464"/>
                  <a:pt x="965547" y="357570"/>
                </a:cubicBezTo>
                <a:cubicBezTo>
                  <a:pt x="972532" y="350077"/>
                  <a:pt x="979898" y="342711"/>
                  <a:pt x="986884" y="335345"/>
                </a:cubicBezTo>
                <a:cubicBezTo>
                  <a:pt x="1001145" y="319432"/>
                  <a:pt x="1016462" y="304497"/>
                  <a:pt x="1032730" y="290641"/>
                </a:cubicBezTo>
                <a:cubicBezTo>
                  <a:pt x="1046319" y="279719"/>
                  <a:pt x="1060797" y="269940"/>
                  <a:pt x="1074767" y="259526"/>
                </a:cubicBezTo>
                <a:cubicBezTo>
                  <a:pt x="1105121" y="237047"/>
                  <a:pt x="1135092" y="213298"/>
                  <a:pt x="1167096" y="193232"/>
                </a:cubicBezTo>
                <a:lnTo>
                  <a:pt x="1174081" y="188914"/>
                </a:lnTo>
                <a:cubicBezTo>
                  <a:pt x="1189194" y="179897"/>
                  <a:pt x="1205704" y="172912"/>
                  <a:pt x="1220309" y="163514"/>
                </a:cubicBezTo>
                <a:cubicBezTo>
                  <a:pt x="1234914" y="154116"/>
                  <a:pt x="1251424" y="145099"/>
                  <a:pt x="1266918" y="136082"/>
                </a:cubicBezTo>
                <a:cubicBezTo>
                  <a:pt x="1282412" y="127065"/>
                  <a:pt x="1293715" y="117286"/>
                  <a:pt x="1307939" y="109031"/>
                </a:cubicBezTo>
                <a:cubicBezTo>
                  <a:pt x="1318734" y="102808"/>
                  <a:pt x="1330799" y="98617"/>
                  <a:pt x="1341848" y="92902"/>
                </a:cubicBezTo>
                <a:cubicBezTo>
                  <a:pt x="1359984" y="82234"/>
                  <a:pt x="1379288" y="73713"/>
                  <a:pt x="1399379" y="67502"/>
                </a:cubicBezTo>
                <a:cubicBezTo>
                  <a:pt x="1411940" y="63375"/>
                  <a:pt x="1425325" y="62371"/>
                  <a:pt x="1438368" y="64581"/>
                </a:cubicBezTo>
                <a:cubicBezTo>
                  <a:pt x="1441035" y="64581"/>
                  <a:pt x="1445861" y="64581"/>
                  <a:pt x="1445988" y="68645"/>
                </a:cubicBezTo>
                <a:cubicBezTo>
                  <a:pt x="1446115" y="72709"/>
                  <a:pt x="1438876" y="73852"/>
                  <a:pt x="1436209" y="74614"/>
                </a:cubicBezTo>
                <a:cubicBezTo>
                  <a:pt x="1430494" y="76545"/>
                  <a:pt x="1424906" y="78780"/>
                  <a:pt x="1419446" y="81345"/>
                </a:cubicBezTo>
                <a:cubicBezTo>
                  <a:pt x="1407444" y="86349"/>
                  <a:pt x="1395747" y="92026"/>
                  <a:pt x="1384393" y="98363"/>
                </a:cubicBezTo>
                <a:cubicBezTo>
                  <a:pt x="1367058" y="108345"/>
                  <a:pt x="1350649" y="119864"/>
                  <a:pt x="1335371" y="132780"/>
                </a:cubicBezTo>
                <a:cubicBezTo>
                  <a:pt x="1326609" y="139892"/>
                  <a:pt x="1318099" y="147385"/>
                  <a:pt x="1309971" y="154624"/>
                </a:cubicBezTo>
                <a:cubicBezTo>
                  <a:pt x="1301475" y="161635"/>
                  <a:pt x="1292522" y="168086"/>
                  <a:pt x="1283174" y="173928"/>
                </a:cubicBezTo>
                <a:lnTo>
                  <a:pt x="1227040" y="210758"/>
                </a:lnTo>
                <a:cubicBezTo>
                  <a:pt x="1208625" y="223458"/>
                  <a:pt x="1190337" y="235269"/>
                  <a:pt x="1172430" y="248223"/>
                </a:cubicBezTo>
                <a:cubicBezTo>
                  <a:pt x="1159730" y="257367"/>
                  <a:pt x="1147030" y="266638"/>
                  <a:pt x="1134330" y="276544"/>
                </a:cubicBezTo>
                <a:cubicBezTo>
                  <a:pt x="1099151" y="305246"/>
                  <a:pt x="1062575" y="332170"/>
                  <a:pt x="1028412" y="362015"/>
                </a:cubicBezTo>
                <a:cubicBezTo>
                  <a:pt x="1011902" y="376493"/>
                  <a:pt x="994630" y="390844"/>
                  <a:pt x="977612" y="405576"/>
                </a:cubicBezTo>
                <a:cubicBezTo>
                  <a:pt x="969103" y="413069"/>
                  <a:pt x="960848" y="420816"/>
                  <a:pt x="952212" y="428690"/>
                </a:cubicBezTo>
                <a:cubicBezTo>
                  <a:pt x="943576" y="436564"/>
                  <a:pt x="938750" y="444057"/>
                  <a:pt x="931130" y="450407"/>
                </a:cubicBezTo>
                <a:cubicBezTo>
                  <a:pt x="929860" y="453328"/>
                  <a:pt x="925923" y="455360"/>
                  <a:pt x="923002" y="451931"/>
                </a:cubicBezTo>
                <a:close/>
                <a:moveTo>
                  <a:pt x="924653" y="721933"/>
                </a:moveTo>
                <a:cubicBezTo>
                  <a:pt x="922113" y="711646"/>
                  <a:pt x="922240" y="700597"/>
                  <a:pt x="920589" y="689929"/>
                </a:cubicBezTo>
                <a:cubicBezTo>
                  <a:pt x="916271" y="662624"/>
                  <a:pt x="892903" y="636970"/>
                  <a:pt x="874107" y="618047"/>
                </a:cubicBezTo>
                <a:cubicBezTo>
                  <a:pt x="865852" y="609475"/>
                  <a:pt x="856936" y="601575"/>
                  <a:pt x="847437" y="594425"/>
                </a:cubicBezTo>
                <a:cubicBezTo>
                  <a:pt x="844135" y="592012"/>
                  <a:pt x="832705" y="586043"/>
                  <a:pt x="838928" y="581090"/>
                </a:cubicBezTo>
                <a:cubicBezTo>
                  <a:pt x="850359" y="572200"/>
                  <a:pt x="861280" y="562802"/>
                  <a:pt x="871821" y="552896"/>
                </a:cubicBezTo>
                <a:cubicBezTo>
                  <a:pt x="880457" y="544895"/>
                  <a:pt x="890236" y="538291"/>
                  <a:pt x="898618" y="529782"/>
                </a:cubicBezTo>
                <a:cubicBezTo>
                  <a:pt x="922113" y="506287"/>
                  <a:pt x="941417" y="478982"/>
                  <a:pt x="964150" y="454979"/>
                </a:cubicBezTo>
                <a:cubicBezTo>
                  <a:pt x="983898" y="434215"/>
                  <a:pt x="1005120" y="414911"/>
                  <a:pt x="1027650" y="397194"/>
                </a:cubicBezTo>
                <a:cubicBezTo>
                  <a:pt x="1049748" y="379160"/>
                  <a:pt x="1071465" y="360872"/>
                  <a:pt x="1093055" y="342457"/>
                </a:cubicBezTo>
                <a:cubicBezTo>
                  <a:pt x="1117693" y="321629"/>
                  <a:pt x="1142204" y="300801"/>
                  <a:pt x="1167731" y="281243"/>
                </a:cubicBezTo>
                <a:cubicBezTo>
                  <a:pt x="1221198" y="240222"/>
                  <a:pt x="1282031" y="209488"/>
                  <a:pt x="1332831" y="166943"/>
                </a:cubicBezTo>
                <a:cubicBezTo>
                  <a:pt x="1354561" y="147830"/>
                  <a:pt x="1378284" y="131104"/>
                  <a:pt x="1403571" y="117032"/>
                </a:cubicBezTo>
                <a:cubicBezTo>
                  <a:pt x="1424144" y="106491"/>
                  <a:pt x="1450687" y="96077"/>
                  <a:pt x="1473039" y="107253"/>
                </a:cubicBezTo>
                <a:cubicBezTo>
                  <a:pt x="1484659" y="114289"/>
                  <a:pt x="1495290" y="122823"/>
                  <a:pt x="1504662" y="132653"/>
                </a:cubicBezTo>
                <a:cubicBezTo>
                  <a:pt x="1517477" y="144642"/>
                  <a:pt x="1528208" y="158676"/>
                  <a:pt x="1536412" y="174182"/>
                </a:cubicBezTo>
                <a:cubicBezTo>
                  <a:pt x="1546991" y="188952"/>
                  <a:pt x="1552313" y="206834"/>
                  <a:pt x="1551525" y="224982"/>
                </a:cubicBezTo>
                <a:cubicBezTo>
                  <a:pt x="1548109" y="240387"/>
                  <a:pt x="1540146" y="254408"/>
                  <a:pt x="1528665" y="265241"/>
                </a:cubicBezTo>
                <a:cubicBezTo>
                  <a:pt x="1506313" y="290641"/>
                  <a:pt x="1484723" y="316041"/>
                  <a:pt x="1461990" y="340552"/>
                </a:cubicBezTo>
                <a:cubicBezTo>
                  <a:pt x="1436831" y="366841"/>
                  <a:pt x="1409463" y="390933"/>
                  <a:pt x="1380202" y="412561"/>
                </a:cubicBezTo>
                <a:cubicBezTo>
                  <a:pt x="1359628" y="428309"/>
                  <a:pt x="1339309" y="444438"/>
                  <a:pt x="1318099" y="459551"/>
                </a:cubicBezTo>
                <a:cubicBezTo>
                  <a:pt x="1290033" y="479490"/>
                  <a:pt x="1263616" y="501715"/>
                  <a:pt x="1236438" y="523051"/>
                </a:cubicBezTo>
                <a:cubicBezTo>
                  <a:pt x="1183606" y="565380"/>
                  <a:pt x="1128501" y="604763"/>
                  <a:pt x="1071338" y="641034"/>
                </a:cubicBezTo>
                <a:cubicBezTo>
                  <a:pt x="1047716" y="655766"/>
                  <a:pt x="1024602" y="671133"/>
                  <a:pt x="1000853" y="685738"/>
                </a:cubicBezTo>
                <a:cubicBezTo>
                  <a:pt x="988153" y="693231"/>
                  <a:pt x="976469" y="699962"/>
                  <a:pt x="964277" y="707201"/>
                </a:cubicBezTo>
                <a:cubicBezTo>
                  <a:pt x="953939" y="714351"/>
                  <a:pt x="942967" y="720562"/>
                  <a:pt x="931511" y="725743"/>
                </a:cubicBezTo>
                <a:cubicBezTo>
                  <a:pt x="928336" y="726886"/>
                  <a:pt x="926304" y="725108"/>
                  <a:pt x="925542" y="722060"/>
                </a:cubicBezTo>
                <a:close/>
                <a:moveTo>
                  <a:pt x="311370" y="1169608"/>
                </a:moveTo>
                <a:cubicBezTo>
                  <a:pt x="310253" y="1167906"/>
                  <a:pt x="309364" y="1166078"/>
                  <a:pt x="308703" y="1164147"/>
                </a:cubicBezTo>
                <a:cubicBezTo>
                  <a:pt x="303966" y="1152527"/>
                  <a:pt x="297692" y="1141579"/>
                  <a:pt x="290034" y="1131635"/>
                </a:cubicBezTo>
                <a:cubicBezTo>
                  <a:pt x="281017" y="1118935"/>
                  <a:pt x="271873" y="1104965"/>
                  <a:pt x="261586" y="1092646"/>
                </a:cubicBezTo>
                <a:cubicBezTo>
                  <a:pt x="250943" y="1080607"/>
                  <a:pt x="239297" y="1069469"/>
                  <a:pt x="226788" y="1059372"/>
                </a:cubicBezTo>
                <a:cubicBezTo>
                  <a:pt x="223639" y="1057137"/>
                  <a:pt x="222902" y="1052781"/>
                  <a:pt x="225137" y="1049631"/>
                </a:cubicBezTo>
                <a:cubicBezTo>
                  <a:pt x="225188" y="1049581"/>
                  <a:pt x="225226" y="1049517"/>
                  <a:pt x="225264" y="1049466"/>
                </a:cubicBezTo>
                <a:cubicBezTo>
                  <a:pt x="245737" y="1019240"/>
                  <a:pt x="270261" y="991986"/>
                  <a:pt x="298162" y="968440"/>
                </a:cubicBezTo>
                <a:cubicBezTo>
                  <a:pt x="325302" y="941377"/>
                  <a:pt x="354004" y="915926"/>
                  <a:pt x="384141" y="892240"/>
                </a:cubicBezTo>
                <a:cubicBezTo>
                  <a:pt x="401159" y="879540"/>
                  <a:pt x="418050" y="866840"/>
                  <a:pt x="434052" y="854140"/>
                </a:cubicBezTo>
                <a:cubicBezTo>
                  <a:pt x="446752" y="842837"/>
                  <a:pt x="460214" y="831534"/>
                  <a:pt x="473930" y="820993"/>
                </a:cubicBezTo>
                <a:lnTo>
                  <a:pt x="510887" y="792799"/>
                </a:lnTo>
                <a:cubicBezTo>
                  <a:pt x="528540" y="779337"/>
                  <a:pt x="547590" y="766764"/>
                  <a:pt x="565243" y="752921"/>
                </a:cubicBezTo>
                <a:cubicBezTo>
                  <a:pt x="582896" y="739078"/>
                  <a:pt x="600422" y="723584"/>
                  <a:pt x="617567" y="708471"/>
                </a:cubicBezTo>
                <a:cubicBezTo>
                  <a:pt x="634610" y="693917"/>
                  <a:pt x="652695" y="680633"/>
                  <a:pt x="671669" y="668720"/>
                </a:cubicBezTo>
                <a:lnTo>
                  <a:pt x="671669" y="668720"/>
                </a:lnTo>
                <a:cubicBezTo>
                  <a:pt x="681829" y="662116"/>
                  <a:pt x="692116" y="656020"/>
                  <a:pt x="702276" y="648908"/>
                </a:cubicBezTo>
                <a:cubicBezTo>
                  <a:pt x="714976" y="640399"/>
                  <a:pt x="727676" y="630493"/>
                  <a:pt x="741392" y="623508"/>
                </a:cubicBezTo>
                <a:cubicBezTo>
                  <a:pt x="754143" y="616396"/>
                  <a:pt x="768253" y="612066"/>
                  <a:pt x="782794" y="610808"/>
                </a:cubicBezTo>
                <a:cubicBezTo>
                  <a:pt x="794707" y="609894"/>
                  <a:pt x="806683" y="611634"/>
                  <a:pt x="817846" y="615888"/>
                </a:cubicBezTo>
                <a:cubicBezTo>
                  <a:pt x="829594" y="621146"/>
                  <a:pt x="840134" y="628753"/>
                  <a:pt x="848834" y="638240"/>
                </a:cubicBezTo>
                <a:cubicBezTo>
                  <a:pt x="857242" y="646343"/>
                  <a:pt x="865014" y="655093"/>
                  <a:pt x="872075" y="664402"/>
                </a:cubicBezTo>
                <a:cubicBezTo>
                  <a:pt x="880013" y="674435"/>
                  <a:pt x="886464" y="685561"/>
                  <a:pt x="891252" y="697422"/>
                </a:cubicBezTo>
                <a:cubicBezTo>
                  <a:pt x="895139" y="707049"/>
                  <a:pt x="896789" y="717425"/>
                  <a:pt x="896078" y="727775"/>
                </a:cubicBezTo>
                <a:cubicBezTo>
                  <a:pt x="893906" y="738989"/>
                  <a:pt x="889601" y="749683"/>
                  <a:pt x="883378" y="759271"/>
                </a:cubicBezTo>
                <a:cubicBezTo>
                  <a:pt x="873942" y="776670"/>
                  <a:pt x="862753" y="793053"/>
                  <a:pt x="849977" y="808166"/>
                </a:cubicBezTo>
                <a:cubicBezTo>
                  <a:pt x="837086" y="824625"/>
                  <a:pt x="822304" y="839510"/>
                  <a:pt x="805909" y="852489"/>
                </a:cubicBezTo>
                <a:cubicBezTo>
                  <a:pt x="789144" y="865189"/>
                  <a:pt x="770475" y="876365"/>
                  <a:pt x="752696" y="888176"/>
                </a:cubicBezTo>
                <a:cubicBezTo>
                  <a:pt x="736135" y="900051"/>
                  <a:pt x="720208" y="912776"/>
                  <a:pt x="704943" y="926276"/>
                </a:cubicBezTo>
                <a:cubicBezTo>
                  <a:pt x="687544" y="940881"/>
                  <a:pt x="669891" y="955105"/>
                  <a:pt x="651603" y="968567"/>
                </a:cubicBezTo>
                <a:cubicBezTo>
                  <a:pt x="633315" y="982029"/>
                  <a:pt x="614646" y="993967"/>
                  <a:pt x="596993" y="1008191"/>
                </a:cubicBezTo>
                <a:lnTo>
                  <a:pt x="596359" y="1008191"/>
                </a:lnTo>
                <a:cubicBezTo>
                  <a:pt x="582007" y="1019621"/>
                  <a:pt x="567529" y="1030924"/>
                  <a:pt x="552543" y="1041465"/>
                </a:cubicBezTo>
                <a:cubicBezTo>
                  <a:pt x="518761" y="1065214"/>
                  <a:pt x="484090" y="1088709"/>
                  <a:pt x="448276" y="1109283"/>
                </a:cubicBezTo>
                <a:cubicBezTo>
                  <a:pt x="431259" y="1119189"/>
                  <a:pt x="413732" y="1128079"/>
                  <a:pt x="397476" y="1137985"/>
                </a:cubicBezTo>
                <a:cubicBezTo>
                  <a:pt x="376953" y="1150800"/>
                  <a:pt x="354944" y="1161074"/>
                  <a:pt x="331944" y="1168592"/>
                </a:cubicBezTo>
                <a:cubicBezTo>
                  <a:pt x="327245" y="1170751"/>
                  <a:pt x="316831" y="1175831"/>
                  <a:pt x="312259" y="1169735"/>
                </a:cubicBezTo>
                <a:close/>
                <a:moveTo>
                  <a:pt x="100169" y="1238442"/>
                </a:moveTo>
                <a:cubicBezTo>
                  <a:pt x="99229" y="1236778"/>
                  <a:pt x="98543" y="1234975"/>
                  <a:pt x="98137" y="1233108"/>
                </a:cubicBezTo>
                <a:cubicBezTo>
                  <a:pt x="97401" y="1224536"/>
                  <a:pt x="99306" y="1215938"/>
                  <a:pt x="103598" y="1208470"/>
                </a:cubicBezTo>
                <a:cubicBezTo>
                  <a:pt x="118203" y="1169354"/>
                  <a:pt x="147286" y="1140525"/>
                  <a:pt x="178528" y="1114363"/>
                </a:cubicBezTo>
                <a:lnTo>
                  <a:pt x="181957" y="1111569"/>
                </a:lnTo>
                <a:cubicBezTo>
                  <a:pt x="187558" y="1106121"/>
                  <a:pt x="194149" y="1101803"/>
                  <a:pt x="201388" y="1098869"/>
                </a:cubicBezTo>
                <a:cubicBezTo>
                  <a:pt x="215739" y="1094678"/>
                  <a:pt x="224629" y="1106362"/>
                  <a:pt x="232503" y="1116395"/>
                </a:cubicBezTo>
                <a:cubicBezTo>
                  <a:pt x="242231" y="1128651"/>
                  <a:pt x="250740" y="1141846"/>
                  <a:pt x="257903" y="1155765"/>
                </a:cubicBezTo>
                <a:cubicBezTo>
                  <a:pt x="262260" y="1162877"/>
                  <a:pt x="265790" y="1170459"/>
                  <a:pt x="268444" y="1178371"/>
                </a:cubicBezTo>
                <a:cubicBezTo>
                  <a:pt x="270082" y="1183997"/>
                  <a:pt x="269714" y="1190005"/>
                  <a:pt x="267428" y="1195389"/>
                </a:cubicBezTo>
                <a:cubicBezTo>
                  <a:pt x="263745" y="1201117"/>
                  <a:pt x="257954" y="1205181"/>
                  <a:pt x="251299" y="1206692"/>
                </a:cubicBezTo>
                <a:cubicBezTo>
                  <a:pt x="231234" y="1213423"/>
                  <a:pt x="210532" y="1219392"/>
                  <a:pt x="190212" y="1226758"/>
                </a:cubicBezTo>
                <a:cubicBezTo>
                  <a:pt x="176877" y="1231203"/>
                  <a:pt x="163796" y="1236537"/>
                  <a:pt x="150588" y="1241490"/>
                </a:cubicBezTo>
                <a:cubicBezTo>
                  <a:pt x="138930" y="1247751"/>
                  <a:pt x="125569" y="1250063"/>
                  <a:pt x="112488" y="1248094"/>
                </a:cubicBezTo>
                <a:cubicBezTo>
                  <a:pt x="107612" y="1246469"/>
                  <a:pt x="103534" y="1243065"/>
                  <a:pt x="101059" y="1238569"/>
                </a:cubicBezTo>
                <a:close/>
              </a:path>
            </a:pathLst>
          </a:custGeom>
          <a:solidFill>
            <a:srgbClr val="000000"/>
          </a:solidFill>
          <a:ln w="12696" cap="flat">
            <a:noFill/>
            <a:prstDash val="solid"/>
            <a:miter/>
          </a:ln>
        </p:spPr>
        <p:txBody>
          <a:bodyPr rtlCol="0" anchor="ctr"/>
          <a:lstStyle/>
          <a:p>
            <a:endParaRPr lang="nl-NL"/>
          </a:p>
        </p:txBody>
      </p:sp>
      <p:sp>
        <p:nvSpPr>
          <p:cNvPr id="47" name="Vrije vorm: vorm 46">
            <a:extLst>
              <a:ext uri="{FF2B5EF4-FFF2-40B4-BE49-F238E27FC236}">
                <a16:creationId xmlns:a16="http://schemas.microsoft.com/office/drawing/2014/main" id="{1302BF27-0F9F-48DA-A5F5-C423E8EF3833}"/>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pic>
        <p:nvPicPr>
          <p:cNvPr id="4" name="Afbeelding 3">
            <a:extLst>
              <a:ext uri="{FF2B5EF4-FFF2-40B4-BE49-F238E27FC236}">
                <a16:creationId xmlns:a16="http://schemas.microsoft.com/office/drawing/2014/main" id="{786D123D-AA9F-4EE3-869A-5A483602D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93" y="779991"/>
            <a:ext cx="4289092" cy="6078009"/>
          </a:xfrm>
          <a:prstGeom prst="rect">
            <a:avLst/>
          </a:prstGeom>
        </p:spPr>
      </p:pic>
    </p:spTree>
    <p:extLst>
      <p:ext uri="{BB962C8B-B14F-4D97-AF65-F5344CB8AC3E}">
        <p14:creationId xmlns:p14="http://schemas.microsoft.com/office/powerpoint/2010/main" val="2976621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E4D1B-B854-050A-6908-B0C7684A239E}"/>
            </a:ext>
          </a:extLst>
        </p:cNvPr>
        <p:cNvGrpSpPr/>
        <p:nvPr/>
      </p:nvGrpSpPr>
      <p:grpSpPr>
        <a:xfrm>
          <a:off x="0" y="0"/>
          <a:ext cx="0" cy="0"/>
          <a:chOff x="0" y="0"/>
          <a:chExt cx="0" cy="0"/>
        </a:xfrm>
      </p:grpSpPr>
      <p:sp>
        <p:nvSpPr>
          <p:cNvPr id="54" name="Vrije vorm: vorm 4">
            <a:extLst>
              <a:ext uri="{FF2B5EF4-FFF2-40B4-BE49-F238E27FC236}">
                <a16:creationId xmlns:a16="http://schemas.microsoft.com/office/drawing/2014/main" id="{65422D68-2052-3E67-F785-3B9EF491B3D3}"/>
              </a:ext>
            </a:extLst>
          </p:cNvPr>
          <p:cNvSpPr/>
          <p:nvPr/>
        </p:nvSpPr>
        <p:spPr>
          <a:xfrm>
            <a:off x="2396706" y="201930"/>
            <a:ext cx="1953135"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rPr>
              <a:t>Feedback-les</a:t>
            </a:r>
          </a:p>
        </p:txBody>
      </p:sp>
      <p:sp>
        <p:nvSpPr>
          <p:cNvPr id="50" name="Vrije vorm: vorm 49">
            <a:extLst>
              <a:ext uri="{FF2B5EF4-FFF2-40B4-BE49-F238E27FC236}">
                <a16:creationId xmlns:a16="http://schemas.microsoft.com/office/drawing/2014/main" id="{4B78459F-DD9A-221B-0BD3-BB52C39FE4FA}"/>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Vrije vorm: vorm 15">
            <a:extLst>
              <a:ext uri="{FF2B5EF4-FFF2-40B4-BE49-F238E27FC236}">
                <a16:creationId xmlns:a16="http://schemas.microsoft.com/office/drawing/2014/main" id="{F4142F13-B378-2C81-6A84-5DDB0E960F6C}"/>
              </a:ext>
            </a:extLst>
          </p:cNvPr>
          <p:cNvSpPr/>
          <p:nvPr/>
        </p:nvSpPr>
        <p:spPr>
          <a:xfrm>
            <a:off x="6826628" y="-13"/>
            <a:ext cx="5352211" cy="6858026"/>
          </a:xfrm>
          <a:custGeom>
            <a:avLst/>
            <a:gdLst>
              <a:gd name="connsiteX0" fmla="*/ 0 w 5352211"/>
              <a:gd name="connsiteY0" fmla="*/ 0 h 6858026"/>
              <a:gd name="connsiteX1" fmla="*/ 5352212 w 5352211"/>
              <a:gd name="connsiteY1" fmla="*/ 0 h 6858026"/>
              <a:gd name="connsiteX2" fmla="*/ 5352212 w 5352211"/>
              <a:gd name="connsiteY2" fmla="*/ 6858027 h 6858026"/>
              <a:gd name="connsiteX3" fmla="*/ 0 w 5352211"/>
              <a:gd name="connsiteY3" fmla="*/ 6858027 h 6858026"/>
            </a:gdLst>
            <a:ahLst/>
            <a:cxnLst>
              <a:cxn ang="0">
                <a:pos x="connsiteX0" y="connsiteY0"/>
              </a:cxn>
              <a:cxn ang="0">
                <a:pos x="connsiteX1" y="connsiteY1"/>
              </a:cxn>
              <a:cxn ang="0">
                <a:pos x="connsiteX2" y="connsiteY2"/>
              </a:cxn>
              <a:cxn ang="0">
                <a:pos x="connsiteX3" y="connsiteY3"/>
              </a:cxn>
            </a:cxnLst>
            <a:rect l="l" t="t" r="r" b="b"/>
            <a:pathLst>
              <a:path w="5352211" h="6858026">
                <a:moveTo>
                  <a:pt x="0" y="0"/>
                </a:moveTo>
                <a:lnTo>
                  <a:pt x="5352212" y="0"/>
                </a:lnTo>
                <a:lnTo>
                  <a:pt x="5352212" y="6858027"/>
                </a:lnTo>
                <a:lnTo>
                  <a:pt x="0" y="6858027"/>
                </a:lnTo>
                <a:close/>
              </a:path>
            </a:pathLst>
          </a:custGeom>
          <a:gradFill flip="none" rotWithShape="1">
            <a:gsLst>
              <a:gs pos="33000">
                <a:srgbClr val="4AA6DB"/>
              </a:gs>
              <a:gs pos="0">
                <a:srgbClr val="4C91C6"/>
              </a:gs>
              <a:gs pos="0">
                <a:srgbClr val="71CAF3"/>
              </a:gs>
              <a:gs pos="100000">
                <a:srgbClr val="0062AE"/>
              </a:gs>
            </a:gsLst>
            <a:path path="circle">
              <a:fillToRect l="50000" t="50000" r="50000" b="50000"/>
            </a:path>
            <a:tileRect/>
          </a:gradFill>
          <a:ln w="95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3" name="Groep 92">
            <a:extLst>
              <a:ext uri="{FF2B5EF4-FFF2-40B4-BE49-F238E27FC236}">
                <a16:creationId xmlns:a16="http://schemas.microsoft.com/office/drawing/2014/main" id="{80C47A07-4D1A-E92D-44D5-F26CEED60887}"/>
              </a:ext>
            </a:extLst>
          </p:cNvPr>
          <p:cNvGrpSpPr/>
          <p:nvPr/>
        </p:nvGrpSpPr>
        <p:grpSpPr>
          <a:xfrm>
            <a:off x="9488802" y="6045696"/>
            <a:ext cx="2372199" cy="813829"/>
            <a:chOff x="9488802" y="6045696"/>
            <a:chExt cx="2372199" cy="813829"/>
          </a:xfrm>
        </p:grpSpPr>
        <p:sp>
          <p:nvSpPr>
            <p:cNvPr id="94" name="Vrije vorm: vorm 93">
              <a:extLst>
                <a:ext uri="{FF2B5EF4-FFF2-40B4-BE49-F238E27FC236}">
                  <a16:creationId xmlns:a16="http://schemas.microsoft.com/office/drawing/2014/main" id="{889A8D7E-14E3-937F-7FC9-DB27BCFF6AC9}"/>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5" name="Groep 94">
              <a:extLst>
                <a:ext uri="{FF2B5EF4-FFF2-40B4-BE49-F238E27FC236}">
                  <a16:creationId xmlns:a16="http://schemas.microsoft.com/office/drawing/2014/main" id="{7068BA55-EA7D-359B-D8CB-0929132A5FAA}"/>
                </a:ext>
              </a:extLst>
            </p:cNvPr>
            <p:cNvGrpSpPr/>
            <p:nvPr/>
          </p:nvGrpSpPr>
          <p:grpSpPr>
            <a:xfrm>
              <a:off x="10175349" y="6438915"/>
              <a:ext cx="998980" cy="273298"/>
              <a:chOff x="10175349" y="6438915"/>
              <a:chExt cx="998980" cy="273298"/>
            </a:xfrm>
          </p:grpSpPr>
          <p:sp>
            <p:nvSpPr>
              <p:cNvPr id="96" name="Vrije vorm: vorm 95">
                <a:extLst>
                  <a:ext uri="{FF2B5EF4-FFF2-40B4-BE49-F238E27FC236}">
                    <a16:creationId xmlns:a16="http://schemas.microsoft.com/office/drawing/2014/main" id="{440EE84B-D891-FBE3-1898-2E61BDE7B4B8}"/>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Vrije vorm: vorm 96">
                <a:extLst>
                  <a:ext uri="{FF2B5EF4-FFF2-40B4-BE49-F238E27FC236}">
                    <a16:creationId xmlns:a16="http://schemas.microsoft.com/office/drawing/2014/main" id="{57513DEA-B78D-7E88-9D22-5B5C6E1CA4DF}"/>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Vrije vorm: vorm 97">
                <a:extLst>
                  <a:ext uri="{FF2B5EF4-FFF2-40B4-BE49-F238E27FC236}">
                    <a16:creationId xmlns:a16="http://schemas.microsoft.com/office/drawing/2014/main" id="{F94C97D9-719C-A420-1F0B-45975F7901B7}"/>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Vrije vorm: vorm 98">
                <a:extLst>
                  <a:ext uri="{FF2B5EF4-FFF2-40B4-BE49-F238E27FC236}">
                    <a16:creationId xmlns:a16="http://schemas.microsoft.com/office/drawing/2014/main" id="{061B1482-148D-57A0-99CB-F711690654CB}"/>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Vrije vorm: vorm 99">
                <a:extLst>
                  <a:ext uri="{FF2B5EF4-FFF2-40B4-BE49-F238E27FC236}">
                    <a16:creationId xmlns:a16="http://schemas.microsoft.com/office/drawing/2014/main" id="{0EA802F2-BF32-D318-2CC0-DF83160635C4}"/>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Vrije vorm: vorm 100">
                <a:extLst>
                  <a:ext uri="{FF2B5EF4-FFF2-40B4-BE49-F238E27FC236}">
                    <a16:creationId xmlns:a16="http://schemas.microsoft.com/office/drawing/2014/main" id="{A0FA88C3-2A04-868B-440E-309F171D21AB}"/>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Vrije vorm: vorm 101">
                <a:extLst>
                  <a:ext uri="{FF2B5EF4-FFF2-40B4-BE49-F238E27FC236}">
                    <a16:creationId xmlns:a16="http://schemas.microsoft.com/office/drawing/2014/main" id="{BF462C6C-304B-A7EA-2C85-8C9B45DD7698}"/>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Vrije vorm: vorm 102">
                <a:extLst>
                  <a:ext uri="{FF2B5EF4-FFF2-40B4-BE49-F238E27FC236}">
                    <a16:creationId xmlns:a16="http://schemas.microsoft.com/office/drawing/2014/main" id="{6B14BC9F-BCEC-F4BC-88FE-C6E13704F224}"/>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Vrije vorm: vorm 103">
                <a:extLst>
                  <a:ext uri="{FF2B5EF4-FFF2-40B4-BE49-F238E27FC236}">
                    <a16:creationId xmlns:a16="http://schemas.microsoft.com/office/drawing/2014/main" id="{B71F0BBF-406B-E094-6257-108FBBA9E638}"/>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Vrije vorm: vorm 104">
                <a:extLst>
                  <a:ext uri="{FF2B5EF4-FFF2-40B4-BE49-F238E27FC236}">
                    <a16:creationId xmlns:a16="http://schemas.microsoft.com/office/drawing/2014/main" id="{49A55DD1-FE21-9115-9CBB-6EACE4790589}"/>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Vrije vorm: vorm 105">
                <a:extLst>
                  <a:ext uri="{FF2B5EF4-FFF2-40B4-BE49-F238E27FC236}">
                    <a16:creationId xmlns:a16="http://schemas.microsoft.com/office/drawing/2014/main" id="{B1D75381-69B0-D130-8201-C25B2B4196B6}"/>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Vrije vorm: vorm 106">
                <a:extLst>
                  <a:ext uri="{FF2B5EF4-FFF2-40B4-BE49-F238E27FC236}">
                    <a16:creationId xmlns:a16="http://schemas.microsoft.com/office/drawing/2014/main" id="{66452C17-979A-A590-2D80-AEBDE16118D9}"/>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Vrije vorm: vorm 107">
                <a:extLst>
                  <a:ext uri="{FF2B5EF4-FFF2-40B4-BE49-F238E27FC236}">
                    <a16:creationId xmlns:a16="http://schemas.microsoft.com/office/drawing/2014/main" id="{84FD5215-6BDB-7A34-1B4A-3B38400CD2E4}"/>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85" name="Vrije vorm: vorm 84">
            <a:extLst>
              <a:ext uri="{FF2B5EF4-FFF2-40B4-BE49-F238E27FC236}">
                <a16:creationId xmlns:a16="http://schemas.microsoft.com/office/drawing/2014/main" id="{9C1729BA-8F94-35EF-D603-E459CFA6B880}"/>
              </a:ext>
            </a:extLst>
          </p:cNvPr>
          <p:cNvSpPr/>
          <p:nvPr/>
        </p:nvSpPr>
        <p:spPr>
          <a:xfrm>
            <a:off x="6907147" y="-436968"/>
            <a:ext cx="5180616" cy="12288288"/>
          </a:xfrm>
          <a:custGeom>
            <a:avLst/>
            <a:gdLst>
              <a:gd name="connsiteX0" fmla="*/ 2855769 w 5180616"/>
              <a:gd name="connsiteY0" fmla="*/ 33 h 12288288"/>
              <a:gd name="connsiteX1" fmla="*/ 4291567 w 5180616"/>
              <a:gd name="connsiteY1" fmla="*/ 1490431 h 12288288"/>
              <a:gd name="connsiteX2" fmla="*/ 3430089 w 5180616"/>
              <a:gd name="connsiteY2" fmla="*/ 5739909 h 12288288"/>
              <a:gd name="connsiteX3" fmla="*/ 44258 w 5180616"/>
              <a:gd name="connsiteY3" fmla="*/ 9657195 h 12288288"/>
              <a:gd name="connsiteX4" fmla="*/ 1180778 w 5180616"/>
              <a:gd name="connsiteY4" fmla="*/ 11622408 h 12288288"/>
              <a:gd name="connsiteX5" fmla="*/ 2233612 w 5180616"/>
              <a:gd name="connsiteY5" fmla="*/ 12288322 h 1228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0616" h="12288288">
                <a:moveTo>
                  <a:pt x="2855769" y="33"/>
                </a:moveTo>
                <a:cubicBezTo>
                  <a:pt x="3031305" y="428157"/>
                  <a:pt x="4291567" y="1490431"/>
                  <a:pt x="4291567" y="1490431"/>
                </a:cubicBezTo>
                <a:cubicBezTo>
                  <a:pt x="4291567" y="1490431"/>
                  <a:pt x="6780200" y="4011593"/>
                  <a:pt x="3430089" y="5739909"/>
                </a:cubicBezTo>
                <a:cubicBezTo>
                  <a:pt x="1967373" y="6494484"/>
                  <a:pt x="-348911" y="7772351"/>
                  <a:pt x="44258" y="9657195"/>
                </a:cubicBezTo>
                <a:cubicBezTo>
                  <a:pt x="198491" y="10399141"/>
                  <a:pt x="606714" y="11121824"/>
                  <a:pt x="1180778" y="11622408"/>
                </a:cubicBezTo>
                <a:lnTo>
                  <a:pt x="2233612" y="12288322"/>
                </a:lnTo>
              </a:path>
            </a:pathLst>
          </a:custGeom>
          <a:noFill/>
          <a:ln w="22225" cap="flat">
            <a:solidFill>
              <a:srgbClr val="FFFFFF"/>
            </a:solidFill>
            <a:prstDash val="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Vrije vorm: vorm 34">
            <a:extLst>
              <a:ext uri="{FF2B5EF4-FFF2-40B4-BE49-F238E27FC236}">
                <a16:creationId xmlns:a16="http://schemas.microsoft.com/office/drawing/2014/main" id="{587F90F1-28F8-2FE9-20BD-BDBA264E64F1}"/>
              </a:ext>
            </a:extLst>
          </p:cNvPr>
          <p:cNvSpPr/>
          <p:nvPr/>
        </p:nvSpPr>
        <p:spPr>
          <a:xfrm>
            <a:off x="10468689" y="2765395"/>
            <a:ext cx="1243335" cy="1204560"/>
          </a:xfrm>
          <a:custGeom>
            <a:avLst/>
            <a:gdLst>
              <a:gd name="connsiteX0" fmla="*/ 793018 w 949019"/>
              <a:gd name="connsiteY0" fmla="*/ 360209 h 919423"/>
              <a:gd name="connsiteX1" fmla="*/ 546638 w 949019"/>
              <a:gd name="connsiteY1" fmla="*/ 531786 h 919423"/>
              <a:gd name="connsiteX2" fmla="*/ 421543 w 949019"/>
              <a:gd name="connsiteY2" fmla="*/ 456856 h 919423"/>
              <a:gd name="connsiteX3" fmla="*/ 421543 w 949019"/>
              <a:gd name="connsiteY3" fmla="*/ 451522 h 919423"/>
              <a:gd name="connsiteX4" fmla="*/ 508157 w 949019"/>
              <a:gd name="connsiteY4" fmla="*/ 168947 h 919423"/>
              <a:gd name="connsiteX5" fmla="*/ 511205 w 949019"/>
              <a:gd name="connsiteY5" fmla="*/ 166534 h 919423"/>
              <a:gd name="connsiteX6" fmla="*/ 638840 w 949019"/>
              <a:gd name="connsiteY6" fmla="*/ 109765 h 919423"/>
              <a:gd name="connsiteX7" fmla="*/ 793272 w 949019"/>
              <a:gd name="connsiteY7" fmla="*/ 360209 h 919423"/>
              <a:gd name="connsiteX8" fmla="*/ 400715 w 949019"/>
              <a:gd name="connsiteY8" fmla="*/ 251116 h 919423"/>
              <a:gd name="connsiteX9" fmla="*/ 419130 w 949019"/>
              <a:gd name="connsiteY9" fmla="*/ 215937 h 919423"/>
              <a:gd name="connsiteX10" fmla="*/ 430052 w 949019"/>
              <a:gd name="connsiteY10" fmla="*/ 224319 h 919423"/>
              <a:gd name="connsiteX11" fmla="*/ 411510 w 949019"/>
              <a:gd name="connsiteY11" fmla="*/ 258609 h 919423"/>
              <a:gd name="connsiteX12" fmla="*/ 400715 w 949019"/>
              <a:gd name="connsiteY12" fmla="*/ 251116 h 919423"/>
              <a:gd name="connsiteX13" fmla="*/ 394873 w 949019"/>
              <a:gd name="connsiteY13" fmla="*/ 306742 h 919423"/>
              <a:gd name="connsiteX14" fmla="*/ 386237 w 949019"/>
              <a:gd name="connsiteY14" fmla="*/ 301408 h 919423"/>
              <a:gd name="connsiteX15" fmla="*/ 387253 w 949019"/>
              <a:gd name="connsiteY15" fmla="*/ 294550 h 919423"/>
              <a:gd name="connsiteX16" fmla="*/ 396778 w 949019"/>
              <a:gd name="connsiteY16" fmla="*/ 261784 h 919423"/>
              <a:gd name="connsiteX17" fmla="*/ 407065 w 949019"/>
              <a:gd name="connsiteY17" fmla="*/ 269150 h 919423"/>
              <a:gd name="connsiteX18" fmla="*/ 394365 w 949019"/>
              <a:gd name="connsiteY18" fmla="*/ 307250 h 919423"/>
              <a:gd name="connsiteX19" fmla="*/ 386364 w 949019"/>
              <a:gd name="connsiteY19" fmla="*/ 376973 h 919423"/>
              <a:gd name="connsiteX20" fmla="*/ 383824 w 949019"/>
              <a:gd name="connsiteY20" fmla="*/ 313473 h 919423"/>
              <a:gd name="connsiteX21" fmla="*/ 391698 w 949019"/>
              <a:gd name="connsiteY21" fmla="*/ 318807 h 919423"/>
              <a:gd name="connsiteX22" fmla="*/ 386364 w 949019"/>
              <a:gd name="connsiteY22" fmla="*/ 376592 h 919423"/>
              <a:gd name="connsiteX23" fmla="*/ 449864 w 949019"/>
              <a:gd name="connsiteY23" fmla="*/ 177456 h 919423"/>
              <a:gd name="connsiteX24" fmla="*/ 458881 w 949019"/>
              <a:gd name="connsiteY24" fmla="*/ 185457 h 919423"/>
              <a:gd name="connsiteX25" fmla="*/ 435767 w 949019"/>
              <a:gd name="connsiteY25" fmla="*/ 215175 h 919423"/>
              <a:gd name="connsiteX26" fmla="*/ 425099 w 949019"/>
              <a:gd name="connsiteY26" fmla="*/ 207047 h 919423"/>
              <a:gd name="connsiteX27" fmla="*/ 450499 w 949019"/>
              <a:gd name="connsiteY27" fmla="*/ 177456 h 919423"/>
              <a:gd name="connsiteX28" fmla="*/ 486440 w 949019"/>
              <a:gd name="connsiteY28" fmla="*/ 147865 h 919423"/>
              <a:gd name="connsiteX29" fmla="*/ 492536 w 949019"/>
              <a:gd name="connsiteY29" fmla="*/ 153580 h 919423"/>
              <a:gd name="connsiteX30" fmla="*/ 467136 w 949019"/>
              <a:gd name="connsiteY30" fmla="*/ 177329 h 919423"/>
              <a:gd name="connsiteX31" fmla="*/ 458627 w 949019"/>
              <a:gd name="connsiteY31" fmla="*/ 169709 h 919423"/>
              <a:gd name="connsiteX32" fmla="*/ 486567 w 949019"/>
              <a:gd name="connsiteY32" fmla="*/ 147865 h 919423"/>
              <a:gd name="connsiteX33" fmla="*/ 540542 w 949019"/>
              <a:gd name="connsiteY33" fmla="*/ 120941 h 919423"/>
              <a:gd name="connsiteX34" fmla="*/ 501426 w 949019"/>
              <a:gd name="connsiteY34" fmla="*/ 146341 h 919423"/>
              <a:gd name="connsiteX35" fmla="*/ 496346 w 949019"/>
              <a:gd name="connsiteY35" fmla="*/ 141261 h 919423"/>
              <a:gd name="connsiteX36" fmla="*/ 540542 w 949019"/>
              <a:gd name="connsiteY36" fmla="*/ 120687 h 919423"/>
              <a:gd name="connsiteX37" fmla="*/ 638078 w 949019"/>
              <a:gd name="connsiteY37" fmla="*/ 86905 h 919423"/>
              <a:gd name="connsiteX38" fmla="*/ 365282 w 949019"/>
              <a:gd name="connsiteY38" fmla="*/ 291629 h 919423"/>
              <a:gd name="connsiteX39" fmla="*/ 546003 w 949019"/>
              <a:gd name="connsiteY39" fmla="*/ 553757 h 919423"/>
              <a:gd name="connsiteX40" fmla="*/ 818799 w 949019"/>
              <a:gd name="connsiteY40" fmla="*/ 349033 h 919423"/>
              <a:gd name="connsiteX41" fmla="*/ 651972 w 949019"/>
              <a:gd name="connsiteY41" fmla="*/ 89458 h 919423"/>
              <a:gd name="connsiteX42" fmla="*/ 638078 w 949019"/>
              <a:gd name="connsiteY42" fmla="*/ 86905 h 919423"/>
              <a:gd name="connsiteX43" fmla="*/ 718850 w 949019"/>
              <a:gd name="connsiteY43" fmla="*/ 312076 h 919423"/>
              <a:gd name="connsiteX44" fmla="*/ 707166 w 949019"/>
              <a:gd name="connsiteY44" fmla="*/ 322490 h 919423"/>
              <a:gd name="connsiteX45" fmla="*/ 717580 w 949019"/>
              <a:gd name="connsiteY45" fmla="*/ 334174 h 919423"/>
              <a:gd name="connsiteX46" fmla="*/ 729264 w 949019"/>
              <a:gd name="connsiteY46" fmla="*/ 323760 h 919423"/>
              <a:gd name="connsiteX47" fmla="*/ 718850 w 949019"/>
              <a:gd name="connsiteY47" fmla="*/ 312076 h 919423"/>
              <a:gd name="connsiteX48" fmla="*/ 702848 w 949019"/>
              <a:gd name="connsiteY48" fmla="*/ 368464 h 919423"/>
              <a:gd name="connsiteX49" fmla="*/ 571784 w 949019"/>
              <a:gd name="connsiteY49" fmla="*/ 473239 h 919423"/>
              <a:gd name="connsiteX50" fmla="*/ 576483 w 949019"/>
              <a:gd name="connsiteY50" fmla="*/ 494829 h 919423"/>
              <a:gd name="connsiteX51" fmla="*/ 723803 w 949019"/>
              <a:gd name="connsiteY51" fmla="*/ 375576 h 919423"/>
              <a:gd name="connsiteX52" fmla="*/ 716881 w 949019"/>
              <a:gd name="connsiteY52" fmla="*/ 361542 h 919423"/>
              <a:gd name="connsiteX53" fmla="*/ 702848 w 949019"/>
              <a:gd name="connsiteY53" fmla="*/ 368464 h 919423"/>
              <a:gd name="connsiteX54" fmla="*/ 922431 w 949019"/>
              <a:gd name="connsiteY54" fmla="*/ 395642 h 919423"/>
              <a:gd name="connsiteX55" fmla="*/ 900460 w 949019"/>
              <a:gd name="connsiteY55" fmla="*/ 363003 h 919423"/>
              <a:gd name="connsiteX56" fmla="*/ 905667 w 949019"/>
              <a:gd name="connsiteY56" fmla="*/ 332015 h 919423"/>
              <a:gd name="connsiteX57" fmla="*/ 920780 w 949019"/>
              <a:gd name="connsiteY57" fmla="*/ 355637 h 919423"/>
              <a:gd name="connsiteX58" fmla="*/ 926876 w 949019"/>
              <a:gd name="connsiteY58" fmla="*/ 358177 h 919423"/>
              <a:gd name="connsiteX59" fmla="*/ 922431 w 949019"/>
              <a:gd name="connsiteY59" fmla="*/ 395642 h 919423"/>
              <a:gd name="connsiteX60" fmla="*/ 907445 w 949019"/>
              <a:gd name="connsiteY60" fmla="*/ 445426 h 919423"/>
              <a:gd name="connsiteX61" fmla="*/ 886617 w 949019"/>
              <a:gd name="connsiteY61" fmla="*/ 408850 h 919423"/>
              <a:gd name="connsiteX62" fmla="*/ 896523 w 949019"/>
              <a:gd name="connsiteY62" fmla="*/ 378878 h 919423"/>
              <a:gd name="connsiteX63" fmla="*/ 919510 w 949019"/>
              <a:gd name="connsiteY63" fmla="*/ 408850 h 919423"/>
              <a:gd name="connsiteX64" fmla="*/ 907445 w 949019"/>
              <a:gd name="connsiteY64" fmla="*/ 445426 h 919423"/>
              <a:gd name="connsiteX65" fmla="*/ 882680 w 949019"/>
              <a:gd name="connsiteY65" fmla="*/ 494829 h 919423"/>
              <a:gd name="connsiteX66" fmla="*/ 861598 w 949019"/>
              <a:gd name="connsiteY66" fmla="*/ 460031 h 919423"/>
              <a:gd name="connsiteX67" fmla="*/ 880648 w 949019"/>
              <a:gd name="connsiteY67" fmla="*/ 422566 h 919423"/>
              <a:gd name="connsiteX68" fmla="*/ 897793 w 949019"/>
              <a:gd name="connsiteY68" fmla="*/ 452665 h 919423"/>
              <a:gd name="connsiteX69" fmla="*/ 903000 w 949019"/>
              <a:gd name="connsiteY69" fmla="*/ 455459 h 919423"/>
              <a:gd name="connsiteX70" fmla="*/ 882045 w 949019"/>
              <a:gd name="connsiteY70" fmla="*/ 495464 h 919423"/>
              <a:gd name="connsiteX71" fmla="*/ 855121 w 949019"/>
              <a:gd name="connsiteY71" fmla="*/ 533564 h 919423"/>
              <a:gd name="connsiteX72" fmla="*/ 837214 w 949019"/>
              <a:gd name="connsiteY72" fmla="*/ 497623 h 919423"/>
              <a:gd name="connsiteX73" fmla="*/ 837214 w 949019"/>
              <a:gd name="connsiteY73" fmla="*/ 497623 h 919423"/>
              <a:gd name="connsiteX74" fmla="*/ 855375 w 949019"/>
              <a:gd name="connsiteY74" fmla="*/ 471588 h 919423"/>
              <a:gd name="connsiteX75" fmla="*/ 874298 w 949019"/>
              <a:gd name="connsiteY75" fmla="*/ 504608 h 919423"/>
              <a:gd name="connsiteX76" fmla="*/ 875949 w 949019"/>
              <a:gd name="connsiteY76" fmla="*/ 506386 h 919423"/>
              <a:gd name="connsiteX77" fmla="*/ 855375 w 949019"/>
              <a:gd name="connsiteY77" fmla="*/ 533945 h 919423"/>
              <a:gd name="connsiteX78" fmla="*/ 823498 w 949019"/>
              <a:gd name="connsiteY78" fmla="*/ 566203 h 919423"/>
              <a:gd name="connsiteX79" fmla="*/ 806734 w 949019"/>
              <a:gd name="connsiteY79" fmla="*/ 531151 h 919423"/>
              <a:gd name="connsiteX80" fmla="*/ 828705 w 949019"/>
              <a:gd name="connsiteY80" fmla="*/ 505751 h 919423"/>
              <a:gd name="connsiteX81" fmla="*/ 847501 w 949019"/>
              <a:gd name="connsiteY81" fmla="*/ 540676 h 919423"/>
              <a:gd name="connsiteX82" fmla="*/ 823498 w 949019"/>
              <a:gd name="connsiteY82" fmla="*/ 566076 h 919423"/>
              <a:gd name="connsiteX83" fmla="*/ 788446 w 949019"/>
              <a:gd name="connsiteY83" fmla="*/ 594524 h 919423"/>
              <a:gd name="connsiteX84" fmla="*/ 772698 w 949019"/>
              <a:gd name="connsiteY84" fmla="*/ 562774 h 919423"/>
              <a:gd name="connsiteX85" fmla="*/ 798860 w 949019"/>
              <a:gd name="connsiteY85" fmla="*/ 539660 h 919423"/>
              <a:gd name="connsiteX86" fmla="*/ 816005 w 949019"/>
              <a:gd name="connsiteY86" fmla="*/ 573569 h 919423"/>
              <a:gd name="connsiteX87" fmla="*/ 789335 w 949019"/>
              <a:gd name="connsiteY87" fmla="*/ 594651 h 919423"/>
              <a:gd name="connsiteX88" fmla="*/ 749457 w 949019"/>
              <a:gd name="connsiteY88" fmla="*/ 620051 h 919423"/>
              <a:gd name="connsiteX89" fmla="*/ 735360 w 949019"/>
              <a:gd name="connsiteY89" fmla="*/ 589698 h 919423"/>
              <a:gd name="connsiteX90" fmla="*/ 763808 w 949019"/>
              <a:gd name="connsiteY90" fmla="*/ 570267 h 919423"/>
              <a:gd name="connsiteX91" fmla="*/ 780191 w 949019"/>
              <a:gd name="connsiteY91" fmla="*/ 601636 h 919423"/>
              <a:gd name="connsiteX92" fmla="*/ 749457 w 949019"/>
              <a:gd name="connsiteY92" fmla="*/ 620051 h 919423"/>
              <a:gd name="connsiteX93" fmla="*/ 706150 w 949019"/>
              <a:gd name="connsiteY93" fmla="*/ 639863 h 919423"/>
              <a:gd name="connsiteX94" fmla="*/ 695101 w 949019"/>
              <a:gd name="connsiteY94" fmla="*/ 611542 h 919423"/>
              <a:gd name="connsiteX95" fmla="*/ 725962 w 949019"/>
              <a:gd name="connsiteY95" fmla="*/ 595413 h 919423"/>
              <a:gd name="connsiteX96" fmla="*/ 739551 w 949019"/>
              <a:gd name="connsiteY96" fmla="*/ 625385 h 919423"/>
              <a:gd name="connsiteX97" fmla="*/ 706150 w 949019"/>
              <a:gd name="connsiteY97" fmla="*/ 639863 h 919423"/>
              <a:gd name="connsiteX98" fmla="*/ 669701 w 949019"/>
              <a:gd name="connsiteY98" fmla="*/ 651293 h 919423"/>
              <a:gd name="connsiteX99" fmla="*/ 659922 w 949019"/>
              <a:gd name="connsiteY99" fmla="*/ 625893 h 919423"/>
              <a:gd name="connsiteX100" fmla="*/ 685322 w 949019"/>
              <a:gd name="connsiteY100" fmla="*/ 616241 h 919423"/>
              <a:gd name="connsiteX101" fmla="*/ 695990 w 949019"/>
              <a:gd name="connsiteY101" fmla="*/ 643800 h 919423"/>
              <a:gd name="connsiteX102" fmla="*/ 670590 w 949019"/>
              <a:gd name="connsiteY102" fmla="*/ 651547 h 919423"/>
              <a:gd name="connsiteX103" fmla="*/ 626267 w 949019"/>
              <a:gd name="connsiteY103" fmla="*/ 659929 h 919423"/>
              <a:gd name="connsiteX104" fmla="*/ 615980 w 949019"/>
              <a:gd name="connsiteY104" fmla="*/ 637704 h 919423"/>
              <a:gd name="connsiteX105" fmla="*/ 650397 w 949019"/>
              <a:gd name="connsiteY105" fmla="*/ 629195 h 919423"/>
              <a:gd name="connsiteX106" fmla="*/ 659922 w 949019"/>
              <a:gd name="connsiteY106" fmla="*/ 654595 h 919423"/>
              <a:gd name="connsiteX107" fmla="*/ 626267 w 949019"/>
              <a:gd name="connsiteY107" fmla="*/ 660183 h 919423"/>
              <a:gd name="connsiteX108" fmla="*/ 606963 w 949019"/>
              <a:gd name="connsiteY108" fmla="*/ 662215 h 919423"/>
              <a:gd name="connsiteX109" fmla="*/ 584738 w 949019"/>
              <a:gd name="connsiteY109" fmla="*/ 662850 h 919423"/>
              <a:gd name="connsiteX110" fmla="*/ 588738 w 949019"/>
              <a:gd name="connsiteY110" fmla="*/ 656881 h 919423"/>
              <a:gd name="connsiteX111" fmla="*/ 588167 w 949019"/>
              <a:gd name="connsiteY111" fmla="*/ 655357 h 919423"/>
              <a:gd name="connsiteX112" fmla="*/ 580928 w 949019"/>
              <a:gd name="connsiteY112" fmla="*/ 642657 h 919423"/>
              <a:gd name="connsiteX113" fmla="*/ 604677 w 949019"/>
              <a:gd name="connsiteY113" fmla="*/ 639990 h 919423"/>
              <a:gd name="connsiteX114" fmla="*/ 614710 w 949019"/>
              <a:gd name="connsiteY114" fmla="*/ 661580 h 919423"/>
              <a:gd name="connsiteX115" fmla="*/ 606963 w 949019"/>
              <a:gd name="connsiteY115" fmla="*/ 662342 h 919423"/>
              <a:gd name="connsiteX116" fmla="*/ 550702 w 949019"/>
              <a:gd name="connsiteY116" fmla="*/ 661326 h 919423"/>
              <a:gd name="connsiteX117" fmla="*/ 544479 w 949019"/>
              <a:gd name="connsiteY117" fmla="*/ 643038 h 919423"/>
              <a:gd name="connsiteX118" fmla="*/ 568482 w 949019"/>
              <a:gd name="connsiteY118" fmla="*/ 643038 h 919423"/>
              <a:gd name="connsiteX119" fmla="*/ 578261 w 949019"/>
              <a:gd name="connsiteY119" fmla="*/ 660183 h 919423"/>
              <a:gd name="connsiteX120" fmla="*/ 581309 w 949019"/>
              <a:gd name="connsiteY120" fmla="*/ 662723 h 919423"/>
              <a:gd name="connsiteX121" fmla="*/ 550702 w 949019"/>
              <a:gd name="connsiteY121" fmla="*/ 661072 h 919423"/>
              <a:gd name="connsiteX122" fmla="*/ 530763 w 949019"/>
              <a:gd name="connsiteY122" fmla="*/ 617892 h 919423"/>
              <a:gd name="connsiteX123" fmla="*/ 308640 w 949019"/>
              <a:gd name="connsiteY123" fmla="*/ 270801 h 919423"/>
              <a:gd name="connsiteX124" fmla="*/ 655096 w 949019"/>
              <a:gd name="connsiteY124" fmla="*/ 24929 h 919423"/>
              <a:gd name="connsiteX125" fmla="*/ 877219 w 949019"/>
              <a:gd name="connsiteY125" fmla="*/ 372020 h 919423"/>
              <a:gd name="connsiteX126" fmla="*/ 530763 w 949019"/>
              <a:gd name="connsiteY126" fmla="*/ 617892 h 919423"/>
              <a:gd name="connsiteX127" fmla="*/ 508792 w 949019"/>
              <a:gd name="connsiteY127" fmla="*/ 653833 h 919423"/>
              <a:gd name="connsiteX128" fmla="*/ 508792 w 949019"/>
              <a:gd name="connsiteY128" fmla="*/ 651801 h 919423"/>
              <a:gd name="connsiteX129" fmla="*/ 504347 w 949019"/>
              <a:gd name="connsiteY129" fmla="*/ 637577 h 919423"/>
              <a:gd name="connsiteX130" fmla="*/ 532795 w 949019"/>
              <a:gd name="connsiteY130" fmla="*/ 641895 h 919423"/>
              <a:gd name="connsiteX131" fmla="*/ 538637 w 949019"/>
              <a:gd name="connsiteY131" fmla="*/ 659675 h 919423"/>
              <a:gd name="connsiteX132" fmla="*/ 508919 w 949019"/>
              <a:gd name="connsiteY132" fmla="*/ 653833 h 919423"/>
              <a:gd name="connsiteX133" fmla="*/ 461802 w 949019"/>
              <a:gd name="connsiteY133" fmla="*/ 637831 h 919423"/>
              <a:gd name="connsiteX134" fmla="*/ 457992 w 949019"/>
              <a:gd name="connsiteY134" fmla="*/ 623988 h 919423"/>
              <a:gd name="connsiteX135" fmla="*/ 490250 w 949019"/>
              <a:gd name="connsiteY135" fmla="*/ 634402 h 919423"/>
              <a:gd name="connsiteX136" fmla="*/ 495203 w 949019"/>
              <a:gd name="connsiteY136" fmla="*/ 650277 h 919423"/>
              <a:gd name="connsiteX137" fmla="*/ 461802 w 949019"/>
              <a:gd name="connsiteY137" fmla="*/ 637577 h 919423"/>
              <a:gd name="connsiteX138" fmla="*/ 381030 w 949019"/>
              <a:gd name="connsiteY138" fmla="*/ 577125 h 919423"/>
              <a:gd name="connsiteX139" fmla="*/ 444530 w 949019"/>
              <a:gd name="connsiteY139" fmla="*/ 618146 h 919423"/>
              <a:gd name="connsiteX140" fmla="*/ 448086 w 949019"/>
              <a:gd name="connsiteY140" fmla="*/ 630846 h 919423"/>
              <a:gd name="connsiteX141" fmla="*/ 380522 w 949019"/>
              <a:gd name="connsiteY141" fmla="*/ 576871 h 919423"/>
              <a:gd name="connsiteX142" fmla="*/ 344073 w 949019"/>
              <a:gd name="connsiteY142" fmla="*/ 652182 h 919423"/>
              <a:gd name="connsiteX143" fmla="*/ 341533 w 949019"/>
              <a:gd name="connsiteY143" fmla="*/ 651547 h 919423"/>
              <a:gd name="connsiteX144" fmla="*/ 266984 w 949019"/>
              <a:gd name="connsiteY144" fmla="*/ 565314 h 919423"/>
              <a:gd name="connsiteX145" fmla="*/ 266222 w 949019"/>
              <a:gd name="connsiteY145" fmla="*/ 560488 h 919423"/>
              <a:gd name="connsiteX146" fmla="*/ 317022 w 949019"/>
              <a:gd name="connsiteY146" fmla="*/ 513117 h 919423"/>
              <a:gd name="connsiteX147" fmla="*/ 361091 w 949019"/>
              <a:gd name="connsiteY147" fmla="*/ 588301 h 919423"/>
              <a:gd name="connsiteX148" fmla="*/ 361091 w 949019"/>
              <a:gd name="connsiteY148" fmla="*/ 588301 h 919423"/>
              <a:gd name="connsiteX149" fmla="*/ 329214 w 949019"/>
              <a:gd name="connsiteY149" fmla="*/ 622337 h 919423"/>
              <a:gd name="connsiteX150" fmla="*/ 336580 w 949019"/>
              <a:gd name="connsiteY150" fmla="*/ 630592 h 919423"/>
              <a:gd name="connsiteX151" fmla="*/ 368457 w 949019"/>
              <a:gd name="connsiteY151" fmla="*/ 596556 h 919423"/>
              <a:gd name="connsiteX152" fmla="*/ 368457 w 949019"/>
              <a:gd name="connsiteY152" fmla="*/ 596556 h 919423"/>
              <a:gd name="connsiteX153" fmla="*/ 382300 w 949019"/>
              <a:gd name="connsiteY153" fmla="*/ 611034 h 919423"/>
              <a:gd name="connsiteX154" fmla="*/ 344200 w 949019"/>
              <a:gd name="connsiteY154" fmla="*/ 651928 h 919423"/>
              <a:gd name="connsiteX155" fmla="*/ 247299 w 949019"/>
              <a:gd name="connsiteY155" fmla="*/ 756068 h 919423"/>
              <a:gd name="connsiteX156" fmla="*/ 177576 w 949019"/>
              <a:gd name="connsiteY156" fmla="*/ 836078 h 919423"/>
              <a:gd name="connsiteX157" fmla="*/ 175925 w 949019"/>
              <a:gd name="connsiteY157" fmla="*/ 835062 h 919423"/>
              <a:gd name="connsiteX158" fmla="*/ 93629 w 949019"/>
              <a:gd name="connsiteY158" fmla="*/ 720762 h 919423"/>
              <a:gd name="connsiteX159" fmla="*/ 93629 w 949019"/>
              <a:gd name="connsiteY159" fmla="*/ 720762 h 919423"/>
              <a:gd name="connsiteX160" fmla="*/ 246029 w 949019"/>
              <a:gd name="connsiteY160" fmla="*/ 578903 h 919423"/>
              <a:gd name="connsiteX161" fmla="*/ 296829 w 949019"/>
              <a:gd name="connsiteY161" fmla="*/ 658913 h 919423"/>
              <a:gd name="connsiteX162" fmla="*/ 153065 w 949019"/>
              <a:gd name="connsiteY162" fmla="*/ 809535 h 919423"/>
              <a:gd name="connsiteX163" fmla="*/ 160431 w 949019"/>
              <a:gd name="connsiteY163" fmla="*/ 817790 h 919423"/>
              <a:gd name="connsiteX164" fmla="*/ 306989 w 949019"/>
              <a:gd name="connsiteY164" fmla="*/ 663993 h 919423"/>
              <a:gd name="connsiteX165" fmla="*/ 326547 w 949019"/>
              <a:gd name="connsiteY165" fmla="*/ 670343 h 919423"/>
              <a:gd name="connsiteX166" fmla="*/ 247426 w 949019"/>
              <a:gd name="connsiteY166" fmla="*/ 755433 h 919423"/>
              <a:gd name="connsiteX167" fmla="*/ 112679 w 949019"/>
              <a:gd name="connsiteY167" fmla="*/ 896403 h 919423"/>
              <a:gd name="connsiteX168" fmla="*/ 22636 w 949019"/>
              <a:gd name="connsiteY168" fmla="*/ 787183 h 919423"/>
              <a:gd name="connsiteX169" fmla="*/ 73436 w 949019"/>
              <a:gd name="connsiteY169" fmla="*/ 739558 h 919423"/>
              <a:gd name="connsiteX170" fmla="*/ 130840 w 949019"/>
              <a:gd name="connsiteY170" fmla="*/ 834935 h 919423"/>
              <a:gd name="connsiteX171" fmla="*/ 92105 w 949019"/>
              <a:gd name="connsiteY171" fmla="*/ 864653 h 919423"/>
              <a:gd name="connsiteX172" fmla="*/ 99471 w 949019"/>
              <a:gd name="connsiteY172" fmla="*/ 872908 h 919423"/>
              <a:gd name="connsiteX173" fmla="*/ 140492 w 949019"/>
              <a:gd name="connsiteY173" fmla="*/ 841539 h 919423"/>
              <a:gd name="connsiteX174" fmla="*/ 161828 w 949019"/>
              <a:gd name="connsiteY174" fmla="*/ 852588 h 919423"/>
              <a:gd name="connsiteX175" fmla="*/ 112552 w 949019"/>
              <a:gd name="connsiteY175" fmla="*/ 896403 h 919423"/>
              <a:gd name="connsiteX176" fmla="*/ 925352 w 949019"/>
              <a:gd name="connsiteY176" fmla="*/ 343953 h 919423"/>
              <a:gd name="connsiteX177" fmla="*/ 906556 w 949019"/>
              <a:gd name="connsiteY177" fmla="*/ 314362 h 919423"/>
              <a:gd name="connsiteX178" fmla="*/ 906556 w 949019"/>
              <a:gd name="connsiteY178" fmla="*/ 314362 h 919423"/>
              <a:gd name="connsiteX179" fmla="*/ 906556 w 949019"/>
              <a:gd name="connsiteY179" fmla="*/ 291502 h 919423"/>
              <a:gd name="connsiteX180" fmla="*/ 900968 w 949019"/>
              <a:gd name="connsiteY180" fmla="*/ 236892 h 919423"/>
              <a:gd name="connsiteX181" fmla="*/ 925352 w 949019"/>
              <a:gd name="connsiteY181" fmla="*/ 344588 h 919423"/>
              <a:gd name="connsiteX182" fmla="*/ 798352 w 949019"/>
              <a:gd name="connsiteY182" fmla="*/ 62267 h 919423"/>
              <a:gd name="connsiteX183" fmla="*/ 791748 w 949019"/>
              <a:gd name="connsiteY183" fmla="*/ 59854 h 919423"/>
              <a:gd name="connsiteX184" fmla="*/ 654588 w 949019"/>
              <a:gd name="connsiteY184" fmla="*/ 1688 h 919423"/>
              <a:gd name="connsiteX185" fmla="*/ 304068 w 949019"/>
              <a:gd name="connsiteY185" fmla="*/ 479208 h 919423"/>
              <a:gd name="connsiteX186" fmla="*/ 308259 w 949019"/>
              <a:gd name="connsiteY186" fmla="*/ 490892 h 919423"/>
              <a:gd name="connsiteX187" fmla="*/ 3459 w 949019"/>
              <a:gd name="connsiteY187" fmla="*/ 775245 h 919423"/>
              <a:gd name="connsiteX188" fmla="*/ 157 w 949019"/>
              <a:gd name="connsiteY188" fmla="*/ 784516 h 919423"/>
              <a:gd name="connsiteX189" fmla="*/ 157 w 949019"/>
              <a:gd name="connsiteY189" fmla="*/ 785786 h 919423"/>
              <a:gd name="connsiteX190" fmla="*/ 119156 w 949019"/>
              <a:gd name="connsiteY190" fmla="*/ 918501 h 919423"/>
              <a:gd name="connsiteX191" fmla="*/ 125252 w 949019"/>
              <a:gd name="connsiteY191" fmla="*/ 915072 h 919423"/>
              <a:gd name="connsiteX192" fmla="*/ 262158 w 949019"/>
              <a:gd name="connsiteY192" fmla="*/ 772578 h 919423"/>
              <a:gd name="connsiteX193" fmla="*/ 398937 w 949019"/>
              <a:gd name="connsiteY193" fmla="*/ 625512 h 919423"/>
              <a:gd name="connsiteX194" fmla="*/ 668431 w 949019"/>
              <a:gd name="connsiteY194" fmla="*/ 674407 h 919423"/>
              <a:gd name="connsiteX195" fmla="*/ 946180 w 949019"/>
              <a:gd name="connsiteY195" fmla="*/ 384339 h 919423"/>
              <a:gd name="connsiteX196" fmla="*/ 798352 w 949019"/>
              <a:gd name="connsiteY196" fmla="*/ 62267 h 91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949019" h="919423">
                <a:moveTo>
                  <a:pt x="793018" y="360209"/>
                </a:moveTo>
                <a:cubicBezTo>
                  <a:pt x="764189" y="466381"/>
                  <a:pt x="658144" y="546518"/>
                  <a:pt x="546638" y="531786"/>
                </a:cubicBezTo>
                <a:cubicBezTo>
                  <a:pt x="496346" y="525258"/>
                  <a:pt x="451032" y="498118"/>
                  <a:pt x="421543" y="456856"/>
                </a:cubicBezTo>
                <a:cubicBezTo>
                  <a:pt x="422038" y="455116"/>
                  <a:pt x="422038" y="453262"/>
                  <a:pt x="421543" y="451522"/>
                </a:cubicBezTo>
                <a:cubicBezTo>
                  <a:pt x="388891" y="348487"/>
                  <a:pt x="423372" y="235990"/>
                  <a:pt x="508157" y="168947"/>
                </a:cubicBezTo>
                <a:cubicBezTo>
                  <a:pt x="509414" y="168515"/>
                  <a:pt x="510494" y="167664"/>
                  <a:pt x="511205" y="166534"/>
                </a:cubicBezTo>
                <a:cubicBezTo>
                  <a:pt x="548314" y="137209"/>
                  <a:pt x="592205" y="117690"/>
                  <a:pt x="638840" y="109765"/>
                </a:cubicBezTo>
                <a:cubicBezTo>
                  <a:pt x="756315" y="130720"/>
                  <a:pt x="824387" y="245401"/>
                  <a:pt x="793272" y="360209"/>
                </a:cubicBezTo>
                <a:moveTo>
                  <a:pt x="400715" y="251116"/>
                </a:moveTo>
                <a:cubicBezTo>
                  <a:pt x="405833" y="238886"/>
                  <a:pt x="411992" y="227113"/>
                  <a:pt x="419130" y="215937"/>
                </a:cubicBezTo>
                <a:lnTo>
                  <a:pt x="430052" y="224319"/>
                </a:lnTo>
                <a:cubicBezTo>
                  <a:pt x="423181" y="235355"/>
                  <a:pt x="416983" y="246811"/>
                  <a:pt x="411510" y="258609"/>
                </a:cubicBezTo>
                <a:lnTo>
                  <a:pt x="400715" y="251116"/>
                </a:lnTo>
                <a:moveTo>
                  <a:pt x="394873" y="306742"/>
                </a:moveTo>
                <a:cubicBezTo>
                  <a:pt x="392079" y="304837"/>
                  <a:pt x="389158" y="303059"/>
                  <a:pt x="386237" y="301408"/>
                </a:cubicBezTo>
                <a:cubicBezTo>
                  <a:pt x="386237" y="299122"/>
                  <a:pt x="386237" y="296836"/>
                  <a:pt x="387253" y="294550"/>
                </a:cubicBezTo>
                <a:cubicBezTo>
                  <a:pt x="389564" y="283399"/>
                  <a:pt x="392739" y="272439"/>
                  <a:pt x="396778" y="261784"/>
                </a:cubicBezTo>
                <a:lnTo>
                  <a:pt x="407065" y="269150"/>
                </a:lnTo>
                <a:cubicBezTo>
                  <a:pt x="401972" y="281545"/>
                  <a:pt x="397730" y="294270"/>
                  <a:pt x="394365" y="307250"/>
                </a:cubicBezTo>
                <a:moveTo>
                  <a:pt x="386364" y="376973"/>
                </a:moveTo>
                <a:cubicBezTo>
                  <a:pt x="382236" y="356069"/>
                  <a:pt x="381373" y="334644"/>
                  <a:pt x="383824" y="313473"/>
                </a:cubicBezTo>
                <a:cubicBezTo>
                  <a:pt x="386541" y="315099"/>
                  <a:pt x="389170" y="316889"/>
                  <a:pt x="391698" y="318807"/>
                </a:cubicBezTo>
                <a:cubicBezTo>
                  <a:pt x="387812" y="337819"/>
                  <a:pt x="386021" y="357199"/>
                  <a:pt x="386364" y="376592"/>
                </a:cubicBezTo>
                <a:moveTo>
                  <a:pt x="449864" y="177456"/>
                </a:moveTo>
                <a:cubicBezTo>
                  <a:pt x="453039" y="179996"/>
                  <a:pt x="455960" y="182663"/>
                  <a:pt x="458881" y="185457"/>
                </a:cubicBezTo>
                <a:cubicBezTo>
                  <a:pt x="450537" y="194855"/>
                  <a:pt x="442815" y="204786"/>
                  <a:pt x="435767" y="215175"/>
                </a:cubicBezTo>
                <a:lnTo>
                  <a:pt x="425099" y="207047"/>
                </a:lnTo>
                <a:cubicBezTo>
                  <a:pt x="432757" y="196519"/>
                  <a:pt x="441253" y="186613"/>
                  <a:pt x="450499" y="177456"/>
                </a:cubicBezTo>
                <a:moveTo>
                  <a:pt x="486440" y="147865"/>
                </a:moveTo>
                <a:cubicBezTo>
                  <a:pt x="488599" y="149643"/>
                  <a:pt x="490631" y="151548"/>
                  <a:pt x="492536" y="153580"/>
                </a:cubicBezTo>
                <a:cubicBezTo>
                  <a:pt x="483595" y="160971"/>
                  <a:pt x="475111" y="168896"/>
                  <a:pt x="467136" y="177329"/>
                </a:cubicBezTo>
                <a:cubicBezTo>
                  <a:pt x="464469" y="174662"/>
                  <a:pt x="461548" y="172122"/>
                  <a:pt x="458627" y="169709"/>
                </a:cubicBezTo>
                <a:cubicBezTo>
                  <a:pt x="467390" y="161759"/>
                  <a:pt x="476737" y="154456"/>
                  <a:pt x="486567" y="147865"/>
                </a:cubicBezTo>
                <a:moveTo>
                  <a:pt x="540542" y="120941"/>
                </a:moveTo>
                <a:cubicBezTo>
                  <a:pt x="526889" y="128408"/>
                  <a:pt x="513808" y="136905"/>
                  <a:pt x="501426" y="146341"/>
                </a:cubicBezTo>
                <a:cubicBezTo>
                  <a:pt x="499826" y="144550"/>
                  <a:pt x="498136" y="142861"/>
                  <a:pt x="496346" y="141261"/>
                </a:cubicBezTo>
                <a:cubicBezTo>
                  <a:pt x="510328" y="132904"/>
                  <a:pt x="525137" y="126008"/>
                  <a:pt x="540542" y="120687"/>
                </a:cubicBezTo>
                <a:moveTo>
                  <a:pt x="638078" y="86905"/>
                </a:moveTo>
                <a:cubicBezTo>
                  <a:pt x="508296" y="75767"/>
                  <a:pt x="390860" y="163905"/>
                  <a:pt x="365282" y="291629"/>
                </a:cubicBezTo>
                <a:cubicBezTo>
                  <a:pt x="341152" y="414057"/>
                  <a:pt x="419257" y="537628"/>
                  <a:pt x="546003" y="553757"/>
                </a:cubicBezTo>
                <a:cubicBezTo>
                  <a:pt x="672749" y="569886"/>
                  <a:pt x="794288" y="473112"/>
                  <a:pt x="818799" y="349033"/>
                </a:cubicBezTo>
                <a:cubicBezTo>
                  <a:pt x="844415" y="231291"/>
                  <a:pt x="769713" y="115074"/>
                  <a:pt x="651972" y="89458"/>
                </a:cubicBezTo>
                <a:cubicBezTo>
                  <a:pt x="647374" y="88454"/>
                  <a:pt x="642739" y="87603"/>
                  <a:pt x="638078" y="86905"/>
                </a:cubicBezTo>
                <a:moveTo>
                  <a:pt x="718850" y="312076"/>
                </a:moveTo>
                <a:cubicBezTo>
                  <a:pt x="712754" y="311720"/>
                  <a:pt x="707521" y="316394"/>
                  <a:pt x="707166" y="322490"/>
                </a:cubicBezTo>
                <a:cubicBezTo>
                  <a:pt x="706810" y="328599"/>
                  <a:pt x="711484" y="333818"/>
                  <a:pt x="717580" y="334174"/>
                </a:cubicBezTo>
                <a:cubicBezTo>
                  <a:pt x="723676" y="334530"/>
                  <a:pt x="728908" y="329869"/>
                  <a:pt x="729264" y="323760"/>
                </a:cubicBezTo>
                <a:cubicBezTo>
                  <a:pt x="729619" y="317664"/>
                  <a:pt x="724946" y="312431"/>
                  <a:pt x="718850" y="312076"/>
                </a:cubicBezTo>
                <a:moveTo>
                  <a:pt x="702848" y="368464"/>
                </a:moveTo>
                <a:cubicBezTo>
                  <a:pt x="683658" y="426185"/>
                  <a:pt x="632312" y="467232"/>
                  <a:pt x="571784" y="473239"/>
                </a:cubicBezTo>
                <a:cubicBezTo>
                  <a:pt x="557687" y="474763"/>
                  <a:pt x="562386" y="496353"/>
                  <a:pt x="576483" y="494829"/>
                </a:cubicBezTo>
                <a:cubicBezTo>
                  <a:pt x="644695" y="487323"/>
                  <a:pt x="702251" y="440727"/>
                  <a:pt x="723803" y="375576"/>
                </a:cubicBezTo>
                <a:cubicBezTo>
                  <a:pt x="725771" y="369785"/>
                  <a:pt x="722673" y="363511"/>
                  <a:pt x="716881" y="361542"/>
                </a:cubicBezTo>
                <a:cubicBezTo>
                  <a:pt x="711090" y="359574"/>
                  <a:pt x="704816" y="362673"/>
                  <a:pt x="702848" y="368464"/>
                </a:cubicBezTo>
                <a:moveTo>
                  <a:pt x="922431" y="395642"/>
                </a:moveTo>
                <a:cubicBezTo>
                  <a:pt x="913693" y="385787"/>
                  <a:pt x="906302" y="374814"/>
                  <a:pt x="900460" y="363003"/>
                </a:cubicBezTo>
                <a:cubicBezTo>
                  <a:pt x="902771" y="352779"/>
                  <a:pt x="904511" y="342429"/>
                  <a:pt x="905667" y="332015"/>
                </a:cubicBezTo>
                <a:lnTo>
                  <a:pt x="920780" y="355637"/>
                </a:lnTo>
                <a:cubicBezTo>
                  <a:pt x="922088" y="357656"/>
                  <a:pt x="924513" y="358672"/>
                  <a:pt x="926876" y="358177"/>
                </a:cubicBezTo>
                <a:cubicBezTo>
                  <a:pt x="926406" y="370763"/>
                  <a:pt x="924920" y="383298"/>
                  <a:pt x="922431" y="395642"/>
                </a:cubicBezTo>
                <a:moveTo>
                  <a:pt x="907445" y="445426"/>
                </a:moveTo>
                <a:cubicBezTo>
                  <a:pt x="900460" y="432726"/>
                  <a:pt x="893475" y="421042"/>
                  <a:pt x="886617" y="408850"/>
                </a:cubicBezTo>
                <a:cubicBezTo>
                  <a:pt x="890300" y="399071"/>
                  <a:pt x="893729" y="389165"/>
                  <a:pt x="896523" y="378878"/>
                </a:cubicBezTo>
                <a:cubicBezTo>
                  <a:pt x="902936" y="389762"/>
                  <a:pt x="910658" y="399833"/>
                  <a:pt x="919510" y="408850"/>
                </a:cubicBezTo>
                <a:cubicBezTo>
                  <a:pt x="916271" y="421283"/>
                  <a:pt x="912245" y="433501"/>
                  <a:pt x="907445" y="445426"/>
                </a:cubicBezTo>
                <a:moveTo>
                  <a:pt x="882680" y="494829"/>
                </a:moveTo>
                <a:lnTo>
                  <a:pt x="861598" y="460031"/>
                </a:lnTo>
                <a:cubicBezTo>
                  <a:pt x="868697" y="447940"/>
                  <a:pt x="875060" y="435431"/>
                  <a:pt x="880648" y="422566"/>
                </a:cubicBezTo>
                <a:lnTo>
                  <a:pt x="897793" y="452665"/>
                </a:lnTo>
                <a:cubicBezTo>
                  <a:pt x="898834" y="454532"/>
                  <a:pt x="900866" y="455624"/>
                  <a:pt x="903000" y="455459"/>
                </a:cubicBezTo>
                <a:cubicBezTo>
                  <a:pt x="896980" y="469276"/>
                  <a:pt x="889982" y="482650"/>
                  <a:pt x="882045" y="495464"/>
                </a:cubicBezTo>
                <a:moveTo>
                  <a:pt x="855121" y="533564"/>
                </a:moveTo>
                <a:cubicBezTo>
                  <a:pt x="847285" y="522604"/>
                  <a:pt x="841240" y="510475"/>
                  <a:pt x="837214" y="497623"/>
                </a:cubicBezTo>
                <a:lnTo>
                  <a:pt x="837214" y="497623"/>
                </a:lnTo>
                <a:cubicBezTo>
                  <a:pt x="843564" y="489241"/>
                  <a:pt x="849914" y="480478"/>
                  <a:pt x="855375" y="471588"/>
                </a:cubicBezTo>
                <a:cubicBezTo>
                  <a:pt x="861598" y="482637"/>
                  <a:pt x="868075" y="493559"/>
                  <a:pt x="874298" y="504608"/>
                </a:cubicBezTo>
                <a:cubicBezTo>
                  <a:pt x="874717" y="505319"/>
                  <a:pt x="875276" y="505916"/>
                  <a:pt x="875949" y="506386"/>
                </a:cubicBezTo>
                <a:cubicBezTo>
                  <a:pt x="869599" y="515911"/>
                  <a:pt x="862614" y="525055"/>
                  <a:pt x="855375" y="533945"/>
                </a:cubicBezTo>
                <a:moveTo>
                  <a:pt x="823498" y="566203"/>
                </a:moveTo>
                <a:cubicBezTo>
                  <a:pt x="816602" y="555192"/>
                  <a:pt x="810976" y="543432"/>
                  <a:pt x="806734" y="531151"/>
                </a:cubicBezTo>
                <a:cubicBezTo>
                  <a:pt x="814354" y="523150"/>
                  <a:pt x="821720" y="515022"/>
                  <a:pt x="828705" y="505751"/>
                </a:cubicBezTo>
                <a:cubicBezTo>
                  <a:pt x="833340" y="518197"/>
                  <a:pt x="839665" y="529957"/>
                  <a:pt x="847501" y="540676"/>
                </a:cubicBezTo>
                <a:cubicBezTo>
                  <a:pt x="839944" y="549553"/>
                  <a:pt x="831931" y="558024"/>
                  <a:pt x="823498" y="566076"/>
                </a:cubicBezTo>
                <a:moveTo>
                  <a:pt x="788446" y="594524"/>
                </a:moveTo>
                <a:lnTo>
                  <a:pt x="772698" y="562774"/>
                </a:lnTo>
                <a:cubicBezTo>
                  <a:pt x="781715" y="555535"/>
                  <a:pt x="790478" y="547788"/>
                  <a:pt x="798860" y="539660"/>
                </a:cubicBezTo>
                <a:cubicBezTo>
                  <a:pt x="803445" y="551496"/>
                  <a:pt x="809185" y="562863"/>
                  <a:pt x="816005" y="573569"/>
                </a:cubicBezTo>
                <a:cubicBezTo>
                  <a:pt x="807369" y="580935"/>
                  <a:pt x="798606" y="588047"/>
                  <a:pt x="789335" y="594651"/>
                </a:cubicBezTo>
                <a:moveTo>
                  <a:pt x="749457" y="620051"/>
                </a:moveTo>
                <a:cubicBezTo>
                  <a:pt x="745901" y="609434"/>
                  <a:pt x="741176" y="599261"/>
                  <a:pt x="735360" y="589698"/>
                </a:cubicBezTo>
                <a:cubicBezTo>
                  <a:pt x="745139" y="583729"/>
                  <a:pt x="754537" y="576998"/>
                  <a:pt x="763808" y="570267"/>
                </a:cubicBezTo>
                <a:lnTo>
                  <a:pt x="780191" y="601636"/>
                </a:lnTo>
                <a:cubicBezTo>
                  <a:pt x="770285" y="608329"/>
                  <a:pt x="760036" y="614476"/>
                  <a:pt x="749457" y="620051"/>
                </a:cubicBezTo>
                <a:moveTo>
                  <a:pt x="706150" y="639863"/>
                </a:moveTo>
                <a:lnTo>
                  <a:pt x="695101" y="611542"/>
                </a:lnTo>
                <a:cubicBezTo>
                  <a:pt x="705642" y="606716"/>
                  <a:pt x="715929" y="601255"/>
                  <a:pt x="725962" y="595413"/>
                </a:cubicBezTo>
                <a:cubicBezTo>
                  <a:pt x="731740" y="604786"/>
                  <a:pt x="736312" y="614857"/>
                  <a:pt x="739551" y="625385"/>
                </a:cubicBezTo>
                <a:cubicBezTo>
                  <a:pt x="728680" y="630782"/>
                  <a:pt x="717529" y="635608"/>
                  <a:pt x="706150" y="639863"/>
                </a:cubicBezTo>
                <a:moveTo>
                  <a:pt x="669701" y="651293"/>
                </a:moveTo>
                <a:cubicBezTo>
                  <a:pt x="666526" y="642784"/>
                  <a:pt x="663224" y="634148"/>
                  <a:pt x="659922" y="625893"/>
                </a:cubicBezTo>
                <a:cubicBezTo>
                  <a:pt x="668431" y="622972"/>
                  <a:pt x="676813" y="619797"/>
                  <a:pt x="685322" y="616241"/>
                </a:cubicBezTo>
                <a:lnTo>
                  <a:pt x="695990" y="643800"/>
                </a:lnTo>
                <a:cubicBezTo>
                  <a:pt x="687481" y="646721"/>
                  <a:pt x="678718" y="649261"/>
                  <a:pt x="670590" y="651547"/>
                </a:cubicBezTo>
                <a:moveTo>
                  <a:pt x="626267" y="659929"/>
                </a:moveTo>
                <a:lnTo>
                  <a:pt x="615980" y="637704"/>
                </a:lnTo>
                <a:cubicBezTo>
                  <a:pt x="627600" y="635481"/>
                  <a:pt x="639081" y="632637"/>
                  <a:pt x="650397" y="629195"/>
                </a:cubicBezTo>
                <a:lnTo>
                  <a:pt x="659922" y="654595"/>
                </a:lnTo>
                <a:cubicBezTo>
                  <a:pt x="648822" y="657097"/>
                  <a:pt x="637582" y="658964"/>
                  <a:pt x="626267" y="660183"/>
                </a:cubicBezTo>
                <a:moveTo>
                  <a:pt x="606963" y="662215"/>
                </a:moveTo>
                <a:cubicBezTo>
                  <a:pt x="599470" y="662215"/>
                  <a:pt x="592104" y="662850"/>
                  <a:pt x="584738" y="662850"/>
                </a:cubicBezTo>
                <a:cubicBezTo>
                  <a:pt x="587494" y="662304"/>
                  <a:pt x="589284" y="659637"/>
                  <a:pt x="588738" y="656881"/>
                </a:cubicBezTo>
                <a:cubicBezTo>
                  <a:pt x="588624" y="656348"/>
                  <a:pt x="588433" y="655827"/>
                  <a:pt x="588167" y="655357"/>
                </a:cubicBezTo>
                <a:lnTo>
                  <a:pt x="580928" y="642657"/>
                </a:lnTo>
                <a:cubicBezTo>
                  <a:pt x="588802" y="642022"/>
                  <a:pt x="596803" y="641133"/>
                  <a:pt x="604677" y="639990"/>
                </a:cubicBezTo>
                <a:cubicBezTo>
                  <a:pt x="608106" y="647229"/>
                  <a:pt x="611408" y="654341"/>
                  <a:pt x="614710" y="661580"/>
                </a:cubicBezTo>
                <a:lnTo>
                  <a:pt x="606963" y="662342"/>
                </a:lnTo>
                <a:moveTo>
                  <a:pt x="550702" y="661326"/>
                </a:moveTo>
                <a:cubicBezTo>
                  <a:pt x="548543" y="655230"/>
                  <a:pt x="546511" y="648626"/>
                  <a:pt x="544479" y="643038"/>
                </a:cubicBezTo>
                <a:cubicBezTo>
                  <a:pt x="552480" y="643038"/>
                  <a:pt x="560481" y="643038"/>
                  <a:pt x="568482" y="643038"/>
                </a:cubicBezTo>
                <a:cubicBezTo>
                  <a:pt x="571784" y="648753"/>
                  <a:pt x="575086" y="654468"/>
                  <a:pt x="578261" y="660183"/>
                </a:cubicBezTo>
                <a:cubicBezTo>
                  <a:pt x="578947" y="661364"/>
                  <a:pt x="580026" y="662253"/>
                  <a:pt x="581309" y="662723"/>
                </a:cubicBezTo>
                <a:cubicBezTo>
                  <a:pt x="571022" y="662723"/>
                  <a:pt x="560735" y="662088"/>
                  <a:pt x="550702" y="661072"/>
                </a:cubicBezTo>
                <a:moveTo>
                  <a:pt x="530763" y="617892"/>
                </a:moveTo>
                <a:cubicBezTo>
                  <a:pt x="364393" y="595794"/>
                  <a:pt x="268889" y="428408"/>
                  <a:pt x="308640" y="270801"/>
                </a:cubicBezTo>
                <a:cubicBezTo>
                  <a:pt x="347781" y="114680"/>
                  <a:pt x="494809" y="10337"/>
                  <a:pt x="655096" y="24929"/>
                </a:cubicBezTo>
                <a:cubicBezTo>
                  <a:pt x="820196" y="50329"/>
                  <a:pt x="917605" y="211492"/>
                  <a:pt x="877219" y="372020"/>
                </a:cubicBezTo>
                <a:cubicBezTo>
                  <a:pt x="839119" y="523404"/>
                  <a:pt x="688878" y="638720"/>
                  <a:pt x="530763" y="617892"/>
                </a:cubicBezTo>
                <a:moveTo>
                  <a:pt x="508792" y="653833"/>
                </a:moveTo>
                <a:cubicBezTo>
                  <a:pt x="508969" y="653173"/>
                  <a:pt x="508969" y="652461"/>
                  <a:pt x="508792" y="651801"/>
                </a:cubicBezTo>
                <a:cubicBezTo>
                  <a:pt x="507268" y="647102"/>
                  <a:pt x="505871" y="642276"/>
                  <a:pt x="504347" y="637577"/>
                </a:cubicBezTo>
                <a:cubicBezTo>
                  <a:pt x="513745" y="639482"/>
                  <a:pt x="523270" y="640879"/>
                  <a:pt x="532795" y="641895"/>
                </a:cubicBezTo>
                <a:cubicBezTo>
                  <a:pt x="534700" y="647737"/>
                  <a:pt x="536732" y="653706"/>
                  <a:pt x="538637" y="659675"/>
                </a:cubicBezTo>
                <a:cubicBezTo>
                  <a:pt x="528642" y="658240"/>
                  <a:pt x="518723" y="656297"/>
                  <a:pt x="508919" y="653833"/>
                </a:cubicBezTo>
                <a:moveTo>
                  <a:pt x="461802" y="637831"/>
                </a:moveTo>
                <a:lnTo>
                  <a:pt x="457992" y="623988"/>
                </a:lnTo>
                <a:cubicBezTo>
                  <a:pt x="468495" y="628179"/>
                  <a:pt x="479277" y="631659"/>
                  <a:pt x="490250" y="634402"/>
                </a:cubicBezTo>
                <a:lnTo>
                  <a:pt x="495203" y="650277"/>
                </a:lnTo>
                <a:cubicBezTo>
                  <a:pt x="483786" y="646823"/>
                  <a:pt x="472622" y="642581"/>
                  <a:pt x="461802" y="637577"/>
                </a:cubicBezTo>
                <a:moveTo>
                  <a:pt x="381030" y="577125"/>
                </a:moveTo>
                <a:cubicBezTo>
                  <a:pt x="400220" y="593647"/>
                  <a:pt x="421581" y="607452"/>
                  <a:pt x="444530" y="618146"/>
                </a:cubicBezTo>
                <a:cubicBezTo>
                  <a:pt x="445673" y="622464"/>
                  <a:pt x="446816" y="626782"/>
                  <a:pt x="448086" y="630846"/>
                </a:cubicBezTo>
                <a:cubicBezTo>
                  <a:pt x="422356" y="617282"/>
                  <a:pt x="399432" y="598969"/>
                  <a:pt x="380522" y="576871"/>
                </a:cubicBezTo>
                <a:moveTo>
                  <a:pt x="344073" y="652182"/>
                </a:moveTo>
                <a:cubicBezTo>
                  <a:pt x="343260" y="651839"/>
                  <a:pt x="342409" y="651623"/>
                  <a:pt x="341533" y="651547"/>
                </a:cubicBezTo>
                <a:cubicBezTo>
                  <a:pt x="297311" y="647965"/>
                  <a:pt x="264139" y="609586"/>
                  <a:pt x="266984" y="565314"/>
                </a:cubicBezTo>
                <a:cubicBezTo>
                  <a:pt x="267085" y="563663"/>
                  <a:pt x="266819" y="562025"/>
                  <a:pt x="266222" y="560488"/>
                </a:cubicBezTo>
                <a:lnTo>
                  <a:pt x="317022" y="513117"/>
                </a:lnTo>
                <a:cubicBezTo>
                  <a:pt x="328185" y="540079"/>
                  <a:pt x="343019" y="565390"/>
                  <a:pt x="361091" y="588301"/>
                </a:cubicBezTo>
                <a:lnTo>
                  <a:pt x="361091" y="588301"/>
                </a:lnTo>
                <a:lnTo>
                  <a:pt x="329214" y="622337"/>
                </a:lnTo>
                <a:cubicBezTo>
                  <a:pt x="324388" y="627544"/>
                  <a:pt x="331754" y="635799"/>
                  <a:pt x="336580" y="630592"/>
                </a:cubicBezTo>
                <a:lnTo>
                  <a:pt x="368457" y="596556"/>
                </a:lnTo>
                <a:lnTo>
                  <a:pt x="368457" y="596556"/>
                </a:lnTo>
                <a:cubicBezTo>
                  <a:pt x="372902" y="601636"/>
                  <a:pt x="377601" y="606462"/>
                  <a:pt x="382300" y="611034"/>
                </a:cubicBezTo>
                <a:lnTo>
                  <a:pt x="344200" y="651928"/>
                </a:lnTo>
                <a:moveTo>
                  <a:pt x="247299" y="756068"/>
                </a:moveTo>
                <a:cubicBezTo>
                  <a:pt x="224439" y="780579"/>
                  <a:pt x="201706" y="809281"/>
                  <a:pt x="177576" y="836078"/>
                </a:cubicBezTo>
                <a:cubicBezTo>
                  <a:pt x="177068" y="835671"/>
                  <a:pt x="176522" y="835328"/>
                  <a:pt x="175925" y="835062"/>
                </a:cubicBezTo>
                <a:cubicBezTo>
                  <a:pt x="127296" y="817917"/>
                  <a:pt x="94467" y="772324"/>
                  <a:pt x="93629" y="720762"/>
                </a:cubicBezTo>
                <a:lnTo>
                  <a:pt x="93629" y="720762"/>
                </a:lnTo>
                <a:cubicBezTo>
                  <a:pt x="144429" y="673518"/>
                  <a:pt x="195229" y="626236"/>
                  <a:pt x="246029" y="578903"/>
                </a:cubicBezTo>
                <a:cubicBezTo>
                  <a:pt x="248899" y="612266"/>
                  <a:pt x="267860" y="642124"/>
                  <a:pt x="296829" y="658913"/>
                </a:cubicBezTo>
                <a:cubicBezTo>
                  <a:pt x="251604" y="711631"/>
                  <a:pt x="203611" y="761910"/>
                  <a:pt x="153065" y="809535"/>
                </a:cubicBezTo>
                <a:cubicBezTo>
                  <a:pt x="147858" y="814361"/>
                  <a:pt x="155224" y="822235"/>
                  <a:pt x="160431" y="817790"/>
                </a:cubicBezTo>
                <a:cubicBezTo>
                  <a:pt x="212018" y="769200"/>
                  <a:pt x="260938" y="717853"/>
                  <a:pt x="306989" y="663993"/>
                </a:cubicBezTo>
                <a:cubicBezTo>
                  <a:pt x="313301" y="666710"/>
                  <a:pt x="319841" y="668844"/>
                  <a:pt x="326547" y="670343"/>
                </a:cubicBezTo>
                <a:lnTo>
                  <a:pt x="247426" y="755433"/>
                </a:lnTo>
                <a:moveTo>
                  <a:pt x="112679" y="896403"/>
                </a:moveTo>
                <a:cubicBezTo>
                  <a:pt x="55529" y="902880"/>
                  <a:pt x="28351" y="833792"/>
                  <a:pt x="22636" y="787183"/>
                </a:cubicBezTo>
                <a:lnTo>
                  <a:pt x="73436" y="739558"/>
                </a:lnTo>
                <a:cubicBezTo>
                  <a:pt x="79036" y="777747"/>
                  <a:pt x="99712" y="812100"/>
                  <a:pt x="130840" y="834935"/>
                </a:cubicBezTo>
                <a:lnTo>
                  <a:pt x="92105" y="864653"/>
                </a:lnTo>
                <a:cubicBezTo>
                  <a:pt x="86517" y="869098"/>
                  <a:pt x="93883" y="877353"/>
                  <a:pt x="99471" y="872908"/>
                </a:cubicBezTo>
                <a:lnTo>
                  <a:pt x="140492" y="841539"/>
                </a:lnTo>
                <a:cubicBezTo>
                  <a:pt x="147362" y="845679"/>
                  <a:pt x="154487" y="849362"/>
                  <a:pt x="161828" y="852588"/>
                </a:cubicBezTo>
                <a:cubicBezTo>
                  <a:pt x="146778" y="868666"/>
                  <a:pt x="130281" y="883334"/>
                  <a:pt x="112552" y="896403"/>
                </a:cubicBezTo>
                <a:moveTo>
                  <a:pt x="925352" y="343953"/>
                </a:moveTo>
                <a:lnTo>
                  <a:pt x="906556" y="314362"/>
                </a:lnTo>
                <a:lnTo>
                  <a:pt x="906556" y="314362"/>
                </a:lnTo>
                <a:cubicBezTo>
                  <a:pt x="906556" y="306742"/>
                  <a:pt x="906556" y="299122"/>
                  <a:pt x="906556" y="291502"/>
                </a:cubicBezTo>
                <a:cubicBezTo>
                  <a:pt x="906327" y="273163"/>
                  <a:pt x="904460" y="254888"/>
                  <a:pt x="900968" y="236892"/>
                </a:cubicBezTo>
                <a:cubicBezTo>
                  <a:pt x="915751" y="270953"/>
                  <a:pt x="924018" y="307479"/>
                  <a:pt x="925352" y="344588"/>
                </a:cubicBezTo>
                <a:moveTo>
                  <a:pt x="798352" y="62267"/>
                </a:moveTo>
                <a:cubicBezTo>
                  <a:pt x="796574" y="60590"/>
                  <a:pt x="794186" y="59714"/>
                  <a:pt x="791748" y="59854"/>
                </a:cubicBezTo>
                <a:cubicBezTo>
                  <a:pt x="751603" y="29323"/>
                  <a:pt x="704448" y="9320"/>
                  <a:pt x="654588" y="1688"/>
                </a:cubicBezTo>
                <a:cubicBezTo>
                  <a:pt x="402874" y="-24474"/>
                  <a:pt x="193578" y="258863"/>
                  <a:pt x="304068" y="479208"/>
                </a:cubicBezTo>
                <a:lnTo>
                  <a:pt x="308259" y="490892"/>
                </a:lnTo>
                <a:cubicBezTo>
                  <a:pt x="206659" y="585545"/>
                  <a:pt x="105059" y="680338"/>
                  <a:pt x="3459" y="775245"/>
                </a:cubicBezTo>
                <a:cubicBezTo>
                  <a:pt x="792" y="777531"/>
                  <a:pt x="-466" y="781062"/>
                  <a:pt x="157" y="784516"/>
                </a:cubicBezTo>
                <a:cubicBezTo>
                  <a:pt x="157" y="784516"/>
                  <a:pt x="157" y="785405"/>
                  <a:pt x="157" y="785786"/>
                </a:cubicBezTo>
                <a:cubicBezTo>
                  <a:pt x="5237" y="847000"/>
                  <a:pt x="45115" y="929042"/>
                  <a:pt x="119156" y="918501"/>
                </a:cubicBezTo>
                <a:cubicBezTo>
                  <a:pt x="121556" y="918183"/>
                  <a:pt x="123740" y="916951"/>
                  <a:pt x="125252" y="915072"/>
                </a:cubicBezTo>
                <a:cubicBezTo>
                  <a:pt x="176814" y="879131"/>
                  <a:pt x="219486" y="818552"/>
                  <a:pt x="262158" y="772578"/>
                </a:cubicBezTo>
                <a:cubicBezTo>
                  <a:pt x="307624" y="723556"/>
                  <a:pt x="353217" y="674534"/>
                  <a:pt x="398937" y="625512"/>
                </a:cubicBezTo>
                <a:cubicBezTo>
                  <a:pt x="473105" y="684567"/>
                  <a:pt x="576737" y="696251"/>
                  <a:pt x="668431" y="674407"/>
                </a:cubicBezTo>
                <a:cubicBezTo>
                  <a:pt x="806861" y="641514"/>
                  <a:pt x="923828" y="526452"/>
                  <a:pt x="946180" y="384339"/>
                </a:cubicBezTo>
                <a:cubicBezTo>
                  <a:pt x="965103" y="264832"/>
                  <a:pt x="886490" y="137451"/>
                  <a:pt x="798352" y="62267"/>
                </a:cubicBezTo>
              </a:path>
            </a:pathLst>
          </a:custGeom>
          <a:solidFill>
            <a:srgbClr val="000000"/>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Afbeelding 10">
            <a:extLst>
              <a:ext uri="{FF2B5EF4-FFF2-40B4-BE49-F238E27FC236}">
                <a16:creationId xmlns:a16="http://schemas.microsoft.com/office/drawing/2014/main" id="{A3E53BBB-D997-D063-E4D7-53D73C80F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97" y="778243"/>
            <a:ext cx="4257808" cy="6080525"/>
          </a:xfrm>
          <a:prstGeom prst="rect">
            <a:avLst/>
          </a:prstGeom>
          <a:ln>
            <a:solidFill>
              <a:schemeClr val="bg1">
                <a:lumMod val="65000"/>
              </a:schemeClr>
            </a:solidFill>
          </a:ln>
        </p:spPr>
      </p:pic>
      <p:pic>
        <p:nvPicPr>
          <p:cNvPr id="5" name="Afbeelding 4">
            <a:extLst>
              <a:ext uri="{FF2B5EF4-FFF2-40B4-BE49-F238E27FC236}">
                <a16:creationId xmlns:a16="http://schemas.microsoft.com/office/drawing/2014/main" id="{B0C4E73C-7A73-CC5E-8906-685B84EDB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9727" y="778242"/>
            <a:ext cx="4261844" cy="6080526"/>
          </a:xfrm>
          <a:prstGeom prst="rect">
            <a:avLst/>
          </a:prstGeom>
          <a:ln>
            <a:solidFill>
              <a:schemeClr val="bg1">
                <a:lumMod val="65000"/>
              </a:schemeClr>
            </a:solidFill>
          </a:ln>
        </p:spPr>
      </p:pic>
      <p:sp>
        <p:nvSpPr>
          <p:cNvPr id="4" name="Vrije vorm: vorm 3">
            <a:hlinkClick r:id="" action="ppaction://noaction"/>
            <a:extLst>
              <a:ext uri="{FF2B5EF4-FFF2-40B4-BE49-F238E27FC236}">
                <a16:creationId xmlns:a16="http://schemas.microsoft.com/office/drawing/2014/main" id="{0D1DF1BD-298A-0C98-FB16-D47705B5F54D}"/>
              </a:ext>
            </a:extLst>
          </p:cNvPr>
          <p:cNvSpPr/>
          <p:nvPr/>
        </p:nvSpPr>
        <p:spPr>
          <a:xfrm>
            <a:off x="476757" y="201930"/>
            <a:ext cx="2044987" cy="450000"/>
          </a:xfrm>
          <a:custGeom>
            <a:avLst/>
            <a:gdLst>
              <a:gd name="connsiteX0" fmla="*/ 0 w 2264537"/>
              <a:gd name="connsiteY0" fmla="*/ 0 h 708406"/>
              <a:gd name="connsiteX1" fmla="*/ 2264537 w 2264537"/>
              <a:gd name="connsiteY1" fmla="*/ 0 h 708406"/>
              <a:gd name="connsiteX2" fmla="*/ 2264537 w 2264537"/>
              <a:gd name="connsiteY2" fmla="*/ 708406 h 708406"/>
              <a:gd name="connsiteX3" fmla="*/ 0 w 2264537"/>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264537" h="708406">
                <a:moveTo>
                  <a:pt x="0" y="0"/>
                </a:moveTo>
                <a:lnTo>
                  <a:pt x="2264537" y="0"/>
                </a:lnTo>
                <a:lnTo>
                  <a:pt x="2264537" y="708406"/>
                </a:lnTo>
                <a:lnTo>
                  <a:pt x="0" y="708406"/>
                </a:lnTo>
                <a:close/>
              </a:path>
            </a:pathLst>
          </a:custGeom>
          <a:solidFill>
            <a:srgbClr val="000000"/>
          </a:solidFill>
          <a:ln w="12700" cap="flat">
            <a:noFill/>
            <a:prstDash val="solid"/>
            <a:miter/>
          </a:ln>
        </p:spPr>
        <p:txBody>
          <a:bodyPr lIns="61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500" b="1" i="0" u="none" strike="noStrike" kern="1200" cap="none" spc="0" normalizeH="0" baseline="0" noProof="0" dirty="0">
                <a:ln>
                  <a:noFill/>
                </a:ln>
                <a:solidFill>
                  <a:prstClr val="white"/>
                </a:solidFill>
                <a:effectLst/>
                <a:uLnTx/>
                <a:uFillTx/>
                <a:latin typeface="Calibri" panose="020F0502020204030204"/>
                <a:ea typeface="+mn-ea"/>
                <a:cs typeface="+mn-cs"/>
              </a:rPr>
              <a:t>Uniek </a:t>
            </a:r>
          </a:p>
        </p:txBody>
      </p:sp>
      <p:sp>
        <p:nvSpPr>
          <p:cNvPr id="2" name="Vrije vorm: vorm 1">
            <a:hlinkClick r:id="rId5" action="ppaction://hlinksldjump"/>
            <a:extLst>
              <a:ext uri="{FF2B5EF4-FFF2-40B4-BE49-F238E27FC236}">
                <a16:creationId xmlns:a16="http://schemas.microsoft.com/office/drawing/2014/main" id="{DA42DE30-1732-9E89-ED8B-A2BE47AB27EE}"/>
              </a:ext>
            </a:extLst>
          </p:cNvPr>
          <p:cNvSpPr/>
          <p:nvPr/>
        </p:nvSpPr>
        <p:spPr>
          <a:xfrm>
            <a:off x="800099" y="350575"/>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spTree>
    <p:extLst>
      <p:ext uri="{BB962C8B-B14F-4D97-AF65-F5344CB8AC3E}">
        <p14:creationId xmlns:p14="http://schemas.microsoft.com/office/powerpoint/2010/main" val="281039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Vrije vorm: vorm 116">
            <a:extLst>
              <a:ext uri="{FF2B5EF4-FFF2-40B4-BE49-F238E27FC236}">
                <a16:creationId xmlns:a16="http://schemas.microsoft.com/office/drawing/2014/main" id="{DEF4E477-0F55-40BB-B054-22878051A73F}"/>
              </a:ext>
            </a:extLst>
          </p:cNvPr>
          <p:cNvSpPr/>
          <p:nvPr/>
        </p:nvSpPr>
        <p:spPr>
          <a:xfrm>
            <a:off x="2545573" y="201930"/>
            <a:ext cx="2459316" cy="450000"/>
          </a:xfrm>
          <a:custGeom>
            <a:avLst/>
            <a:gdLst>
              <a:gd name="connsiteX0" fmla="*/ 0 w 4189222"/>
              <a:gd name="connsiteY0" fmla="*/ 0 h 708406"/>
              <a:gd name="connsiteX1" fmla="*/ 4189222 w 4189222"/>
              <a:gd name="connsiteY1" fmla="*/ 0 h 708406"/>
              <a:gd name="connsiteX2" fmla="*/ 4189222 w 4189222"/>
              <a:gd name="connsiteY2" fmla="*/ 708406 h 708406"/>
              <a:gd name="connsiteX3" fmla="*/ 0 w 4189222"/>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4189222" h="708406">
                <a:moveTo>
                  <a:pt x="0" y="0"/>
                </a:moveTo>
                <a:lnTo>
                  <a:pt x="4189222" y="0"/>
                </a:lnTo>
                <a:lnTo>
                  <a:pt x="4189222" y="708406"/>
                </a:lnTo>
                <a:lnTo>
                  <a:pt x="0" y="708406"/>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Leren zichtbaar maken</a:t>
            </a:r>
          </a:p>
        </p:txBody>
      </p:sp>
      <p:grpSp>
        <p:nvGrpSpPr>
          <p:cNvPr id="46" name="Groep 45">
            <a:extLst>
              <a:ext uri="{FF2B5EF4-FFF2-40B4-BE49-F238E27FC236}">
                <a16:creationId xmlns:a16="http://schemas.microsoft.com/office/drawing/2014/main" id="{A3306E54-4210-4130-BC30-973236477D1B}"/>
              </a:ext>
            </a:extLst>
          </p:cNvPr>
          <p:cNvGrpSpPr/>
          <p:nvPr/>
        </p:nvGrpSpPr>
        <p:grpSpPr>
          <a:xfrm>
            <a:off x="476884" y="201930"/>
            <a:ext cx="2070785" cy="450000"/>
            <a:chOff x="476884" y="278130"/>
            <a:chExt cx="2070785" cy="450000"/>
          </a:xfrm>
        </p:grpSpPr>
        <p:sp>
          <p:nvSpPr>
            <p:cNvPr id="48" name="Vrije vorm: vorm 47">
              <a:hlinkClick r:id="rId3" action="ppaction://hlinksldjump"/>
              <a:extLst>
                <a:ext uri="{FF2B5EF4-FFF2-40B4-BE49-F238E27FC236}">
                  <a16:creationId xmlns:a16="http://schemas.microsoft.com/office/drawing/2014/main" id="{F88ED1D2-BDF5-4007-9C2A-8E2FAC773B9D}"/>
                </a:ext>
              </a:extLst>
            </p:cNvPr>
            <p:cNvSpPr/>
            <p:nvPr/>
          </p:nvSpPr>
          <p:spPr>
            <a:xfrm>
              <a:off x="476884" y="278130"/>
              <a:ext cx="2070785"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Eigenaarschap</a:t>
              </a:r>
            </a:p>
          </p:txBody>
        </p:sp>
        <p:sp>
          <p:nvSpPr>
            <p:cNvPr id="49" name="Vrije vorm: vorm 48">
              <a:hlinkClick r:id="rId3" action="ppaction://hlinksldjump"/>
              <a:extLst>
                <a:ext uri="{FF2B5EF4-FFF2-40B4-BE49-F238E27FC236}">
                  <a16:creationId xmlns:a16="http://schemas.microsoft.com/office/drawing/2014/main" id="{C751010F-8BF0-4794-A735-B51BF3F93215}"/>
                </a:ext>
              </a:extLst>
            </p:cNvPr>
            <p:cNvSpPr/>
            <p:nvPr/>
          </p:nvSpPr>
          <p:spPr>
            <a:xfrm>
              <a:off x="800099" y="426775"/>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pic>
        <p:nvPicPr>
          <p:cNvPr id="176" name="Graphic 175">
            <a:extLst>
              <a:ext uri="{FF2B5EF4-FFF2-40B4-BE49-F238E27FC236}">
                <a16:creationId xmlns:a16="http://schemas.microsoft.com/office/drawing/2014/main" id="{07663EBC-21EC-4163-A22F-4C853E23A944}"/>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27" r="27"/>
          <a:stretch/>
        </p:blipFill>
        <p:spPr>
          <a:xfrm>
            <a:off x="-15676" y="645449"/>
            <a:ext cx="12192000" cy="6206071"/>
          </a:xfrm>
          <a:prstGeom prst="rect">
            <a:avLst/>
          </a:prstGeom>
        </p:spPr>
      </p:pic>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sp>
        <p:nvSpPr>
          <p:cNvPr id="180" name="Vrije vorm: vorm 179">
            <a:extLst>
              <a:ext uri="{FF2B5EF4-FFF2-40B4-BE49-F238E27FC236}">
                <a16:creationId xmlns:a16="http://schemas.microsoft.com/office/drawing/2014/main" id="{BED15AE3-2255-4A6D-8AAB-0895E5DD7083}"/>
              </a:ext>
            </a:extLst>
          </p:cNvPr>
          <p:cNvSpPr/>
          <p:nvPr/>
        </p:nvSpPr>
        <p:spPr>
          <a:xfrm>
            <a:off x="56461" y="2287217"/>
            <a:ext cx="12119863" cy="4071978"/>
          </a:xfrm>
          <a:custGeom>
            <a:avLst/>
            <a:gdLst>
              <a:gd name="connsiteX0" fmla="*/ 0 w 12119863"/>
              <a:gd name="connsiteY0" fmla="*/ 20627 h 4071978"/>
              <a:gd name="connsiteX1" fmla="*/ 3053461 w 12119863"/>
              <a:gd name="connsiteY1" fmla="*/ 2682674 h 4071978"/>
              <a:gd name="connsiteX2" fmla="*/ 485394 w 12119863"/>
              <a:gd name="connsiteY2" fmla="*/ 2165911 h 4071978"/>
              <a:gd name="connsiteX3" fmla="*/ 4196588 w 12119863"/>
              <a:gd name="connsiteY3" fmla="*/ 130228 h 4071978"/>
              <a:gd name="connsiteX4" fmla="*/ 12119864 w 12119863"/>
              <a:gd name="connsiteY4" fmla="*/ 2682928 h 4071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9863" h="4071978">
                <a:moveTo>
                  <a:pt x="0" y="20627"/>
                </a:moveTo>
                <a:cubicBezTo>
                  <a:pt x="0" y="20627"/>
                  <a:pt x="2755900" y="380799"/>
                  <a:pt x="3053461" y="2682674"/>
                </a:cubicBezTo>
                <a:cubicBezTo>
                  <a:pt x="3351022" y="4984549"/>
                  <a:pt x="-125349" y="4154604"/>
                  <a:pt x="485394" y="2165911"/>
                </a:cubicBezTo>
                <a:cubicBezTo>
                  <a:pt x="1096137" y="177218"/>
                  <a:pt x="2990850" y="-261186"/>
                  <a:pt x="4196588" y="130228"/>
                </a:cubicBezTo>
                <a:cubicBezTo>
                  <a:pt x="5402326" y="521642"/>
                  <a:pt x="10507091" y="-542872"/>
                  <a:pt x="12119864" y="2682928"/>
                </a:cubicBezTo>
              </a:path>
            </a:pathLst>
          </a:custGeom>
          <a:noFill/>
          <a:ln w="22225" cap="flat">
            <a:solidFill>
              <a:srgbClr val="FFFFFF"/>
            </a:solidFill>
            <a:custDash>
              <a:ds d="600000" sp="525000"/>
            </a:custDash>
            <a:miter/>
          </a:ln>
        </p:spPr>
        <p:txBody>
          <a:bodyPr rtlCol="0" anchor="ctr"/>
          <a:lstStyle/>
          <a:p>
            <a:endParaRPr lang="nl-NL"/>
          </a:p>
        </p:txBody>
      </p:sp>
      <p:grpSp>
        <p:nvGrpSpPr>
          <p:cNvPr id="3" name="Groep 2">
            <a:extLst>
              <a:ext uri="{FF2B5EF4-FFF2-40B4-BE49-F238E27FC236}">
                <a16:creationId xmlns:a16="http://schemas.microsoft.com/office/drawing/2014/main" id="{6860033F-2F9B-444A-A860-1D7035B9DAD8}"/>
              </a:ext>
            </a:extLst>
          </p:cNvPr>
          <p:cNvGrpSpPr/>
          <p:nvPr/>
        </p:nvGrpSpPr>
        <p:grpSpPr>
          <a:xfrm>
            <a:off x="900780" y="4240656"/>
            <a:ext cx="1114693" cy="1291082"/>
            <a:chOff x="900780" y="4240656"/>
            <a:chExt cx="1114693" cy="1291082"/>
          </a:xfrm>
        </p:grpSpPr>
        <p:grpSp>
          <p:nvGrpSpPr>
            <p:cNvPr id="470" name="Groep 469">
              <a:extLst>
                <a:ext uri="{FF2B5EF4-FFF2-40B4-BE49-F238E27FC236}">
                  <a16:creationId xmlns:a16="http://schemas.microsoft.com/office/drawing/2014/main" id="{74496C10-AA57-4BA9-B3A4-F954763610CC}"/>
                </a:ext>
              </a:extLst>
            </p:cNvPr>
            <p:cNvGrpSpPr/>
            <p:nvPr/>
          </p:nvGrpSpPr>
          <p:grpSpPr>
            <a:xfrm>
              <a:off x="900780" y="4533429"/>
              <a:ext cx="841103" cy="998309"/>
              <a:chOff x="900780" y="4533429"/>
              <a:chExt cx="841103" cy="998309"/>
            </a:xfrm>
          </p:grpSpPr>
          <p:sp>
            <p:nvSpPr>
              <p:cNvPr id="458" name="Vrije vorm: vorm 457">
                <a:extLst>
                  <a:ext uri="{FF2B5EF4-FFF2-40B4-BE49-F238E27FC236}">
                    <a16:creationId xmlns:a16="http://schemas.microsoft.com/office/drawing/2014/main" id="{0FB12A3E-3FD6-4D23-8A7E-8AE25C3217D9}"/>
                  </a:ext>
                </a:extLst>
              </p:cNvPr>
              <p:cNvSpPr/>
              <p:nvPr/>
            </p:nvSpPr>
            <p:spPr>
              <a:xfrm>
                <a:off x="900780" y="4533429"/>
                <a:ext cx="841103" cy="998309"/>
              </a:xfrm>
              <a:custGeom>
                <a:avLst/>
                <a:gdLst>
                  <a:gd name="connsiteX0" fmla="*/ 817858 w 841103"/>
                  <a:gd name="connsiteY0" fmla="*/ 679031 h 998309"/>
                  <a:gd name="connsiteX1" fmla="*/ 809603 w 841103"/>
                  <a:gd name="connsiteY1" fmla="*/ 672681 h 998309"/>
                  <a:gd name="connsiteX2" fmla="*/ 647043 w 841103"/>
                  <a:gd name="connsiteY2" fmla="*/ 534505 h 998309"/>
                  <a:gd name="connsiteX3" fmla="*/ 640185 w 841103"/>
                  <a:gd name="connsiteY3" fmla="*/ 509105 h 998309"/>
                  <a:gd name="connsiteX4" fmla="*/ 599799 w 841103"/>
                  <a:gd name="connsiteY4" fmla="*/ 133947 h 998309"/>
                  <a:gd name="connsiteX5" fmla="*/ 333099 w 841103"/>
                  <a:gd name="connsiteY5" fmla="*/ 89 h 998309"/>
                  <a:gd name="connsiteX6" fmla="*/ 44682 w 841103"/>
                  <a:gd name="connsiteY6" fmla="*/ 170142 h 998309"/>
                  <a:gd name="connsiteX7" fmla="*/ 20552 w 841103"/>
                  <a:gd name="connsiteY7" fmla="*/ 458432 h 998309"/>
                  <a:gd name="connsiteX8" fmla="*/ 206988 w 841103"/>
                  <a:gd name="connsiteY8" fmla="*/ 644106 h 998309"/>
                  <a:gd name="connsiteX9" fmla="*/ 229467 w 841103"/>
                  <a:gd name="connsiteY9" fmla="*/ 680555 h 998309"/>
                  <a:gd name="connsiteX10" fmla="*/ 226038 w 841103"/>
                  <a:gd name="connsiteY10" fmla="*/ 742150 h 998309"/>
                  <a:gd name="connsiteX11" fmla="*/ 218545 w 841103"/>
                  <a:gd name="connsiteY11" fmla="*/ 893534 h 998309"/>
                  <a:gd name="connsiteX12" fmla="*/ 222101 w 841103"/>
                  <a:gd name="connsiteY12" fmla="*/ 974687 h 998309"/>
                  <a:gd name="connsiteX13" fmla="*/ 234801 w 841103"/>
                  <a:gd name="connsiteY13" fmla="*/ 996912 h 998309"/>
                  <a:gd name="connsiteX14" fmla="*/ 241405 w 841103"/>
                  <a:gd name="connsiteY14" fmla="*/ 998309 h 998309"/>
                  <a:gd name="connsiteX15" fmla="*/ 260074 w 841103"/>
                  <a:gd name="connsiteY15" fmla="*/ 990562 h 998309"/>
                  <a:gd name="connsiteX16" fmla="*/ 283188 w 841103"/>
                  <a:gd name="connsiteY16" fmla="*/ 966559 h 998309"/>
                  <a:gd name="connsiteX17" fmla="*/ 331067 w 841103"/>
                  <a:gd name="connsiteY17" fmla="*/ 907758 h 998309"/>
                  <a:gd name="connsiteX18" fmla="*/ 345164 w 841103"/>
                  <a:gd name="connsiteY18" fmla="*/ 890232 h 998309"/>
                  <a:gd name="connsiteX19" fmla="*/ 350752 w 841103"/>
                  <a:gd name="connsiteY19" fmla="*/ 896963 h 998309"/>
                  <a:gd name="connsiteX20" fmla="*/ 371834 w 841103"/>
                  <a:gd name="connsiteY20" fmla="*/ 922363 h 998309"/>
                  <a:gd name="connsiteX21" fmla="*/ 415903 w 841103"/>
                  <a:gd name="connsiteY21" fmla="*/ 970623 h 998309"/>
                  <a:gd name="connsiteX22" fmla="*/ 418951 w 841103"/>
                  <a:gd name="connsiteY22" fmla="*/ 973417 h 998309"/>
                  <a:gd name="connsiteX23" fmla="*/ 450828 w 841103"/>
                  <a:gd name="connsiteY23" fmla="*/ 981545 h 998309"/>
                  <a:gd name="connsiteX24" fmla="*/ 464544 w 841103"/>
                  <a:gd name="connsiteY24" fmla="*/ 951065 h 998309"/>
                  <a:gd name="connsiteX25" fmla="*/ 463909 w 841103"/>
                  <a:gd name="connsiteY25" fmla="*/ 910171 h 998309"/>
                  <a:gd name="connsiteX26" fmla="*/ 463909 w 841103"/>
                  <a:gd name="connsiteY26" fmla="*/ 878548 h 998309"/>
                  <a:gd name="connsiteX27" fmla="*/ 462766 w 841103"/>
                  <a:gd name="connsiteY27" fmla="*/ 738848 h 998309"/>
                  <a:gd name="connsiteX28" fmla="*/ 462766 w 841103"/>
                  <a:gd name="connsiteY28" fmla="*/ 691477 h 998309"/>
                  <a:gd name="connsiteX29" fmla="*/ 467211 w 841103"/>
                  <a:gd name="connsiteY29" fmla="*/ 695795 h 998309"/>
                  <a:gd name="connsiteX30" fmla="*/ 491087 w 841103"/>
                  <a:gd name="connsiteY30" fmla="*/ 718655 h 998309"/>
                  <a:gd name="connsiteX31" fmla="*/ 643487 w 841103"/>
                  <a:gd name="connsiteY31" fmla="*/ 856196 h 998309"/>
                  <a:gd name="connsiteX32" fmla="*/ 682603 w 841103"/>
                  <a:gd name="connsiteY32" fmla="*/ 880326 h 998309"/>
                  <a:gd name="connsiteX33" fmla="*/ 710289 w 841103"/>
                  <a:gd name="connsiteY33" fmla="*/ 882231 h 998309"/>
                  <a:gd name="connsiteX34" fmla="*/ 718925 w 841103"/>
                  <a:gd name="connsiteY34" fmla="*/ 856831 h 998309"/>
                  <a:gd name="connsiteX35" fmla="*/ 717401 w 841103"/>
                  <a:gd name="connsiteY35" fmla="*/ 813016 h 998309"/>
                  <a:gd name="connsiteX36" fmla="*/ 716004 w 841103"/>
                  <a:gd name="connsiteY36" fmla="*/ 784314 h 998309"/>
                  <a:gd name="connsiteX37" fmla="*/ 742420 w 841103"/>
                  <a:gd name="connsiteY37" fmla="*/ 752564 h 998309"/>
                  <a:gd name="connsiteX38" fmla="*/ 785854 w 841103"/>
                  <a:gd name="connsiteY38" fmla="*/ 744182 h 998309"/>
                  <a:gd name="connsiteX39" fmla="*/ 794109 w 841103"/>
                  <a:gd name="connsiteY39" fmla="*/ 742404 h 998309"/>
                  <a:gd name="connsiteX40" fmla="*/ 805031 w 841103"/>
                  <a:gd name="connsiteY40" fmla="*/ 741007 h 998309"/>
                  <a:gd name="connsiteX41" fmla="*/ 840210 w 841103"/>
                  <a:gd name="connsiteY41" fmla="*/ 719544 h 998309"/>
                  <a:gd name="connsiteX42" fmla="*/ 817858 w 841103"/>
                  <a:gd name="connsiteY42" fmla="*/ 679031 h 998309"/>
                  <a:gd name="connsiteX43" fmla="*/ 259058 w 841103"/>
                  <a:gd name="connsiteY43" fmla="*/ 790791 h 998309"/>
                  <a:gd name="connsiteX44" fmla="*/ 262614 w 841103"/>
                  <a:gd name="connsiteY44" fmla="*/ 660997 h 998309"/>
                  <a:gd name="connsiteX45" fmla="*/ 424412 w 841103"/>
                  <a:gd name="connsiteY45" fmla="*/ 653250 h 998309"/>
                  <a:gd name="connsiteX46" fmla="*/ 425174 w 841103"/>
                  <a:gd name="connsiteY46" fmla="*/ 777710 h 998309"/>
                  <a:gd name="connsiteX47" fmla="*/ 427460 w 841103"/>
                  <a:gd name="connsiteY47" fmla="*/ 930110 h 998309"/>
                  <a:gd name="connsiteX48" fmla="*/ 414760 w 841103"/>
                  <a:gd name="connsiteY48" fmla="*/ 917410 h 998309"/>
                  <a:gd name="connsiteX49" fmla="*/ 407521 w 841103"/>
                  <a:gd name="connsiteY49" fmla="*/ 908647 h 998309"/>
                  <a:gd name="connsiteX50" fmla="*/ 389487 w 841103"/>
                  <a:gd name="connsiteY50" fmla="*/ 888708 h 998309"/>
                  <a:gd name="connsiteX51" fmla="*/ 375517 w 841103"/>
                  <a:gd name="connsiteY51" fmla="*/ 872960 h 998309"/>
                  <a:gd name="connsiteX52" fmla="*/ 342751 w 841103"/>
                  <a:gd name="connsiteY52" fmla="*/ 848449 h 998309"/>
                  <a:gd name="connsiteX53" fmla="*/ 312652 w 841103"/>
                  <a:gd name="connsiteY53" fmla="*/ 873849 h 998309"/>
                  <a:gd name="connsiteX54" fmla="*/ 269091 w 841103"/>
                  <a:gd name="connsiteY54" fmla="*/ 925665 h 998309"/>
                  <a:gd name="connsiteX55" fmla="*/ 256391 w 841103"/>
                  <a:gd name="connsiteY55" fmla="*/ 940778 h 998309"/>
                  <a:gd name="connsiteX56" fmla="*/ 258931 w 841103"/>
                  <a:gd name="connsiteY56" fmla="*/ 790791 h 998309"/>
                  <a:gd name="connsiteX57" fmla="*/ 681079 w 841103"/>
                  <a:gd name="connsiteY57" fmla="*/ 759930 h 998309"/>
                  <a:gd name="connsiteX58" fmla="*/ 681079 w 841103"/>
                  <a:gd name="connsiteY58" fmla="*/ 816572 h 998309"/>
                  <a:gd name="connsiteX59" fmla="*/ 681079 w 841103"/>
                  <a:gd name="connsiteY59" fmla="*/ 834860 h 998309"/>
                  <a:gd name="connsiteX60" fmla="*/ 497310 w 841103"/>
                  <a:gd name="connsiteY60" fmla="*/ 671665 h 998309"/>
                  <a:gd name="connsiteX61" fmla="*/ 463782 w 841103"/>
                  <a:gd name="connsiteY61" fmla="*/ 640042 h 998309"/>
                  <a:gd name="connsiteX62" fmla="*/ 604879 w 841103"/>
                  <a:gd name="connsiteY62" fmla="*/ 555587 h 998309"/>
                  <a:gd name="connsiteX63" fmla="*/ 610594 w 841103"/>
                  <a:gd name="connsiteY63" fmla="*/ 551650 h 998309"/>
                  <a:gd name="connsiteX64" fmla="*/ 616182 w 841103"/>
                  <a:gd name="connsiteY64" fmla="*/ 554571 h 998309"/>
                  <a:gd name="connsiteX65" fmla="*/ 749024 w 841103"/>
                  <a:gd name="connsiteY65" fmla="*/ 673951 h 998309"/>
                  <a:gd name="connsiteX66" fmla="*/ 782552 w 841103"/>
                  <a:gd name="connsiteY66" fmla="*/ 703923 h 998309"/>
                  <a:gd name="connsiteX67" fmla="*/ 726291 w 841103"/>
                  <a:gd name="connsiteY67" fmla="*/ 716623 h 998309"/>
                  <a:gd name="connsiteX68" fmla="*/ 717147 w 841103"/>
                  <a:gd name="connsiteY68" fmla="*/ 718147 h 998309"/>
                  <a:gd name="connsiteX69" fmla="*/ 680952 w 841103"/>
                  <a:gd name="connsiteY69" fmla="*/ 759930 h 998309"/>
                  <a:gd name="connsiteX70" fmla="*/ 626088 w 841103"/>
                  <a:gd name="connsiteY70" fmla="*/ 457670 h 998309"/>
                  <a:gd name="connsiteX71" fmla="*/ 511026 w 841103"/>
                  <a:gd name="connsiteY71" fmla="*/ 578320 h 998309"/>
                  <a:gd name="connsiteX72" fmla="*/ 478641 w 841103"/>
                  <a:gd name="connsiteY72" fmla="*/ 591782 h 998309"/>
                  <a:gd name="connsiteX73" fmla="*/ 463147 w 841103"/>
                  <a:gd name="connsiteY73" fmla="*/ 597624 h 998309"/>
                  <a:gd name="connsiteX74" fmla="*/ 463147 w 841103"/>
                  <a:gd name="connsiteY74" fmla="*/ 597624 h 998309"/>
                  <a:gd name="connsiteX75" fmla="*/ 172317 w 841103"/>
                  <a:gd name="connsiteY75" fmla="*/ 587845 h 998309"/>
                  <a:gd name="connsiteX76" fmla="*/ 35665 w 841103"/>
                  <a:gd name="connsiteY76" fmla="*/ 328003 h 998309"/>
                  <a:gd name="connsiteX77" fmla="*/ 131550 w 841103"/>
                  <a:gd name="connsiteY77" fmla="*/ 112992 h 998309"/>
                  <a:gd name="connsiteX78" fmla="*/ 309350 w 841103"/>
                  <a:gd name="connsiteY78" fmla="*/ 35014 h 998309"/>
                  <a:gd name="connsiteX79" fmla="*/ 329543 w 841103"/>
                  <a:gd name="connsiteY79" fmla="*/ 35776 h 998309"/>
                  <a:gd name="connsiteX80" fmla="*/ 611737 w 841103"/>
                  <a:gd name="connsiteY80" fmla="*/ 215354 h 998309"/>
                  <a:gd name="connsiteX81" fmla="*/ 626088 w 841103"/>
                  <a:gd name="connsiteY81" fmla="*/ 457670 h 99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41103" h="998309">
                    <a:moveTo>
                      <a:pt x="817858" y="679031"/>
                    </a:moveTo>
                    <a:cubicBezTo>
                      <a:pt x="815064" y="676872"/>
                      <a:pt x="812143" y="674840"/>
                      <a:pt x="809603" y="672681"/>
                    </a:cubicBezTo>
                    <a:cubicBezTo>
                      <a:pt x="758803" y="628358"/>
                      <a:pt x="703558" y="581876"/>
                      <a:pt x="647043" y="534505"/>
                    </a:cubicBezTo>
                    <a:cubicBezTo>
                      <a:pt x="637010" y="525996"/>
                      <a:pt x="634343" y="522440"/>
                      <a:pt x="640185" y="509105"/>
                    </a:cubicBezTo>
                    <a:cubicBezTo>
                      <a:pt x="706352" y="374104"/>
                      <a:pt x="692763" y="247866"/>
                      <a:pt x="599799" y="133947"/>
                    </a:cubicBezTo>
                    <a:cubicBezTo>
                      <a:pt x="530076" y="48730"/>
                      <a:pt x="438128" y="2375"/>
                      <a:pt x="333099" y="89"/>
                    </a:cubicBezTo>
                    <a:cubicBezTo>
                      <a:pt x="209528" y="-2578"/>
                      <a:pt x="112373" y="54572"/>
                      <a:pt x="44682" y="170142"/>
                    </a:cubicBezTo>
                    <a:cubicBezTo>
                      <a:pt x="-4852" y="258178"/>
                      <a:pt x="-13660" y="363398"/>
                      <a:pt x="20552" y="458432"/>
                    </a:cubicBezTo>
                    <a:cubicBezTo>
                      <a:pt x="51246" y="545440"/>
                      <a:pt x="119852" y="613766"/>
                      <a:pt x="206988" y="644106"/>
                    </a:cubicBezTo>
                    <a:cubicBezTo>
                      <a:pt x="230864" y="652615"/>
                      <a:pt x="230864" y="652615"/>
                      <a:pt x="229467" y="680555"/>
                    </a:cubicBezTo>
                    <a:lnTo>
                      <a:pt x="226038" y="742150"/>
                    </a:lnTo>
                    <a:cubicBezTo>
                      <a:pt x="223371" y="791807"/>
                      <a:pt x="220450" y="843750"/>
                      <a:pt x="218545" y="893534"/>
                    </a:cubicBezTo>
                    <a:cubicBezTo>
                      <a:pt x="217927" y="920636"/>
                      <a:pt x="219115" y="947750"/>
                      <a:pt x="222101" y="974687"/>
                    </a:cubicBezTo>
                    <a:cubicBezTo>
                      <a:pt x="221852" y="983882"/>
                      <a:pt x="226749" y="992455"/>
                      <a:pt x="234801" y="996912"/>
                    </a:cubicBezTo>
                    <a:cubicBezTo>
                      <a:pt x="236887" y="997814"/>
                      <a:pt x="239133" y="998284"/>
                      <a:pt x="241405" y="998309"/>
                    </a:cubicBezTo>
                    <a:cubicBezTo>
                      <a:pt x="248303" y="997827"/>
                      <a:pt x="254855" y="995096"/>
                      <a:pt x="260074" y="990562"/>
                    </a:cubicBezTo>
                    <a:cubicBezTo>
                      <a:pt x="268772" y="983577"/>
                      <a:pt x="276541" y="975513"/>
                      <a:pt x="283188" y="966559"/>
                    </a:cubicBezTo>
                    <a:cubicBezTo>
                      <a:pt x="299063" y="947255"/>
                      <a:pt x="314684" y="928459"/>
                      <a:pt x="331067" y="907758"/>
                    </a:cubicBezTo>
                    <a:lnTo>
                      <a:pt x="345164" y="890232"/>
                    </a:lnTo>
                    <a:lnTo>
                      <a:pt x="350752" y="896963"/>
                    </a:lnTo>
                    <a:cubicBezTo>
                      <a:pt x="358118" y="905726"/>
                      <a:pt x="365103" y="913981"/>
                      <a:pt x="371834" y="922363"/>
                    </a:cubicBezTo>
                    <a:cubicBezTo>
                      <a:pt x="384940" y="939826"/>
                      <a:pt x="399698" y="955993"/>
                      <a:pt x="415903" y="970623"/>
                    </a:cubicBezTo>
                    <a:lnTo>
                      <a:pt x="418951" y="973417"/>
                    </a:lnTo>
                    <a:cubicBezTo>
                      <a:pt x="426304" y="983349"/>
                      <a:pt x="439614" y="986739"/>
                      <a:pt x="450828" y="981545"/>
                    </a:cubicBezTo>
                    <a:cubicBezTo>
                      <a:pt x="460746" y="974751"/>
                      <a:pt x="466030" y="962991"/>
                      <a:pt x="464544" y="951065"/>
                    </a:cubicBezTo>
                    <a:cubicBezTo>
                      <a:pt x="464544" y="937476"/>
                      <a:pt x="464544" y="923887"/>
                      <a:pt x="463909" y="910171"/>
                    </a:cubicBezTo>
                    <a:cubicBezTo>
                      <a:pt x="463909" y="899630"/>
                      <a:pt x="463909" y="889089"/>
                      <a:pt x="463909" y="878548"/>
                    </a:cubicBezTo>
                    <a:cubicBezTo>
                      <a:pt x="463909" y="832701"/>
                      <a:pt x="463020" y="786727"/>
                      <a:pt x="462766" y="738848"/>
                    </a:cubicBezTo>
                    <a:lnTo>
                      <a:pt x="462766" y="691477"/>
                    </a:lnTo>
                    <a:lnTo>
                      <a:pt x="467211" y="695795"/>
                    </a:lnTo>
                    <a:cubicBezTo>
                      <a:pt x="476355" y="704304"/>
                      <a:pt x="483721" y="711416"/>
                      <a:pt x="491087" y="718655"/>
                    </a:cubicBezTo>
                    <a:cubicBezTo>
                      <a:pt x="539982" y="766915"/>
                      <a:pt x="591417" y="813270"/>
                      <a:pt x="643487" y="856196"/>
                    </a:cubicBezTo>
                    <a:cubicBezTo>
                      <a:pt x="655222" y="866191"/>
                      <a:pt x="668404" y="874332"/>
                      <a:pt x="682603" y="880326"/>
                    </a:cubicBezTo>
                    <a:cubicBezTo>
                      <a:pt x="690997" y="885343"/>
                      <a:pt x="701284" y="886054"/>
                      <a:pt x="710289" y="882231"/>
                    </a:cubicBezTo>
                    <a:cubicBezTo>
                      <a:pt x="717134" y="875678"/>
                      <a:pt x="720360" y="866204"/>
                      <a:pt x="718925" y="856831"/>
                    </a:cubicBezTo>
                    <a:cubicBezTo>
                      <a:pt x="718925" y="842226"/>
                      <a:pt x="718163" y="827367"/>
                      <a:pt x="717401" y="813016"/>
                    </a:cubicBezTo>
                    <a:cubicBezTo>
                      <a:pt x="717401" y="803491"/>
                      <a:pt x="716258" y="793839"/>
                      <a:pt x="716004" y="784314"/>
                    </a:cubicBezTo>
                    <a:cubicBezTo>
                      <a:pt x="715242" y="756628"/>
                      <a:pt x="715242" y="756628"/>
                      <a:pt x="742420" y="752564"/>
                    </a:cubicBezTo>
                    <a:cubicBezTo>
                      <a:pt x="757025" y="750278"/>
                      <a:pt x="771630" y="747103"/>
                      <a:pt x="785854" y="744182"/>
                    </a:cubicBezTo>
                    <a:lnTo>
                      <a:pt x="794109" y="742404"/>
                    </a:lnTo>
                    <a:cubicBezTo>
                      <a:pt x="797716" y="741668"/>
                      <a:pt x="801360" y="741198"/>
                      <a:pt x="805031" y="741007"/>
                    </a:cubicBezTo>
                    <a:cubicBezTo>
                      <a:pt x="817731" y="739864"/>
                      <a:pt x="835130" y="738213"/>
                      <a:pt x="840210" y="719544"/>
                    </a:cubicBezTo>
                    <a:cubicBezTo>
                      <a:pt x="845036" y="698970"/>
                      <a:pt x="829288" y="687286"/>
                      <a:pt x="817858" y="679031"/>
                    </a:cubicBezTo>
                    <a:close/>
                    <a:moveTo>
                      <a:pt x="259058" y="790791"/>
                    </a:moveTo>
                    <a:cubicBezTo>
                      <a:pt x="261471" y="748373"/>
                      <a:pt x="263884" y="704685"/>
                      <a:pt x="262614" y="660997"/>
                    </a:cubicBezTo>
                    <a:cubicBezTo>
                      <a:pt x="316594" y="667652"/>
                      <a:pt x="371313" y="665036"/>
                      <a:pt x="424412" y="653250"/>
                    </a:cubicBezTo>
                    <a:cubicBezTo>
                      <a:pt x="425936" y="695414"/>
                      <a:pt x="425555" y="737197"/>
                      <a:pt x="425174" y="777710"/>
                    </a:cubicBezTo>
                    <a:cubicBezTo>
                      <a:pt x="425174" y="829780"/>
                      <a:pt x="424158" y="879310"/>
                      <a:pt x="427460" y="930110"/>
                    </a:cubicBezTo>
                    <a:cubicBezTo>
                      <a:pt x="422354" y="926846"/>
                      <a:pt x="418024" y="922515"/>
                      <a:pt x="414760" y="917410"/>
                    </a:cubicBezTo>
                    <a:cubicBezTo>
                      <a:pt x="412563" y="914324"/>
                      <a:pt x="410137" y="911391"/>
                      <a:pt x="407521" y="908647"/>
                    </a:cubicBezTo>
                    <a:cubicBezTo>
                      <a:pt x="401298" y="902424"/>
                      <a:pt x="394821" y="895947"/>
                      <a:pt x="389487" y="888708"/>
                    </a:cubicBezTo>
                    <a:cubicBezTo>
                      <a:pt x="384153" y="881469"/>
                      <a:pt x="380343" y="878040"/>
                      <a:pt x="375517" y="872960"/>
                    </a:cubicBezTo>
                    <a:cubicBezTo>
                      <a:pt x="360023" y="856450"/>
                      <a:pt x="352276" y="848195"/>
                      <a:pt x="342751" y="848449"/>
                    </a:cubicBezTo>
                    <a:cubicBezTo>
                      <a:pt x="333226" y="848703"/>
                      <a:pt x="326495" y="856958"/>
                      <a:pt x="312652" y="873849"/>
                    </a:cubicBezTo>
                    <a:cubicBezTo>
                      <a:pt x="298809" y="890740"/>
                      <a:pt x="284712" y="907250"/>
                      <a:pt x="269091" y="925665"/>
                    </a:cubicBezTo>
                    <a:lnTo>
                      <a:pt x="256391" y="940778"/>
                    </a:lnTo>
                    <a:cubicBezTo>
                      <a:pt x="254592" y="890778"/>
                      <a:pt x="255441" y="840702"/>
                      <a:pt x="258931" y="790791"/>
                    </a:cubicBezTo>
                    <a:close/>
                    <a:moveTo>
                      <a:pt x="681079" y="759930"/>
                    </a:moveTo>
                    <a:cubicBezTo>
                      <a:pt x="681079" y="777964"/>
                      <a:pt x="681079" y="795871"/>
                      <a:pt x="681079" y="816572"/>
                    </a:cubicBezTo>
                    <a:cubicBezTo>
                      <a:pt x="681079" y="822414"/>
                      <a:pt x="681079" y="828510"/>
                      <a:pt x="681079" y="834860"/>
                    </a:cubicBezTo>
                    <a:cubicBezTo>
                      <a:pt x="615547" y="783298"/>
                      <a:pt x="558016" y="728942"/>
                      <a:pt x="497310" y="671665"/>
                    </a:cubicBezTo>
                    <a:lnTo>
                      <a:pt x="463782" y="640042"/>
                    </a:lnTo>
                    <a:cubicBezTo>
                      <a:pt x="519789" y="617944"/>
                      <a:pt x="568176" y="597497"/>
                      <a:pt x="604879" y="555587"/>
                    </a:cubicBezTo>
                    <a:cubicBezTo>
                      <a:pt x="606276" y="553657"/>
                      <a:pt x="608295" y="552273"/>
                      <a:pt x="610594" y="551650"/>
                    </a:cubicBezTo>
                    <a:cubicBezTo>
                      <a:pt x="612372" y="551650"/>
                      <a:pt x="614658" y="553174"/>
                      <a:pt x="616182" y="554571"/>
                    </a:cubicBezTo>
                    <a:cubicBezTo>
                      <a:pt x="660124" y="594195"/>
                      <a:pt x="704193" y="633692"/>
                      <a:pt x="749024" y="673951"/>
                    </a:cubicBezTo>
                    <a:lnTo>
                      <a:pt x="782552" y="703923"/>
                    </a:lnTo>
                    <a:cubicBezTo>
                      <a:pt x="764086" y="709334"/>
                      <a:pt x="745290" y="713575"/>
                      <a:pt x="726291" y="716623"/>
                    </a:cubicBezTo>
                    <a:lnTo>
                      <a:pt x="717147" y="718147"/>
                    </a:lnTo>
                    <a:cubicBezTo>
                      <a:pt x="684762" y="723227"/>
                      <a:pt x="681968" y="726402"/>
                      <a:pt x="680952" y="759930"/>
                    </a:cubicBezTo>
                    <a:close/>
                    <a:moveTo>
                      <a:pt x="626088" y="457670"/>
                    </a:moveTo>
                    <a:cubicBezTo>
                      <a:pt x="611356" y="508470"/>
                      <a:pt x="575288" y="545173"/>
                      <a:pt x="511026" y="578320"/>
                    </a:cubicBezTo>
                    <a:cubicBezTo>
                      <a:pt x="500485" y="583387"/>
                      <a:pt x="489664" y="587871"/>
                      <a:pt x="478641" y="591782"/>
                    </a:cubicBezTo>
                    <a:lnTo>
                      <a:pt x="463147" y="597624"/>
                    </a:lnTo>
                    <a:lnTo>
                      <a:pt x="463147" y="597624"/>
                    </a:lnTo>
                    <a:cubicBezTo>
                      <a:pt x="361547" y="643598"/>
                      <a:pt x="264011" y="640296"/>
                      <a:pt x="172317" y="587845"/>
                    </a:cubicBezTo>
                    <a:cubicBezTo>
                      <a:pt x="76940" y="533489"/>
                      <a:pt x="30966" y="446113"/>
                      <a:pt x="35665" y="328003"/>
                    </a:cubicBezTo>
                    <a:cubicBezTo>
                      <a:pt x="39693" y="246888"/>
                      <a:pt x="73892" y="170193"/>
                      <a:pt x="131550" y="112992"/>
                    </a:cubicBezTo>
                    <a:cubicBezTo>
                      <a:pt x="177210" y="63145"/>
                      <a:pt x="241753" y="34836"/>
                      <a:pt x="309350" y="35014"/>
                    </a:cubicBezTo>
                    <a:cubicBezTo>
                      <a:pt x="316123" y="35014"/>
                      <a:pt x="322854" y="35268"/>
                      <a:pt x="329543" y="35776"/>
                    </a:cubicBezTo>
                    <a:cubicBezTo>
                      <a:pt x="463147" y="45936"/>
                      <a:pt x="558143" y="106261"/>
                      <a:pt x="611737" y="215354"/>
                    </a:cubicBezTo>
                    <a:cubicBezTo>
                      <a:pt x="647678" y="287744"/>
                      <a:pt x="652631" y="368770"/>
                      <a:pt x="626088" y="457670"/>
                    </a:cubicBezTo>
                    <a:close/>
                  </a:path>
                </a:pathLst>
              </a:custGeom>
              <a:solidFill>
                <a:srgbClr val="000000"/>
              </a:solidFill>
              <a:ln w="12697" cap="flat">
                <a:noFill/>
                <a:prstDash val="solid"/>
                <a:miter/>
              </a:ln>
            </p:spPr>
            <p:txBody>
              <a:bodyPr rtlCol="0" anchor="ctr"/>
              <a:lstStyle/>
              <a:p>
                <a:endParaRPr lang="nl-NL"/>
              </a:p>
            </p:txBody>
          </p:sp>
          <p:sp>
            <p:nvSpPr>
              <p:cNvPr id="459" name="Vrije vorm: vorm 458">
                <a:extLst>
                  <a:ext uri="{FF2B5EF4-FFF2-40B4-BE49-F238E27FC236}">
                    <a16:creationId xmlns:a16="http://schemas.microsoft.com/office/drawing/2014/main" id="{F57CAC6F-5099-4689-A4BF-47EFE1169132}"/>
                  </a:ext>
                </a:extLst>
              </p:cNvPr>
              <p:cNvSpPr/>
              <p:nvPr/>
            </p:nvSpPr>
            <p:spPr>
              <a:xfrm>
                <a:off x="993527" y="4632542"/>
                <a:ext cx="500327" cy="482636"/>
              </a:xfrm>
              <a:custGeom>
                <a:avLst/>
                <a:gdLst>
                  <a:gd name="connsiteX0" fmla="*/ 389196 w 500327"/>
                  <a:gd name="connsiteY0" fmla="*/ 40041 h 482636"/>
                  <a:gd name="connsiteX1" fmla="*/ 248861 w 500327"/>
                  <a:gd name="connsiteY1" fmla="*/ 925 h 482636"/>
                  <a:gd name="connsiteX2" fmla="*/ 46550 w 500327"/>
                  <a:gd name="connsiteY2" fmla="*/ 96175 h 482636"/>
                  <a:gd name="connsiteX3" fmla="*/ 21150 w 500327"/>
                  <a:gd name="connsiteY3" fmla="*/ 345603 h 482636"/>
                  <a:gd name="connsiteX4" fmla="*/ 239082 w 500327"/>
                  <a:gd name="connsiteY4" fmla="*/ 482636 h 482636"/>
                  <a:gd name="connsiteX5" fmla="*/ 350461 w 500327"/>
                  <a:gd name="connsiteY5" fmla="*/ 461681 h 482636"/>
                  <a:gd name="connsiteX6" fmla="*/ 350461 w 500327"/>
                  <a:gd name="connsiteY6" fmla="*/ 461681 h 482636"/>
                  <a:gd name="connsiteX7" fmla="*/ 492320 w 500327"/>
                  <a:gd name="connsiteY7" fmla="*/ 283881 h 482636"/>
                  <a:gd name="connsiteX8" fmla="*/ 389196 w 500327"/>
                  <a:gd name="connsiteY8" fmla="*/ 40041 h 482636"/>
                  <a:gd name="connsiteX9" fmla="*/ 453839 w 500327"/>
                  <a:gd name="connsiteY9" fmla="*/ 261910 h 482636"/>
                  <a:gd name="connsiteX10" fmla="*/ 370146 w 500327"/>
                  <a:gd name="connsiteY10" fmla="*/ 398943 h 482636"/>
                  <a:gd name="connsiteX11" fmla="*/ 134434 w 500327"/>
                  <a:gd name="connsiteY11" fmla="*/ 69124 h 482636"/>
                  <a:gd name="connsiteX12" fmla="*/ 40962 w 500327"/>
                  <a:gd name="connsiteY12" fmla="*/ 213396 h 482636"/>
                  <a:gd name="connsiteX13" fmla="*/ 134434 w 500327"/>
                  <a:gd name="connsiteY13" fmla="*/ 69124 h 482636"/>
                  <a:gd name="connsiteX14" fmla="*/ 50741 w 500327"/>
                  <a:gd name="connsiteY14" fmla="*/ 253020 h 482636"/>
                  <a:gd name="connsiteX15" fmla="*/ 183075 w 500327"/>
                  <a:gd name="connsiteY15" fmla="*/ 52614 h 482636"/>
                  <a:gd name="connsiteX16" fmla="*/ 208475 w 500327"/>
                  <a:gd name="connsiteY16" fmla="*/ 38009 h 482636"/>
                  <a:gd name="connsiteX17" fmla="*/ 210126 w 500327"/>
                  <a:gd name="connsiteY17" fmla="*/ 38009 h 482636"/>
                  <a:gd name="connsiteX18" fmla="*/ 45026 w 500327"/>
                  <a:gd name="connsiteY18" fmla="*/ 293660 h 482636"/>
                  <a:gd name="connsiteX19" fmla="*/ 50741 w 500327"/>
                  <a:gd name="connsiteY19" fmla="*/ 253020 h 482636"/>
                  <a:gd name="connsiteX20" fmla="*/ 268165 w 500327"/>
                  <a:gd name="connsiteY20" fmla="*/ 37120 h 482636"/>
                  <a:gd name="connsiteX21" fmla="*/ 187520 w 500327"/>
                  <a:gd name="connsiteY21" fmla="*/ 166025 h 482636"/>
                  <a:gd name="connsiteX22" fmla="*/ 71569 w 500327"/>
                  <a:gd name="connsiteY22" fmla="*/ 355509 h 482636"/>
                  <a:gd name="connsiteX23" fmla="*/ 65600 w 500327"/>
                  <a:gd name="connsiteY23" fmla="*/ 315250 h 482636"/>
                  <a:gd name="connsiteX24" fmla="*/ 131386 w 500327"/>
                  <a:gd name="connsiteY24" fmla="*/ 214539 h 482636"/>
                  <a:gd name="connsiteX25" fmla="*/ 236542 w 500327"/>
                  <a:gd name="connsiteY25" fmla="*/ 53249 h 482636"/>
                  <a:gd name="connsiteX26" fmla="*/ 259910 w 500327"/>
                  <a:gd name="connsiteY26" fmla="*/ 35723 h 482636"/>
                  <a:gd name="connsiteX27" fmla="*/ 267530 w 500327"/>
                  <a:gd name="connsiteY27" fmla="*/ 37120 h 482636"/>
                  <a:gd name="connsiteX28" fmla="*/ 186504 w 500327"/>
                  <a:gd name="connsiteY28" fmla="*/ 439456 h 482636"/>
                  <a:gd name="connsiteX29" fmla="*/ 227525 w 500327"/>
                  <a:gd name="connsiteY29" fmla="*/ 372400 h 482636"/>
                  <a:gd name="connsiteX30" fmla="*/ 408373 w 500327"/>
                  <a:gd name="connsiteY30" fmla="*/ 98715 h 482636"/>
                  <a:gd name="connsiteX31" fmla="*/ 416501 w 500327"/>
                  <a:gd name="connsiteY31" fmla="*/ 105827 h 482636"/>
                  <a:gd name="connsiteX32" fmla="*/ 423486 w 500327"/>
                  <a:gd name="connsiteY32" fmla="*/ 112812 h 482636"/>
                  <a:gd name="connsiteX33" fmla="*/ 425772 w 500327"/>
                  <a:gd name="connsiteY33" fmla="*/ 128433 h 482636"/>
                  <a:gd name="connsiteX34" fmla="*/ 416374 w 500327"/>
                  <a:gd name="connsiteY34" fmla="*/ 143546 h 482636"/>
                  <a:gd name="connsiteX35" fmla="*/ 404690 w 500327"/>
                  <a:gd name="connsiteY35" fmla="*/ 162469 h 482636"/>
                  <a:gd name="connsiteX36" fmla="*/ 350969 w 500327"/>
                  <a:gd name="connsiteY36" fmla="*/ 246162 h 482636"/>
                  <a:gd name="connsiteX37" fmla="*/ 240352 w 500327"/>
                  <a:gd name="connsiteY37" fmla="*/ 419263 h 482636"/>
                  <a:gd name="connsiteX38" fmla="*/ 239209 w 500327"/>
                  <a:gd name="connsiteY38" fmla="*/ 421168 h 482636"/>
                  <a:gd name="connsiteX39" fmla="*/ 185869 w 500327"/>
                  <a:gd name="connsiteY39" fmla="*/ 439456 h 482636"/>
                  <a:gd name="connsiteX40" fmla="*/ 91000 w 500327"/>
                  <a:gd name="connsiteY40" fmla="*/ 382687 h 482636"/>
                  <a:gd name="connsiteX41" fmla="*/ 101414 w 500327"/>
                  <a:gd name="connsiteY41" fmla="*/ 360970 h 482636"/>
                  <a:gd name="connsiteX42" fmla="*/ 285818 w 500327"/>
                  <a:gd name="connsiteY42" fmla="*/ 68870 h 482636"/>
                  <a:gd name="connsiteX43" fmla="*/ 308805 w 500327"/>
                  <a:gd name="connsiteY43" fmla="*/ 45629 h 482636"/>
                  <a:gd name="connsiteX44" fmla="*/ 336110 w 500327"/>
                  <a:gd name="connsiteY44" fmla="*/ 56424 h 482636"/>
                  <a:gd name="connsiteX45" fmla="*/ 199966 w 500327"/>
                  <a:gd name="connsiteY45" fmla="*/ 261529 h 482636"/>
                  <a:gd name="connsiteX46" fmla="*/ 112336 w 500327"/>
                  <a:gd name="connsiteY46" fmla="*/ 398308 h 482636"/>
                  <a:gd name="connsiteX47" fmla="*/ 90365 w 500327"/>
                  <a:gd name="connsiteY47" fmla="*/ 382687 h 482636"/>
                  <a:gd name="connsiteX48" fmla="*/ 380941 w 500327"/>
                  <a:gd name="connsiteY48" fmla="*/ 83348 h 482636"/>
                  <a:gd name="connsiteX49" fmla="*/ 174312 w 500327"/>
                  <a:gd name="connsiteY49" fmla="*/ 404531 h 482636"/>
                  <a:gd name="connsiteX50" fmla="*/ 157421 w 500327"/>
                  <a:gd name="connsiteY50" fmla="*/ 426883 h 482636"/>
                  <a:gd name="connsiteX51" fmla="*/ 132021 w 500327"/>
                  <a:gd name="connsiteY51" fmla="*/ 415072 h 482636"/>
                  <a:gd name="connsiteX52" fmla="*/ 212412 w 500327"/>
                  <a:gd name="connsiteY52" fmla="*/ 289977 h 482636"/>
                  <a:gd name="connsiteX53" fmla="*/ 351223 w 500327"/>
                  <a:gd name="connsiteY53" fmla="*/ 83856 h 482636"/>
                  <a:gd name="connsiteX54" fmla="*/ 363923 w 500327"/>
                  <a:gd name="connsiteY54" fmla="*/ 70267 h 482636"/>
                  <a:gd name="connsiteX55" fmla="*/ 381830 w 500327"/>
                  <a:gd name="connsiteY55" fmla="*/ 79665 h 482636"/>
                  <a:gd name="connsiteX56" fmla="*/ 380941 w 500327"/>
                  <a:gd name="connsiteY56" fmla="*/ 83348 h 482636"/>
                  <a:gd name="connsiteX57" fmla="*/ 449775 w 500327"/>
                  <a:gd name="connsiteY57" fmla="*/ 210348 h 482636"/>
                  <a:gd name="connsiteX58" fmla="*/ 417644 w 500327"/>
                  <a:gd name="connsiteY58" fmla="*/ 263307 h 482636"/>
                  <a:gd name="connsiteX59" fmla="*/ 335348 w 500327"/>
                  <a:gd name="connsiteY59" fmla="*/ 404785 h 482636"/>
                  <a:gd name="connsiteX60" fmla="*/ 268673 w 500327"/>
                  <a:gd name="connsiteY60" fmla="*/ 449489 h 482636"/>
                  <a:gd name="connsiteX61" fmla="*/ 263339 w 500327"/>
                  <a:gd name="connsiteY61" fmla="*/ 450124 h 482636"/>
                  <a:gd name="connsiteX62" fmla="*/ 250639 w 500327"/>
                  <a:gd name="connsiteY62" fmla="*/ 450124 h 482636"/>
                  <a:gd name="connsiteX63" fmla="*/ 444441 w 500327"/>
                  <a:gd name="connsiteY63" fmla="*/ 150404 h 482636"/>
                  <a:gd name="connsiteX64" fmla="*/ 449775 w 500327"/>
                  <a:gd name="connsiteY64" fmla="*/ 209840 h 48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327" h="482636">
                    <a:moveTo>
                      <a:pt x="389196" y="40041"/>
                    </a:moveTo>
                    <a:cubicBezTo>
                      <a:pt x="346067" y="16330"/>
                      <a:pt x="298035" y="2944"/>
                      <a:pt x="248861" y="925"/>
                    </a:cubicBezTo>
                    <a:cubicBezTo>
                      <a:pt x="169137" y="-6390"/>
                      <a:pt x="91706" y="30072"/>
                      <a:pt x="46550" y="96175"/>
                    </a:cubicBezTo>
                    <a:cubicBezTo>
                      <a:pt x="-4711" y="169251"/>
                      <a:pt x="-14330" y="263701"/>
                      <a:pt x="21150" y="345603"/>
                    </a:cubicBezTo>
                    <a:cubicBezTo>
                      <a:pt x="65854" y="443901"/>
                      <a:pt x="152341" y="482636"/>
                      <a:pt x="239082" y="482636"/>
                    </a:cubicBezTo>
                    <a:cubicBezTo>
                      <a:pt x="277169" y="482484"/>
                      <a:pt x="314914" y="475385"/>
                      <a:pt x="350461" y="461681"/>
                    </a:cubicBezTo>
                    <a:lnTo>
                      <a:pt x="350461" y="461681"/>
                    </a:lnTo>
                    <a:cubicBezTo>
                      <a:pt x="420311" y="431328"/>
                      <a:pt x="470730" y="368082"/>
                      <a:pt x="492320" y="283881"/>
                    </a:cubicBezTo>
                    <a:cubicBezTo>
                      <a:pt x="518482" y="183551"/>
                      <a:pt x="479620" y="92619"/>
                      <a:pt x="389196" y="40041"/>
                    </a:cubicBezTo>
                    <a:close/>
                    <a:moveTo>
                      <a:pt x="453839" y="261910"/>
                    </a:moveTo>
                    <a:cubicBezTo>
                      <a:pt x="448632" y="312710"/>
                      <a:pt x="419803" y="359954"/>
                      <a:pt x="370146" y="398943"/>
                    </a:cubicBezTo>
                    <a:close/>
                    <a:moveTo>
                      <a:pt x="134434" y="69124"/>
                    </a:moveTo>
                    <a:lnTo>
                      <a:pt x="40962" y="213396"/>
                    </a:lnTo>
                    <a:cubicBezTo>
                      <a:pt x="50741" y="145070"/>
                      <a:pt x="81983" y="97699"/>
                      <a:pt x="134434" y="69124"/>
                    </a:cubicBezTo>
                    <a:close/>
                    <a:moveTo>
                      <a:pt x="50741" y="253020"/>
                    </a:moveTo>
                    <a:cubicBezTo>
                      <a:pt x="93540" y="189520"/>
                      <a:pt x="139641" y="120559"/>
                      <a:pt x="183075" y="52614"/>
                    </a:cubicBezTo>
                    <a:cubicBezTo>
                      <a:pt x="188015" y="43254"/>
                      <a:pt x="197900" y="37565"/>
                      <a:pt x="208475" y="38009"/>
                    </a:cubicBezTo>
                    <a:lnTo>
                      <a:pt x="210126" y="38009"/>
                    </a:lnTo>
                    <a:lnTo>
                      <a:pt x="45026" y="293660"/>
                    </a:lnTo>
                    <a:cubicBezTo>
                      <a:pt x="39557" y="280059"/>
                      <a:pt x="41734" y="264577"/>
                      <a:pt x="50741" y="253020"/>
                    </a:cubicBezTo>
                    <a:close/>
                    <a:moveTo>
                      <a:pt x="268165" y="37120"/>
                    </a:moveTo>
                    <a:cubicBezTo>
                      <a:pt x="241876" y="80808"/>
                      <a:pt x="214317" y="124115"/>
                      <a:pt x="187520" y="166025"/>
                    </a:cubicBezTo>
                    <a:cubicBezTo>
                      <a:pt x="148277" y="227366"/>
                      <a:pt x="107891" y="290739"/>
                      <a:pt x="71569" y="355509"/>
                    </a:cubicBezTo>
                    <a:cubicBezTo>
                      <a:pt x="52138" y="335697"/>
                      <a:pt x="53281" y="334173"/>
                      <a:pt x="65600" y="315250"/>
                    </a:cubicBezTo>
                    <a:cubicBezTo>
                      <a:pt x="87444" y="281379"/>
                      <a:pt x="109373" y="247813"/>
                      <a:pt x="131386" y="214539"/>
                    </a:cubicBezTo>
                    <a:cubicBezTo>
                      <a:pt x="166057" y="161707"/>
                      <a:pt x="201871" y="107224"/>
                      <a:pt x="236542" y="53249"/>
                    </a:cubicBezTo>
                    <a:cubicBezTo>
                      <a:pt x="244289" y="41184"/>
                      <a:pt x="251147" y="35723"/>
                      <a:pt x="259910" y="35723"/>
                    </a:cubicBezTo>
                    <a:cubicBezTo>
                      <a:pt x="262506" y="35799"/>
                      <a:pt x="265076" y="36269"/>
                      <a:pt x="267530" y="37120"/>
                    </a:cubicBezTo>
                    <a:close/>
                    <a:moveTo>
                      <a:pt x="186504" y="439456"/>
                    </a:moveTo>
                    <a:cubicBezTo>
                      <a:pt x="200347" y="417104"/>
                      <a:pt x="213936" y="394752"/>
                      <a:pt x="227525" y="372400"/>
                    </a:cubicBezTo>
                    <a:cubicBezTo>
                      <a:pt x="282554" y="277798"/>
                      <a:pt x="342930" y="186422"/>
                      <a:pt x="408373" y="98715"/>
                    </a:cubicBezTo>
                    <a:cubicBezTo>
                      <a:pt x="411599" y="100417"/>
                      <a:pt x="414380" y="102855"/>
                      <a:pt x="416501" y="105827"/>
                    </a:cubicBezTo>
                    <a:cubicBezTo>
                      <a:pt x="418634" y="108342"/>
                      <a:pt x="420971" y="110679"/>
                      <a:pt x="423486" y="112812"/>
                    </a:cubicBezTo>
                    <a:cubicBezTo>
                      <a:pt x="429963" y="117892"/>
                      <a:pt x="430344" y="121067"/>
                      <a:pt x="425772" y="128433"/>
                    </a:cubicBezTo>
                    <a:cubicBezTo>
                      <a:pt x="422597" y="133386"/>
                      <a:pt x="419549" y="138466"/>
                      <a:pt x="416374" y="143546"/>
                    </a:cubicBezTo>
                    <a:cubicBezTo>
                      <a:pt x="413199" y="148626"/>
                      <a:pt x="408627" y="156246"/>
                      <a:pt x="404690" y="162469"/>
                    </a:cubicBezTo>
                    <a:lnTo>
                      <a:pt x="350969" y="246162"/>
                    </a:lnTo>
                    <a:cubicBezTo>
                      <a:pt x="314050" y="303820"/>
                      <a:pt x="277182" y="361516"/>
                      <a:pt x="240352" y="419263"/>
                    </a:cubicBezTo>
                    <a:lnTo>
                      <a:pt x="239209" y="421168"/>
                    </a:lnTo>
                    <a:cubicBezTo>
                      <a:pt x="220286" y="449997"/>
                      <a:pt x="219143" y="451902"/>
                      <a:pt x="185869" y="439456"/>
                    </a:cubicBezTo>
                    <a:close/>
                    <a:moveTo>
                      <a:pt x="91000" y="382687"/>
                    </a:moveTo>
                    <a:cubicBezTo>
                      <a:pt x="90111" y="379131"/>
                      <a:pt x="95572" y="369987"/>
                      <a:pt x="101414" y="360970"/>
                    </a:cubicBezTo>
                    <a:cubicBezTo>
                      <a:pt x="167327" y="255560"/>
                      <a:pt x="227652" y="159929"/>
                      <a:pt x="285818" y="68870"/>
                    </a:cubicBezTo>
                    <a:cubicBezTo>
                      <a:pt x="295978" y="52868"/>
                      <a:pt x="300550" y="45629"/>
                      <a:pt x="308805" y="45629"/>
                    </a:cubicBezTo>
                    <a:cubicBezTo>
                      <a:pt x="318558" y="47306"/>
                      <a:pt x="327855" y="50976"/>
                      <a:pt x="336110" y="56424"/>
                    </a:cubicBezTo>
                    <a:cubicBezTo>
                      <a:pt x="286580" y="122337"/>
                      <a:pt x="242511" y="193076"/>
                      <a:pt x="199966" y="261529"/>
                    </a:cubicBezTo>
                    <a:cubicBezTo>
                      <a:pt x="171772" y="306741"/>
                      <a:pt x="142689" y="353477"/>
                      <a:pt x="112336" y="398308"/>
                    </a:cubicBezTo>
                    <a:cubicBezTo>
                      <a:pt x="99255" y="391069"/>
                      <a:pt x="91254" y="386243"/>
                      <a:pt x="90365" y="382687"/>
                    </a:cubicBezTo>
                    <a:close/>
                    <a:moveTo>
                      <a:pt x="380941" y="83348"/>
                    </a:moveTo>
                    <a:cubicBezTo>
                      <a:pt x="316679" y="172248"/>
                      <a:pt x="252925" y="271435"/>
                      <a:pt x="174312" y="404531"/>
                    </a:cubicBezTo>
                    <a:cubicBezTo>
                      <a:pt x="167327" y="416469"/>
                      <a:pt x="161612" y="425867"/>
                      <a:pt x="157421" y="426883"/>
                    </a:cubicBezTo>
                    <a:cubicBezTo>
                      <a:pt x="153230" y="427899"/>
                      <a:pt x="144721" y="422946"/>
                      <a:pt x="132021" y="415072"/>
                    </a:cubicBezTo>
                    <a:cubicBezTo>
                      <a:pt x="159961" y="373670"/>
                      <a:pt x="186631" y="331125"/>
                      <a:pt x="212412" y="289977"/>
                    </a:cubicBezTo>
                    <a:cubicBezTo>
                      <a:pt x="255719" y="220889"/>
                      <a:pt x="300550" y="149388"/>
                      <a:pt x="351223" y="83856"/>
                    </a:cubicBezTo>
                    <a:cubicBezTo>
                      <a:pt x="357319" y="76109"/>
                      <a:pt x="361637" y="70394"/>
                      <a:pt x="363923" y="70267"/>
                    </a:cubicBezTo>
                    <a:cubicBezTo>
                      <a:pt x="370489" y="72083"/>
                      <a:pt x="376597" y="75297"/>
                      <a:pt x="381830" y="79665"/>
                    </a:cubicBezTo>
                    <a:cubicBezTo>
                      <a:pt x="381715" y="80935"/>
                      <a:pt x="381423" y="82167"/>
                      <a:pt x="380941" y="83348"/>
                    </a:cubicBezTo>
                    <a:close/>
                    <a:moveTo>
                      <a:pt x="449775" y="210348"/>
                    </a:moveTo>
                    <a:cubicBezTo>
                      <a:pt x="439234" y="228001"/>
                      <a:pt x="428439" y="245654"/>
                      <a:pt x="417644" y="263307"/>
                    </a:cubicBezTo>
                    <a:cubicBezTo>
                      <a:pt x="389831" y="309154"/>
                      <a:pt x="360875" y="356525"/>
                      <a:pt x="335348" y="404785"/>
                    </a:cubicBezTo>
                    <a:cubicBezTo>
                      <a:pt x="323676" y="431366"/>
                      <a:pt x="297692" y="448791"/>
                      <a:pt x="268673" y="449489"/>
                    </a:cubicBezTo>
                    <a:lnTo>
                      <a:pt x="263339" y="450124"/>
                    </a:lnTo>
                    <a:cubicBezTo>
                      <a:pt x="259196" y="451369"/>
                      <a:pt x="254780" y="451369"/>
                      <a:pt x="250639" y="450124"/>
                    </a:cubicBezTo>
                    <a:lnTo>
                      <a:pt x="444441" y="150404"/>
                    </a:lnTo>
                    <a:cubicBezTo>
                      <a:pt x="461116" y="165962"/>
                      <a:pt x="463415" y="191565"/>
                      <a:pt x="449775" y="209840"/>
                    </a:cubicBezTo>
                    <a:close/>
                  </a:path>
                </a:pathLst>
              </a:custGeom>
              <a:solidFill>
                <a:srgbClr val="000000"/>
              </a:solidFill>
              <a:ln w="12697" cap="flat">
                <a:noFill/>
                <a:prstDash val="solid"/>
                <a:miter/>
              </a:ln>
            </p:spPr>
            <p:txBody>
              <a:bodyPr rtlCol="0" anchor="ctr"/>
              <a:lstStyle/>
              <a:p>
                <a:endParaRPr lang="nl-NL"/>
              </a:p>
            </p:txBody>
          </p:sp>
        </p:grpSp>
        <p:grpSp>
          <p:nvGrpSpPr>
            <p:cNvPr id="469" name="Groep 468">
              <a:extLst>
                <a:ext uri="{FF2B5EF4-FFF2-40B4-BE49-F238E27FC236}">
                  <a16:creationId xmlns:a16="http://schemas.microsoft.com/office/drawing/2014/main" id="{4B7F5354-51A8-4521-BE62-CA79C214AD63}"/>
                </a:ext>
              </a:extLst>
            </p:cNvPr>
            <p:cNvGrpSpPr/>
            <p:nvPr/>
          </p:nvGrpSpPr>
          <p:grpSpPr>
            <a:xfrm>
              <a:off x="1571975" y="4240656"/>
              <a:ext cx="443498" cy="521868"/>
              <a:chOff x="1571975" y="4240656"/>
              <a:chExt cx="443498" cy="521868"/>
            </a:xfrm>
          </p:grpSpPr>
          <p:sp>
            <p:nvSpPr>
              <p:cNvPr id="460" name="Vrije vorm: vorm 459">
                <a:extLst>
                  <a:ext uri="{FF2B5EF4-FFF2-40B4-BE49-F238E27FC236}">
                    <a16:creationId xmlns:a16="http://schemas.microsoft.com/office/drawing/2014/main" id="{A6D47458-A5D7-4D92-B4BE-21BC7B677F57}"/>
                  </a:ext>
                </a:extLst>
              </p:cNvPr>
              <p:cNvSpPr/>
              <p:nvPr/>
            </p:nvSpPr>
            <p:spPr>
              <a:xfrm>
                <a:off x="1687504" y="4691899"/>
                <a:ext cx="244950" cy="70625"/>
              </a:xfrm>
              <a:custGeom>
                <a:avLst/>
                <a:gdLst>
                  <a:gd name="connsiteX0" fmla="*/ 228999 w 244950"/>
                  <a:gd name="connsiteY0" fmla="*/ 31611 h 70625"/>
                  <a:gd name="connsiteX1" fmla="*/ 21735 w 244950"/>
                  <a:gd name="connsiteY1" fmla="*/ 623 h 70625"/>
                  <a:gd name="connsiteX2" fmla="*/ 15512 w 244950"/>
                  <a:gd name="connsiteY2" fmla="*/ 39358 h 70625"/>
                  <a:gd name="connsiteX3" fmla="*/ 222776 w 244950"/>
                  <a:gd name="connsiteY3" fmla="*/ 70600 h 70625"/>
                  <a:gd name="connsiteX4" fmla="*/ 228999 w 244950"/>
                  <a:gd name="connsiteY4" fmla="*/ 31611 h 70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50" h="70625">
                    <a:moveTo>
                      <a:pt x="228999" y="31611"/>
                    </a:moveTo>
                    <a:cubicBezTo>
                      <a:pt x="159111" y="27585"/>
                      <a:pt x="89744" y="17222"/>
                      <a:pt x="21735" y="623"/>
                    </a:cubicBezTo>
                    <a:cubicBezTo>
                      <a:pt x="-2776" y="-5346"/>
                      <a:pt x="-8872" y="33389"/>
                      <a:pt x="15512" y="39358"/>
                    </a:cubicBezTo>
                    <a:cubicBezTo>
                      <a:pt x="83508" y="56046"/>
                      <a:pt x="152888" y="66498"/>
                      <a:pt x="222776" y="70600"/>
                    </a:cubicBezTo>
                    <a:cubicBezTo>
                      <a:pt x="247668" y="71743"/>
                      <a:pt x="254145" y="33135"/>
                      <a:pt x="228999" y="31611"/>
                    </a:cubicBezTo>
                    <a:close/>
                  </a:path>
                </a:pathLst>
              </a:custGeom>
              <a:solidFill>
                <a:srgbClr val="000000"/>
              </a:solidFill>
              <a:ln w="12697" cap="flat">
                <a:noFill/>
                <a:prstDash val="solid"/>
                <a:miter/>
              </a:ln>
            </p:spPr>
            <p:txBody>
              <a:bodyPr rtlCol="0" anchor="ctr"/>
              <a:lstStyle/>
              <a:p>
                <a:endParaRPr lang="nl-NL"/>
              </a:p>
            </p:txBody>
          </p:sp>
          <p:sp>
            <p:nvSpPr>
              <p:cNvPr id="461" name="Vrije vorm: vorm 460">
                <a:extLst>
                  <a:ext uri="{FF2B5EF4-FFF2-40B4-BE49-F238E27FC236}">
                    <a16:creationId xmlns:a16="http://schemas.microsoft.com/office/drawing/2014/main" id="{B8AE8CDA-9FE5-4B8F-A193-6BC8DDD84582}"/>
                  </a:ext>
                </a:extLst>
              </p:cNvPr>
              <p:cNvSpPr/>
              <p:nvPr/>
            </p:nvSpPr>
            <p:spPr>
              <a:xfrm>
                <a:off x="1571975" y="4240656"/>
                <a:ext cx="204711" cy="209008"/>
              </a:xfrm>
              <a:custGeom>
                <a:avLst/>
                <a:gdLst>
                  <a:gd name="connsiteX0" fmla="*/ 30077 w 204711"/>
                  <a:gd name="connsiteY0" fmla="*/ 204343 h 209008"/>
                  <a:gd name="connsiteX1" fmla="*/ 200003 w 204711"/>
                  <a:gd name="connsiteY1" fmla="*/ 32004 h 209008"/>
                  <a:gd name="connsiteX2" fmla="*/ 169777 w 204711"/>
                  <a:gd name="connsiteY2" fmla="*/ 6604 h 209008"/>
                  <a:gd name="connsiteX3" fmla="*/ 7090 w 204711"/>
                  <a:gd name="connsiteY3" fmla="*/ 171704 h 209008"/>
                  <a:gd name="connsiteX4" fmla="*/ 30077 w 204711"/>
                  <a:gd name="connsiteY4" fmla="*/ 204343 h 209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1" h="209008">
                    <a:moveTo>
                      <a:pt x="30077" y="204343"/>
                    </a:moveTo>
                    <a:cubicBezTo>
                      <a:pt x="90897" y="151168"/>
                      <a:pt x="147691" y="93561"/>
                      <a:pt x="200003" y="32004"/>
                    </a:cubicBezTo>
                    <a:cubicBezTo>
                      <a:pt x="216386" y="12827"/>
                      <a:pt x="186033" y="-12065"/>
                      <a:pt x="169777" y="6604"/>
                    </a:cubicBezTo>
                    <a:cubicBezTo>
                      <a:pt x="119637" y="65519"/>
                      <a:pt x="65268" y="120701"/>
                      <a:pt x="7090" y="171704"/>
                    </a:cubicBezTo>
                    <a:cubicBezTo>
                      <a:pt x="-11833" y="189103"/>
                      <a:pt x="11027" y="220980"/>
                      <a:pt x="30077" y="204343"/>
                    </a:cubicBezTo>
                    <a:close/>
                  </a:path>
                </a:pathLst>
              </a:custGeom>
              <a:solidFill>
                <a:srgbClr val="000000"/>
              </a:solidFill>
              <a:ln w="12697" cap="flat">
                <a:noFill/>
                <a:prstDash val="solid"/>
                <a:miter/>
              </a:ln>
            </p:spPr>
            <p:txBody>
              <a:bodyPr rtlCol="0" anchor="ctr"/>
              <a:lstStyle/>
              <a:p>
                <a:endParaRPr lang="nl-NL"/>
              </a:p>
            </p:txBody>
          </p:sp>
          <p:sp>
            <p:nvSpPr>
              <p:cNvPr id="462" name="Vrije vorm: vorm 461">
                <a:extLst>
                  <a:ext uri="{FF2B5EF4-FFF2-40B4-BE49-F238E27FC236}">
                    <a16:creationId xmlns:a16="http://schemas.microsoft.com/office/drawing/2014/main" id="{3A45F238-4F81-4DE6-A02F-DAFADA06850D}"/>
                  </a:ext>
                </a:extLst>
              </p:cNvPr>
              <p:cNvSpPr/>
              <p:nvPr/>
            </p:nvSpPr>
            <p:spPr>
              <a:xfrm>
                <a:off x="1664907" y="4379326"/>
                <a:ext cx="350566" cy="186523"/>
              </a:xfrm>
              <a:custGeom>
                <a:avLst/>
                <a:gdLst>
                  <a:gd name="connsiteX0" fmla="*/ 325384 w 350566"/>
                  <a:gd name="connsiteY0" fmla="*/ 2174 h 186523"/>
                  <a:gd name="connsiteX1" fmla="*/ 12456 w 350566"/>
                  <a:gd name="connsiteY1" fmla="*/ 148732 h 186523"/>
                  <a:gd name="connsiteX2" fmla="*/ 1343 w 350566"/>
                  <a:gd name="connsiteY2" fmla="*/ 174068 h 186523"/>
                  <a:gd name="connsiteX3" fmla="*/ 26680 w 350566"/>
                  <a:gd name="connsiteY3" fmla="*/ 185181 h 186523"/>
                  <a:gd name="connsiteX4" fmla="*/ 339481 w 350566"/>
                  <a:gd name="connsiteY4" fmla="*/ 38623 h 186523"/>
                  <a:gd name="connsiteX5" fmla="*/ 325384 w 350566"/>
                  <a:gd name="connsiteY5" fmla="*/ 2174 h 18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66" h="186523">
                    <a:moveTo>
                      <a:pt x="325384" y="2174"/>
                    </a:moveTo>
                    <a:cubicBezTo>
                      <a:pt x="223834" y="56721"/>
                      <a:pt x="119377" y="105654"/>
                      <a:pt x="12456" y="148732"/>
                    </a:cubicBezTo>
                    <a:cubicBezTo>
                      <a:pt x="2385" y="152656"/>
                      <a:pt x="-2581" y="163997"/>
                      <a:pt x="1343" y="174068"/>
                    </a:cubicBezTo>
                    <a:cubicBezTo>
                      <a:pt x="5267" y="184140"/>
                      <a:pt x="16608" y="189105"/>
                      <a:pt x="26680" y="185181"/>
                    </a:cubicBezTo>
                    <a:cubicBezTo>
                      <a:pt x="133588" y="142179"/>
                      <a:pt x="238020" y="93258"/>
                      <a:pt x="339481" y="38623"/>
                    </a:cubicBezTo>
                    <a:cubicBezTo>
                      <a:pt x="361452" y="27574"/>
                      <a:pt x="347609" y="-9256"/>
                      <a:pt x="325384" y="2174"/>
                    </a:cubicBezTo>
                    <a:close/>
                  </a:path>
                </a:pathLst>
              </a:custGeom>
              <a:solidFill>
                <a:srgbClr val="000000"/>
              </a:solidFill>
              <a:ln w="12697" cap="flat">
                <a:noFill/>
                <a:prstDash val="solid"/>
                <a:miter/>
              </a:ln>
            </p:spPr>
            <p:txBody>
              <a:bodyPr rtlCol="0" anchor="ctr"/>
              <a:lstStyle/>
              <a:p>
                <a:endParaRPr lang="nl-NL"/>
              </a:p>
            </p:txBody>
          </p:sp>
        </p:grpSp>
      </p:grpSp>
      <p:sp>
        <p:nvSpPr>
          <p:cNvPr id="463" name="Vrije vorm: vorm 462">
            <a:extLst>
              <a:ext uri="{FF2B5EF4-FFF2-40B4-BE49-F238E27FC236}">
                <a16:creationId xmlns:a16="http://schemas.microsoft.com/office/drawing/2014/main" id="{3D2F449C-5E47-4488-857D-CAC8007C6C94}"/>
              </a:ext>
            </a:extLst>
          </p:cNvPr>
          <p:cNvSpPr/>
          <p:nvPr/>
        </p:nvSpPr>
        <p:spPr>
          <a:xfrm rot="18770959">
            <a:off x="7971070" y="5461099"/>
            <a:ext cx="1199407" cy="531584"/>
          </a:xfrm>
          <a:custGeom>
            <a:avLst/>
            <a:gdLst>
              <a:gd name="connsiteX0" fmla="*/ 1505320 w 1526683"/>
              <a:gd name="connsiteY0" fmla="*/ 619426 h 771444"/>
              <a:gd name="connsiteX1" fmla="*/ 1491350 w 1526683"/>
              <a:gd name="connsiteY1" fmla="*/ 602662 h 771444"/>
              <a:gd name="connsiteX2" fmla="*/ 1484873 w 1526683"/>
              <a:gd name="connsiteY2" fmla="*/ 595042 h 771444"/>
              <a:gd name="connsiteX3" fmla="*/ 1484873 w 1526683"/>
              <a:gd name="connsiteY3" fmla="*/ 595042 h 771444"/>
              <a:gd name="connsiteX4" fmla="*/ 1286880 w 1526683"/>
              <a:gd name="connsiteY4" fmla="*/ 410765 h 771444"/>
              <a:gd name="connsiteX5" fmla="*/ 1223380 w 1526683"/>
              <a:gd name="connsiteY5" fmla="*/ 372665 h 771444"/>
              <a:gd name="connsiteX6" fmla="*/ 1039992 w 1526683"/>
              <a:gd name="connsiteY6" fmla="*/ 301037 h 771444"/>
              <a:gd name="connsiteX7" fmla="*/ 925692 w 1526683"/>
              <a:gd name="connsiteY7" fmla="*/ 257984 h 771444"/>
              <a:gd name="connsiteX8" fmla="*/ 214492 w 1526683"/>
              <a:gd name="connsiteY8" fmla="*/ 6397 h 771444"/>
              <a:gd name="connsiteX9" fmla="*/ 115940 w 1526683"/>
              <a:gd name="connsiteY9" fmla="*/ 25955 h 771444"/>
              <a:gd name="connsiteX10" fmla="*/ 243 w 1526683"/>
              <a:gd name="connsiteY10" fmla="*/ 254555 h 771444"/>
              <a:gd name="connsiteX11" fmla="*/ 9768 w 1526683"/>
              <a:gd name="connsiteY11" fmla="*/ 332279 h 771444"/>
              <a:gd name="connsiteX12" fmla="*/ 83809 w 1526683"/>
              <a:gd name="connsiteY12" fmla="*/ 410638 h 771444"/>
              <a:gd name="connsiteX13" fmla="*/ 134609 w 1526683"/>
              <a:gd name="connsiteY13" fmla="*/ 427529 h 771444"/>
              <a:gd name="connsiteX14" fmla="*/ 207507 w 1526683"/>
              <a:gd name="connsiteY14" fmla="*/ 451659 h 771444"/>
              <a:gd name="connsiteX15" fmla="*/ 769736 w 1526683"/>
              <a:gd name="connsiteY15" fmla="*/ 648001 h 771444"/>
              <a:gd name="connsiteX16" fmla="*/ 1007988 w 1526683"/>
              <a:gd name="connsiteY16" fmla="*/ 731059 h 771444"/>
              <a:gd name="connsiteX17" fmla="*/ 1108191 w 1526683"/>
              <a:gd name="connsiteY17" fmla="*/ 764079 h 771444"/>
              <a:gd name="connsiteX18" fmla="*/ 1147053 w 1526683"/>
              <a:gd name="connsiteY18" fmla="*/ 771445 h 771444"/>
              <a:gd name="connsiteX19" fmla="*/ 1161912 w 1526683"/>
              <a:gd name="connsiteY19" fmla="*/ 770302 h 771444"/>
              <a:gd name="connsiteX20" fmla="*/ 1299580 w 1526683"/>
              <a:gd name="connsiteY20" fmla="*/ 748204 h 771444"/>
              <a:gd name="connsiteX21" fmla="*/ 1413880 w 1526683"/>
              <a:gd name="connsiteY21" fmla="*/ 729789 h 771444"/>
              <a:gd name="connsiteX22" fmla="*/ 1475983 w 1526683"/>
              <a:gd name="connsiteY22" fmla="*/ 715184 h 771444"/>
              <a:gd name="connsiteX23" fmla="*/ 1525132 w 1526683"/>
              <a:gd name="connsiteY23" fmla="*/ 677084 h 771444"/>
              <a:gd name="connsiteX24" fmla="*/ 1505320 w 1526683"/>
              <a:gd name="connsiteY24" fmla="*/ 619426 h 771444"/>
              <a:gd name="connsiteX25" fmla="*/ 1497827 w 1526683"/>
              <a:gd name="connsiteY25" fmla="*/ 667686 h 771444"/>
              <a:gd name="connsiteX26" fmla="*/ 1480936 w 1526683"/>
              <a:gd name="connsiteY26" fmla="*/ 680386 h 771444"/>
              <a:gd name="connsiteX27" fmla="*/ 1383527 w 1526683"/>
              <a:gd name="connsiteY27" fmla="*/ 701849 h 771444"/>
              <a:gd name="connsiteX28" fmla="*/ 1427215 w 1526683"/>
              <a:gd name="connsiteY28" fmla="*/ 576500 h 771444"/>
              <a:gd name="connsiteX29" fmla="*/ 1490715 w 1526683"/>
              <a:gd name="connsiteY29" fmla="*/ 647493 h 771444"/>
              <a:gd name="connsiteX30" fmla="*/ 1497446 w 1526683"/>
              <a:gd name="connsiteY30" fmla="*/ 667686 h 771444"/>
              <a:gd name="connsiteX31" fmla="*/ 1103111 w 1526683"/>
              <a:gd name="connsiteY31" fmla="*/ 731186 h 771444"/>
              <a:gd name="connsiteX32" fmla="*/ 1012941 w 1526683"/>
              <a:gd name="connsiteY32" fmla="*/ 700706 h 771444"/>
              <a:gd name="connsiteX33" fmla="*/ 724778 w 1526683"/>
              <a:gd name="connsiteY33" fmla="*/ 598344 h 771444"/>
              <a:gd name="connsiteX34" fmla="*/ 374766 w 1526683"/>
              <a:gd name="connsiteY34" fmla="*/ 472741 h 771444"/>
              <a:gd name="connsiteX35" fmla="*/ 351398 w 1526683"/>
              <a:gd name="connsiteY35" fmla="*/ 441372 h 771444"/>
              <a:gd name="connsiteX36" fmla="*/ 351398 w 1526683"/>
              <a:gd name="connsiteY36" fmla="*/ 437435 h 771444"/>
              <a:gd name="connsiteX37" fmla="*/ 355208 w 1526683"/>
              <a:gd name="connsiteY37" fmla="*/ 390064 h 771444"/>
              <a:gd name="connsiteX38" fmla="*/ 1104508 w 1526683"/>
              <a:gd name="connsiteY38" fmla="*/ 643175 h 771444"/>
              <a:gd name="connsiteX39" fmla="*/ 1102730 w 1526683"/>
              <a:gd name="connsiteY39" fmla="*/ 731313 h 771444"/>
              <a:gd name="connsiteX40" fmla="*/ 1352031 w 1526683"/>
              <a:gd name="connsiteY40" fmla="*/ 708326 h 771444"/>
              <a:gd name="connsiteX41" fmla="*/ 1138798 w 1526683"/>
              <a:gd name="connsiteY41" fmla="*/ 742235 h 771444"/>
              <a:gd name="connsiteX42" fmla="*/ 1132956 w 1526683"/>
              <a:gd name="connsiteY42" fmla="*/ 673147 h 771444"/>
              <a:gd name="connsiteX43" fmla="*/ 1232143 w 1526683"/>
              <a:gd name="connsiteY43" fmla="*/ 430450 h 771444"/>
              <a:gd name="connsiteX44" fmla="*/ 1246621 w 1526683"/>
              <a:gd name="connsiteY44" fmla="*/ 417750 h 771444"/>
              <a:gd name="connsiteX45" fmla="*/ 1261353 w 1526683"/>
              <a:gd name="connsiteY45" fmla="*/ 426767 h 771444"/>
              <a:gd name="connsiteX46" fmla="*/ 1392163 w 1526683"/>
              <a:gd name="connsiteY46" fmla="*/ 542083 h 771444"/>
              <a:gd name="connsiteX47" fmla="*/ 1392163 w 1526683"/>
              <a:gd name="connsiteY47" fmla="*/ 569896 h 771444"/>
              <a:gd name="connsiteX48" fmla="*/ 1358635 w 1526683"/>
              <a:gd name="connsiteY48" fmla="*/ 628697 h 771444"/>
              <a:gd name="connsiteX49" fmla="*/ 1351650 w 1526683"/>
              <a:gd name="connsiteY49" fmla="*/ 708453 h 771444"/>
              <a:gd name="connsiteX50" fmla="*/ 1166103 w 1526683"/>
              <a:gd name="connsiteY50" fmla="*/ 472360 h 771444"/>
              <a:gd name="connsiteX51" fmla="*/ 1142100 w 1526683"/>
              <a:gd name="connsiteY51" fmla="*/ 480742 h 771444"/>
              <a:gd name="connsiteX52" fmla="*/ 883274 w 1526683"/>
              <a:gd name="connsiteY52" fmla="*/ 385111 h 771444"/>
              <a:gd name="connsiteX53" fmla="*/ 807074 w 1526683"/>
              <a:gd name="connsiteY53" fmla="*/ 357171 h 771444"/>
              <a:gd name="connsiteX54" fmla="*/ 541263 w 1526683"/>
              <a:gd name="connsiteY54" fmla="*/ 271827 h 771444"/>
              <a:gd name="connsiteX55" fmla="*/ 412866 w 1526683"/>
              <a:gd name="connsiteY55" fmla="*/ 232838 h 771444"/>
              <a:gd name="connsiteX56" fmla="*/ 399150 w 1526683"/>
              <a:gd name="connsiteY56" fmla="*/ 228647 h 771444"/>
              <a:gd name="connsiteX57" fmla="*/ 396102 w 1526683"/>
              <a:gd name="connsiteY57" fmla="*/ 227631 h 771444"/>
              <a:gd name="connsiteX58" fmla="*/ 462269 w 1526683"/>
              <a:gd name="connsiteY58" fmla="*/ 129460 h 771444"/>
              <a:gd name="connsiteX59" fmla="*/ 487669 w 1526683"/>
              <a:gd name="connsiteY59" fmla="*/ 127428 h 771444"/>
              <a:gd name="connsiteX60" fmla="*/ 531992 w 1526683"/>
              <a:gd name="connsiteY60" fmla="*/ 143049 h 771444"/>
              <a:gd name="connsiteX61" fmla="*/ 637148 w 1526683"/>
              <a:gd name="connsiteY61" fmla="*/ 180514 h 771444"/>
              <a:gd name="connsiteX62" fmla="*/ 1180073 w 1526683"/>
              <a:gd name="connsiteY62" fmla="*/ 386889 h 771444"/>
              <a:gd name="connsiteX63" fmla="*/ 1209156 w 1526683"/>
              <a:gd name="connsiteY63" fmla="*/ 399589 h 771444"/>
              <a:gd name="connsiteX64" fmla="*/ 1219316 w 1526683"/>
              <a:gd name="connsiteY64" fmla="*/ 403780 h 771444"/>
              <a:gd name="connsiteX65" fmla="*/ 1165722 w 1526683"/>
              <a:gd name="connsiteY65" fmla="*/ 472487 h 771444"/>
              <a:gd name="connsiteX66" fmla="*/ 456554 w 1526683"/>
              <a:gd name="connsiteY66" fmla="*/ 393874 h 771444"/>
              <a:gd name="connsiteX67" fmla="*/ 370321 w 1526683"/>
              <a:gd name="connsiteY67" fmla="*/ 364537 h 771444"/>
              <a:gd name="connsiteX68" fmla="*/ 360288 w 1526683"/>
              <a:gd name="connsiteY68" fmla="*/ 347773 h 771444"/>
              <a:gd name="connsiteX69" fmla="*/ 367527 w 1526683"/>
              <a:gd name="connsiteY69" fmla="*/ 317674 h 771444"/>
              <a:gd name="connsiteX70" fmla="*/ 378830 w 1526683"/>
              <a:gd name="connsiteY70" fmla="*/ 273097 h 771444"/>
              <a:gd name="connsiteX71" fmla="*/ 385561 w 1526683"/>
              <a:gd name="connsiteY71" fmla="*/ 256968 h 771444"/>
              <a:gd name="connsiteX72" fmla="*/ 387720 w 1526683"/>
              <a:gd name="connsiteY72" fmla="*/ 256968 h 771444"/>
              <a:gd name="connsiteX73" fmla="*/ 404357 w 1526683"/>
              <a:gd name="connsiteY73" fmla="*/ 261032 h 771444"/>
              <a:gd name="connsiteX74" fmla="*/ 551042 w 1526683"/>
              <a:gd name="connsiteY74" fmla="*/ 305863 h 771444"/>
              <a:gd name="connsiteX75" fmla="*/ 825235 w 1526683"/>
              <a:gd name="connsiteY75" fmla="*/ 392985 h 771444"/>
              <a:gd name="connsiteX76" fmla="*/ 948806 w 1526683"/>
              <a:gd name="connsiteY76" fmla="*/ 439467 h 771444"/>
              <a:gd name="connsiteX77" fmla="*/ 1137020 w 1526683"/>
              <a:gd name="connsiteY77" fmla="*/ 507158 h 771444"/>
              <a:gd name="connsiteX78" fmla="*/ 1142354 w 1526683"/>
              <a:gd name="connsiteY78" fmla="*/ 510079 h 771444"/>
              <a:gd name="connsiteX79" fmla="*/ 1144005 w 1526683"/>
              <a:gd name="connsiteY79" fmla="*/ 510968 h 771444"/>
              <a:gd name="connsiteX80" fmla="*/ 1108826 w 1526683"/>
              <a:gd name="connsiteY80" fmla="*/ 614600 h 771444"/>
              <a:gd name="connsiteX81" fmla="*/ 989192 w 1526683"/>
              <a:gd name="connsiteY81" fmla="*/ 573579 h 771444"/>
              <a:gd name="connsiteX82" fmla="*/ 897117 w 1526683"/>
              <a:gd name="connsiteY82" fmla="*/ 543353 h 771444"/>
              <a:gd name="connsiteX83" fmla="*/ 595238 w 1526683"/>
              <a:gd name="connsiteY83" fmla="*/ 440102 h 771444"/>
              <a:gd name="connsiteX84" fmla="*/ 456173 w 1526683"/>
              <a:gd name="connsiteY84" fmla="*/ 394001 h 771444"/>
              <a:gd name="connsiteX85" fmla="*/ 437504 w 1526683"/>
              <a:gd name="connsiteY85" fmla="*/ 111172 h 771444"/>
              <a:gd name="connsiteX86" fmla="*/ 320156 w 1526683"/>
              <a:gd name="connsiteY86" fmla="*/ 454072 h 771444"/>
              <a:gd name="connsiteX87" fmla="*/ 297169 w 1526683"/>
              <a:gd name="connsiteY87" fmla="*/ 448103 h 771444"/>
              <a:gd name="connsiteX88" fmla="*/ 269102 w 1526683"/>
              <a:gd name="connsiteY88" fmla="*/ 405558 h 771444"/>
              <a:gd name="connsiteX89" fmla="*/ 270372 w 1526683"/>
              <a:gd name="connsiteY89" fmla="*/ 383587 h 771444"/>
              <a:gd name="connsiteX90" fmla="*/ 373242 w 1526683"/>
              <a:gd name="connsiteY90" fmla="*/ 109902 h 771444"/>
              <a:gd name="connsiteX91" fmla="*/ 393054 w 1526683"/>
              <a:gd name="connsiteY91" fmla="*/ 97202 h 771444"/>
              <a:gd name="connsiteX92" fmla="*/ 405754 w 1526683"/>
              <a:gd name="connsiteY92" fmla="*/ 100377 h 771444"/>
              <a:gd name="connsiteX93" fmla="*/ 431154 w 1526683"/>
              <a:gd name="connsiteY93" fmla="*/ 109267 h 771444"/>
              <a:gd name="connsiteX94" fmla="*/ 239511 w 1526683"/>
              <a:gd name="connsiteY94" fmla="*/ 429942 h 771444"/>
              <a:gd name="connsiteX95" fmla="*/ 197601 w 1526683"/>
              <a:gd name="connsiteY95" fmla="*/ 417242 h 771444"/>
              <a:gd name="connsiteX96" fmla="*/ 71744 w 1526683"/>
              <a:gd name="connsiteY96" fmla="*/ 376856 h 771444"/>
              <a:gd name="connsiteX97" fmla="*/ 44185 w 1526683"/>
              <a:gd name="connsiteY97" fmla="*/ 342693 h 771444"/>
              <a:gd name="connsiteX98" fmla="*/ 29961 w 1526683"/>
              <a:gd name="connsiteY98" fmla="*/ 259254 h 771444"/>
              <a:gd name="connsiteX99" fmla="*/ 134101 w 1526683"/>
              <a:gd name="connsiteY99" fmla="*/ 48434 h 771444"/>
              <a:gd name="connsiteX100" fmla="*/ 178297 w 1526683"/>
              <a:gd name="connsiteY100" fmla="*/ 28749 h 771444"/>
              <a:gd name="connsiteX101" fmla="*/ 205602 w 1526683"/>
              <a:gd name="connsiteY101" fmla="*/ 34464 h 771444"/>
              <a:gd name="connsiteX102" fmla="*/ 303392 w 1526683"/>
              <a:gd name="connsiteY102" fmla="*/ 67865 h 771444"/>
              <a:gd name="connsiteX103" fmla="*/ 345810 w 1526683"/>
              <a:gd name="connsiteY103" fmla="*/ 81835 h 771444"/>
              <a:gd name="connsiteX104" fmla="*/ 355716 w 1526683"/>
              <a:gd name="connsiteY104" fmla="*/ 86788 h 771444"/>
              <a:gd name="connsiteX105" fmla="*/ 239130 w 1526683"/>
              <a:gd name="connsiteY105" fmla="*/ 430069 h 77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526683" h="771444">
                <a:moveTo>
                  <a:pt x="1505320" y="619426"/>
                </a:moveTo>
                <a:cubicBezTo>
                  <a:pt x="1500875" y="613584"/>
                  <a:pt x="1496049" y="608123"/>
                  <a:pt x="1491350" y="602662"/>
                </a:cubicBezTo>
                <a:lnTo>
                  <a:pt x="1484873" y="595042"/>
                </a:lnTo>
                <a:lnTo>
                  <a:pt x="1484873" y="595042"/>
                </a:lnTo>
                <a:cubicBezTo>
                  <a:pt x="1423214" y="529103"/>
                  <a:pt x="1357060" y="467534"/>
                  <a:pt x="1286880" y="410765"/>
                </a:cubicBezTo>
                <a:cubicBezTo>
                  <a:pt x="1267551" y="395220"/>
                  <a:pt x="1246189" y="382406"/>
                  <a:pt x="1223380" y="372665"/>
                </a:cubicBezTo>
                <a:cubicBezTo>
                  <a:pt x="1163055" y="346503"/>
                  <a:pt x="1100444" y="323389"/>
                  <a:pt x="1039992" y="301037"/>
                </a:cubicBezTo>
                <a:cubicBezTo>
                  <a:pt x="1001892" y="287194"/>
                  <a:pt x="963792" y="272843"/>
                  <a:pt x="925692" y="257984"/>
                </a:cubicBezTo>
                <a:cubicBezTo>
                  <a:pt x="686805" y="163877"/>
                  <a:pt x="443092" y="81454"/>
                  <a:pt x="214492" y="6397"/>
                </a:cubicBezTo>
                <a:cubicBezTo>
                  <a:pt x="180633" y="-6824"/>
                  <a:pt x="142178" y="809"/>
                  <a:pt x="115940" y="25955"/>
                </a:cubicBezTo>
                <a:cubicBezTo>
                  <a:pt x="48681" y="83867"/>
                  <a:pt x="7076" y="166061"/>
                  <a:pt x="243" y="254555"/>
                </a:cubicBezTo>
                <a:cubicBezTo>
                  <a:pt x="-951" y="280818"/>
                  <a:pt x="2262" y="307082"/>
                  <a:pt x="9768" y="332279"/>
                </a:cubicBezTo>
                <a:cubicBezTo>
                  <a:pt x="17884" y="370176"/>
                  <a:pt x="46433" y="400402"/>
                  <a:pt x="83809" y="410638"/>
                </a:cubicBezTo>
                <a:cubicBezTo>
                  <a:pt x="100700" y="416099"/>
                  <a:pt x="117337" y="421814"/>
                  <a:pt x="134609" y="427529"/>
                </a:cubicBezTo>
                <a:cubicBezTo>
                  <a:pt x="158358" y="435784"/>
                  <a:pt x="182996" y="444166"/>
                  <a:pt x="207507" y="451659"/>
                </a:cubicBezTo>
                <a:cubicBezTo>
                  <a:pt x="391276" y="507158"/>
                  <a:pt x="580379" y="573198"/>
                  <a:pt x="769736" y="648001"/>
                </a:cubicBezTo>
                <a:cubicBezTo>
                  <a:pt x="848095" y="678862"/>
                  <a:pt x="929375" y="705405"/>
                  <a:pt x="1007988" y="731059"/>
                </a:cubicBezTo>
                <a:cubicBezTo>
                  <a:pt x="1041389" y="741981"/>
                  <a:pt x="1074790" y="752903"/>
                  <a:pt x="1108191" y="764079"/>
                </a:cubicBezTo>
                <a:cubicBezTo>
                  <a:pt x="1120637" y="768689"/>
                  <a:pt x="1133781" y="771178"/>
                  <a:pt x="1147053" y="771445"/>
                </a:cubicBezTo>
                <a:cubicBezTo>
                  <a:pt x="1152031" y="771432"/>
                  <a:pt x="1156997" y="771051"/>
                  <a:pt x="1161912" y="770302"/>
                </a:cubicBezTo>
                <a:cubicBezTo>
                  <a:pt x="1207759" y="762555"/>
                  <a:pt x="1253733" y="755316"/>
                  <a:pt x="1299580" y="748204"/>
                </a:cubicBezTo>
                <a:cubicBezTo>
                  <a:pt x="1337680" y="742108"/>
                  <a:pt x="1375780" y="736139"/>
                  <a:pt x="1413880" y="729789"/>
                </a:cubicBezTo>
                <a:cubicBezTo>
                  <a:pt x="1434924" y="726512"/>
                  <a:pt x="1455688" y="721635"/>
                  <a:pt x="1475983" y="715184"/>
                </a:cubicBezTo>
                <a:cubicBezTo>
                  <a:pt x="1504050" y="706167"/>
                  <a:pt x="1520179" y="693848"/>
                  <a:pt x="1525132" y="677084"/>
                </a:cubicBezTo>
                <a:cubicBezTo>
                  <a:pt x="1530085" y="660320"/>
                  <a:pt x="1523100" y="642413"/>
                  <a:pt x="1505320" y="619426"/>
                </a:cubicBezTo>
                <a:close/>
                <a:moveTo>
                  <a:pt x="1497827" y="667686"/>
                </a:moveTo>
                <a:cubicBezTo>
                  <a:pt x="1496430" y="672385"/>
                  <a:pt x="1490969" y="676576"/>
                  <a:pt x="1480936" y="680386"/>
                </a:cubicBezTo>
                <a:cubicBezTo>
                  <a:pt x="1449757" y="692489"/>
                  <a:pt x="1416903" y="699715"/>
                  <a:pt x="1383527" y="701849"/>
                </a:cubicBezTo>
                <a:cubicBezTo>
                  <a:pt x="1377939" y="655557"/>
                  <a:pt x="1394068" y="609291"/>
                  <a:pt x="1427215" y="576500"/>
                </a:cubicBezTo>
                <a:cubicBezTo>
                  <a:pt x="1450164" y="598509"/>
                  <a:pt x="1471398" y="622245"/>
                  <a:pt x="1490715" y="647493"/>
                </a:cubicBezTo>
                <a:cubicBezTo>
                  <a:pt x="1496303" y="656510"/>
                  <a:pt x="1498716" y="662987"/>
                  <a:pt x="1497446" y="667686"/>
                </a:cubicBezTo>
                <a:close/>
                <a:moveTo>
                  <a:pt x="1103111" y="731186"/>
                </a:moveTo>
                <a:lnTo>
                  <a:pt x="1012941" y="700706"/>
                </a:lnTo>
                <a:cubicBezTo>
                  <a:pt x="917818" y="668575"/>
                  <a:pt x="819520" y="635555"/>
                  <a:pt x="724778" y="598344"/>
                </a:cubicBezTo>
                <a:cubicBezTo>
                  <a:pt x="589904" y="545258"/>
                  <a:pt x="478779" y="505380"/>
                  <a:pt x="374766" y="472741"/>
                </a:cubicBezTo>
                <a:cubicBezTo>
                  <a:pt x="351017" y="465375"/>
                  <a:pt x="351017" y="465375"/>
                  <a:pt x="351398" y="441372"/>
                </a:cubicBezTo>
                <a:lnTo>
                  <a:pt x="351398" y="437435"/>
                </a:lnTo>
                <a:cubicBezTo>
                  <a:pt x="351144" y="421560"/>
                  <a:pt x="352427" y="405698"/>
                  <a:pt x="355208" y="390064"/>
                </a:cubicBezTo>
                <a:lnTo>
                  <a:pt x="1104508" y="643175"/>
                </a:lnTo>
                <a:cubicBezTo>
                  <a:pt x="1100291" y="672372"/>
                  <a:pt x="1099694" y="701976"/>
                  <a:pt x="1102730" y="731313"/>
                </a:cubicBezTo>
                <a:close/>
                <a:moveTo>
                  <a:pt x="1352031" y="708326"/>
                </a:moveTo>
                <a:lnTo>
                  <a:pt x="1138798" y="742235"/>
                </a:lnTo>
                <a:cubicBezTo>
                  <a:pt x="1132105" y="719858"/>
                  <a:pt x="1130111" y="696337"/>
                  <a:pt x="1132956" y="673147"/>
                </a:cubicBezTo>
                <a:cubicBezTo>
                  <a:pt x="1140792" y="584095"/>
                  <a:pt x="1175361" y="499500"/>
                  <a:pt x="1232143" y="430450"/>
                </a:cubicBezTo>
                <a:cubicBezTo>
                  <a:pt x="1239382" y="421687"/>
                  <a:pt x="1242684" y="417750"/>
                  <a:pt x="1246621" y="417750"/>
                </a:cubicBezTo>
                <a:cubicBezTo>
                  <a:pt x="1250558" y="417750"/>
                  <a:pt x="1253987" y="420925"/>
                  <a:pt x="1261353" y="426767"/>
                </a:cubicBezTo>
                <a:cubicBezTo>
                  <a:pt x="1310629" y="466264"/>
                  <a:pt x="1357111" y="509063"/>
                  <a:pt x="1392163" y="542083"/>
                </a:cubicBezTo>
                <a:cubicBezTo>
                  <a:pt x="1403593" y="553005"/>
                  <a:pt x="1402323" y="558593"/>
                  <a:pt x="1392163" y="569896"/>
                </a:cubicBezTo>
                <a:cubicBezTo>
                  <a:pt x="1377660" y="587409"/>
                  <a:pt x="1366318" y="607297"/>
                  <a:pt x="1358635" y="628697"/>
                </a:cubicBezTo>
                <a:cubicBezTo>
                  <a:pt x="1348577" y="654033"/>
                  <a:pt x="1346151" y="681758"/>
                  <a:pt x="1351650" y="708453"/>
                </a:cubicBezTo>
                <a:close/>
                <a:moveTo>
                  <a:pt x="1166103" y="472360"/>
                </a:moveTo>
                <a:cubicBezTo>
                  <a:pt x="1159626" y="484425"/>
                  <a:pt x="1155562" y="485822"/>
                  <a:pt x="1142100" y="480742"/>
                </a:cubicBezTo>
                <a:cubicBezTo>
                  <a:pt x="1055867" y="448484"/>
                  <a:pt x="968110" y="416226"/>
                  <a:pt x="883274" y="385111"/>
                </a:cubicBezTo>
                <a:lnTo>
                  <a:pt x="807074" y="357171"/>
                </a:lnTo>
                <a:cubicBezTo>
                  <a:pt x="719571" y="325040"/>
                  <a:pt x="629274" y="297989"/>
                  <a:pt x="541263" y="271827"/>
                </a:cubicBezTo>
                <a:cubicBezTo>
                  <a:pt x="499099" y="259127"/>
                  <a:pt x="455538" y="246427"/>
                  <a:pt x="412866" y="232838"/>
                </a:cubicBezTo>
                <a:lnTo>
                  <a:pt x="399150" y="228647"/>
                </a:lnTo>
                <a:lnTo>
                  <a:pt x="396102" y="227631"/>
                </a:lnTo>
                <a:cubicBezTo>
                  <a:pt x="410059" y="190115"/>
                  <a:pt x="432741" y="156473"/>
                  <a:pt x="462269" y="129460"/>
                </a:cubicBezTo>
                <a:cubicBezTo>
                  <a:pt x="470397" y="121586"/>
                  <a:pt x="476747" y="123237"/>
                  <a:pt x="487669" y="127428"/>
                </a:cubicBezTo>
                <a:lnTo>
                  <a:pt x="531992" y="143049"/>
                </a:lnTo>
                <a:cubicBezTo>
                  <a:pt x="567171" y="155749"/>
                  <a:pt x="602223" y="167687"/>
                  <a:pt x="637148" y="180514"/>
                </a:cubicBezTo>
                <a:cubicBezTo>
                  <a:pt x="819774" y="247443"/>
                  <a:pt x="1002400" y="316912"/>
                  <a:pt x="1180073" y="386889"/>
                </a:cubicBezTo>
                <a:cubicBezTo>
                  <a:pt x="1189344" y="390572"/>
                  <a:pt x="1198488" y="394382"/>
                  <a:pt x="1209156" y="399589"/>
                </a:cubicBezTo>
                <a:lnTo>
                  <a:pt x="1219316" y="403780"/>
                </a:lnTo>
                <a:cubicBezTo>
                  <a:pt x="1197916" y="423693"/>
                  <a:pt x="1179819" y="446884"/>
                  <a:pt x="1165722" y="472487"/>
                </a:cubicBezTo>
                <a:close/>
                <a:moveTo>
                  <a:pt x="456554" y="393874"/>
                </a:moveTo>
                <a:cubicBezTo>
                  <a:pt x="428360" y="384095"/>
                  <a:pt x="399150" y="373935"/>
                  <a:pt x="370321" y="364537"/>
                </a:cubicBezTo>
                <a:cubicBezTo>
                  <a:pt x="358891" y="360727"/>
                  <a:pt x="357621" y="357171"/>
                  <a:pt x="360288" y="347773"/>
                </a:cubicBezTo>
                <a:cubicBezTo>
                  <a:pt x="362955" y="338375"/>
                  <a:pt x="365241" y="327707"/>
                  <a:pt x="367527" y="317674"/>
                </a:cubicBezTo>
                <a:cubicBezTo>
                  <a:pt x="371083" y="303069"/>
                  <a:pt x="374639" y="287829"/>
                  <a:pt x="378830" y="273097"/>
                </a:cubicBezTo>
                <a:cubicBezTo>
                  <a:pt x="380989" y="265858"/>
                  <a:pt x="383148" y="258238"/>
                  <a:pt x="385561" y="256968"/>
                </a:cubicBezTo>
                <a:cubicBezTo>
                  <a:pt x="386272" y="256816"/>
                  <a:pt x="387008" y="256816"/>
                  <a:pt x="387720" y="256968"/>
                </a:cubicBezTo>
                <a:cubicBezTo>
                  <a:pt x="393397" y="257692"/>
                  <a:pt x="398985" y="259051"/>
                  <a:pt x="404357" y="261032"/>
                </a:cubicBezTo>
                <a:cubicBezTo>
                  <a:pt x="453125" y="276399"/>
                  <a:pt x="502909" y="291385"/>
                  <a:pt x="551042" y="305863"/>
                </a:cubicBezTo>
                <a:cubicBezTo>
                  <a:pt x="641339" y="333041"/>
                  <a:pt x="734684" y="361108"/>
                  <a:pt x="825235" y="392985"/>
                </a:cubicBezTo>
                <a:cubicBezTo>
                  <a:pt x="866764" y="407590"/>
                  <a:pt x="908420" y="423719"/>
                  <a:pt x="948806" y="439467"/>
                </a:cubicBezTo>
                <a:cubicBezTo>
                  <a:pt x="1010020" y="462835"/>
                  <a:pt x="1073520" y="488235"/>
                  <a:pt x="1137020" y="507158"/>
                </a:cubicBezTo>
                <a:cubicBezTo>
                  <a:pt x="1138912" y="507920"/>
                  <a:pt x="1140703" y="508898"/>
                  <a:pt x="1142354" y="510079"/>
                </a:cubicBezTo>
                <a:lnTo>
                  <a:pt x="1144005" y="510968"/>
                </a:lnTo>
                <a:cubicBezTo>
                  <a:pt x="1128638" y="544166"/>
                  <a:pt x="1116840" y="578900"/>
                  <a:pt x="1108826" y="614600"/>
                </a:cubicBezTo>
                <a:cubicBezTo>
                  <a:pt x="1069075" y="598090"/>
                  <a:pt x="1028435" y="585644"/>
                  <a:pt x="989192" y="573579"/>
                </a:cubicBezTo>
                <a:cubicBezTo>
                  <a:pt x="958712" y="564308"/>
                  <a:pt x="927216" y="554656"/>
                  <a:pt x="897117" y="543353"/>
                </a:cubicBezTo>
                <a:cubicBezTo>
                  <a:pt x="802502" y="507920"/>
                  <a:pt x="700521" y="470836"/>
                  <a:pt x="595238" y="440102"/>
                </a:cubicBezTo>
                <a:cubicBezTo>
                  <a:pt x="548756" y="426386"/>
                  <a:pt x="502020" y="410003"/>
                  <a:pt x="456173" y="394001"/>
                </a:cubicBezTo>
                <a:close/>
                <a:moveTo>
                  <a:pt x="437504" y="111172"/>
                </a:moveTo>
                <a:cubicBezTo>
                  <a:pt x="348604" y="204136"/>
                  <a:pt x="326252" y="315896"/>
                  <a:pt x="320156" y="454072"/>
                </a:cubicBezTo>
                <a:cubicBezTo>
                  <a:pt x="311139" y="451532"/>
                  <a:pt x="303646" y="449627"/>
                  <a:pt x="297169" y="448103"/>
                </a:cubicBezTo>
                <a:cubicBezTo>
                  <a:pt x="266943" y="440737"/>
                  <a:pt x="266943" y="440737"/>
                  <a:pt x="269102" y="405558"/>
                </a:cubicBezTo>
                <a:cubicBezTo>
                  <a:pt x="269102" y="399208"/>
                  <a:pt x="269991" y="391969"/>
                  <a:pt x="270372" y="383587"/>
                </a:cubicBezTo>
                <a:cubicBezTo>
                  <a:pt x="274245" y="283650"/>
                  <a:pt x="310339" y="187651"/>
                  <a:pt x="373242" y="109902"/>
                </a:cubicBezTo>
                <a:cubicBezTo>
                  <a:pt x="380481" y="100758"/>
                  <a:pt x="385942" y="97202"/>
                  <a:pt x="393054" y="97202"/>
                </a:cubicBezTo>
                <a:cubicBezTo>
                  <a:pt x="397474" y="97291"/>
                  <a:pt x="401817" y="98383"/>
                  <a:pt x="405754" y="100377"/>
                </a:cubicBezTo>
                <a:cubicBezTo>
                  <a:pt x="414009" y="103908"/>
                  <a:pt x="422492" y="106879"/>
                  <a:pt x="431154" y="109267"/>
                </a:cubicBezTo>
                <a:close/>
                <a:moveTo>
                  <a:pt x="239511" y="429942"/>
                </a:moveTo>
                <a:lnTo>
                  <a:pt x="197601" y="417242"/>
                </a:lnTo>
                <a:cubicBezTo>
                  <a:pt x="154167" y="403780"/>
                  <a:pt x="113273" y="390953"/>
                  <a:pt x="71744" y="376856"/>
                </a:cubicBezTo>
                <a:cubicBezTo>
                  <a:pt x="58028" y="372157"/>
                  <a:pt x="50408" y="357679"/>
                  <a:pt x="44185" y="342693"/>
                </a:cubicBezTo>
                <a:cubicBezTo>
                  <a:pt x="32971" y="316378"/>
                  <a:pt x="28094" y="287803"/>
                  <a:pt x="29961" y="259254"/>
                </a:cubicBezTo>
                <a:cubicBezTo>
                  <a:pt x="35511" y="177999"/>
                  <a:pt x="72938" y="102219"/>
                  <a:pt x="134101" y="48434"/>
                </a:cubicBezTo>
                <a:cubicBezTo>
                  <a:pt x="145708" y="36381"/>
                  <a:pt x="161571" y="29320"/>
                  <a:pt x="178297" y="28749"/>
                </a:cubicBezTo>
                <a:cubicBezTo>
                  <a:pt x="187669" y="28939"/>
                  <a:pt x="196941" y="30870"/>
                  <a:pt x="205602" y="34464"/>
                </a:cubicBezTo>
                <a:cubicBezTo>
                  <a:pt x="237733" y="47164"/>
                  <a:pt x="271134" y="57705"/>
                  <a:pt x="303392" y="67865"/>
                </a:cubicBezTo>
                <a:lnTo>
                  <a:pt x="345810" y="81835"/>
                </a:lnTo>
                <a:cubicBezTo>
                  <a:pt x="349455" y="82698"/>
                  <a:pt x="352846" y="84400"/>
                  <a:pt x="355716" y="86788"/>
                </a:cubicBezTo>
                <a:cubicBezTo>
                  <a:pt x="275389" y="182660"/>
                  <a:pt x="233808" y="305101"/>
                  <a:pt x="239130" y="430069"/>
                </a:cubicBezTo>
                <a:close/>
              </a:path>
            </a:pathLst>
          </a:custGeom>
          <a:solidFill>
            <a:srgbClr val="000000"/>
          </a:solidFill>
          <a:ln w="12697" cap="flat">
            <a:noFill/>
            <a:prstDash val="solid"/>
            <a:miter/>
          </a:ln>
        </p:spPr>
        <p:txBody>
          <a:bodyPr rtlCol="0" anchor="ctr"/>
          <a:lstStyle/>
          <a:p>
            <a:endParaRPr lang="nl-NL"/>
          </a:p>
        </p:txBody>
      </p:sp>
      <p:pic>
        <p:nvPicPr>
          <p:cNvPr id="486" name="Graphic 485">
            <a:extLst>
              <a:ext uri="{FF2B5EF4-FFF2-40B4-BE49-F238E27FC236}">
                <a16:creationId xmlns:a16="http://schemas.microsoft.com/office/drawing/2014/main" id="{4BEE0BD9-7FB7-464F-B246-03D085933A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3999" y="850533"/>
            <a:ext cx="453548" cy="453548"/>
          </a:xfrm>
          <a:prstGeom prst="rect">
            <a:avLst/>
          </a:prstGeom>
        </p:spPr>
      </p:pic>
      <p:sp>
        <p:nvSpPr>
          <p:cNvPr id="42" name="Vrije vorm: vorm 41">
            <a:extLst>
              <a:ext uri="{FF2B5EF4-FFF2-40B4-BE49-F238E27FC236}">
                <a16:creationId xmlns:a16="http://schemas.microsoft.com/office/drawing/2014/main" id="{DCA29342-B615-4A77-A9C4-70A66FB2644D}"/>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pic>
        <p:nvPicPr>
          <p:cNvPr id="5" name="Afbeelding 4">
            <a:extLst>
              <a:ext uri="{FF2B5EF4-FFF2-40B4-BE49-F238E27FC236}">
                <a16:creationId xmlns:a16="http://schemas.microsoft.com/office/drawing/2014/main" id="{FAF12963-B1C5-D21A-CF1C-3785977E68E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476884" y="655026"/>
            <a:ext cx="9279643" cy="6186916"/>
          </a:xfrm>
          <a:prstGeom prst="rect">
            <a:avLst/>
          </a:prstGeom>
        </p:spPr>
      </p:pic>
    </p:spTree>
    <p:extLst>
      <p:ext uri="{BB962C8B-B14F-4D97-AF65-F5344CB8AC3E}">
        <p14:creationId xmlns:p14="http://schemas.microsoft.com/office/powerpoint/2010/main" val="20759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Vrije vorm: vorm 32">
            <a:extLst>
              <a:ext uri="{FF2B5EF4-FFF2-40B4-BE49-F238E27FC236}">
                <a16:creationId xmlns:a16="http://schemas.microsoft.com/office/drawing/2014/main" id="{8D27F026-4A6C-4FE1-897C-45FA4FFE6D20}"/>
              </a:ext>
            </a:extLst>
          </p:cNvPr>
          <p:cNvSpPr/>
          <p:nvPr/>
        </p:nvSpPr>
        <p:spPr>
          <a:xfrm>
            <a:off x="2547669" y="201930"/>
            <a:ext cx="4171513" cy="450000"/>
          </a:xfrm>
          <a:custGeom>
            <a:avLst/>
            <a:gdLst>
              <a:gd name="connsiteX0" fmla="*/ 0 w 3320288"/>
              <a:gd name="connsiteY0" fmla="*/ 0 h 708406"/>
              <a:gd name="connsiteX1" fmla="*/ 3320288 w 3320288"/>
              <a:gd name="connsiteY1" fmla="*/ 0 h 708406"/>
              <a:gd name="connsiteX2" fmla="*/ 3320288 w 3320288"/>
              <a:gd name="connsiteY2" fmla="*/ 708406 h 708406"/>
              <a:gd name="connsiteX3" fmla="*/ -1 w 3320288"/>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3320288" h="708406">
                <a:moveTo>
                  <a:pt x="0" y="0"/>
                </a:moveTo>
                <a:lnTo>
                  <a:pt x="3320288" y="0"/>
                </a:lnTo>
                <a:lnTo>
                  <a:pt x="3320288" y="708406"/>
                </a:lnTo>
                <a:lnTo>
                  <a:pt x="-1" y="708406"/>
                </a:lnTo>
                <a:close/>
              </a:path>
            </a:pathLst>
          </a:custGeom>
          <a:solidFill>
            <a:srgbClr val="E5007E"/>
          </a:solidFill>
          <a:ln w="12700" cap="flat">
            <a:noFill/>
            <a:prstDash val="solid"/>
            <a:miter/>
          </a:ln>
        </p:spPr>
        <p:txBody>
          <a:bodyPr rot="0" spcFirstLastPara="0" vertOverflow="overflow" horzOverflow="overflow" vert="horz" wrap="square" lIns="288000" tIns="45720" rIns="91440" bIns="45720" numCol="1" spcCol="0" rtlCol="0" fromWordArt="0" anchor="ctr" anchorCtr="0" forceAA="0" compatLnSpc="1">
            <a:prstTxWarp prst="textNoShape">
              <a:avLst/>
            </a:prstTxWarp>
            <a:noAutofit/>
          </a:bodyPr>
          <a:lstStyle/>
          <a:p>
            <a:r>
              <a:rPr lang="nl-NL" sz="1500" b="1" dirty="0">
                <a:solidFill>
                  <a:schemeClr val="bg1"/>
                </a:solidFill>
              </a:rPr>
              <a:t>Zowel formatief als </a:t>
            </a:r>
            <a:r>
              <a:rPr lang="nl-NL" sz="1500" b="1" dirty="0" err="1">
                <a:solidFill>
                  <a:schemeClr val="bg1"/>
                </a:solidFill>
              </a:rPr>
              <a:t>summatief</a:t>
            </a:r>
            <a:r>
              <a:rPr lang="nl-NL" sz="1500" b="1" dirty="0">
                <a:solidFill>
                  <a:schemeClr val="bg1"/>
                </a:solidFill>
              </a:rPr>
              <a:t> toetsen</a:t>
            </a:r>
          </a:p>
        </p:txBody>
      </p:sp>
      <p:grpSp>
        <p:nvGrpSpPr>
          <p:cNvPr id="2" name="Groep 1">
            <a:extLst>
              <a:ext uri="{FF2B5EF4-FFF2-40B4-BE49-F238E27FC236}">
                <a16:creationId xmlns:a16="http://schemas.microsoft.com/office/drawing/2014/main" id="{F500A3DB-A80B-4314-8365-929623AA8E36}"/>
              </a:ext>
            </a:extLst>
          </p:cNvPr>
          <p:cNvGrpSpPr/>
          <p:nvPr/>
        </p:nvGrpSpPr>
        <p:grpSpPr>
          <a:xfrm>
            <a:off x="476884" y="201930"/>
            <a:ext cx="2070785" cy="450000"/>
            <a:chOff x="476884" y="278130"/>
            <a:chExt cx="2070785" cy="450000"/>
          </a:xfrm>
        </p:grpSpPr>
        <p:sp>
          <p:nvSpPr>
            <p:cNvPr id="34" name="Vrije vorm: vorm 33">
              <a:hlinkClick r:id="rId3" action="ppaction://hlinksldjump"/>
              <a:extLst>
                <a:ext uri="{FF2B5EF4-FFF2-40B4-BE49-F238E27FC236}">
                  <a16:creationId xmlns:a16="http://schemas.microsoft.com/office/drawing/2014/main" id="{B2AA88E1-063B-46D9-9948-31DBFC827A31}"/>
                </a:ext>
              </a:extLst>
            </p:cNvPr>
            <p:cNvSpPr/>
            <p:nvPr/>
          </p:nvSpPr>
          <p:spPr>
            <a:xfrm>
              <a:off x="476884" y="278130"/>
              <a:ext cx="2070785"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dirty="0">
                  <a:solidFill>
                    <a:schemeClr val="bg1"/>
                  </a:solidFill>
                </a:rPr>
                <a:t>Eigenaarschap</a:t>
              </a:r>
            </a:p>
          </p:txBody>
        </p:sp>
        <p:sp>
          <p:nvSpPr>
            <p:cNvPr id="78" name="Vrije vorm: vorm 77">
              <a:hlinkClick r:id="rId3" action="ppaction://hlinksldjump"/>
              <a:extLst>
                <a:ext uri="{FF2B5EF4-FFF2-40B4-BE49-F238E27FC236}">
                  <a16:creationId xmlns:a16="http://schemas.microsoft.com/office/drawing/2014/main" id="{39BF715B-5C9F-432E-AAAD-9A92687940D8}"/>
                </a:ext>
              </a:extLst>
            </p:cNvPr>
            <p:cNvSpPr/>
            <p:nvPr/>
          </p:nvSpPr>
          <p:spPr>
            <a:xfrm>
              <a:off x="800099" y="426775"/>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
        <p:nvSpPr>
          <p:cNvPr id="27" name="Vrije vorm: vorm 26">
            <a:extLst>
              <a:ext uri="{FF2B5EF4-FFF2-40B4-BE49-F238E27FC236}">
                <a16:creationId xmlns:a16="http://schemas.microsoft.com/office/drawing/2014/main" id="{0E03181E-BBC2-4D72-B3A7-3F6D4007AC44}"/>
              </a:ext>
            </a:extLst>
          </p:cNvPr>
          <p:cNvSpPr/>
          <p:nvPr/>
        </p:nvSpPr>
        <p:spPr>
          <a:xfrm>
            <a:off x="1" y="650267"/>
            <a:ext cx="12191999" cy="6207733"/>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a:p>
        </p:txBody>
      </p:sp>
      <p:sp>
        <p:nvSpPr>
          <p:cNvPr id="81" name="Vrije vorm: vorm 80">
            <a:extLst>
              <a:ext uri="{FF2B5EF4-FFF2-40B4-BE49-F238E27FC236}">
                <a16:creationId xmlns:a16="http://schemas.microsoft.com/office/drawing/2014/main" id="{D368F2D4-4AF8-4D9F-AD0F-9533C63FD072}"/>
              </a:ext>
            </a:extLst>
          </p:cNvPr>
          <p:cNvSpPr/>
          <p:nvPr/>
        </p:nvSpPr>
        <p:spPr>
          <a:xfrm>
            <a:off x="-1" y="645448"/>
            <a:ext cx="12192001" cy="387515"/>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30" name="Vrije vorm: vorm 29">
            <a:extLst>
              <a:ext uri="{FF2B5EF4-FFF2-40B4-BE49-F238E27FC236}">
                <a16:creationId xmlns:a16="http://schemas.microsoft.com/office/drawing/2014/main" id="{827D922B-605A-4D55-A24A-3402B6D28B32}"/>
              </a:ext>
            </a:extLst>
          </p:cNvPr>
          <p:cNvSpPr/>
          <p:nvPr/>
        </p:nvSpPr>
        <p:spPr>
          <a:xfrm>
            <a:off x="-791593" y="1892535"/>
            <a:ext cx="12193402" cy="4158436"/>
          </a:xfrm>
          <a:custGeom>
            <a:avLst/>
            <a:gdLst>
              <a:gd name="connsiteX0" fmla="*/ 12118467 w 12118466"/>
              <a:gd name="connsiteY0" fmla="*/ 4122699 h 4132881"/>
              <a:gd name="connsiteX1" fmla="*/ 10266934 w 12118466"/>
              <a:gd name="connsiteY1" fmla="*/ 3367049 h 4132881"/>
              <a:gd name="connsiteX2" fmla="*/ 9105900 w 12118466"/>
              <a:gd name="connsiteY2" fmla="*/ 1760499 h 4132881"/>
              <a:gd name="connsiteX3" fmla="*/ 9070213 w 12118466"/>
              <a:gd name="connsiteY3" fmla="*/ 922299 h 4132881"/>
              <a:gd name="connsiteX4" fmla="*/ 10999470 w 12118466"/>
              <a:gd name="connsiteY4" fmla="*/ 57683 h 4132881"/>
              <a:gd name="connsiteX5" fmla="*/ 11772138 w 12118466"/>
              <a:gd name="connsiteY5" fmla="*/ 507898 h 4132881"/>
              <a:gd name="connsiteX6" fmla="*/ 12092432 w 12118466"/>
              <a:gd name="connsiteY6" fmla="*/ 1901469 h 4132881"/>
              <a:gd name="connsiteX7" fmla="*/ 11882628 w 12118466"/>
              <a:gd name="connsiteY7" fmla="*/ 3064028 h 4132881"/>
              <a:gd name="connsiteX8" fmla="*/ 10411968 w 12118466"/>
              <a:gd name="connsiteY8" fmla="*/ 3999763 h 4132881"/>
              <a:gd name="connsiteX9" fmla="*/ 7744968 w 12118466"/>
              <a:gd name="connsiteY9" fmla="*/ 4085234 h 4132881"/>
              <a:gd name="connsiteX10" fmla="*/ 4846066 w 12118466"/>
              <a:gd name="connsiteY10" fmla="*/ 3898798 h 4132881"/>
              <a:gd name="connsiteX11" fmla="*/ 0 w 12118466"/>
              <a:gd name="connsiteY11" fmla="*/ 1460398 h 413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8466" h="4132881">
                <a:moveTo>
                  <a:pt x="12118467" y="4122699"/>
                </a:moveTo>
                <a:cubicBezTo>
                  <a:pt x="11455273" y="4009923"/>
                  <a:pt x="10807954" y="3767099"/>
                  <a:pt x="10266934" y="3367049"/>
                </a:cubicBezTo>
                <a:cubicBezTo>
                  <a:pt x="9725914" y="2966999"/>
                  <a:pt x="9296019" y="2405151"/>
                  <a:pt x="9105900" y="1760499"/>
                </a:cubicBezTo>
                <a:cubicBezTo>
                  <a:pt x="9025636" y="1488465"/>
                  <a:pt x="8988806" y="1194079"/>
                  <a:pt x="9070213" y="922299"/>
                </a:cubicBezTo>
                <a:cubicBezTo>
                  <a:pt x="9307195" y="130835"/>
                  <a:pt x="10276713" y="-128880"/>
                  <a:pt x="10999470" y="57683"/>
                </a:cubicBezTo>
                <a:cubicBezTo>
                  <a:pt x="11292840" y="133883"/>
                  <a:pt x="11578336" y="274980"/>
                  <a:pt x="11772138" y="507898"/>
                </a:cubicBezTo>
                <a:cubicBezTo>
                  <a:pt x="12084050" y="882421"/>
                  <a:pt x="12105132" y="1413789"/>
                  <a:pt x="12092432" y="1901469"/>
                </a:cubicBezTo>
                <a:cubicBezTo>
                  <a:pt x="12081510" y="2298090"/>
                  <a:pt x="12054332" y="2706395"/>
                  <a:pt x="11882628" y="3064028"/>
                </a:cubicBezTo>
                <a:cubicBezTo>
                  <a:pt x="11595608" y="3660928"/>
                  <a:pt x="11016996" y="3872763"/>
                  <a:pt x="10411968" y="3999763"/>
                </a:cubicBezTo>
                <a:cubicBezTo>
                  <a:pt x="9529953" y="4184675"/>
                  <a:pt x="8633968" y="4139463"/>
                  <a:pt x="7744968" y="4085234"/>
                </a:cubicBezTo>
                <a:cubicBezTo>
                  <a:pt x="6778498" y="4026687"/>
                  <a:pt x="5809234" y="4003065"/>
                  <a:pt x="4846066" y="3898798"/>
                </a:cubicBezTo>
                <a:cubicBezTo>
                  <a:pt x="3055366" y="3704742"/>
                  <a:pt x="880872" y="3222650"/>
                  <a:pt x="0" y="1460398"/>
                </a:cubicBezTo>
              </a:path>
            </a:pathLst>
          </a:custGeom>
          <a:noFill/>
          <a:ln w="28575" cap="flat">
            <a:solidFill>
              <a:srgbClr val="4AA9E2"/>
            </a:solidFill>
            <a:custDash>
              <a:ds d="600000" sp="525000"/>
            </a:custDash>
            <a:miter/>
          </a:ln>
        </p:spPr>
        <p:txBody>
          <a:bodyPr rtlCol="0" anchor="ctr"/>
          <a:lstStyle/>
          <a:p>
            <a:endParaRPr lang="nl-NL"/>
          </a:p>
        </p:txBody>
      </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aphicFrame>
        <p:nvGraphicFramePr>
          <p:cNvPr id="26" name="Object 25">
            <a:extLst>
              <a:ext uri="{FF2B5EF4-FFF2-40B4-BE49-F238E27FC236}">
                <a16:creationId xmlns:a16="http://schemas.microsoft.com/office/drawing/2014/main" id="{EED0E9EC-F85D-5F28-1591-2A0566B1C534}"/>
              </a:ext>
            </a:extLst>
          </p:cNvPr>
          <p:cNvGraphicFramePr>
            <a:graphicFrameLocks noChangeAspect="1"/>
          </p:cNvGraphicFramePr>
          <p:nvPr/>
        </p:nvGraphicFramePr>
        <p:xfrm>
          <a:off x="4626863" y="855720"/>
          <a:ext cx="2092319" cy="2683609"/>
        </p:xfrm>
        <a:graphic>
          <a:graphicData uri="http://schemas.openxmlformats.org/presentationml/2006/ole">
            <mc:AlternateContent xmlns:mc="http://schemas.openxmlformats.org/markup-compatibility/2006">
              <mc:Choice xmlns:v="urn:schemas-microsoft-com:vml" Requires="v">
                <p:oleObj name="Bitmapafbeelding" r:id="rId4" imgW="6648480" imgH="8528040" progId="Paint.Picture">
                  <p:embed/>
                </p:oleObj>
              </mc:Choice>
              <mc:Fallback>
                <p:oleObj name="Bitmapafbeelding" r:id="rId4" imgW="6648480" imgH="8528040" progId="Paint.Picture">
                  <p:embed/>
                  <p:pic>
                    <p:nvPicPr>
                      <p:cNvPr id="26" name="Object 25">
                        <a:extLst>
                          <a:ext uri="{FF2B5EF4-FFF2-40B4-BE49-F238E27FC236}">
                            <a16:creationId xmlns:a16="http://schemas.microsoft.com/office/drawing/2014/main" id="{EED0E9EC-F85D-5F28-1591-2A0566B1C534}"/>
                          </a:ext>
                        </a:extLst>
                      </p:cNvPr>
                      <p:cNvPicPr/>
                      <p:nvPr/>
                    </p:nvPicPr>
                    <p:blipFill>
                      <a:blip r:embed="rId5"/>
                      <a:stretch>
                        <a:fillRect/>
                      </a:stretch>
                    </p:blipFill>
                    <p:spPr>
                      <a:xfrm>
                        <a:off x="4626863" y="855720"/>
                        <a:ext cx="2092319" cy="2683609"/>
                      </a:xfrm>
                      <a:prstGeom prst="rect">
                        <a:avLst/>
                      </a:prstGeom>
                    </p:spPr>
                  </p:pic>
                </p:oleObj>
              </mc:Fallback>
            </mc:AlternateContent>
          </a:graphicData>
        </a:graphic>
      </p:graphicFrame>
      <p:grpSp>
        <p:nvGrpSpPr>
          <p:cNvPr id="28" name="Groep 27">
            <a:extLst>
              <a:ext uri="{FF2B5EF4-FFF2-40B4-BE49-F238E27FC236}">
                <a16:creationId xmlns:a16="http://schemas.microsoft.com/office/drawing/2014/main" id="{C2307BDB-50EF-C7BB-67DD-43A402C498CD}"/>
              </a:ext>
            </a:extLst>
          </p:cNvPr>
          <p:cNvGrpSpPr/>
          <p:nvPr/>
        </p:nvGrpSpPr>
        <p:grpSpPr>
          <a:xfrm>
            <a:off x="8533315" y="2111525"/>
            <a:ext cx="2436507" cy="2617381"/>
            <a:chOff x="1664875" y="1705661"/>
            <a:chExt cx="1025890" cy="1102047"/>
          </a:xfrm>
        </p:grpSpPr>
        <p:sp>
          <p:nvSpPr>
            <p:cNvPr id="29" name="Vrije vorm: vorm 28">
              <a:extLst>
                <a:ext uri="{FF2B5EF4-FFF2-40B4-BE49-F238E27FC236}">
                  <a16:creationId xmlns:a16="http://schemas.microsoft.com/office/drawing/2014/main" id="{EB47BA2B-7ADB-A6E7-DC1D-7B29DFA80EA7}"/>
                </a:ext>
              </a:extLst>
            </p:cNvPr>
            <p:cNvSpPr/>
            <p:nvPr/>
          </p:nvSpPr>
          <p:spPr>
            <a:xfrm>
              <a:off x="1664875" y="1705661"/>
              <a:ext cx="1025890" cy="1102047"/>
            </a:xfrm>
            <a:custGeom>
              <a:avLst/>
              <a:gdLst>
                <a:gd name="connsiteX0" fmla="*/ 969168 w 1025890"/>
                <a:gd name="connsiteY0" fmla="*/ 182755 h 1102047"/>
                <a:gd name="connsiteX1" fmla="*/ 908512 w 1025890"/>
                <a:gd name="connsiteY1" fmla="*/ 157323 h 1102047"/>
                <a:gd name="connsiteX2" fmla="*/ 930638 w 1025890"/>
                <a:gd name="connsiteY2" fmla="*/ 123880 h 1102047"/>
                <a:gd name="connsiteX3" fmla="*/ 980485 w 1025890"/>
                <a:gd name="connsiteY3" fmla="*/ 163427 h 1102047"/>
                <a:gd name="connsiteX4" fmla="*/ 969168 w 1025890"/>
                <a:gd name="connsiteY4" fmla="*/ 182247 h 1102047"/>
                <a:gd name="connsiteX5" fmla="*/ 932927 w 1025890"/>
                <a:gd name="connsiteY5" fmla="*/ 242394 h 1102047"/>
                <a:gd name="connsiteX6" fmla="*/ 864514 w 1025890"/>
                <a:gd name="connsiteY6" fmla="*/ 224337 h 1102047"/>
                <a:gd name="connsiteX7" fmla="*/ 897067 w 1025890"/>
                <a:gd name="connsiteY7" fmla="*/ 174744 h 1102047"/>
                <a:gd name="connsiteX8" fmla="*/ 958486 w 1025890"/>
                <a:gd name="connsiteY8" fmla="*/ 200176 h 1102047"/>
                <a:gd name="connsiteX9" fmla="*/ 933054 w 1025890"/>
                <a:gd name="connsiteY9" fmla="*/ 242648 h 1102047"/>
                <a:gd name="connsiteX10" fmla="*/ 887021 w 1025890"/>
                <a:gd name="connsiteY10" fmla="*/ 318055 h 1102047"/>
                <a:gd name="connsiteX11" fmla="*/ 882316 w 1025890"/>
                <a:gd name="connsiteY11" fmla="*/ 314749 h 1102047"/>
                <a:gd name="connsiteX12" fmla="*/ 818736 w 1025890"/>
                <a:gd name="connsiteY12" fmla="*/ 293386 h 1102047"/>
                <a:gd name="connsiteX13" fmla="*/ 851925 w 1025890"/>
                <a:gd name="connsiteY13" fmla="*/ 242521 h 1102047"/>
                <a:gd name="connsiteX14" fmla="*/ 921737 w 1025890"/>
                <a:gd name="connsiteY14" fmla="*/ 260197 h 1102047"/>
                <a:gd name="connsiteX15" fmla="*/ 886386 w 1025890"/>
                <a:gd name="connsiteY15" fmla="*/ 317674 h 1102047"/>
                <a:gd name="connsiteX16" fmla="*/ 838700 w 1025890"/>
                <a:gd name="connsiteY16" fmla="*/ 393970 h 1102047"/>
                <a:gd name="connsiteX17" fmla="*/ 766981 w 1025890"/>
                <a:gd name="connsiteY17" fmla="*/ 371336 h 1102047"/>
                <a:gd name="connsiteX18" fmla="*/ 807291 w 1025890"/>
                <a:gd name="connsiteY18" fmla="*/ 309917 h 1102047"/>
                <a:gd name="connsiteX19" fmla="*/ 876213 w 1025890"/>
                <a:gd name="connsiteY19" fmla="*/ 333442 h 1102047"/>
                <a:gd name="connsiteX20" fmla="*/ 838064 w 1025890"/>
                <a:gd name="connsiteY20" fmla="*/ 393970 h 1102047"/>
                <a:gd name="connsiteX21" fmla="*/ 786055 w 1025890"/>
                <a:gd name="connsiteY21" fmla="*/ 476498 h 1102047"/>
                <a:gd name="connsiteX22" fmla="*/ 722602 w 1025890"/>
                <a:gd name="connsiteY22" fmla="*/ 442165 h 1102047"/>
                <a:gd name="connsiteX23" fmla="*/ 755791 w 1025890"/>
                <a:gd name="connsiteY23" fmla="*/ 391300 h 1102047"/>
                <a:gd name="connsiteX24" fmla="*/ 828782 w 1025890"/>
                <a:gd name="connsiteY24" fmla="*/ 412663 h 1102047"/>
                <a:gd name="connsiteX25" fmla="*/ 787836 w 1025890"/>
                <a:gd name="connsiteY25" fmla="*/ 477770 h 1102047"/>
                <a:gd name="connsiteX26" fmla="*/ 751976 w 1025890"/>
                <a:gd name="connsiteY26" fmla="*/ 534484 h 1102047"/>
                <a:gd name="connsiteX27" fmla="*/ 680384 w 1025890"/>
                <a:gd name="connsiteY27" fmla="*/ 507271 h 1102047"/>
                <a:gd name="connsiteX28" fmla="*/ 711411 w 1025890"/>
                <a:gd name="connsiteY28" fmla="*/ 459459 h 1102047"/>
                <a:gd name="connsiteX29" fmla="*/ 776900 w 1025890"/>
                <a:gd name="connsiteY29" fmla="*/ 495064 h 1102047"/>
                <a:gd name="connsiteX30" fmla="*/ 751467 w 1025890"/>
                <a:gd name="connsiteY30" fmla="*/ 534484 h 1102047"/>
                <a:gd name="connsiteX31" fmla="*/ 709885 w 1025890"/>
                <a:gd name="connsiteY31" fmla="*/ 600354 h 1102047"/>
                <a:gd name="connsiteX32" fmla="*/ 634987 w 1025890"/>
                <a:gd name="connsiteY32" fmla="*/ 576702 h 1102047"/>
                <a:gd name="connsiteX33" fmla="*/ 668685 w 1025890"/>
                <a:gd name="connsiteY33" fmla="*/ 524438 h 1102047"/>
                <a:gd name="connsiteX34" fmla="*/ 740277 w 1025890"/>
                <a:gd name="connsiteY34" fmla="*/ 552159 h 1102047"/>
                <a:gd name="connsiteX35" fmla="*/ 709885 w 1025890"/>
                <a:gd name="connsiteY35" fmla="*/ 600354 h 1102047"/>
                <a:gd name="connsiteX36" fmla="*/ 665125 w 1025890"/>
                <a:gd name="connsiteY36" fmla="*/ 671437 h 1102047"/>
                <a:gd name="connsiteX37" fmla="*/ 590862 w 1025890"/>
                <a:gd name="connsiteY37" fmla="*/ 646005 h 1102047"/>
                <a:gd name="connsiteX38" fmla="*/ 623797 w 1025890"/>
                <a:gd name="connsiteY38" fmla="*/ 593996 h 1102047"/>
                <a:gd name="connsiteX39" fmla="*/ 698314 w 1025890"/>
                <a:gd name="connsiteY39" fmla="*/ 618411 h 1102047"/>
                <a:gd name="connsiteX40" fmla="*/ 665125 w 1025890"/>
                <a:gd name="connsiteY40" fmla="*/ 671310 h 1102047"/>
                <a:gd name="connsiteX41" fmla="*/ 626976 w 1025890"/>
                <a:gd name="connsiteY41" fmla="*/ 731457 h 1102047"/>
                <a:gd name="connsiteX42" fmla="*/ 552078 w 1025890"/>
                <a:gd name="connsiteY42" fmla="*/ 706025 h 1102047"/>
                <a:gd name="connsiteX43" fmla="*/ 579036 w 1025890"/>
                <a:gd name="connsiteY43" fmla="*/ 663426 h 1102047"/>
                <a:gd name="connsiteX44" fmla="*/ 653553 w 1025890"/>
                <a:gd name="connsiteY44" fmla="*/ 688858 h 1102047"/>
                <a:gd name="connsiteX45" fmla="*/ 626976 w 1025890"/>
                <a:gd name="connsiteY45" fmla="*/ 731330 h 1102047"/>
                <a:gd name="connsiteX46" fmla="*/ 584377 w 1025890"/>
                <a:gd name="connsiteY46" fmla="*/ 800506 h 1102047"/>
                <a:gd name="connsiteX47" fmla="*/ 510750 w 1025890"/>
                <a:gd name="connsiteY47" fmla="*/ 773039 h 1102047"/>
                <a:gd name="connsiteX48" fmla="*/ 540888 w 1025890"/>
                <a:gd name="connsiteY48" fmla="*/ 724209 h 1102047"/>
                <a:gd name="connsiteX49" fmla="*/ 616167 w 1025890"/>
                <a:gd name="connsiteY49" fmla="*/ 748878 h 1102047"/>
                <a:gd name="connsiteX50" fmla="*/ 584377 w 1025890"/>
                <a:gd name="connsiteY50" fmla="*/ 800506 h 1102047"/>
                <a:gd name="connsiteX51" fmla="*/ 546229 w 1025890"/>
                <a:gd name="connsiteY51" fmla="*/ 864087 h 1102047"/>
                <a:gd name="connsiteX52" fmla="*/ 468279 w 1025890"/>
                <a:gd name="connsiteY52" fmla="*/ 843105 h 1102047"/>
                <a:gd name="connsiteX53" fmla="*/ 499942 w 1025890"/>
                <a:gd name="connsiteY53" fmla="*/ 791478 h 1102047"/>
                <a:gd name="connsiteX54" fmla="*/ 573695 w 1025890"/>
                <a:gd name="connsiteY54" fmla="*/ 819072 h 1102047"/>
                <a:gd name="connsiteX55" fmla="*/ 545974 w 1025890"/>
                <a:gd name="connsiteY55" fmla="*/ 864850 h 1102047"/>
                <a:gd name="connsiteX56" fmla="*/ 500832 w 1025890"/>
                <a:gd name="connsiteY56" fmla="*/ 941147 h 1102047"/>
                <a:gd name="connsiteX57" fmla="*/ 421610 w 1025890"/>
                <a:gd name="connsiteY57" fmla="*/ 921437 h 1102047"/>
                <a:gd name="connsiteX58" fmla="*/ 457343 w 1025890"/>
                <a:gd name="connsiteY58" fmla="*/ 861543 h 1102047"/>
                <a:gd name="connsiteX59" fmla="*/ 535293 w 1025890"/>
                <a:gd name="connsiteY59" fmla="*/ 883415 h 1102047"/>
                <a:gd name="connsiteX60" fmla="*/ 500832 w 1025890"/>
                <a:gd name="connsiteY60" fmla="*/ 941147 h 1102047"/>
                <a:gd name="connsiteX61" fmla="*/ 462683 w 1025890"/>
                <a:gd name="connsiteY61" fmla="*/ 1007143 h 1102047"/>
                <a:gd name="connsiteX62" fmla="*/ 462683 w 1025890"/>
                <a:gd name="connsiteY62" fmla="*/ 1007143 h 1102047"/>
                <a:gd name="connsiteX63" fmla="*/ 379647 w 1025890"/>
                <a:gd name="connsiteY63" fmla="*/ 992138 h 1102047"/>
                <a:gd name="connsiteX64" fmla="*/ 410293 w 1025890"/>
                <a:gd name="connsiteY64" fmla="*/ 939748 h 1102047"/>
                <a:gd name="connsiteX65" fmla="*/ 489642 w 1025890"/>
                <a:gd name="connsiteY65" fmla="*/ 959585 h 1102047"/>
                <a:gd name="connsiteX66" fmla="*/ 462683 w 1025890"/>
                <a:gd name="connsiteY66" fmla="*/ 1007143 h 1102047"/>
                <a:gd name="connsiteX67" fmla="*/ 431529 w 1025890"/>
                <a:gd name="connsiteY67" fmla="*/ 1062077 h 1102047"/>
                <a:gd name="connsiteX68" fmla="*/ 342516 w 1025890"/>
                <a:gd name="connsiteY68" fmla="*/ 1057627 h 1102047"/>
                <a:gd name="connsiteX69" fmla="*/ 369474 w 1025890"/>
                <a:gd name="connsiteY69" fmla="*/ 1010704 h 1102047"/>
                <a:gd name="connsiteX70" fmla="*/ 452383 w 1025890"/>
                <a:gd name="connsiteY70" fmla="*/ 1025963 h 1102047"/>
                <a:gd name="connsiteX71" fmla="*/ 432037 w 1025890"/>
                <a:gd name="connsiteY71" fmla="*/ 1062077 h 1102047"/>
                <a:gd name="connsiteX72" fmla="*/ 48646 w 1025890"/>
                <a:gd name="connsiteY72" fmla="*/ 672454 h 1102047"/>
                <a:gd name="connsiteX73" fmla="*/ 160675 w 1025890"/>
                <a:gd name="connsiteY73" fmla="*/ 540079 h 1102047"/>
                <a:gd name="connsiteX74" fmla="*/ 196280 w 1025890"/>
                <a:gd name="connsiteY74" fmla="*/ 566147 h 1102047"/>
                <a:gd name="connsiteX75" fmla="*/ 309327 w 1025890"/>
                <a:gd name="connsiteY75" fmla="*/ 721030 h 1102047"/>
                <a:gd name="connsiteX76" fmla="*/ 344042 w 1025890"/>
                <a:gd name="connsiteY76" fmla="*/ 728024 h 1102047"/>
                <a:gd name="connsiteX77" fmla="*/ 824331 w 1025890"/>
                <a:gd name="connsiteY77" fmla="*/ 48218 h 1102047"/>
                <a:gd name="connsiteX78" fmla="*/ 898847 w 1025890"/>
                <a:gd name="connsiteY78" fmla="*/ 99083 h 1102047"/>
                <a:gd name="connsiteX79" fmla="*/ 881553 w 1025890"/>
                <a:gd name="connsiteY79" fmla="*/ 125533 h 1102047"/>
                <a:gd name="connsiteX80" fmla="*/ 711920 w 1025890"/>
                <a:gd name="connsiteY80" fmla="*/ 386977 h 1102047"/>
                <a:gd name="connsiteX81" fmla="*/ 307292 w 1025890"/>
                <a:gd name="connsiteY81" fmla="*/ 1036518 h 1102047"/>
                <a:gd name="connsiteX82" fmla="*/ 49027 w 1025890"/>
                <a:gd name="connsiteY82" fmla="*/ 672963 h 1102047"/>
                <a:gd name="connsiteX83" fmla="*/ 302969 w 1025890"/>
                <a:gd name="connsiteY83" fmla="*/ 527744 h 1102047"/>
                <a:gd name="connsiteX84" fmla="*/ 312124 w 1025890"/>
                <a:gd name="connsiteY84" fmla="*/ 537790 h 1102047"/>
                <a:gd name="connsiteX85" fmla="*/ 250069 w 1025890"/>
                <a:gd name="connsiteY85" fmla="*/ 558009 h 1102047"/>
                <a:gd name="connsiteX86" fmla="*/ 221967 w 1025890"/>
                <a:gd name="connsiteY86" fmla="*/ 532577 h 1102047"/>
                <a:gd name="connsiteX87" fmla="*/ 302969 w 1025890"/>
                <a:gd name="connsiteY87" fmla="*/ 527236 h 1102047"/>
                <a:gd name="connsiteX88" fmla="*/ 326239 w 1025890"/>
                <a:gd name="connsiteY88" fmla="*/ 554194 h 1102047"/>
                <a:gd name="connsiteX89" fmla="*/ 346458 w 1025890"/>
                <a:gd name="connsiteY89" fmla="*/ 581661 h 1102047"/>
                <a:gd name="connsiteX90" fmla="*/ 291524 w 1025890"/>
                <a:gd name="connsiteY90" fmla="*/ 604932 h 1102047"/>
                <a:gd name="connsiteX91" fmla="*/ 266092 w 1025890"/>
                <a:gd name="connsiteY91" fmla="*/ 573904 h 1102047"/>
                <a:gd name="connsiteX92" fmla="*/ 326621 w 1025890"/>
                <a:gd name="connsiteY92" fmla="*/ 554194 h 1102047"/>
                <a:gd name="connsiteX93" fmla="*/ 358157 w 1025890"/>
                <a:gd name="connsiteY93" fmla="*/ 598701 h 1102047"/>
                <a:gd name="connsiteX94" fmla="*/ 370873 w 1025890"/>
                <a:gd name="connsiteY94" fmla="*/ 620954 h 1102047"/>
                <a:gd name="connsiteX95" fmla="*/ 333996 w 1025890"/>
                <a:gd name="connsiteY95" fmla="*/ 673217 h 1102047"/>
                <a:gd name="connsiteX96" fmla="*/ 303986 w 1025890"/>
                <a:gd name="connsiteY96" fmla="*/ 622353 h 1102047"/>
                <a:gd name="connsiteX97" fmla="*/ 358030 w 1025890"/>
                <a:gd name="connsiteY97" fmla="*/ 598955 h 1102047"/>
                <a:gd name="connsiteX98" fmla="*/ 1019269 w 1025890"/>
                <a:gd name="connsiteY98" fmla="*/ 150456 h 1102047"/>
                <a:gd name="connsiteX99" fmla="*/ 1012784 w 1025890"/>
                <a:gd name="connsiteY99" fmla="*/ 136850 h 1102047"/>
                <a:gd name="connsiteX100" fmla="*/ 940556 w 1025890"/>
                <a:gd name="connsiteY100" fmla="*/ 78356 h 1102047"/>
                <a:gd name="connsiteX101" fmla="*/ 833359 w 1025890"/>
                <a:gd name="connsiteY101" fmla="*/ 4983 h 1102047"/>
                <a:gd name="connsiteX102" fmla="*/ 804494 w 1025890"/>
                <a:gd name="connsiteY102" fmla="*/ 6764 h 1102047"/>
                <a:gd name="connsiteX103" fmla="*/ 396687 w 1025890"/>
                <a:gd name="connsiteY103" fmla="*/ 584586 h 1102047"/>
                <a:gd name="connsiteX104" fmla="*/ 322551 w 1025890"/>
                <a:gd name="connsiteY104" fmla="*/ 488452 h 1102047"/>
                <a:gd name="connsiteX105" fmla="*/ 298899 w 1025890"/>
                <a:gd name="connsiteY105" fmla="*/ 486798 h 1102047"/>
                <a:gd name="connsiteX106" fmla="*/ 166270 w 1025890"/>
                <a:gd name="connsiteY106" fmla="*/ 495573 h 1102047"/>
                <a:gd name="connsiteX107" fmla="*/ 143508 w 1025890"/>
                <a:gd name="connsiteY107" fmla="*/ 500913 h 1102047"/>
                <a:gd name="connsiteX108" fmla="*/ 5792 w 1025890"/>
                <a:gd name="connsiteY108" fmla="*/ 662154 h 1102047"/>
                <a:gd name="connsiteX109" fmla="*/ 3758 w 1025890"/>
                <a:gd name="connsiteY109" fmla="*/ 666223 h 1102047"/>
                <a:gd name="connsiteX110" fmla="*/ 6301 w 1025890"/>
                <a:gd name="connsiteY110" fmla="*/ 690003 h 1102047"/>
                <a:gd name="connsiteX111" fmla="*/ 7700 w 1025890"/>
                <a:gd name="connsiteY111" fmla="*/ 691020 h 1102047"/>
                <a:gd name="connsiteX112" fmla="*/ 290634 w 1025890"/>
                <a:gd name="connsiteY112" fmla="*/ 1089163 h 1102047"/>
                <a:gd name="connsiteX113" fmla="*/ 309454 w 1025890"/>
                <a:gd name="connsiteY113" fmla="*/ 1097810 h 1102047"/>
                <a:gd name="connsiteX114" fmla="*/ 316193 w 1025890"/>
                <a:gd name="connsiteY114" fmla="*/ 1098573 h 1102047"/>
                <a:gd name="connsiteX115" fmla="*/ 434072 w 1025890"/>
                <a:gd name="connsiteY115" fmla="*/ 1101879 h 1102047"/>
                <a:gd name="connsiteX116" fmla="*/ 443101 w 1025890"/>
                <a:gd name="connsiteY116" fmla="*/ 1101116 h 1102047"/>
                <a:gd name="connsiteX117" fmla="*/ 462683 w 1025890"/>
                <a:gd name="connsiteY117" fmla="*/ 1090816 h 1102047"/>
                <a:gd name="connsiteX118" fmla="*/ 1023084 w 1025890"/>
                <a:gd name="connsiteY118" fmla="*/ 173218 h 1102047"/>
                <a:gd name="connsiteX119" fmla="*/ 1019269 w 1025890"/>
                <a:gd name="connsiteY119" fmla="*/ 150456 h 110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025890" h="1102047">
                  <a:moveTo>
                    <a:pt x="969168" y="182755"/>
                  </a:moveTo>
                  <a:lnTo>
                    <a:pt x="908512" y="157323"/>
                  </a:lnTo>
                  <a:lnTo>
                    <a:pt x="930638" y="123880"/>
                  </a:lnTo>
                  <a:cubicBezTo>
                    <a:pt x="947169" y="136596"/>
                    <a:pt x="964463" y="149312"/>
                    <a:pt x="980485" y="163427"/>
                  </a:cubicBezTo>
                  <a:lnTo>
                    <a:pt x="969168" y="182247"/>
                  </a:lnTo>
                  <a:moveTo>
                    <a:pt x="932927" y="242394"/>
                  </a:moveTo>
                  <a:cubicBezTo>
                    <a:pt x="910495" y="235057"/>
                    <a:pt x="887645" y="229029"/>
                    <a:pt x="864514" y="224337"/>
                  </a:cubicBezTo>
                  <a:lnTo>
                    <a:pt x="897067" y="174744"/>
                  </a:lnTo>
                  <a:lnTo>
                    <a:pt x="958486" y="200176"/>
                  </a:lnTo>
                  <a:cubicBezTo>
                    <a:pt x="949966" y="214418"/>
                    <a:pt x="941574" y="228533"/>
                    <a:pt x="933054" y="242648"/>
                  </a:cubicBezTo>
                  <a:moveTo>
                    <a:pt x="887021" y="318055"/>
                  </a:moveTo>
                  <a:cubicBezTo>
                    <a:pt x="885788" y="316542"/>
                    <a:pt x="884160" y="315398"/>
                    <a:pt x="882316" y="314749"/>
                  </a:cubicBezTo>
                  <a:lnTo>
                    <a:pt x="818736" y="293386"/>
                  </a:lnTo>
                  <a:lnTo>
                    <a:pt x="851925" y="242521"/>
                  </a:lnTo>
                  <a:cubicBezTo>
                    <a:pt x="875539" y="246946"/>
                    <a:pt x="898860" y="252847"/>
                    <a:pt x="921737" y="260197"/>
                  </a:cubicBezTo>
                  <a:cubicBezTo>
                    <a:pt x="910038" y="279398"/>
                    <a:pt x="898212" y="298345"/>
                    <a:pt x="886386" y="317674"/>
                  </a:cubicBezTo>
                  <a:moveTo>
                    <a:pt x="838700" y="393970"/>
                  </a:moveTo>
                  <a:cubicBezTo>
                    <a:pt x="816014" y="382997"/>
                    <a:pt x="791854" y="375367"/>
                    <a:pt x="766981" y="371336"/>
                  </a:cubicBezTo>
                  <a:cubicBezTo>
                    <a:pt x="780371" y="350825"/>
                    <a:pt x="793812" y="330352"/>
                    <a:pt x="807291" y="309917"/>
                  </a:cubicBezTo>
                  <a:lnTo>
                    <a:pt x="876213" y="333442"/>
                  </a:lnTo>
                  <a:cubicBezTo>
                    <a:pt x="863751" y="353622"/>
                    <a:pt x="851035" y="373790"/>
                    <a:pt x="838064" y="393970"/>
                  </a:cubicBezTo>
                  <a:moveTo>
                    <a:pt x="786055" y="476498"/>
                  </a:moveTo>
                  <a:lnTo>
                    <a:pt x="722602" y="442165"/>
                  </a:lnTo>
                  <a:lnTo>
                    <a:pt x="755791" y="391300"/>
                  </a:lnTo>
                  <a:cubicBezTo>
                    <a:pt x="781083" y="394594"/>
                    <a:pt x="805702" y="401804"/>
                    <a:pt x="828782" y="412663"/>
                  </a:cubicBezTo>
                  <a:cubicBezTo>
                    <a:pt x="815137" y="434370"/>
                    <a:pt x="801480" y="456064"/>
                    <a:pt x="787836" y="477770"/>
                  </a:cubicBezTo>
                  <a:moveTo>
                    <a:pt x="751976" y="534484"/>
                  </a:moveTo>
                  <a:cubicBezTo>
                    <a:pt x="727446" y="527274"/>
                    <a:pt x="703515" y="518169"/>
                    <a:pt x="680384" y="507271"/>
                  </a:cubicBezTo>
                  <a:cubicBezTo>
                    <a:pt x="690722" y="491249"/>
                    <a:pt x="701073" y="475316"/>
                    <a:pt x="711411" y="459459"/>
                  </a:cubicBezTo>
                  <a:lnTo>
                    <a:pt x="776900" y="495064"/>
                  </a:lnTo>
                  <a:cubicBezTo>
                    <a:pt x="768634" y="507780"/>
                    <a:pt x="760369" y="521386"/>
                    <a:pt x="751467" y="534484"/>
                  </a:cubicBezTo>
                  <a:moveTo>
                    <a:pt x="709885" y="600354"/>
                  </a:moveTo>
                  <a:cubicBezTo>
                    <a:pt x="684313" y="594530"/>
                    <a:pt x="659262" y="586620"/>
                    <a:pt x="634987" y="576702"/>
                  </a:cubicBezTo>
                  <a:lnTo>
                    <a:pt x="668685" y="524438"/>
                  </a:lnTo>
                  <a:cubicBezTo>
                    <a:pt x="691829" y="535451"/>
                    <a:pt x="715760" y="544721"/>
                    <a:pt x="740277" y="552159"/>
                  </a:cubicBezTo>
                  <a:cubicBezTo>
                    <a:pt x="730104" y="568182"/>
                    <a:pt x="719969" y="584242"/>
                    <a:pt x="709885" y="600354"/>
                  </a:cubicBezTo>
                  <a:moveTo>
                    <a:pt x="665125" y="671437"/>
                  </a:moveTo>
                  <a:cubicBezTo>
                    <a:pt x="640544" y="662192"/>
                    <a:pt x="615786" y="653723"/>
                    <a:pt x="590862" y="646005"/>
                  </a:cubicBezTo>
                  <a:cubicBezTo>
                    <a:pt x="601798" y="628711"/>
                    <a:pt x="612734" y="611290"/>
                    <a:pt x="623797" y="593996"/>
                  </a:cubicBezTo>
                  <a:cubicBezTo>
                    <a:pt x="647970" y="604029"/>
                    <a:pt x="672881" y="612193"/>
                    <a:pt x="698314" y="618411"/>
                  </a:cubicBezTo>
                  <a:lnTo>
                    <a:pt x="665125" y="671310"/>
                  </a:lnTo>
                  <a:moveTo>
                    <a:pt x="626976" y="731457"/>
                  </a:moveTo>
                  <a:cubicBezTo>
                    <a:pt x="602307" y="722047"/>
                    <a:pt x="577383" y="713782"/>
                    <a:pt x="552078" y="706025"/>
                  </a:cubicBezTo>
                  <a:cubicBezTo>
                    <a:pt x="560979" y="691783"/>
                    <a:pt x="570008" y="677668"/>
                    <a:pt x="579036" y="663426"/>
                  </a:cubicBezTo>
                  <a:cubicBezTo>
                    <a:pt x="604469" y="670966"/>
                    <a:pt x="629303" y="679448"/>
                    <a:pt x="653553" y="688858"/>
                  </a:cubicBezTo>
                  <a:cubicBezTo>
                    <a:pt x="644652" y="702973"/>
                    <a:pt x="635750" y="717088"/>
                    <a:pt x="626976" y="731330"/>
                  </a:cubicBezTo>
                  <a:moveTo>
                    <a:pt x="584377" y="800506"/>
                  </a:moveTo>
                  <a:lnTo>
                    <a:pt x="510750" y="773039"/>
                  </a:lnTo>
                  <a:cubicBezTo>
                    <a:pt x="520796" y="756762"/>
                    <a:pt x="530715" y="740359"/>
                    <a:pt x="540888" y="724209"/>
                  </a:cubicBezTo>
                  <a:cubicBezTo>
                    <a:pt x="566320" y="731330"/>
                    <a:pt x="591752" y="739723"/>
                    <a:pt x="616167" y="748878"/>
                  </a:cubicBezTo>
                  <a:cubicBezTo>
                    <a:pt x="605486" y="766045"/>
                    <a:pt x="594932" y="783339"/>
                    <a:pt x="584377" y="800506"/>
                  </a:cubicBezTo>
                  <a:moveTo>
                    <a:pt x="546229" y="864087"/>
                  </a:moveTo>
                  <a:lnTo>
                    <a:pt x="468279" y="843105"/>
                  </a:lnTo>
                  <a:cubicBezTo>
                    <a:pt x="478706" y="825811"/>
                    <a:pt x="489387" y="808644"/>
                    <a:pt x="499942" y="791478"/>
                  </a:cubicBezTo>
                  <a:lnTo>
                    <a:pt x="573695" y="819072"/>
                  </a:lnTo>
                  <a:lnTo>
                    <a:pt x="545974" y="864850"/>
                  </a:lnTo>
                  <a:moveTo>
                    <a:pt x="500832" y="941147"/>
                  </a:moveTo>
                  <a:lnTo>
                    <a:pt x="421610" y="921437"/>
                  </a:lnTo>
                  <a:cubicBezTo>
                    <a:pt x="433474" y="901434"/>
                    <a:pt x="445389" y="881470"/>
                    <a:pt x="457343" y="861543"/>
                  </a:cubicBezTo>
                  <a:lnTo>
                    <a:pt x="535293" y="883415"/>
                  </a:lnTo>
                  <a:cubicBezTo>
                    <a:pt x="523721" y="902617"/>
                    <a:pt x="512149" y="921564"/>
                    <a:pt x="500832" y="941147"/>
                  </a:cubicBezTo>
                  <a:moveTo>
                    <a:pt x="462683" y="1007143"/>
                  </a:moveTo>
                  <a:lnTo>
                    <a:pt x="462683" y="1007143"/>
                  </a:lnTo>
                  <a:cubicBezTo>
                    <a:pt x="434835" y="1003074"/>
                    <a:pt x="407114" y="997988"/>
                    <a:pt x="379647" y="992138"/>
                  </a:cubicBezTo>
                  <a:cubicBezTo>
                    <a:pt x="389820" y="974590"/>
                    <a:pt x="400031" y="957131"/>
                    <a:pt x="410293" y="939748"/>
                  </a:cubicBezTo>
                  <a:lnTo>
                    <a:pt x="489642" y="959585"/>
                  </a:lnTo>
                  <a:cubicBezTo>
                    <a:pt x="480486" y="975226"/>
                    <a:pt x="471712" y="991248"/>
                    <a:pt x="462683" y="1007143"/>
                  </a:cubicBezTo>
                  <a:moveTo>
                    <a:pt x="431529" y="1062077"/>
                  </a:moveTo>
                  <a:cubicBezTo>
                    <a:pt x="402002" y="1058466"/>
                    <a:pt x="372259" y="1056978"/>
                    <a:pt x="342516" y="1057627"/>
                  </a:cubicBezTo>
                  <a:cubicBezTo>
                    <a:pt x="351417" y="1041986"/>
                    <a:pt x="360446" y="1026345"/>
                    <a:pt x="369474" y="1010704"/>
                  </a:cubicBezTo>
                  <a:cubicBezTo>
                    <a:pt x="396941" y="1016680"/>
                    <a:pt x="424535" y="1021894"/>
                    <a:pt x="452383" y="1025963"/>
                  </a:cubicBezTo>
                  <a:cubicBezTo>
                    <a:pt x="445644" y="1038044"/>
                    <a:pt x="438650" y="1049997"/>
                    <a:pt x="432037" y="1062077"/>
                  </a:cubicBezTo>
                  <a:moveTo>
                    <a:pt x="48646" y="672454"/>
                  </a:moveTo>
                  <a:cubicBezTo>
                    <a:pt x="82852" y="628202"/>
                    <a:pt x="119220" y="574540"/>
                    <a:pt x="160675" y="540079"/>
                  </a:cubicBezTo>
                  <a:cubicBezTo>
                    <a:pt x="173289" y="547709"/>
                    <a:pt x="185204" y="556432"/>
                    <a:pt x="196280" y="566147"/>
                  </a:cubicBezTo>
                  <a:cubicBezTo>
                    <a:pt x="246929" y="606941"/>
                    <a:pt x="285916" y="660361"/>
                    <a:pt x="309327" y="721030"/>
                  </a:cubicBezTo>
                  <a:cubicBezTo>
                    <a:pt x="314540" y="733746"/>
                    <a:pt x="334759" y="741630"/>
                    <a:pt x="344042" y="728024"/>
                  </a:cubicBezTo>
                  <a:lnTo>
                    <a:pt x="824331" y="48218"/>
                  </a:lnTo>
                  <a:cubicBezTo>
                    <a:pt x="850068" y="63821"/>
                    <a:pt x="874941" y="80810"/>
                    <a:pt x="898847" y="99083"/>
                  </a:cubicBezTo>
                  <a:cubicBezTo>
                    <a:pt x="892489" y="107476"/>
                    <a:pt x="887276" y="116886"/>
                    <a:pt x="881553" y="125533"/>
                  </a:cubicBezTo>
                  <a:cubicBezTo>
                    <a:pt x="824750" y="212511"/>
                    <a:pt x="768214" y="299655"/>
                    <a:pt x="711920" y="386977"/>
                  </a:cubicBezTo>
                  <a:cubicBezTo>
                    <a:pt x="573950" y="601117"/>
                    <a:pt x="433564" y="815130"/>
                    <a:pt x="307292" y="1036518"/>
                  </a:cubicBezTo>
                  <a:cubicBezTo>
                    <a:pt x="236463" y="902998"/>
                    <a:pt x="169449" y="768080"/>
                    <a:pt x="49027" y="672963"/>
                  </a:cubicBezTo>
                  <a:moveTo>
                    <a:pt x="302969" y="527744"/>
                  </a:moveTo>
                  <a:lnTo>
                    <a:pt x="312124" y="537790"/>
                  </a:lnTo>
                  <a:lnTo>
                    <a:pt x="250069" y="558009"/>
                  </a:lnTo>
                  <a:cubicBezTo>
                    <a:pt x="241143" y="549057"/>
                    <a:pt x="231758" y="540575"/>
                    <a:pt x="221967" y="532577"/>
                  </a:cubicBezTo>
                  <a:lnTo>
                    <a:pt x="302969" y="527236"/>
                  </a:lnTo>
                  <a:moveTo>
                    <a:pt x="326239" y="554194"/>
                  </a:moveTo>
                  <a:cubicBezTo>
                    <a:pt x="333271" y="563095"/>
                    <a:pt x="340011" y="572251"/>
                    <a:pt x="346458" y="581661"/>
                  </a:cubicBezTo>
                  <a:cubicBezTo>
                    <a:pt x="328401" y="590181"/>
                    <a:pt x="310217" y="598065"/>
                    <a:pt x="291524" y="604932"/>
                  </a:cubicBezTo>
                  <a:cubicBezTo>
                    <a:pt x="283386" y="594123"/>
                    <a:pt x="274739" y="583823"/>
                    <a:pt x="266092" y="573904"/>
                  </a:cubicBezTo>
                  <a:lnTo>
                    <a:pt x="326621" y="554194"/>
                  </a:lnTo>
                  <a:moveTo>
                    <a:pt x="358157" y="598701"/>
                  </a:moveTo>
                  <a:cubicBezTo>
                    <a:pt x="362607" y="605949"/>
                    <a:pt x="366931" y="613451"/>
                    <a:pt x="370873" y="620954"/>
                  </a:cubicBezTo>
                  <a:lnTo>
                    <a:pt x="333996" y="673217"/>
                  </a:lnTo>
                  <a:cubicBezTo>
                    <a:pt x="325184" y="655593"/>
                    <a:pt x="315151" y="638591"/>
                    <a:pt x="303986" y="622353"/>
                  </a:cubicBezTo>
                  <a:cubicBezTo>
                    <a:pt x="322297" y="615232"/>
                    <a:pt x="340316" y="607437"/>
                    <a:pt x="358030" y="598955"/>
                  </a:cubicBezTo>
                  <a:moveTo>
                    <a:pt x="1019269" y="150456"/>
                  </a:moveTo>
                  <a:cubicBezTo>
                    <a:pt x="1019117" y="145217"/>
                    <a:pt x="1016764" y="140271"/>
                    <a:pt x="1012784" y="136850"/>
                  </a:cubicBezTo>
                  <a:cubicBezTo>
                    <a:pt x="989768" y="115996"/>
                    <a:pt x="963573" y="98702"/>
                    <a:pt x="940556" y="78356"/>
                  </a:cubicBezTo>
                  <a:lnTo>
                    <a:pt x="833359" y="4983"/>
                  </a:lnTo>
                  <a:cubicBezTo>
                    <a:pt x="824827" y="-2277"/>
                    <a:pt x="812072" y="-1489"/>
                    <a:pt x="804494" y="6764"/>
                  </a:cubicBezTo>
                  <a:lnTo>
                    <a:pt x="396687" y="584586"/>
                  </a:lnTo>
                  <a:cubicBezTo>
                    <a:pt x="375921" y="549680"/>
                    <a:pt x="351023" y="517406"/>
                    <a:pt x="322551" y="488452"/>
                  </a:cubicBezTo>
                  <a:cubicBezTo>
                    <a:pt x="316435" y="481547"/>
                    <a:pt x="305919" y="480809"/>
                    <a:pt x="298899" y="486798"/>
                  </a:cubicBezTo>
                  <a:lnTo>
                    <a:pt x="166270" y="495573"/>
                  </a:lnTo>
                  <a:cubicBezTo>
                    <a:pt x="158310" y="492533"/>
                    <a:pt x="149294" y="494644"/>
                    <a:pt x="143508" y="500913"/>
                  </a:cubicBezTo>
                  <a:cubicBezTo>
                    <a:pt x="97094" y="554321"/>
                    <a:pt x="50553" y="607475"/>
                    <a:pt x="5792" y="662154"/>
                  </a:cubicBezTo>
                  <a:cubicBezTo>
                    <a:pt x="4966" y="663426"/>
                    <a:pt x="4279" y="664799"/>
                    <a:pt x="3758" y="666223"/>
                  </a:cubicBezTo>
                  <a:cubicBezTo>
                    <a:pt x="-2105" y="673497"/>
                    <a:pt x="-973" y="684140"/>
                    <a:pt x="6301" y="690003"/>
                  </a:cubicBezTo>
                  <a:cubicBezTo>
                    <a:pt x="6746" y="690371"/>
                    <a:pt x="7216" y="690702"/>
                    <a:pt x="7700" y="691020"/>
                  </a:cubicBezTo>
                  <a:cubicBezTo>
                    <a:pt x="145034" y="791732"/>
                    <a:pt x="212048" y="943435"/>
                    <a:pt x="290634" y="1089163"/>
                  </a:cubicBezTo>
                  <a:cubicBezTo>
                    <a:pt x="294296" y="1095902"/>
                    <a:pt x="301951" y="1099412"/>
                    <a:pt x="309454" y="1097810"/>
                  </a:cubicBezTo>
                  <a:cubicBezTo>
                    <a:pt x="311641" y="1098458"/>
                    <a:pt x="313917" y="1098712"/>
                    <a:pt x="316193" y="1098573"/>
                  </a:cubicBezTo>
                  <a:cubicBezTo>
                    <a:pt x="355499" y="1095533"/>
                    <a:pt x="395008" y="1096640"/>
                    <a:pt x="434072" y="1101879"/>
                  </a:cubicBezTo>
                  <a:cubicBezTo>
                    <a:pt x="437099" y="1102286"/>
                    <a:pt x="440189" y="1102019"/>
                    <a:pt x="443101" y="1101116"/>
                  </a:cubicBezTo>
                  <a:cubicBezTo>
                    <a:pt x="451150" y="1102171"/>
                    <a:pt x="458983" y="1098039"/>
                    <a:pt x="462683" y="1090816"/>
                  </a:cubicBezTo>
                  <a:cubicBezTo>
                    <a:pt x="635877" y="776981"/>
                    <a:pt x="840989" y="481839"/>
                    <a:pt x="1023084" y="173218"/>
                  </a:cubicBezTo>
                  <a:cubicBezTo>
                    <a:pt x="1027993" y="165805"/>
                    <a:pt x="1026327" y="155861"/>
                    <a:pt x="1019269" y="150456"/>
                  </a:cubicBezTo>
                </a:path>
              </a:pathLst>
            </a:custGeom>
            <a:solidFill>
              <a:srgbClr val="000000"/>
            </a:solidFill>
            <a:ln w="12707"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B879C3C4-7AFA-AE1A-2C3F-BE6DCD866FF1}"/>
                </a:ext>
              </a:extLst>
            </p:cNvPr>
            <p:cNvSpPr/>
            <p:nvPr/>
          </p:nvSpPr>
          <p:spPr>
            <a:xfrm>
              <a:off x="1716339" y="1760709"/>
              <a:ext cx="850033" cy="988103"/>
            </a:xfrm>
            <a:custGeom>
              <a:avLst/>
              <a:gdLst>
                <a:gd name="connsiteX0" fmla="*/ 0 w 850033"/>
                <a:gd name="connsiteY0" fmla="*/ 624112 h 988103"/>
                <a:gd name="connsiteX1" fmla="*/ 112007 w 850033"/>
                <a:gd name="connsiteY1" fmla="*/ 491763 h 988103"/>
                <a:gd name="connsiteX2" fmla="*/ 147605 w 850033"/>
                <a:gd name="connsiteY2" fmla="*/ 517826 h 988103"/>
                <a:gd name="connsiteX3" fmla="*/ 260629 w 850033"/>
                <a:gd name="connsiteY3" fmla="*/ 672678 h 988103"/>
                <a:gd name="connsiteX4" fmla="*/ 295338 w 850033"/>
                <a:gd name="connsiteY4" fmla="*/ 679670 h 988103"/>
                <a:gd name="connsiteX5" fmla="*/ 775531 w 850033"/>
                <a:gd name="connsiteY5" fmla="*/ 0 h 988103"/>
                <a:gd name="connsiteX6" fmla="*/ 850033 w 850033"/>
                <a:gd name="connsiteY6" fmla="*/ 50855 h 988103"/>
                <a:gd name="connsiteX7" fmla="*/ 832743 w 850033"/>
                <a:gd name="connsiteY7" fmla="*/ 77299 h 988103"/>
                <a:gd name="connsiteX8" fmla="*/ 663143 w 850033"/>
                <a:gd name="connsiteY8" fmla="*/ 338691 h 988103"/>
                <a:gd name="connsiteX9" fmla="*/ 258595 w 850033"/>
                <a:gd name="connsiteY9" fmla="*/ 988103 h 988103"/>
                <a:gd name="connsiteX10" fmla="*/ 381 w 850033"/>
                <a:gd name="connsiteY10" fmla="*/ 624620 h 98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0033" h="988103">
                  <a:moveTo>
                    <a:pt x="0" y="624112"/>
                  </a:moveTo>
                  <a:cubicBezTo>
                    <a:pt x="34200" y="579869"/>
                    <a:pt x="70561" y="526217"/>
                    <a:pt x="112007" y="491763"/>
                  </a:cubicBezTo>
                  <a:cubicBezTo>
                    <a:pt x="124619" y="499391"/>
                    <a:pt x="136532" y="508113"/>
                    <a:pt x="147605" y="517826"/>
                  </a:cubicBezTo>
                  <a:cubicBezTo>
                    <a:pt x="198244" y="558611"/>
                    <a:pt x="237224" y="612021"/>
                    <a:pt x="260629" y="672678"/>
                  </a:cubicBezTo>
                  <a:cubicBezTo>
                    <a:pt x="265842" y="685392"/>
                    <a:pt x="286057" y="693274"/>
                    <a:pt x="295338" y="679670"/>
                  </a:cubicBezTo>
                  <a:lnTo>
                    <a:pt x="775531" y="0"/>
                  </a:lnTo>
                  <a:cubicBezTo>
                    <a:pt x="801264" y="15599"/>
                    <a:pt x="826131" y="32585"/>
                    <a:pt x="850033" y="50855"/>
                  </a:cubicBezTo>
                  <a:cubicBezTo>
                    <a:pt x="843676" y="59245"/>
                    <a:pt x="838464" y="68654"/>
                    <a:pt x="832743" y="77299"/>
                  </a:cubicBezTo>
                  <a:cubicBezTo>
                    <a:pt x="775951" y="164260"/>
                    <a:pt x="719426" y="251387"/>
                    <a:pt x="663143" y="338691"/>
                  </a:cubicBezTo>
                  <a:cubicBezTo>
                    <a:pt x="525200" y="552789"/>
                    <a:pt x="384842" y="766759"/>
                    <a:pt x="258595" y="988103"/>
                  </a:cubicBezTo>
                  <a:cubicBezTo>
                    <a:pt x="187780" y="854610"/>
                    <a:pt x="120779" y="719719"/>
                    <a:pt x="381" y="624620"/>
                  </a:cubicBezTo>
                </a:path>
              </a:pathLst>
            </a:custGeom>
            <a:solidFill>
              <a:srgbClr val="0CFF00"/>
            </a:solidFill>
            <a:ln w="12704" cap="flat">
              <a:noFill/>
              <a:prstDash val="solid"/>
              <a:miter/>
            </a:ln>
          </p:spPr>
          <p:txBody>
            <a:bodyPr rtlCol="0" anchor="ctr"/>
            <a:lstStyle/>
            <a:p>
              <a:endParaRPr lang="nl-NL"/>
            </a:p>
          </p:txBody>
        </p:sp>
      </p:grpSp>
      <p:graphicFrame>
        <p:nvGraphicFramePr>
          <p:cNvPr id="36" name="Object 35">
            <a:extLst>
              <a:ext uri="{FF2B5EF4-FFF2-40B4-BE49-F238E27FC236}">
                <a16:creationId xmlns:a16="http://schemas.microsoft.com/office/drawing/2014/main" id="{743CF93E-6E15-F933-D94B-94E583134224}"/>
              </a:ext>
            </a:extLst>
          </p:cNvPr>
          <p:cNvGraphicFramePr>
            <a:graphicFrameLocks noChangeAspect="1"/>
          </p:cNvGraphicFramePr>
          <p:nvPr/>
        </p:nvGraphicFramePr>
        <p:xfrm>
          <a:off x="4595224" y="3671930"/>
          <a:ext cx="2092319" cy="3009274"/>
        </p:xfrm>
        <a:graphic>
          <a:graphicData uri="http://schemas.openxmlformats.org/presentationml/2006/ole">
            <mc:AlternateContent xmlns:mc="http://schemas.openxmlformats.org/markup-compatibility/2006">
              <mc:Choice xmlns:v="urn:schemas-microsoft-com:vml" Requires="v">
                <p:oleObj name="Bitmapafbeelding" r:id="rId6" imgW="5683320" imgH="8807400" progId="Paint.Picture">
                  <p:embed/>
                </p:oleObj>
              </mc:Choice>
              <mc:Fallback>
                <p:oleObj name="Bitmapafbeelding" r:id="rId6" imgW="5683320" imgH="8807400" progId="Paint.Picture">
                  <p:embed/>
                  <p:pic>
                    <p:nvPicPr>
                      <p:cNvPr id="36" name="Object 35">
                        <a:extLst>
                          <a:ext uri="{FF2B5EF4-FFF2-40B4-BE49-F238E27FC236}">
                            <a16:creationId xmlns:a16="http://schemas.microsoft.com/office/drawing/2014/main" id="{743CF93E-6E15-F933-D94B-94E583134224}"/>
                          </a:ext>
                        </a:extLst>
                      </p:cNvPr>
                      <p:cNvPicPr/>
                      <p:nvPr/>
                    </p:nvPicPr>
                    <p:blipFill>
                      <a:blip r:embed="rId7"/>
                      <a:stretch>
                        <a:fillRect/>
                      </a:stretch>
                    </p:blipFill>
                    <p:spPr>
                      <a:xfrm>
                        <a:off x="4595224" y="3671930"/>
                        <a:ext cx="2092319" cy="3009274"/>
                      </a:xfrm>
                      <a:prstGeom prst="rect">
                        <a:avLst/>
                      </a:prstGeom>
                    </p:spPr>
                  </p:pic>
                </p:oleObj>
              </mc:Fallback>
            </mc:AlternateContent>
          </a:graphicData>
        </a:graphic>
      </p:graphicFrame>
      <p:pic>
        <p:nvPicPr>
          <p:cNvPr id="22" name="Afbeelding 21">
            <a:extLst>
              <a:ext uri="{FF2B5EF4-FFF2-40B4-BE49-F238E27FC236}">
                <a16:creationId xmlns:a16="http://schemas.microsoft.com/office/drawing/2014/main" id="{F1793FA3-BA2E-B40B-9FE9-B2E6E885BF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502" y="807029"/>
            <a:ext cx="3448050" cy="5819775"/>
          </a:xfrm>
          <a:prstGeom prst="rect">
            <a:avLst/>
          </a:prstGeom>
        </p:spPr>
      </p:pic>
    </p:spTree>
    <p:extLst>
      <p:ext uri="{BB962C8B-B14F-4D97-AF65-F5344CB8AC3E}">
        <p14:creationId xmlns:p14="http://schemas.microsoft.com/office/powerpoint/2010/main" val="362729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Vrije vorm: vorm 26">
            <a:extLst>
              <a:ext uri="{FF2B5EF4-FFF2-40B4-BE49-F238E27FC236}">
                <a16:creationId xmlns:a16="http://schemas.microsoft.com/office/drawing/2014/main" id="{0E03181E-BBC2-4D72-B3A7-3F6D4007AC44}"/>
              </a:ext>
            </a:extLst>
          </p:cNvPr>
          <p:cNvSpPr/>
          <p:nvPr/>
        </p:nvSpPr>
        <p:spPr>
          <a:xfrm>
            <a:off x="-1" y="640220"/>
            <a:ext cx="12191999" cy="6207733"/>
          </a:xfrm>
          <a:custGeom>
            <a:avLst/>
            <a:gdLst>
              <a:gd name="connsiteX0" fmla="*/ 0 w 8125459"/>
              <a:gd name="connsiteY0" fmla="*/ 0 h 5866765"/>
              <a:gd name="connsiteX1" fmla="*/ 8125460 w 8125459"/>
              <a:gd name="connsiteY1" fmla="*/ 0 h 5866765"/>
              <a:gd name="connsiteX2" fmla="*/ 8125460 w 8125459"/>
              <a:gd name="connsiteY2" fmla="*/ 5866765 h 5866765"/>
              <a:gd name="connsiteX3" fmla="*/ 0 w 8125459"/>
              <a:gd name="connsiteY3" fmla="*/ 5866765 h 5866765"/>
            </a:gdLst>
            <a:ahLst/>
            <a:cxnLst>
              <a:cxn ang="0">
                <a:pos x="connsiteX0" y="connsiteY0"/>
              </a:cxn>
              <a:cxn ang="0">
                <a:pos x="connsiteX1" y="connsiteY1"/>
              </a:cxn>
              <a:cxn ang="0">
                <a:pos x="connsiteX2" y="connsiteY2"/>
              </a:cxn>
              <a:cxn ang="0">
                <a:pos x="connsiteX3" y="connsiteY3"/>
              </a:cxn>
            </a:cxnLst>
            <a:rect l="l" t="t" r="r" b="b"/>
            <a:pathLst>
              <a:path w="8125459" h="5866765">
                <a:moveTo>
                  <a:pt x="0" y="0"/>
                </a:moveTo>
                <a:lnTo>
                  <a:pt x="8125460" y="0"/>
                </a:lnTo>
                <a:lnTo>
                  <a:pt x="8125460" y="5866765"/>
                </a:lnTo>
                <a:lnTo>
                  <a:pt x="0" y="5866765"/>
                </a:lnTo>
                <a:close/>
              </a:path>
            </a:pathLst>
          </a:custGeom>
          <a:solidFill>
            <a:srgbClr val="0062AE">
              <a:alpha val="15000"/>
            </a:srgbClr>
          </a:solidFill>
          <a:ln w="12690" cap="flat">
            <a:noFill/>
            <a:prstDash val="solid"/>
            <a:miter/>
          </a:ln>
        </p:spPr>
        <p:txBody>
          <a:bodyPr rtlCol="0" anchor="ctr"/>
          <a:lstStyle/>
          <a:p>
            <a:endParaRPr lang="nl-NL" dirty="0"/>
          </a:p>
        </p:txBody>
      </p:sp>
      <p:grpSp>
        <p:nvGrpSpPr>
          <p:cNvPr id="53" name="Groep 52">
            <a:extLst>
              <a:ext uri="{FF2B5EF4-FFF2-40B4-BE49-F238E27FC236}">
                <a16:creationId xmlns:a16="http://schemas.microsoft.com/office/drawing/2014/main" id="{40480C15-E149-4A1B-9970-9F189F4AB1AA}"/>
              </a:ext>
            </a:extLst>
          </p:cNvPr>
          <p:cNvGrpSpPr/>
          <p:nvPr/>
        </p:nvGrpSpPr>
        <p:grpSpPr>
          <a:xfrm>
            <a:off x="520319" y="1412362"/>
            <a:ext cx="313049" cy="289093"/>
            <a:chOff x="712640" y="1692125"/>
            <a:chExt cx="313049" cy="289093"/>
          </a:xfrm>
        </p:grpSpPr>
        <p:sp>
          <p:nvSpPr>
            <p:cNvPr id="41" name="Vrije vorm: vorm 40">
              <a:extLst>
                <a:ext uri="{FF2B5EF4-FFF2-40B4-BE49-F238E27FC236}">
                  <a16:creationId xmlns:a16="http://schemas.microsoft.com/office/drawing/2014/main" id="{BC08F5EC-B163-4C67-9F63-0E6CC6F9CED9}"/>
                </a:ext>
              </a:extLst>
            </p:cNvPr>
            <p:cNvSpPr/>
            <p:nvPr/>
          </p:nvSpPr>
          <p:spPr>
            <a:xfrm>
              <a:off x="974299" y="1692125"/>
              <a:ext cx="51390" cy="157877"/>
            </a:xfrm>
            <a:custGeom>
              <a:avLst/>
              <a:gdLst>
                <a:gd name="connsiteX0" fmla="*/ 553 w 51390"/>
                <a:gd name="connsiteY0" fmla="*/ 14119 h 157877"/>
                <a:gd name="connsiteX1" fmla="*/ 25953 w 51390"/>
                <a:gd name="connsiteY1" fmla="*/ 147723 h 157877"/>
                <a:gd name="connsiteX2" fmla="*/ 51353 w 51390"/>
                <a:gd name="connsiteY2" fmla="*/ 143278 h 157877"/>
                <a:gd name="connsiteX3" fmla="*/ 25953 w 51390"/>
                <a:gd name="connsiteY3" fmla="*/ 9674 h 157877"/>
                <a:gd name="connsiteX4" fmla="*/ 553 w 51390"/>
                <a:gd name="connsiteY4" fmla="*/ 14119 h 157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90" h="157877">
                  <a:moveTo>
                    <a:pt x="553" y="14119"/>
                  </a:moveTo>
                  <a:cubicBezTo>
                    <a:pt x="13003" y="57807"/>
                    <a:pt x="21504" y="102524"/>
                    <a:pt x="25953" y="147723"/>
                  </a:cubicBezTo>
                  <a:cubicBezTo>
                    <a:pt x="27477" y="163979"/>
                    <a:pt x="52496" y="159407"/>
                    <a:pt x="51353" y="143278"/>
                  </a:cubicBezTo>
                  <a:cubicBezTo>
                    <a:pt x="46904" y="98079"/>
                    <a:pt x="38403" y="53362"/>
                    <a:pt x="25953" y="9674"/>
                  </a:cubicBezTo>
                  <a:cubicBezTo>
                    <a:pt x="21127" y="-5820"/>
                    <a:pt x="-4019" y="-1502"/>
                    <a:pt x="553" y="14119"/>
                  </a:cubicBezTo>
                  <a:close/>
                </a:path>
              </a:pathLst>
            </a:custGeom>
            <a:solidFill>
              <a:srgbClr val="000000"/>
            </a:solidFill>
            <a:ln w="12687" cap="flat">
              <a:no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FB5D134E-7B46-48EB-8E3C-6DF221C3D5D6}"/>
                </a:ext>
              </a:extLst>
            </p:cNvPr>
            <p:cNvSpPr/>
            <p:nvPr/>
          </p:nvSpPr>
          <p:spPr>
            <a:xfrm>
              <a:off x="712640" y="1890499"/>
              <a:ext cx="164777" cy="90719"/>
            </a:xfrm>
            <a:custGeom>
              <a:avLst/>
              <a:gdLst>
                <a:gd name="connsiteX0" fmla="*/ 158960 w 164777"/>
                <a:gd name="connsiteY0" fmla="*/ 67967 h 90719"/>
                <a:gd name="connsiteX1" fmla="*/ 17101 w 164777"/>
                <a:gd name="connsiteY1" fmla="*/ 784 h 90719"/>
                <a:gd name="connsiteX2" fmla="*/ 782 w 164777"/>
                <a:gd name="connsiteY2" fmla="*/ 8341 h 90719"/>
                <a:gd name="connsiteX3" fmla="*/ 8338 w 164777"/>
                <a:gd name="connsiteY3" fmla="*/ 24660 h 90719"/>
                <a:gd name="connsiteX4" fmla="*/ 144482 w 164777"/>
                <a:gd name="connsiteY4" fmla="*/ 88922 h 90719"/>
                <a:gd name="connsiteX5" fmla="*/ 158960 w 164777"/>
                <a:gd name="connsiteY5" fmla="*/ 67967 h 9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77" h="90719">
                  <a:moveTo>
                    <a:pt x="158960" y="67967"/>
                  </a:moveTo>
                  <a:cubicBezTo>
                    <a:pt x="113378" y="42135"/>
                    <a:pt x="65965" y="19682"/>
                    <a:pt x="17101" y="784"/>
                  </a:cubicBezTo>
                  <a:cubicBezTo>
                    <a:pt x="10509" y="-1641"/>
                    <a:pt x="3201" y="1749"/>
                    <a:pt x="782" y="8341"/>
                  </a:cubicBezTo>
                  <a:cubicBezTo>
                    <a:pt x="-1637" y="14932"/>
                    <a:pt x="1746" y="22234"/>
                    <a:pt x="8338" y="24660"/>
                  </a:cubicBezTo>
                  <a:cubicBezTo>
                    <a:pt x="55269" y="42631"/>
                    <a:pt x="100778" y="64119"/>
                    <a:pt x="144482" y="88922"/>
                  </a:cubicBezTo>
                  <a:cubicBezTo>
                    <a:pt x="158579" y="96923"/>
                    <a:pt x="173184" y="76095"/>
                    <a:pt x="158960" y="67967"/>
                  </a:cubicBezTo>
                  <a:close/>
                </a:path>
              </a:pathLst>
            </a:custGeom>
            <a:solidFill>
              <a:srgbClr val="000000"/>
            </a:solidFill>
            <a:ln w="12687" cap="flat">
              <a:noFill/>
              <a:prstDash val="solid"/>
              <a:miter/>
            </a:ln>
          </p:spPr>
          <p:txBody>
            <a:bodyPr rtlCol="0" anchor="ctr"/>
            <a:lstStyle/>
            <a:p>
              <a:endParaRPr lang="nl-NL"/>
            </a:p>
          </p:txBody>
        </p:sp>
        <p:sp>
          <p:nvSpPr>
            <p:cNvPr id="43" name="Vrije vorm: vorm 42">
              <a:extLst>
                <a:ext uri="{FF2B5EF4-FFF2-40B4-BE49-F238E27FC236}">
                  <a16:creationId xmlns:a16="http://schemas.microsoft.com/office/drawing/2014/main" id="{5EC85A1D-A595-446F-8C69-BB502B840935}"/>
                </a:ext>
              </a:extLst>
            </p:cNvPr>
            <p:cNvSpPr/>
            <p:nvPr/>
          </p:nvSpPr>
          <p:spPr>
            <a:xfrm>
              <a:off x="746129" y="1714201"/>
              <a:ext cx="182991" cy="184767"/>
            </a:xfrm>
            <a:custGeom>
              <a:avLst/>
              <a:gdLst>
                <a:gd name="connsiteX0" fmla="*/ 3805 w 182991"/>
                <a:gd name="connsiteY0" fmla="*/ 20110 h 184767"/>
                <a:gd name="connsiteX1" fmla="*/ 160523 w 182991"/>
                <a:gd name="connsiteY1" fmla="*/ 180257 h 184767"/>
                <a:gd name="connsiteX2" fmla="*/ 179827 w 182991"/>
                <a:gd name="connsiteY2" fmla="*/ 163747 h 184767"/>
                <a:gd name="connsiteX3" fmla="*/ 23109 w 182991"/>
                <a:gd name="connsiteY3" fmla="*/ 3600 h 184767"/>
                <a:gd name="connsiteX4" fmla="*/ 3805 w 182991"/>
                <a:gd name="connsiteY4" fmla="*/ 20110 h 184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91" h="184767">
                  <a:moveTo>
                    <a:pt x="3805" y="20110"/>
                  </a:moveTo>
                  <a:cubicBezTo>
                    <a:pt x="58894" y="70631"/>
                    <a:pt x="111210" y="124085"/>
                    <a:pt x="160523" y="180257"/>
                  </a:cubicBezTo>
                  <a:cubicBezTo>
                    <a:pt x="171191" y="192957"/>
                    <a:pt x="190622" y="176066"/>
                    <a:pt x="179827" y="163747"/>
                  </a:cubicBezTo>
                  <a:cubicBezTo>
                    <a:pt x="130580" y="107512"/>
                    <a:pt x="78261" y="54057"/>
                    <a:pt x="23109" y="3600"/>
                  </a:cubicBezTo>
                  <a:cubicBezTo>
                    <a:pt x="11171" y="-7322"/>
                    <a:pt x="-8260" y="9061"/>
                    <a:pt x="3805" y="20110"/>
                  </a:cubicBezTo>
                  <a:close/>
                </a:path>
              </a:pathLst>
            </a:custGeom>
            <a:solidFill>
              <a:srgbClr val="000000"/>
            </a:solidFill>
            <a:ln w="12687" cap="flat">
              <a:noFill/>
              <a:prstDash val="solid"/>
              <a:miter/>
            </a:ln>
          </p:spPr>
          <p:txBody>
            <a:bodyPr rtlCol="0" anchor="ctr"/>
            <a:lstStyle/>
            <a:p>
              <a:endParaRPr lang="nl-NL"/>
            </a:p>
          </p:txBody>
        </p:sp>
      </p:grpSp>
      <p:sp>
        <p:nvSpPr>
          <p:cNvPr id="45" name="Vrije vorm: vorm 44">
            <a:extLst>
              <a:ext uri="{FF2B5EF4-FFF2-40B4-BE49-F238E27FC236}">
                <a16:creationId xmlns:a16="http://schemas.microsoft.com/office/drawing/2014/main" id="{C6FA61E9-4B11-4CFE-866C-1967A9599294}"/>
              </a:ext>
            </a:extLst>
          </p:cNvPr>
          <p:cNvSpPr/>
          <p:nvPr/>
        </p:nvSpPr>
        <p:spPr>
          <a:xfrm>
            <a:off x="138402" y="5768899"/>
            <a:ext cx="740050" cy="733401"/>
          </a:xfrm>
          <a:custGeom>
            <a:avLst/>
            <a:gdLst>
              <a:gd name="connsiteX0" fmla="*/ 861812 w 951130"/>
              <a:gd name="connsiteY0" fmla="*/ 285988 h 1218146"/>
              <a:gd name="connsiteX1" fmla="*/ 860034 w 951130"/>
              <a:gd name="connsiteY1" fmla="*/ 283702 h 1218146"/>
              <a:gd name="connsiteX2" fmla="*/ 893689 w 951130"/>
              <a:gd name="connsiteY2" fmla="*/ 229981 h 1218146"/>
              <a:gd name="connsiteX3" fmla="*/ 896102 w 951130"/>
              <a:gd name="connsiteY3" fmla="*/ 223758 h 1218146"/>
              <a:gd name="connsiteX4" fmla="*/ 900801 w 951130"/>
              <a:gd name="connsiteY4" fmla="*/ 206994 h 1218146"/>
              <a:gd name="connsiteX5" fmla="*/ 848984 w 951130"/>
              <a:gd name="connsiteY5" fmla="*/ 78851 h 1218146"/>
              <a:gd name="connsiteX6" fmla="*/ 839968 w 951130"/>
              <a:gd name="connsiteY6" fmla="*/ 70850 h 1218146"/>
              <a:gd name="connsiteX7" fmla="*/ 832983 w 951130"/>
              <a:gd name="connsiteY7" fmla="*/ 66532 h 1218146"/>
              <a:gd name="connsiteX8" fmla="*/ 655183 w 951130"/>
              <a:gd name="connsiteY8" fmla="*/ 238 h 1218146"/>
              <a:gd name="connsiteX9" fmla="*/ 652389 w 951130"/>
              <a:gd name="connsiteY9" fmla="*/ 238 h 1218146"/>
              <a:gd name="connsiteX10" fmla="*/ 652389 w 951130"/>
              <a:gd name="connsiteY10" fmla="*/ 238 h 1218146"/>
              <a:gd name="connsiteX11" fmla="*/ 646801 w 951130"/>
              <a:gd name="connsiteY11" fmla="*/ 238 h 1218146"/>
              <a:gd name="connsiteX12" fmla="*/ 646165 w 951130"/>
              <a:gd name="connsiteY12" fmla="*/ 238 h 1218146"/>
              <a:gd name="connsiteX13" fmla="*/ 641847 w 951130"/>
              <a:gd name="connsiteY13" fmla="*/ 2270 h 1218146"/>
              <a:gd name="connsiteX14" fmla="*/ 639562 w 951130"/>
              <a:gd name="connsiteY14" fmla="*/ 4429 h 1218146"/>
              <a:gd name="connsiteX15" fmla="*/ 638165 w 951130"/>
              <a:gd name="connsiteY15" fmla="*/ 6334 h 1218146"/>
              <a:gd name="connsiteX16" fmla="*/ 636640 w 951130"/>
              <a:gd name="connsiteY16" fmla="*/ 8366 h 1218146"/>
              <a:gd name="connsiteX17" fmla="*/ 585840 w 951130"/>
              <a:gd name="connsiteY17" fmla="*/ 109966 h 1218146"/>
              <a:gd name="connsiteX18" fmla="*/ 1640 w 951130"/>
              <a:gd name="connsiteY18" fmla="*/ 536686 h 1218146"/>
              <a:gd name="connsiteX19" fmla="*/ 140071 w 951130"/>
              <a:gd name="connsiteY19" fmla="*/ 906764 h 1218146"/>
              <a:gd name="connsiteX20" fmla="*/ 350890 w 951130"/>
              <a:gd name="connsiteY20" fmla="*/ 1062974 h 1218146"/>
              <a:gd name="connsiteX21" fmla="*/ 462651 w 951130"/>
              <a:gd name="connsiteY21" fmla="*/ 1215374 h 1218146"/>
              <a:gd name="connsiteX22" fmla="*/ 488051 w 951130"/>
              <a:gd name="connsiteY22" fmla="*/ 1196324 h 1218146"/>
              <a:gd name="connsiteX23" fmla="*/ 738621 w 951130"/>
              <a:gd name="connsiteY23" fmla="*/ 955024 h 1218146"/>
              <a:gd name="connsiteX24" fmla="*/ 899150 w 951130"/>
              <a:gd name="connsiteY24" fmla="*/ 774938 h 1218146"/>
              <a:gd name="connsiteX25" fmla="*/ 861812 w 951130"/>
              <a:gd name="connsiteY25" fmla="*/ 285988 h 1218146"/>
              <a:gd name="connsiteX26" fmla="*/ 828030 w 951130"/>
              <a:gd name="connsiteY26" fmla="*/ 114919 h 1218146"/>
              <a:gd name="connsiteX27" fmla="*/ 866130 w 951130"/>
              <a:gd name="connsiteY27" fmla="*/ 210931 h 1218146"/>
              <a:gd name="connsiteX28" fmla="*/ 864352 w 951130"/>
              <a:gd name="connsiteY28" fmla="*/ 212836 h 1218146"/>
              <a:gd name="connsiteX29" fmla="*/ 840095 w 951130"/>
              <a:gd name="connsiteY29" fmla="*/ 251571 h 1218146"/>
              <a:gd name="connsiteX30" fmla="*/ 803138 w 951130"/>
              <a:gd name="connsiteY30" fmla="*/ 153527 h 1218146"/>
              <a:gd name="connsiteX31" fmla="*/ 331078 w 951130"/>
              <a:gd name="connsiteY31" fmla="*/ 755761 h 1218146"/>
              <a:gd name="connsiteX32" fmla="*/ 427599 w 951130"/>
              <a:gd name="connsiteY32" fmla="*/ 668766 h 1218146"/>
              <a:gd name="connsiteX33" fmla="*/ 429631 w 951130"/>
              <a:gd name="connsiteY33" fmla="*/ 670925 h 1218146"/>
              <a:gd name="connsiteX34" fmla="*/ 435219 w 951130"/>
              <a:gd name="connsiteY34" fmla="*/ 676132 h 1218146"/>
              <a:gd name="connsiteX35" fmla="*/ 429884 w 951130"/>
              <a:gd name="connsiteY35" fmla="*/ 767445 h 1218146"/>
              <a:gd name="connsiteX36" fmla="*/ 331078 w 951130"/>
              <a:gd name="connsiteY36" fmla="*/ 755761 h 1218146"/>
              <a:gd name="connsiteX37" fmla="*/ 389499 w 951130"/>
              <a:gd name="connsiteY37" fmla="*/ 854313 h 1218146"/>
              <a:gd name="connsiteX38" fmla="*/ 376799 w 951130"/>
              <a:gd name="connsiteY38" fmla="*/ 852027 h 1218146"/>
              <a:gd name="connsiteX39" fmla="*/ 355209 w 951130"/>
              <a:gd name="connsiteY39" fmla="*/ 844407 h 1218146"/>
              <a:gd name="connsiteX40" fmla="*/ 344921 w 951130"/>
              <a:gd name="connsiteY40" fmla="*/ 802497 h 1218146"/>
              <a:gd name="connsiteX41" fmla="*/ 376418 w 951130"/>
              <a:gd name="connsiteY41" fmla="*/ 810244 h 1218146"/>
              <a:gd name="connsiteX42" fmla="*/ 334381 w 951130"/>
              <a:gd name="connsiteY42" fmla="*/ 831707 h 1218146"/>
              <a:gd name="connsiteX43" fmla="*/ 294884 w 951130"/>
              <a:gd name="connsiteY43" fmla="*/ 765159 h 1218146"/>
              <a:gd name="connsiteX44" fmla="*/ 314950 w 951130"/>
              <a:gd name="connsiteY44" fmla="*/ 786114 h 1218146"/>
              <a:gd name="connsiteX45" fmla="*/ 324728 w 951130"/>
              <a:gd name="connsiteY45" fmla="*/ 792464 h 1218146"/>
              <a:gd name="connsiteX46" fmla="*/ 334381 w 951130"/>
              <a:gd name="connsiteY46" fmla="*/ 831707 h 1218146"/>
              <a:gd name="connsiteX47" fmla="*/ 425186 w 951130"/>
              <a:gd name="connsiteY47" fmla="*/ 805545 h 1218146"/>
              <a:gd name="connsiteX48" fmla="*/ 444616 w 951130"/>
              <a:gd name="connsiteY48" fmla="*/ 847201 h 1218146"/>
              <a:gd name="connsiteX49" fmla="*/ 407406 w 951130"/>
              <a:gd name="connsiteY49" fmla="*/ 854948 h 1218146"/>
              <a:gd name="connsiteX50" fmla="*/ 394706 w 951130"/>
              <a:gd name="connsiteY50" fmla="*/ 811006 h 1218146"/>
              <a:gd name="connsiteX51" fmla="*/ 425186 w 951130"/>
              <a:gd name="connsiteY51" fmla="*/ 805545 h 1218146"/>
              <a:gd name="connsiteX52" fmla="*/ 440934 w 951130"/>
              <a:gd name="connsiteY52" fmla="*/ 799322 h 1218146"/>
              <a:gd name="connsiteX53" fmla="*/ 467731 w 951130"/>
              <a:gd name="connsiteY53" fmla="*/ 781542 h 1218146"/>
              <a:gd name="connsiteX54" fmla="*/ 486019 w 951130"/>
              <a:gd name="connsiteY54" fmla="*/ 757793 h 1218146"/>
              <a:gd name="connsiteX55" fmla="*/ 475096 w 951130"/>
              <a:gd name="connsiteY55" fmla="*/ 826373 h 1218146"/>
              <a:gd name="connsiteX56" fmla="*/ 459603 w 951130"/>
              <a:gd name="connsiteY56" fmla="*/ 839073 h 1218146"/>
              <a:gd name="connsiteX57" fmla="*/ 463286 w 951130"/>
              <a:gd name="connsiteY57" fmla="*/ 632698 h 1218146"/>
              <a:gd name="connsiteX58" fmla="*/ 417565 w 951130"/>
              <a:gd name="connsiteY58" fmla="*/ 549005 h 1218146"/>
              <a:gd name="connsiteX59" fmla="*/ 495416 w 951130"/>
              <a:gd name="connsiteY59" fmla="*/ 575675 h 1218146"/>
              <a:gd name="connsiteX60" fmla="*/ 536311 w 951130"/>
              <a:gd name="connsiteY60" fmla="*/ 659622 h 1218146"/>
              <a:gd name="connsiteX61" fmla="*/ 463286 w 951130"/>
              <a:gd name="connsiteY61" fmla="*/ 632698 h 1218146"/>
              <a:gd name="connsiteX62" fmla="*/ 531865 w 951130"/>
              <a:gd name="connsiteY62" fmla="*/ 575548 h 1218146"/>
              <a:gd name="connsiteX63" fmla="*/ 533009 w 951130"/>
              <a:gd name="connsiteY63" fmla="*/ 574278 h 1218146"/>
              <a:gd name="connsiteX64" fmla="*/ 549138 w 951130"/>
              <a:gd name="connsiteY64" fmla="*/ 548878 h 1218146"/>
              <a:gd name="connsiteX65" fmla="*/ 588634 w 951130"/>
              <a:gd name="connsiteY65" fmla="*/ 639810 h 1218146"/>
              <a:gd name="connsiteX66" fmla="*/ 575046 w 951130"/>
              <a:gd name="connsiteY66" fmla="*/ 658479 h 1218146"/>
              <a:gd name="connsiteX67" fmla="*/ 531865 w 951130"/>
              <a:gd name="connsiteY67" fmla="*/ 575548 h 1218146"/>
              <a:gd name="connsiteX68" fmla="*/ 560059 w 951130"/>
              <a:gd name="connsiteY68" fmla="*/ 531987 h 1218146"/>
              <a:gd name="connsiteX69" fmla="*/ 583428 w 951130"/>
              <a:gd name="connsiteY69" fmla="*/ 495665 h 1218146"/>
              <a:gd name="connsiteX70" fmla="*/ 618353 w 951130"/>
              <a:gd name="connsiteY70" fmla="*/ 592185 h 1218146"/>
              <a:gd name="connsiteX71" fmla="*/ 620258 w 951130"/>
              <a:gd name="connsiteY71" fmla="*/ 595360 h 1218146"/>
              <a:gd name="connsiteX72" fmla="*/ 600065 w 951130"/>
              <a:gd name="connsiteY72" fmla="*/ 624443 h 1218146"/>
              <a:gd name="connsiteX73" fmla="*/ 560059 w 951130"/>
              <a:gd name="connsiteY73" fmla="*/ 531987 h 1218146"/>
              <a:gd name="connsiteX74" fmla="*/ 601334 w 951130"/>
              <a:gd name="connsiteY74" fmla="*/ 468487 h 1218146"/>
              <a:gd name="connsiteX75" fmla="*/ 626734 w 951130"/>
              <a:gd name="connsiteY75" fmla="*/ 428101 h 1218146"/>
              <a:gd name="connsiteX76" fmla="*/ 665978 w 951130"/>
              <a:gd name="connsiteY76" fmla="*/ 527415 h 1218146"/>
              <a:gd name="connsiteX77" fmla="*/ 637530 w 951130"/>
              <a:gd name="connsiteY77" fmla="*/ 570087 h 1218146"/>
              <a:gd name="connsiteX78" fmla="*/ 601334 w 951130"/>
              <a:gd name="connsiteY78" fmla="*/ 467852 h 1218146"/>
              <a:gd name="connsiteX79" fmla="*/ 641086 w 951130"/>
              <a:gd name="connsiteY79" fmla="*/ 417687 h 1218146"/>
              <a:gd name="connsiteX80" fmla="*/ 636387 w 951130"/>
              <a:gd name="connsiteY80" fmla="*/ 413750 h 1218146"/>
              <a:gd name="connsiteX81" fmla="*/ 676265 w 951130"/>
              <a:gd name="connsiteY81" fmla="*/ 351647 h 1218146"/>
              <a:gd name="connsiteX82" fmla="*/ 714365 w 951130"/>
              <a:gd name="connsiteY82" fmla="*/ 453247 h 1218146"/>
              <a:gd name="connsiteX83" fmla="*/ 678170 w 951130"/>
              <a:gd name="connsiteY83" fmla="*/ 509381 h 1218146"/>
              <a:gd name="connsiteX84" fmla="*/ 641086 w 951130"/>
              <a:gd name="connsiteY84" fmla="*/ 417306 h 1218146"/>
              <a:gd name="connsiteX85" fmla="*/ 689092 w 951130"/>
              <a:gd name="connsiteY85" fmla="*/ 337804 h 1218146"/>
              <a:gd name="connsiteX86" fmla="*/ 687059 w 951130"/>
              <a:gd name="connsiteY86" fmla="*/ 334756 h 1218146"/>
              <a:gd name="connsiteX87" fmla="*/ 716524 w 951130"/>
              <a:gd name="connsiteY87" fmla="*/ 288909 h 1218146"/>
              <a:gd name="connsiteX88" fmla="*/ 755767 w 951130"/>
              <a:gd name="connsiteY88" fmla="*/ 387588 h 1218146"/>
              <a:gd name="connsiteX89" fmla="*/ 725921 w 951130"/>
              <a:gd name="connsiteY89" fmla="*/ 435086 h 1218146"/>
              <a:gd name="connsiteX90" fmla="*/ 689092 w 951130"/>
              <a:gd name="connsiteY90" fmla="*/ 337423 h 1218146"/>
              <a:gd name="connsiteX91" fmla="*/ 727192 w 951130"/>
              <a:gd name="connsiteY91" fmla="*/ 272399 h 1218146"/>
              <a:gd name="connsiteX92" fmla="*/ 756909 w 951130"/>
              <a:gd name="connsiteY92" fmla="*/ 226171 h 1218146"/>
              <a:gd name="connsiteX93" fmla="*/ 793867 w 951130"/>
              <a:gd name="connsiteY93" fmla="*/ 323961 h 1218146"/>
              <a:gd name="connsiteX94" fmla="*/ 793867 w 951130"/>
              <a:gd name="connsiteY94" fmla="*/ 325739 h 1218146"/>
              <a:gd name="connsiteX95" fmla="*/ 767196 w 951130"/>
              <a:gd name="connsiteY95" fmla="*/ 368665 h 1218146"/>
              <a:gd name="connsiteX96" fmla="*/ 727065 w 951130"/>
              <a:gd name="connsiteY96" fmla="*/ 272018 h 1218146"/>
              <a:gd name="connsiteX97" fmla="*/ 766562 w 951130"/>
              <a:gd name="connsiteY97" fmla="*/ 211312 h 1218146"/>
              <a:gd name="connsiteX98" fmla="*/ 791962 w 951130"/>
              <a:gd name="connsiteY98" fmla="*/ 171561 h 1218146"/>
              <a:gd name="connsiteX99" fmla="*/ 827649 w 951130"/>
              <a:gd name="connsiteY99" fmla="*/ 266303 h 1218146"/>
              <a:gd name="connsiteX100" fmla="*/ 829427 w 951130"/>
              <a:gd name="connsiteY100" fmla="*/ 269097 h 1218146"/>
              <a:gd name="connsiteX101" fmla="*/ 808471 w 951130"/>
              <a:gd name="connsiteY101" fmla="*/ 302879 h 1218146"/>
              <a:gd name="connsiteX102" fmla="*/ 766434 w 951130"/>
              <a:gd name="connsiteY102" fmla="*/ 211185 h 1218146"/>
              <a:gd name="connsiteX103" fmla="*/ 659628 w 951130"/>
              <a:gd name="connsiteY103" fmla="*/ 38084 h 1218146"/>
              <a:gd name="connsiteX104" fmla="*/ 803138 w 951130"/>
              <a:gd name="connsiteY104" fmla="*/ 91678 h 1218146"/>
              <a:gd name="connsiteX105" fmla="*/ 609590 w 951130"/>
              <a:gd name="connsiteY105" fmla="*/ 392922 h 1218146"/>
              <a:gd name="connsiteX106" fmla="*/ 512181 w 951130"/>
              <a:gd name="connsiteY106" fmla="*/ 544433 h 1218146"/>
              <a:gd name="connsiteX107" fmla="*/ 512181 w 951130"/>
              <a:gd name="connsiteY107" fmla="*/ 544433 h 1218146"/>
              <a:gd name="connsiteX108" fmla="*/ 491861 w 951130"/>
              <a:gd name="connsiteY108" fmla="*/ 538337 h 1218146"/>
              <a:gd name="connsiteX109" fmla="*/ 421630 w 951130"/>
              <a:gd name="connsiteY109" fmla="*/ 513572 h 1218146"/>
              <a:gd name="connsiteX110" fmla="*/ 763259 w 951130"/>
              <a:gd name="connsiteY110" fmla="*/ 893810 h 1218146"/>
              <a:gd name="connsiteX111" fmla="*/ 447919 w 951130"/>
              <a:gd name="connsiteY111" fmla="*/ 1159621 h 1218146"/>
              <a:gd name="connsiteX112" fmla="*/ 384419 w 951130"/>
              <a:gd name="connsiteY112" fmla="*/ 1054084 h 1218146"/>
              <a:gd name="connsiteX113" fmla="*/ 365877 w 951130"/>
              <a:gd name="connsiteY113" fmla="*/ 1009380 h 1218146"/>
              <a:gd name="connsiteX114" fmla="*/ 266816 w 951130"/>
              <a:gd name="connsiteY114" fmla="*/ 956548 h 1218146"/>
              <a:gd name="connsiteX115" fmla="*/ 35296 w 951130"/>
              <a:gd name="connsiteY115" fmla="*/ 602472 h 1218146"/>
              <a:gd name="connsiteX116" fmla="*/ 570474 w 951130"/>
              <a:gd name="connsiteY116" fmla="*/ 141716 h 1218146"/>
              <a:gd name="connsiteX117" fmla="*/ 383276 w 951130"/>
              <a:gd name="connsiteY117" fmla="*/ 515985 h 1218146"/>
              <a:gd name="connsiteX118" fmla="*/ 381116 w 951130"/>
              <a:gd name="connsiteY118" fmla="*/ 523732 h 1218146"/>
              <a:gd name="connsiteX119" fmla="*/ 377053 w 951130"/>
              <a:gd name="connsiteY119" fmla="*/ 544433 h 1218146"/>
              <a:gd name="connsiteX120" fmla="*/ 417312 w 951130"/>
              <a:gd name="connsiteY120" fmla="*/ 618220 h 1218146"/>
              <a:gd name="connsiteX121" fmla="*/ 304790 w 951130"/>
              <a:gd name="connsiteY121" fmla="*/ 639556 h 1218146"/>
              <a:gd name="connsiteX122" fmla="*/ 285740 w 951130"/>
              <a:gd name="connsiteY122" fmla="*/ 665845 h 1218146"/>
              <a:gd name="connsiteX123" fmla="*/ 277865 w 951130"/>
              <a:gd name="connsiteY123" fmla="*/ 672957 h 1218146"/>
              <a:gd name="connsiteX124" fmla="*/ 388228 w 951130"/>
              <a:gd name="connsiteY124" fmla="*/ 888857 h 1218146"/>
              <a:gd name="connsiteX125" fmla="*/ 508116 w 951130"/>
              <a:gd name="connsiteY125" fmla="*/ 840470 h 1218146"/>
              <a:gd name="connsiteX126" fmla="*/ 494655 w 951130"/>
              <a:gd name="connsiteY126" fmla="*/ 698103 h 1218146"/>
              <a:gd name="connsiteX127" fmla="*/ 492622 w 951130"/>
              <a:gd name="connsiteY127" fmla="*/ 695944 h 1218146"/>
              <a:gd name="connsiteX128" fmla="*/ 483859 w 951130"/>
              <a:gd name="connsiteY128" fmla="*/ 676894 h 1218146"/>
              <a:gd name="connsiteX129" fmla="*/ 571617 w 951130"/>
              <a:gd name="connsiteY129" fmla="*/ 707882 h 1218146"/>
              <a:gd name="connsiteX130" fmla="*/ 592813 w 951130"/>
              <a:gd name="connsiteY130" fmla="*/ 695030 h 1218146"/>
              <a:gd name="connsiteX131" fmla="*/ 593207 w 951130"/>
              <a:gd name="connsiteY131" fmla="*/ 692769 h 1218146"/>
              <a:gd name="connsiteX132" fmla="*/ 840984 w 951130"/>
              <a:gd name="connsiteY132" fmla="*/ 315833 h 1218146"/>
              <a:gd name="connsiteX133" fmla="*/ 763133 w 951130"/>
              <a:gd name="connsiteY133" fmla="*/ 893429 h 1218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51130" h="1218146">
                <a:moveTo>
                  <a:pt x="861812" y="285988"/>
                </a:moveTo>
                <a:cubicBezTo>
                  <a:pt x="861291" y="285175"/>
                  <a:pt x="860694" y="284413"/>
                  <a:pt x="860034" y="283702"/>
                </a:cubicBezTo>
                <a:cubicBezTo>
                  <a:pt x="871209" y="265833"/>
                  <a:pt x="882424" y="247926"/>
                  <a:pt x="893689" y="229981"/>
                </a:cubicBezTo>
                <a:cubicBezTo>
                  <a:pt x="894857" y="228063"/>
                  <a:pt x="895670" y="225955"/>
                  <a:pt x="896102" y="223758"/>
                </a:cubicBezTo>
                <a:cubicBezTo>
                  <a:pt x="901270" y="219872"/>
                  <a:pt x="903188" y="213001"/>
                  <a:pt x="900801" y="206994"/>
                </a:cubicBezTo>
                <a:cubicBezTo>
                  <a:pt x="885942" y="163344"/>
                  <a:pt x="868644" y="120558"/>
                  <a:pt x="848984" y="78851"/>
                </a:cubicBezTo>
                <a:cubicBezTo>
                  <a:pt x="847334" y="74965"/>
                  <a:pt x="844019" y="72031"/>
                  <a:pt x="839968" y="70850"/>
                </a:cubicBezTo>
                <a:cubicBezTo>
                  <a:pt x="837986" y="68920"/>
                  <a:pt x="835599" y="67447"/>
                  <a:pt x="832983" y="66532"/>
                </a:cubicBezTo>
                <a:lnTo>
                  <a:pt x="655183" y="238"/>
                </a:lnTo>
                <a:cubicBezTo>
                  <a:pt x="654256" y="124"/>
                  <a:pt x="653316" y="124"/>
                  <a:pt x="652389" y="238"/>
                </a:cubicBezTo>
                <a:lnTo>
                  <a:pt x="652389" y="238"/>
                </a:lnTo>
                <a:cubicBezTo>
                  <a:pt x="650535" y="-79"/>
                  <a:pt x="648655" y="-79"/>
                  <a:pt x="646801" y="238"/>
                </a:cubicBezTo>
                <a:lnTo>
                  <a:pt x="646165" y="238"/>
                </a:lnTo>
                <a:cubicBezTo>
                  <a:pt x="644616" y="657"/>
                  <a:pt x="643156" y="1343"/>
                  <a:pt x="641847" y="2270"/>
                </a:cubicBezTo>
                <a:cubicBezTo>
                  <a:pt x="641022" y="2918"/>
                  <a:pt x="640260" y="3642"/>
                  <a:pt x="639562" y="4429"/>
                </a:cubicBezTo>
                <a:cubicBezTo>
                  <a:pt x="639028" y="5013"/>
                  <a:pt x="638558" y="5648"/>
                  <a:pt x="638165" y="6334"/>
                </a:cubicBezTo>
                <a:cubicBezTo>
                  <a:pt x="637555" y="6931"/>
                  <a:pt x="637047" y="7617"/>
                  <a:pt x="636640" y="8366"/>
                </a:cubicBezTo>
                <a:cubicBezTo>
                  <a:pt x="619712" y="42237"/>
                  <a:pt x="602770" y="76095"/>
                  <a:pt x="585840" y="109966"/>
                </a:cubicBezTo>
                <a:cubicBezTo>
                  <a:pt x="307330" y="59166"/>
                  <a:pt x="27676" y="246872"/>
                  <a:pt x="1640" y="536686"/>
                </a:cubicBezTo>
                <a:cubicBezTo>
                  <a:pt x="-10005" y="674557"/>
                  <a:pt x="40795" y="810384"/>
                  <a:pt x="140071" y="906764"/>
                </a:cubicBezTo>
                <a:cubicBezTo>
                  <a:pt x="201412" y="966073"/>
                  <a:pt x="308472" y="990203"/>
                  <a:pt x="350890" y="1062974"/>
                </a:cubicBezTo>
                <a:cubicBezTo>
                  <a:pt x="386832" y="1124442"/>
                  <a:pt x="401690" y="1171686"/>
                  <a:pt x="462651" y="1215374"/>
                </a:cubicBezTo>
                <a:cubicBezTo>
                  <a:pt x="475351" y="1224391"/>
                  <a:pt x="491099" y="1209659"/>
                  <a:pt x="488051" y="1196324"/>
                </a:cubicBezTo>
                <a:cubicBezTo>
                  <a:pt x="445759" y="1039479"/>
                  <a:pt x="642609" y="1018524"/>
                  <a:pt x="738621" y="955024"/>
                </a:cubicBezTo>
                <a:cubicBezTo>
                  <a:pt x="806452" y="909482"/>
                  <a:pt x="861672" y="847531"/>
                  <a:pt x="899150" y="774938"/>
                </a:cubicBezTo>
                <a:cubicBezTo>
                  <a:pt x="981572" y="615426"/>
                  <a:pt x="963665" y="431530"/>
                  <a:pt x="861812" y="285988"/>
                </a:cubicBezTo>
                <a:close/>
                <a:moveTo>
                  <a:pt x="828030" y="114919"/>
                </a:moveTo>
                <a:cubicBezTo>
                  <a:pt x="842127" y="146415"/>
                  <a:pt x="854953" y="178419"/>
                  <a:pt x="866130" y="210931"/>
                </a:cubicBezTo>
                <a:cubicBezTo>
                  <a:pt x="866130" y="211566"/>
                  <a:pt x="864859" y="212074"/>
                  <a:pt x="864352" y="212836"/>
                </a:cubicBezTo>
                <a:cubicBezTo>
                  <a:pt x="856224" y="225536"/>
                  <a:pt x="848096" y="238236"/>
                  <a:pt x="840095" y="251571"/>
                </a:cubicBezTo>
                <a:lnTo>
                  <a:pt x="803138" y="153527"/>
                </a:lnTo>
                <a:close/>
                <a:moveTo>
                  <a:pt x="331078" y="755761"/>
                </a:moveTo>
                <a:cubicBezTo>
                  <a:pt x="262626" y="693023"/>
                  <a:pt x="371211" y="596503"/>
                  <a:pt x="427599" y="668766"/>
                </a:cubicBezTo>
                <a:cubicBezTo>
                  <a:pt x="428208" y="669541"/>
                  <a:pt x="428894" y="670265"/>
                  <a:pt x="429631" y="670925"/>
                </a:cubicBezTo>
                <a:cubicBezTo>
                  <a:pt x="431117" y="673033"/>
                  <a:pt x="433009" y="674799"/>
                  <a:pt x="435219" y="676132"/>
                </a:cubicBezTo>
                <a:cubicBezTo>
                  <a:pt x="475351" y="699500"/>
                  <a:pt x="466969" y="746617"/>
                  <a:pt x="429884" y="767445"/>
                </a:cubicBezTo>
                <a:cubicBezTo>
                  <a:pt x="397703" y="784362"/>
                  <a:pt x="358422" y="779713"/>
                  <a:pt x="331078" y="755761"/>
                </a:cubicBezTo>
                <a:close/>
                <a:moveTo>
                  <a:pt x="389499" y="854313"/>
                </a:moveTo>
                <a:cubicBezTo>
                  <a:pt x="385219" y="853805"/>
                  <a:pt x="380977" y="853043"/>
                  <a:pt x="376799" y="852027"/>
                </a:cubicBezTo>
                <a:cubicBezTo>
                  <a:pt x="369382" y="850160"/>
                  <a:pt x="362156" y="847607"/>
                  <a:pt x="355209" y="844407"/>
                </a:cubicBezTo>
                <a:lnTo>
                  <a:pt x="344921" y="802497"/>
                </a:lnTo>
                <a:cubicBezTo>
                  <a:pt x="355031" y="806472"/>
                  <a:pt x="365622" y="809076"/>
                  <a:pt x="376418" y="810244"/>
                </a:cubicBezTo>
                <a:close/>
                <a:moveTo>
                  <a:pt x="334381" y="831707"/>
                </a:moveTo>
                <a:cubicBezTo>
                  <a:pt x="313502" y="815108"/>
                  <a:pt x="299456" y="791435"/>
                  <a:pt x="294884" y="765159"/>
                </a:cubicBezTo>
                <a:cubicBezTo>
                  <a:pt x="300535" y="773071"/>
                  <a:pt x="307292" y="780120"/>
                  <a:pt x="314950" y="786114"/>
                </a:cubicBezTo>
                <a:cubicBezTo>
                  <a:pt x="317997" y="788527"/>
                  <a:pt x="321427" y="790305"/>
                  <a:pt x="324728" y="792464"/>
                </a:cubicBezTo>
                <a:cubicBezTo>
                  <a:pt x="327650" y="805545"/>
                  <a:pt x="331206" y="818626"/>
                  <a:pt x="334381" y="831707"/>
                </a:cubicBezTo>
                <a:close/>
                <a:moveTo>
                  <a:pt x="425186" y="805545"/>
                </a:moveTo>
                <a:lnTo>
                  <a:pt x="444616" y="847201"/>
                </a:lnTo>
                <a:cubicBezTo>
                  <a:pt x="432768" y="851951"/>
                  <a:pt x="420169" y="854567"/>
                  <a:pt x="407406" y="854948"/>
                </a:cubicBezTo>
                <a:lnTo>
                  <a:pt x="394706" y="811006"/>
                </a:lnTo>
                <a:cubicBezTo>
                  <a:pt x="405069" y="810549"/>
                  <a:pt x="415318" y="808707"/>
                  <a:pt x="425186" y="805545"/>
                </a:cubicBezTo>
                <a:close/>
                <a:moveTo>
                  <a:pt x="440934" y="799322"/>
                </a:moveTo>
                <a:cubicBezTo>
                  <a:pt x="450713" y="794775"/>
                  <a:pt x="459742" y="788781"/>
                  <a:pt x="467731" y="781542"/>
                </a:cubicBezTo>
                <a:cubicBezTo>
                  <a:pt x="475096" y="774697"/>
                  <a:pt x="481281" y="766670"/>
                  <a:pt x="486019" y="757793"/>
                </a:cubicBezTo>
                <a:cubicBezTo>
                  <a:pt x="495759" y="780869"/>
                  <a:pt x="491518" y="807463"/>
                  <a:pt x="475096" y="826373"/>
                </a:cubicBezTo>
                <a:cubicBezTo>
                  <a:pt x="470499" y="831250"/>
                  <a:pt x="465292" y="835517"/>
                  <a:pt x="459603" y="839073"/>
                </a:cubicBezTo>
                <a:close/>
                <a:moveTo>
                  <a:pt x="463286" y="632698"/>
                </a:moveTo>
                <a:lnTo>
                  <a:pt x="417565" y="549005"/>
                </a:lnTo>
                <a:lnTo>
                  <a:pt x="495416" y="575675"/>
                </a:lnTo>
                <a:cubicBezTo>
                  <a:pt x="507139" y="604542"/>
                  <a:pt x="520804" y="632597"/>
                  <a:pt x="536311" y="659622"/>
                </a:cubicBezTo>
                <a:cubicBezTo>
                  <a:pt x="511800" y="651113"/>
                  <a:pt x="487415" y="642223"/>
                  <a:pt x="463286" y="632698"/>
                </a:cubicBezTo>
                <a:close/>
                <a:moveTo>
                  <a:pt x="531865" y="575548"/>
                </a:moveTo>
                <a:lnTo>
                  <a:pt x="533009" y="574278"/>
                </a:lnTo>
                <a:cubicBezTo>
                  <a:pt x="538343" y="565896"/>
                  <a:pt x="543677" y="557514"/>
                  <a:pt x="549138" y="548878"/>
                </a:cubicBezTo>
                <a:cubicBezTo>
                  <a:pt x="561749" y="579523"/>
                  <a:pt x="574919" y="609838"/>
                  <a:pt x="588634" y="639810"/>
                </a:cubicBezTo>
                <a:cubicBezTo>
                  <a:pt x="584190" y="646160"/>
                  <a:pt x="579618" y="652510"/>
                  <a:pt x="575046" y="658479"/>
                </a:cubicBezTo>
                <a:cubicBezTo>
                  <a:pt x="558637" y="631936"/>
                  <a:pt x="544210" y="604212"/>
                  <a:pt x="531865" y="575548"/>
                </a:cubicBezTo>
                <a:close/>
                <a:moveTo>
                  <a:pt x="560059" y="531987"/>
                </a:moveTo>
                <a:cubicBezTo>
                  <a:pt x="567934" y="519922"/>
                  <a:pt x="575681" y="507730"/>
                  <a:pt x="583428" y="495665"/>
                </a:cubicBezTo>
                <a:cubicBezTo>
                  <a:pt x="595112" y="527796"/>
                  <a:pt x="606796" y="560054"/>
                  <a:pt x="618353" y="592185"/>
                </a:cubicBezTo>
                <a:cubicBezTo>
                  <a:pt x="618810" y="593341"/>
                  <a:pt x="619445" y="594420"/>
                  <a:pt x="620258" y="595360"/>
                </a:cubicBezTo>
                <a:cubicBezTo>
                  <a:pt x="613527" y="605012"/>
                  <a:pt x="606922" y="614791"/>
                  <a:pt x="600065" y="624443"/>
                </a:cubicBezTo>
                <a:cubicBezTo>
                  <a:pt x="586221" y="593836"/>
                  <a:pt x="572759" y="563102"/>
                  <a:pt x="560059" y="531987"/>
                </a:cubicBezTo>
                <a:close/>
                <a:moveTo>
                  <a:pt x="601334" y="468487"/>
                </a:moveTo>
                <a:lnTo>
                  <a:pt x="626734" y="428101"/>
                </a:lnTo>
                <a:cubicBezTo>
                  <a:pt x="642444" y="460105"/>
                  <a:pt x="655577" y="493316"/>
                  <a:pt x="665978" y="527415"/>
                </a:cubicBezTo>
                <a:cubicBezTo>
                  <a:pt x="656580" y="541766"/>
                  <a:pt x="647182" y="555990"/>
                  <a:pt x="637530" y="570087"/>
                </a:cubicBezTo>
                <a:cubicBezTo>
                  <a:pt x="625846" y="535670"/>
                  <a:pt x="613527" y="501761"/>
                  <a:pt x="601334" y="467852"/>
                </a:cubicBezTo>
                <a:close/>
                <a:moveTo>
                  <a:pt x="641086" y="417687"/>
                </a:moveTo>
                <a:cubicBezTo>
                  <a:pt x="640209" y="415719"/>
                  <a:pt x="638482" y="414271"/>
                  <a:pt x="636387" y="413750"/>
                </a:cubicBezTo>
                <a:cubicBezTo>
                  <a:pt x="649595" y="393087"/>
                  <a:pt x="662892" y="372386"/>
                  <a:pt x="676265" y="351647"/>
                </a:cubicBezTo>
                <a:cubicBezTo>
                  <a:pt x="688965" y="385518"/>
                  <a:pt x="701665" y="419376"/>
                  <a:pt x="714365" y="453247"/>
                </a:cubicBezTo>
                <a:cubicBezTo>
                  <a:pt x="702427" y="472043"/>
                  <a:pt x="690362" y="491347"/>
                  <a:pt x="678170" y="509381"/>
                </a:cubicBezTo>
                <a:cubicBezTo>
                  <a:pt x="668022" y="477847"/>
                  <a:pt x="655627" y="447075"/>
                  <a:pt x="641086" y="417306"/>
                </a:cubicBezTo>
                <a:close/>
                <a:moveTo>
                  <a:pt x="689092" y="337804"/>
                </a:moveTo>
                <a:cubicBezTo>
                  <a:pt x="688673" y="336636"/>
                  <a:pt x="687974" y="335594"/>
                  <a:pt x="687059" y="334756"/>
                </a:cubicBezTo>
                <a:cubicBezTo>
                  <a:pt x="696839" y="319389"/>
                  <a:pt x="706745" y="304149"/>
                  <a:pt x="716524" y="288909"/>
                </a:cubicBezTo>
                <a:cubicBezTo>
                  <a:pt x="732830" y="320431"/>
                  <a:pt x="745975" y="353476"/>
                  <a:pt x="755767" y="387588"/>
                </a:cubicBezTo>
                <a:lnTo>
                  <a:pt x="725921" y="435086"/>
                </a:lnTo>
                <a:cubicBezTo>
                  <a:pt x="713641" y="402485"/>
                  <a:pt x="701373" y="369935"/>
                  <a:pt x="689092" y="337423"/>
                </a:cubicBezTo>
                <a:close/>
                <a:moveTo>
                  <a:pt x="727192" y="272399"/>
                </a:moveTo>
                <a:lnTo>
                  <a:pt x="756909" y="226171"/>
                </a:lnTo>
                <a:cubicBezTo>
                  <a:pt x="779567" y="253870"/>
                  <a:pt x="792533" y="288211"/>
                  <a:pt x="793867" y="323961"/>
                </a:cubicBezTo>
                <a:cubicBezTo>
                  <a:pt x="793727" y="324545"/>
                  <a:pt x="793727" y="325155"/>
                  <a:pt x="793867" y="325739"/>
                </a:cubicBezTo>
                <a:lnTo>
                  <a:pt x="767196" y="368665"/>
                </a:lnTo>
                <a:cubicBezTo>
                  <a:pt x="756909" y="335251"/>
                  <a:pt x="743473" y="302892"/>
                  <a:pt x="727065" y="272018"/>
                </a:cubicBezTo>
                <a:close/>
                <a:moveTo>
                  <a:pt x="766562" y="211312"/>
                </a:moveTo>
                <a:lnTo>
                  <a:pt x="791962" y="171561"/>
                </a:lnTo>
                <a:cubicBezTo>
                  <a:pt x="803811" y="203057"/>
                  <a:pt x="815711" y="234642"/>
                  <a:pt x="827649" y="266303"/>
                </a:cubicBezTo>
                <a:cubicBezTo>
                  <a:pt x="828004" y="267357"/>
                  <a:pt x="828614" y="268322"/>
                  <a:pt x="829427" y="269097"/>
                </a:cubicBezTo>
                <a:lnTo>
                  <a:pt x="808471" y="302879"/>
                </a:lnTo>
                <a:cubicBezTo>
                  <a:pt x="803366" y="268970"/>
                  <a:pt x="788799" y="237182"/>
                  <a:pt x="766434" y="211185"/>
                </a:cubicBezTo>
                <a:close/>
                <a:moveTo>
                  <a:pt x="659628" y="38084"/>
                </a:moveTo>
                <a:lnTo>
                  <a:pt x="803138" y="91678"/>
                </a:lnTo>
                <a:lnTo>
                  <a:pt x="609590" y="392922"/>
                </a:lnTo>
                <a:cubicBezTo>
                  <a:pt x="577332" y="443087"/>
                  <a:pt x="540883" y="492363"/>
                  <a:pt x="512181" y="544433"/>
                </a:cubicBezTo>
                <a:lnTo>
                  <a:pt x="512181" y="544433"/>
                </a:lnTo>
                <a:cubicBezTo>
                  <a:pt x="505043" y="543938"/>
                  <a:pt x="498096" y="541855"/>
                  <a:pt x="491861" y="538337"/>
                </a:cubicBezTo>
                <a:cubicBezTo>
                  <a:pt x="469458" y="527466"/>
                  <a:pt x="445899" y="519147"/>
                  <a:pt x="421630" y="513572"/>
                </a:cubicBezTo>
                <a:close/>
                <a:moveTo>
                  <a:pt x="763259" y="893810"/>
                </a:moveTo>
                <a:cubicBezTo>
                  <a:pt x="658612" y="983599"/>
                  <a:pt x="441950" y="1003411"/>
                  <a:pt x="447919" y="1159621"/>
                </a:cubicBezTo>
                <a:cubicBezTo>
                  <a:pt x="419255" y="1129535"/>
                  <a:pt x="397576" y="1093505"/>
                  <a:pt x="384419" y="1054084"/>
                </a:cubicBezTo>
                <a:cubicBezTo>
                  <a:pt x="380075" y="1038488"/>
                  <a:pt x="373852" y="1023477"/>
                  <a:pt x="365877" y="1009380"/>
                </a:cubicBezTo>
                <a:cubicBezTo>
                  <a:pt x="340477" y="973947"/>
                  <a:pt x="304028" y="973947"/>
                  <a:pt x="266816" y="956548"/>
                </a:cubicBezTo>
                <a:cubicBezTo>
                  <a:pt x="133086" y="894318"/>
                  <a:pt x="43932" y="746998"/>
                  <a:pt x="35296" y="602472"/>
                </a:cubicBezTo>
                <a:cubicBezTo>
                  <a:pt x="18024" y="310372"/>
                  <a:pt x="291328" y="94472"/>
                  <a:pt x="570474" y="141716"/>
                </a:cubicBezTo>
                <a:cubicBezTo>
                  <a:pt x="508155" y="266430"/>
                  <a:pt x="445759" y="391182"/>
                  <a:pt x="383276" y="515985"/>
                </a:cubicBezTo>
                <a:cubicBezTo>
                  <a:pt x="381968" y="518373"/>
                  <a:pt x="381231" y="521014"/>
                  <a:pt x="381116" y="523732"/>
                </a:cubicBezTo>
                <a:cubicBezTo>
                  <a:pt x="374716" y="528609"/>
                  <a:pt x="372963" y="537499"/>
                  <a:pt x="377053" y="544433"/>
                </a:cubicBezTo>
                <a:cubicBezTo>
                  <a:pt x="390350" y="569071"/>
                  <a:pt x="403761" y="593671"/>
                  <a:pt x="417312" y="618220"/>
                </a:cubicBezTo>
                <a:cubicBezTo>
                  <a:pt x="378919" y="602155"/>
                  <a:pt x="334634" y="610549"/>
                  <a:pt x="304790" y="639556"/>
                </a:cubicBezTo>
                <a:cubicBezTo>
                  <a:pt x="296992" y="647163"/>
                  <a:pt x="290540" y="656066"/>
                  <a:pt x="285740" y="665845"/>
                </a:cubicBezTo>
                <a:cubicBezTo>
                  <a:pt x="282285" y="667102"/>
                  <a:pt x="279466" y="669655"/>
                  <a:pt x="277865" y="672957"/>
                </a:cubicBezTo>
                <a:cubicBezTo>
                  <a:pt x="230749" y="764270"/>
                  <a:pt x="282311" y="877427"/>
                  <a:pt x="388228" y="888857"/>
                </a:cubicBezTo>
                <a:cubicBezTo>
                  <a:pt x="432425" y="893429"/>
                  <a:pt x="481574" y="877935"/>
                  <a:pt x="508116" y="840470"/>
                </a:cubicBezTo>
                <a:cubicBezTo>
                  <a:pt x="540756" y="794623"/>
                  <a:pt x="521706" y="741410"/>
                  <a:pt x="494655" y="698103"/>
                </a:cubicBezTo>
                <a:cubicBezTo>
                  <a:pt x="494655" y="697087"/>
                  <a:pt x="493258" y="696706"/>
                  <a:pt x="492622" y="695944"/>
                </a:cubicBezTo>
                <a:cubicBezTo>
                  <a:pt x="490540" y="689238"/>
                  <a:pt x="487593" y="682838"/>
                  <a:pt x="483859" y="676894"/>
                </a:cubicBezTo>
                <a:cubicBezTo>
                  <a:pt x="512815" y="687816"/>
                  <a:pt x="542153" y="698357"/>
                  <a:pt x="571617" y="707882"/>
                </a:cubicBezTo>
                <a:cubicBezTo>
                  <a:pt x="581015" y="710181"/>
                  <a:pt x="590501" y="704428"/>
                  <a:pt x="592813" y="695030"/>
                </a:cubicBezTo>
                <a:cubicBezTo>
                  <a:pt x="592991" y="694280"/>
                  <a:pt x="593118" y="693531"/>
                  <a:pt x="593207" y="692769"/>
                </a:cubicBezTo>
                <a:cubicBezTo>
                  <a:pt x="682742" y="572246"/>
                  <a:pt x="761609" y="443595"/>
                  <a:pt x="840984" y="315833"/>
                </a:cubicBezTo>
                <a:cubicBezTo>
                  <a:pt x="962650" y="501126"/>
                  <a:pt x="935471" y="745601"/>
                  <a:pt x="763133" y="893429"/>
                </a:cubicBezTo>
                <a:close/>
              </a:path>
            </a:pathLst>
          </a:custGeom>
          <a:solidFill>
            <a:srgbClr val="000000"/>
          </a:solidFill>
          <a:ln w="12687" cap="flat">
            <a:noFill/>
            <a:prstDash val="solid"/>
            <a:miter/>
          </a:ln>
        </p:spPr>
        <p:txBody>
          <a:bodyPr rtlCol="0" anchor="ctr"/>
          <a:lstStyle/>
          <a:p>
            <a:endParaRPr lang="nl-NL"/>
          </a:p>
        </p:txBody>
      </p:sp>
      <p:pic>
        <p:nvPicPr>
          <p:cNvPr id="52" name="Graphic 51">
            <a:extLst>
              <a:ext uri="{FF2B5EF4-FFF2-40B4-BE49-F238E27FC236}">
                <a16:creationId xmlns:a16="http://schemas.microsoft.com/office/drawing/2014/main" id="{87B12345-1BFB-4D98-B60F-4D6EE2E4BB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7712" y="949926"/>
            <a:ext cx="259194" cy="259194"/>
          </a:xfrm>
          <a:prstGeom prst="rect">
            <a:avLst/>
          </a:prstGeom>
        </p:spPr>
      </p:pic>
      <p:grpSp>
        <p:nvGrpSpPr>
          <p:cNvPr id="49" name="Groep 48">
            <a:extLst>
              <a:ext uri="{FF2B5EF4-FFF2-40B4-BE49-F238E27FC236}">
                <a16:creationId xmlns:a16="http://schemas.microsoft.com/office/drawing/2014/main" id="{F13AF6FB-E0B8-4BD9-8412-5367DD32428F}"/>
              </a:ext>
            </a:extLst>
          </p:cNvPr>
          <p:cNvGrpSpPr/>
          <p:nvPr/>
        </p:nvGrpSpPr>
        <p:grpSpPr>
          <a:xfrm>
            <a:off x="10320109" y="432011"/>
            <a:ext cx="679627" cy="636972"/>
            <a:chOff x="5744209" y="5891007"/>
            <a:chExt cx="679627" cy="636972"/>
          </a:xfrm>
        </p:grpSpPr>
        <p:sp>
          <p:nvSpPr>
            <p:cNvPr id="47" name="Vrije vorm: vorm 46">
              <a:extLst>
                <a:ext uri="{FF2B5EF4-FFF2-40B4-BE49-F238E27FC236}">
                  <a16:creationId xmlns:a16="http://schemas.microsoft.com/office/drawing/2014/main" id="{4362C999-56A6-46B3-B447-83EA3EBBB2FB}"/>
                </a:ext>
              </a:extLst>
            </p:cNvPr>
            <p:cNvSpPr/>
            <p:nvPr/>
          </p:nvSpPr>
          <p:spPr>
            <a:xfrm>
              <a:off x="5744209" y="5891007"/>
              <a:ext cx="679627" cy="636972"/>
            </a:xfrm>
            <a:custGeom>
              <a:avLst/>
              <a:gdLst>
                <a:gd name="connsiteX0" fmla="*/ 0 w 679627"/>
                <a:gd name="connsiteY0" fmla="*/ 632094 h 636972"/>
                <a:gd name="connsiteX1" fmla="*/ 117856 w 679627"/>
                <a:gd name="connsiteY1" fmla="*/ 464708 h 636972"/>
                <a:gd name="connsiteX2" fmla="*/ 116459 w 679627"/>
                <a:gd name="connsiteY2" fmla="*/ 396001 h 636972"/>
                <a:gd name="connsiteX3" fmla="*/ 31877 w 679627"/>
                <a:gd name="connsiteY3" fmla="*/ 264175 h 636972"/>
                <a:gd name="connsiteX4" fmla="*/ 47371 w 679627"/>
                <a:gd name="connsiteY4" fmla="*/ 216677 h 636972"/>
                <a:gd name="connsiteX5" fmla="*/ 178054 w 679627"/>
                <a:gd name="connsiteY5" fmla="*/ 218963 h 636972"/>
                <a:gd name="connsiteX6" fmla="*/ 248539 w 679627"/>
                <a:gd name="connsiteY6" fmla="*/ 252490 h 636972"/>
                <a:gd name="connsiteX7" fmla="*/ 315341 w 679627"/>
                <a:gd name="connsiteY7" fmla="*/ 199404 h 636972"/>
                <a:gd name="connsiteX8" fmla="*/ 335915 w 679627"/>
                <a:gd name="connsiteY8" fmla="*/ 181878 h 636972"/>
                <a:gd name="connsiteX9" fmla="*/ 341884 w 679627"/>
                <a:gd name="connsiteY9" fmla="*/ 142254 h 636972"/>
                <a:gd name="connsiteX10" fmla="*/ 345821 w 679627"/>
                <a:gd name="connsiteY10" fmla="*/ 57546 h 636972"/>
                <a:gd name="connsiteX11" fmla="*/ 359664 w 679627"/>
                <a:gd name="connsiteY11" fmla="*/ 41035 h 636972"/>
                <a:gd name="connsiteX12" fmla="*/ 485013 w 679627"/>
                <a:gd name="connsiteY12" fmla="*/ 26684 h 636972"/>
                <a:gd name="connsiteX13" fmla="*/ 661289 w 679627"/>
                <a:gd name="connsiteY13" fmla="*/ 215152 h 636972"/>
                <a:gd name="connsiteX14" fmla="*/ 655955 w 679627"/>
                <a:gd name="connsiteY14" fmla="*/ 317388 h 636972"/>
                <a:gd name="connsiteX15" fmla="*/ 639572 w 679627"/>
                <a:gd name="connsiteY15" fmla="*/ 338851 h 636972"/>
                <a:gd name="connsiteX16" fmla="*/ 562102 w 679627"/>
                <a:gd name="connsiteY16" fmla="*/ 354852 h 636972"/>
                <a:gd name="connsiteX17" fmla="*/ 492887 w 679627"/>
                <a:gd name="connsiteY17" fmla="*/ 362981 h 636972"/>
                <a:gd name="connsiteX18" fmla="*/ 462788 w 679627"/>
                <a:gd name="connsiteY18" fmla="*/ 394096 h 636972"/>
                <a:gd name="connsiteX19" fmla="*/ 436245 w 679627"/>
                <a:gd name="connsiteY19" fmla="*/ 496458 h 636972"/>
                <a:gd name="connsiteX20" fmla="*/ 421005 w 679627"/>
                <a:gd name="connsiteY20" fmla="*/ 614695 h 636972"/>
                <a:gd name="connsiteX21" fmla="*/ 366141 w 679627"/>
                <a:gd name="connsiteY21" fmla="*/ 628411 h 636972"/>
                <a:gd name="connsiteX22" fmla="*/ 269875 w 679627"/>
                <a:gd name="connsiteY22" fmla="*/ 559069 h 636972"/>
                <a:gd name="connsiteX23" fmla="*/ 202946 w 679627"/>
                <a:gd name="connsiteY23" fmla="*/ 549671 h 636972"/>
                <a:gd name="connsiteX24" fmla="*/ 52070 w 679627"/>
                <a:gd name="connsiteY24" fmla="*/ 622187 h 636972"/>
                <a:gd name="connsiteX25" fmla="*/ 0 w 679627"/>
                <a:gd name="connsiteY25" fmla="*/ 632094 h 636972"/>
                <a:gd name="connsiteX26" fmla="*/ 104521 w 679627"/>
                <a:gd name="connsiteY26" fmla="*/ 234329 h 636972"/>
                <a:gd name="connsiteX27" fmla="*/ 59817 w 679627"/>
                <a:gd name="connsiteY27" fmla="*/ 248046 h 636972"/>
                <a:gd name="connsiteX28" fmla="*/ 79629 w 679627"/>
                <a:gd name="connsiteY28" fmla="*/ 290083 h 636972"/>
                <a:gd name="connsiteX29" fmla="*/ 296291 w 679627"/>
                <a:gd name="connsiteY29" fmla="*/ 537733 h 636972"/>
                <a:gd name="connsiteX30" fmla="*/ 369824 w 679627"/>
                <a:gd name="connsiteY30" fmla="*/ 592851 h 636972"/>
                <a:gd name="connsiteX31" fmla="*/ 409829 w 679627"/>
                <a:gd name="connsiteY31" fmla="*/ 579008 h 636972"/>
                <a:gd name="connsiteX32" fmla="*/ 407670 w 679627"/>
                <a:gd name="connsiteY32" fmla="*/ 505475 h 636972"/>
                <a:gd name="connsiteX33" fmla="*/ 445770 w 679627"/>
                <a:gd name="connsiteY33" fmla="*/ 365775 h 636972"/>
                <a:gd name="connsiteX34" fmla="*/ 464947 w 679627"/>
                <a:gd name="connsiteY34" fmla="*/ 346725 h 636972"/>
                <a:gd name="connsiteX35" fmla="*/ 519303 w 679627"/>
                <a:gd name="connsiteY35" fmla="*/ 303545 h 636972"/>
                <a:gd name="connsiteX36" fmla="*/ 576199 w 679627"/>
                <a:gd name="connsiteY36" fmla="*/ 329707 h 636972"/>
                <a:gd name="connsiteX37" fmla="*/ 611759 w 679627"/>
                <a:gd name="connsiteY37" fmla="*/ 321578 h 636972"/>
                <a:gd name="connsiteX38" fmla="*/ 630809 w 679627"/>
                <a:gd name="connsiteY38" fmla="*/ 295289 h 636972"/>
                <a:gd name="connsiteX39" fmla="*/ 634619 w 679627"/>
                <a:gd name="connsiteY39" fmla="*/ 230139 h 636972"/>
                <a:gd name="connsiteX40" fmla="*/ 480187 w 679627"/>
                <a:gd name="connsiteY40" fmla="*/ 65039 h 636972"/>
                <a:gd name="connsiteX41" fmla="*/ 377190 w 679627"/>
                <a:gd name="connsiteY41" fmla="*/ 75071 h 636972"/>
                <a:gd name="connsiteX42" fmla="*/ 372618 w 679627"/>
                <a:gd name="connsiteY42" fmla="*/ 135142 h 636972"/>
                <a:gd name="connsiteX43" fmla="*/ 366268 w 679627"/>
                <a:gd name="connsiteY43" fmla="*/ 193563 h 636972"/>
                <a:gd name="connsiteX44" fmla="*/ 297561 w 679627"/>
                <a:gd name="connsiteY44" fmla="*/ 254777 h 636972"/>
                <a:gd name="connsiteX45" fmla="*/ 203835 w 679627"/>
                <a:gd name="connsiteY45" fmla="*/ 266079 h 636972"/>
                <a:gd name="connsiteX46" fmla="*/ 104521 w 679627"/>
                <a:gd name="connsiteY46" fmla="*/ 234329 h 636972"/>
                <a:gd name="connsiteX47" fmla="*/ 90424 w 679627"/>
                <a:gd name="connsiteY47" fmla="*/ 562116 h 636972"/>
                <a:gd name="connsiteX48" fmla="*/ 216662 w 679627"/>
                <a:gd name="connsiteY48" fmla="*/ 512714 h 636972"/>
                <a:gd name="connsiteX49" fmla="*/ 161290 w 679627"/>
                <a:gd name="connsiteY49" fmla="*/ 457977 h 6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79627" h="636972">
                  <a:moveTo>
                    <a:pt x="0" y="632094"/>
                  </a:moveTo>
                  <a:cubicBezTo>
                    <a:pt x="39624" y="575959"/>
                    <a:pt x="78994" y="520460"/>
                    <a:pt x="117856" y="464708"/>
                  </a:cubicBezTo>
                  <a:cubicBezTo>
                    <a:pt x="141224" y="431433"/>
                    <a:pt x="146812" y="434863"/>
                    <a:pt x="116459" y="396001"/>
                  </a:cubicBezTo>
                  <a:cubicBezTo>
                    <a:pt x="84150" y="354840"/>
                    <a:pt x="55830" y="310695"/>
                    <a:pt x="31877" y="264175"/>
                  </a:cubicBezTo>
                  <a:cubicBezTo>
                    <a:pt x="19177" y="240171"/>
                    <a:pt x="26416" y="226075"/>
                    <a:pt x="47371" y="216677"/>
                  </a:cubicBezTo>
                  <a:cubicBezTo>
                    <a:pt x="88951" y="197207"/>
                    <a:pt x="137185" y="198058"/>
                    <a:pt x="178054" y="218963"/>
                  </a:cubicBezTo>
                  <a:cubicBezTo>
                    <a:pt x="202311" y="230011"/>
                    <a:pt x="225171" y="258840"/>
                    <a:pt x="248539" y="252490"/>
                  </a:cubicBezTo>
                  <a:cubicBezTo>
                    <a:pt x="271907" y="246140"/>
                    <a:pt x="293370" y="218073"/>
                    <a:pt x="315341" y="199404"/>
                  </a:cubicBezTo>
                  <a:cubicBezTo>
                    <a:pt x="322326" y="193689"/>
                    <a:pt x="328041" y="186704"/>
                    <a:pt x="335915" y="181878"/>
                  </a:cubicBezTo>
                  <a:cubicBezTo>
                    <a:pt x="352806" y="170576"/>
                    <a:pt x="353568" y="160415"/>
                    <a:pt x="341884" y="142254"/>
                  </a:cubicBezTo>
                  <a:cubicBezTo>
                    <a:pt x="313690" y="98439"/>
                    <a:pt x="315087" y="97551"/>
                    <a:pt x="345821" y="57546"/>
                  </a:cubicBezTo>
                  <a:cubicBezTo>
                    <a:pt x="350139" y="51831"/>
                    <a:pt x="354838" y="46370"/>
                    <a:pt x="359664" y="41035"/>
                  </a:cubicBezTo>
                  <a:cubicBezTo>
                    <a:pt x="404622" y="-9129"/>
                    <a:pt x="428879" y="-12559"/>
                    <a:pt x="485013" y="26684"/>
                  </a:cubicBezTo>
                  <a:cubicBezTo>
                    <a:pt x="555714" y="77167"/>
                    <a:pt x="615645" y="141239"/>
                    <a:pt x="661289" y="215152"/>
                  </a:cubicBezTo>
                  <a:cubicBezTo>
                    <a:pt x="684530" y="251475"/>
                    <a:pt x="688721" y="284748"/>
                    <a:pt x="655955" y="317388"/>
                  </a:cubicBezTo>
                  <a:cubicBezTo>
                    <a:pt x="649732" y="323738"/>
                    <a:pt x="645287" y="331865"/>
                    <a:pt x="639572" y="338851"/>
                  </a:cubicBezTo>
                  <a:cubicBezTo>
                    <a:pt x="611632" y="373648"/>
                    <a:pt x="599313" y="376061"/>
                    <a:pt x="562102" y="354852"/>
                  </a:cubicBezTo>
                  <a:cubicBezTo>
                    <a:pt x="522859" y="332501"/>
                    <a:pt x="522732" y="332373"/>
                    <a:pt x="492887" y="362981"/>
                  </a:cubicBezTo>
                  <a:cubicBezTo>
                    <a:pt x="482727" y="373267"/>
                    <a:pt x="473710" y="384825"/>
                    <a:pt x="462788" y="394096"/>
                  </a:cubicBezTo>
                  <a:cubicBezTo>
                    <a:pt x="429514" y="422163"/>
                    <a:pt x="416941" y="451753"/>
                    <a:pt x="436245" y="496458"/>
                  </a:cubicBezTo>
                  <a:cubicBezTo>
                    <a:pt x="453454" y="535650"/>
                    <a:pt x="447586" y="581141"/>
                    <a:pt x="421005" y="614695"/>
                  </a:cubicBezTo>
                  <a:cubicBezTo>
                    <a:pt x="405892" y="634887"/>
                    <a:pt x="390652" y="641746"/>
                    <a:pt x="366141" y="628411"/>
                  </a:cubicBezTo>
                  <a:cubicBezTo>
                    <a:pt x="331064" y="609754"/>
                    <a:pt x="298679" y="586437"/>
                    <a:pt x="269875" y="559069"/>
                  </a:cubicBezTo>
                  <a:cubicBezTo>
                    <a:pt x="247904" y="537859"/>
                    <a:pt x="229616" y="537606"/>
                    <a:pt x="202946" y="549671"/>
                  </a:cubicBezTo>
                  <a:cubicBezTo>
                    <a:pt x="152146" y="572658"/>
                    <a:pt x="100584" y="594247"/>
                    <a:pt x="52070" y="622187"/>
                  </a:cubicBezTo>
                  <a:cubicBezTo>
                    <a:pt x="37084" y="630824"/>
                    <a:pt x="22606" y="644286"/>
                    <a:pt x="0" y="632094"/>
                  </a:cubicBezTo>
                  <a:close/>
                  <a:moveTo>
                    <a:pt x="104521" y="234329"/>
                  </a:moveTo>
                  <a:cubicBezTo>
                    <a:pt x="91821" y="237758"/>
                    <a:pt x="68072" y="228488"/>
                    <a:pt x="59817" y="248046"/>
                  </a:cubicBezTo>
                  <a:cubicBezTo>
                    <a:pt x="53213" y="263921"/>
                    <a:pt x="70866" y="277128"/>
                    <a:pt x="79629" y="290083"/>
                  </a:cubicBezTo>
                  <a:cubicBezTo>
                    <a:pt x="139624" y="382577"/>
                    <a:pt x="212585" y="465977"/>
                    <a:pt x="296291" y="537733"/>
                  </a:cubicBezTo>
                  <a:cubicBezTo>
                    <a:pt x="319659" y="557417"/>
                    <a:pt x="345567" y="574054"/>
                    <a:pt x="369824" y="592851"/>
                  </a:cubicBezTo>
                  <a:cubicBezTo>
                    <a:pt x="390906" y="609233"/>
                    <a:pt x="401066" y="598692"/>
                    <a:pt x="409829" y="579008"/>
                  </a:cubicBezTo>
                  <a:cubicBezTo>
                    <a:pt x="420612" y="555500"/>
                    <a:pt x="419811" y="528309"/>
                    <a:pt x="407670" y="505475"/>
                  </a:cubicBezTo>
                  <a:cubicBezTo>
                    <a:pt x="376555" y="445531"/>
                    <a:pt x="401447" y="403239"/>
                    <a:pt x="445770" y="365775"/>
                  </a:cubicBezTo>
                  <a:cubicBezTo>
                    <a:pt x="452628" y="359933"/>
                    <a:pt x="458470" y="353075"/>
                    <a:pt x="464947" y="346725"/>
                  </a:cubicBezTo>
                  <a:cubicBezTo>
                    <a:pt x="481965" y="330722"/>
                    <a:pt x="496443" y="308625"/>
                    <a:pt x="519303" y="303545"/>
                  </a:cubicBezTo>
                  <a:cubicBezTo>
                    <a:pt x="542163" y="298464"/>
                    <a:pt x="557403" y="319292"/>
                    <a:pt x="576199" y="329707"/>
                  </a:cubicBezTo>
                  <a:cubicBezTo>
                    <a:pt x="592074" y="338851"/>
                    <a:pt x="602488" y="337072"/>
                    <a:pt x="611759" y="321578"/>
                  </a:cubicBezTo>
                  <a:cubicBezTo>
                    <a:pt x="616738" y="311901"/>
                    <a:pt x="623164" y="303036"/>
                    <a:pt x="630809" y="295289"/>
                  </a:cubicBezTo>
                  <a:cubicBezTo>
                    <a:pt x="654939" y="274334"/>
                    <a:pt x="650113" y="254141"/>
                    <a:pt x="634619" y="230139"/>
                  </a:cubicBezTo>
                  <a:cubicBezTo>
                    <a:pt x="593611" y="166168"/>
                    <a:pt x="541274" y="110225"/>
                    <a:pt x="480187" y="65039"/>
                  </a:cubicBezTo>
                  <a:cubicBezTo>
                    <a:pt x="415544" y="17159"/>
                    <a:pt x="428371" y="23509"/>
                    <a:pt x="377190" y="75071"/>
                  </a:cubicBezTo>
                  <a:cubicBezTo>
                    <a:pt x="348996" y="103392"/>
                    <a:pt x="347980" y="105933"/>
                    <a:pt x="372618" y="135142"/>
                  </a:cubicBezTo>
                  <a:cubicBezTo>
                    <a:pt x="393065" y="159400"/>
                    <a:pt x="387731" y="175528"/>
                    <a:pt x="366268" y="193563"/>
                  </a:cubicBezTo>
                  <a:cubicBezTo>
                    <a:pt x="342773" y="213247"/>
                    <a:pt x="320548" y="234457"/>
                    <a:pt x="297561" y="254777"/>
                  </a:cubicBezTo>
                  <a:cubicBezTo>
                    <a:pt x="254381" y="292877"/>
                    <a:pt x="254254" y="292877"/>
                    <a:pt x="203835" y="266079"/>
                  </a:cubicBezTo>
                  <a:cubicBezTo>
                    <a:pt x="173990" y="249315"/>
                    <a:pt x="144399" y="231663"/>
                    <a:pt x="104521" y="234329"/>
                  </a:cubicBezTo>
                  <a:close/>
                  <a:moveTo>
                    <a:pt x="90424" y="562116"/>
                  </a:moveTo>
                  <a:lnTo>
                    <a:pt x="216662" y="512714"/>
                  </a:lnTo>
                  <a:cubicBezTo>
                    <a:pt x="197485" y="492139"/>
                    <a:pt x="183515" y="472327"/>
                    <a:pt x="161290" y="457977"/>
                  </a:cubicBezTo>
                  <a:close/>
                </a:path>
              </a:pathLst>
            </a:custGeom>
            <a:solidFill>
              <a:srgbClr val="000000"/>
            </a:solidFill>
            <a:ln w="3172" cap="flat">
              <a:solidFill>
                <a:srgbClr val="000000"/>
              </a:solidFill>
              <a:prstDash val="solid"/>
              <a:miter/>
            </a:ln>
          </p:spPr>
          <p:txBody>
            <a:bodyPr rtlCol="0" anchor="ctr"/>
            <a:lstStyle/>
            <a:p>
              <a:endParaRPr lang="nl-NL"/>
            </a:p>
          </p:txBody>
        </p:sp>
        <p:sp>
          <p:nvSpPr>
            <p:cNvPr id="48" name="Vrije vorm: vorm 47">
              <a:extLst>
                <a:ext uri="{FF2B5EF4-FFF2-40B4-BE49-F238E27FC236}">
                  <a16:creationId xmlns:a16="http://schemas.microsoft.com/office/drawing/2014/main" id="{910D214F-76AA-438E-9471-D5E89011F8EE}"/>
                </a:ext>
              </a:extLst>
            </p:cNvPr>
            <p:cNvSpPr/>
            <p:nvPr/>
          </p:nvSpPr>
          <p:spPr>
            <a:xfrm>
              <a:off x="6177534" y="5960716"/>
              <a:ext cx="169036" cy="193703"/>
            </a:xfrm>
            <a:custGeom>
              <a:avLst/>
              <a:gdLst>
                <a:gd name="connsiteX0" fmla="*/ 0 w 169036"/>
                <a:gd name="connsiteY0" fmla="*/ 790 h 193703"/>
                <a:gd name="connsiteX1" fmla="*/ 9779 w 169036"/>
                <a:gd name="connsiteY1" fmla="*/ 790 h 193703"/>
                <a:gd name="connsiteX2" fmla="*/ 166624 w 169036"/>
                <a:gd name="connsiteY2" fmla="*/ 178590 h 193703"/>
                <a:gd name="connsiteX3" fmla="*/ 169037 w 169036"/>
                <a:gd name="connsiteY3" fmla="*/ 193703 h 193703"/>
                <a:gd name="connsiteX4" fmla="*/ 0 w 169036"/>
                <a:gd name="connsiteY4" fmla="*/ 790 h 19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36" h="193703">
                  <a:moveTo>
                    <a:pt x="0" y="790"/>
                  </a:moveTo>
                  <a:cubicBezTo>
                    <a:pt x="3302" y="790"/>
                    <a:pt x="8509" y="-988"/>
                    <a:pt x="9779" y="790"/>
                  </a:cubicBezTo>
                  <a:cubicBezTo>
                    <a:pt x="57594" y="63846"/>
                    <a:pt x="110020" y="123282"/>
                    <a:pt x="166624" y="178590"/>
                  </a:cubicBezTo>
                  <a:cubicBezTo>
                    <a:pt x="169545" y="181257"/>
                    <a:pt x="168275" y="188369"/>
                    <a:pt x="169037" y="193703"/>
                  </a:cubicBezTo>
                  <a:cubicBezTo>
                    <a:pt x="106553" y="184178"/>
                    <a:pt x="8509" y="71783"/>
                    <a:pt x="0" y="790"/>
                  </a:cubicBezTo>
                  <a:close/>
                </a:path>
              </a:pathLst>
            </a:custGeom>
            <a:solidFill>
              <a:srgbClr val="000000"/>
            </a:solidFill>
            <a:ln w="3172" cap="flat">
              <a:solidFill>
                <a:srgbClr val="000000"/>
              </a:solidFill>
              <a:prstDash val="solid"/>
              <a:miter/>
            </a:ln>
          </p:spPr>
          <p:txBody>
            <a:bodyPr rtlCol="0" anchor="ctr"/>
            <a:lstStyle/>
            <a:p>
              <a:endParaRPr lang="nl-NL"/>
            </a:p>
          </p:txBody>
        </p:sp>
      </p:grpSp>
      <p:grpSp>
        <p:nvGrpSpPr>
          <p:cNvPr id="6" name="Groep 5">
            <a:extLst>
              <a:ext uri="{FF2B5EF4-FFF2-40B4-BE49-F238E27FC236}">
                <a16:creationId xmlns:a16="http://schemas.microsoft.com/office/drawing/2014/main" id="{28530C8F-F122-465F-A8FD-CE0656A02D6F}"/>
              </a:ext>
            </a:extLst>
          </p:cNvPr>
          <p:cNvGrpSpPr/>
          <p:nvPr/>
        </p:nvGrpSpPr>
        <p:grpSpPr>
          <a:xfrm>
            <a:off x="9488802" y="6045696"/>
            <a:ext cx="2372199" cy="813829"/>
            <a:chOff x="9488802" y="6045696"/>
            <a:chExt cx="2372199" cy="813829"/>
          </a:xfrm>
        </p:grpSpPr>
        <p:sp>
          <p:nvSpPr>
            <p:cNvPr id="7" name="Vrije vorm: vorm 6">
              <a:extLst>
                <a:ext uri="{FF2B5EF4-FFF2-40B4-BE49-F238E27FC236}">
                  <a16:creationId xmlns:a16="http://schemas.microsoft.com/office/drawing/2014/main" id="{0783FB55-E51B-4FC9-9749-B126DE6BA7C4}"/>
                </a:ext>
              </a:extLst>
            </p:cNvPr>
            <p:cNvSpPr/>
            <p:nvPr/>
          </p:nvSpPr>
          <p:spPr>
            <a:xfrm>
              <a:off x="9488802" y="6045696"/>
              <a:ext cx="2372199" cy="813829"/>
            </a:xfrm>
            <a:custGeom>
              <a:avLst/>
              <a:gdLst>
                <a:gd name="connsiteX0" fmla="*/ 1990722 w 2372199"/>
                <a:gd name="connsiteY0" fmla="*/ 3191 h 813829"/>
                <a:gd name="connsiteX1" fmla="*/ 196346 w 2372199"/>
                <a:gd name="connsiteY1" fmla="*/ 295663 h 813829"/>
                <a:gd name="connsiteX2" fmla="*/ 1916 w 2372199"/>
                <a:gd name="connsiteY2" fmla="*/ 556344 h 813829"/>
                <a:gd name="connsiteX3" fmla="*/ 35105 w 2372199"/>
                <a:gd name="connsiteY3" fmla="*/ 813846 h 813829"/>
                <a:gd name="connsiteX4" fmla="*/ 2372207 w 2372199"/>
                <a:gd name="connsiteY4" fmla="*/ 813846 h 813829"/>
                <a:gd name="connsiteX5" fmla="*/ 2259287 w 2372199"/>
                <a:gd name="connsiteY5" fmla="*/ 192408 h 813829"/>
                <a:gd name="connsiteX6" fmla="*/ 1990722 w 2372199"/>
                <a:gd name="connsiteY6" fmla="*/ 3191 h 81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99" h="813829">
                  <a:moveTo>
                    <a:pt x="1990722" y="3191"/>
                  </a:moveTo>
                  <a:lnTo>
                    <a:pt x="196346" y="295663"/>
                  </a:lnTo>
                  <a:cubicBezTo>
                    <a:pt x="71906" y="316022"/>
                    <a:pt x="-14056" y="431268"/>
                    <a:pt x="1916" y="556344"/>
                  </a:cubicBezTo>
                  <a:lnTo>
                    <a:pt x="35105" y="813846"/>
                  </a:lnTo>
                  <a:lnTo>
                    <a:pt x="2372207" y="813846"/>
                  </a:lnTo>
                  <a:lnTo>
                    <a:pt x="2259287" y="192408"/>
                  </a:lnTo>
                  <a:cubicBezTo>
                    <a:pt x="2236474" y="66569"/>
                    <a:pt x="2116904" y="-17689"/>
                    <a:pt x="1990722" y="3191"/>
                  </a:cubicBezTo>
                  <a:close/>
                </a:path>
              </a:pathLst>
            </a:custGeom>
            <a:solidFill>
              <a:srgbClr val="FFFFFF"/>
            </a:solidFill>
            <a:ln w="12707" cap="flat">
              <a:noFill/>
              <a:prstDash val="solid"/>
              <a:miter/>
            </a:ln>
          </p:spPr>
          <p:txBody>
            <a:bodyPr rtlCol="0" anchor="ctr"/>
            <a:lstStyle/>
            <a:p>
              <a:endParaRPr lang="nl-NL"/>
            </a:p>
          </p:txBody>
        </p:sp>
        <p:grpSp>
          <p:nvGrpSpPr>
            <p:cNvPr id="8" name="Groep 7">
              <a:extLst>
                <a:ext uri="{FF2B5EF4-FFF2-40B4-BE49-F238E27FC236}">
                  <a16:creationId xmlns:a16="http://schemas.microsoft.com/office/drawing/2014/main" id="{42A822C0-D80E-4E84-839B-2F61087501A7}"/>
                </a:ext>
              </a:extLst>
            </p:cNvPr>
            <p:cNvGrpSpPr/>
            <p:nvPr/>
          </p:nvGrpSpPr>
          <p:grpSpPr>
            <a:xfrm>
              <a:off x="10175349" y="6438915"/>
              <a:ext cx="998980" cy="273298"/>
              <a:chOff x="10175349" y="6438915"/>
              <a:chExt cx="998980" cy="273298"/>
            </a:xfrm>
          </p:grpSpPr>
          <p:sp>
            <p:nvSpPr>
              <p:cNvPr id="9" name="Vrije vorm: vorm 8">
                <a:extLst>
                  <a:ext uri="{FF2B5EF4-FFF2-40B4-BE49-F238E27FC236}">
                    <a16:creationId xmlns:a16="http://schemas.microsoft.com/office/drawing/2014/main" id="{2621649A-B854-43E9-929C-7B3FBED64CBF}"/>
                  </a:ext>
                </a:extLst>
              </p:cNvPr>
              <p:cNvSpPr/>
              <p:nvPr/>
            </p:nvSpPr>
            <p:spPr>
              <a:xfrm>
                <a:off x="1017534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75B0C"/>
              </a:solidFill>
              <a:ln w="12707"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E0F323-B598-4D24-83F2-6D167F5D2A9A}"/>
                  </a:ext>
                </a:extLst>
              </p:cNvPr>
              <p:cNvSpPr/>
              <p:nvPr/>
            </p:nvSpPr>
            <p:spPr>
              <a:xfrm>
                <a:off x="10350323" y="6451464"/>
                <a:ext cx="156026" cy="247201"/>
              </a:xfrm>
              <a:custGeom>
                <a:avLst/>
                <a:gdLst>
                  <a:gd name="connsiteX0" fmla="*/ 130602 w 156026"/>
                  <a:gd name="connsiteY0" fmla="*/ 16 h 247201"/>
                  <a:gd name="connsiteX1" fmla="*/ 25439 w 156026"/>
                  <a:gd name="connsiteY1" fmla="*/ 16 h 247201"/>
                  <a:gd name="connsiteX2" fmla="*/ 7 w 156026"/>
                  <a:gd name="connsiteY2" fmla="*/ 25448 h 247201"/>
                  <a:gd name="connsiteX3" fmla="*/ 7 w 156026"/>
                  <a:gd name="connsiteY3" fmla="*/ 221785 h 247201"/>
                  <a:gd name="connsiteX4" fmla="*/ 25439 w 156026"/>
                  <a:gd name="connsiteY4" fmla="*/ 247218 h 247201"/>
                  <a:gd name="connsiteX5" fmla="*/ 130602 w 156026"/>
                  <a:gd name="connsiteY5" fmla="*/ 247218 h 247201"/>
                  <a:gd name="connsiteX6" fmla="*/ 156034 w 156026"/>
                  <a:gd name="connsiteY6" fmla="*/ 221785 h 247201"/>
                  <a:gd name="connsiteX7" fmla="*/ 156034 w 156026"/>
                  <a:gd name="connsiteY7" fmla="*/ 26593 h 247201"/>
                  <a:gd name="connsiteX8" fmla="*/ 130602 w 156026"/>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6"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4" y="235837"/>
                      <a:pt x="156034" y="221785"/>
                    </a:cubicBezTo>
                    <a:lnTo>
                      <a:pt x="156034" y="26593"/>
                    </a:lnTo>
                    <a:cubicBezTo>
                      <a:pt x="156034" y="12541"/>
                      <a:pt x="144653" y="1161"/>
                      <a:pt x="130602" y="1161"/>
                    </a:cubicBezTo>
                  </a:path>
                </a:pathLst>
              </a:custGeom>
              <a:solidFill>
                <a:srgbClr val="921B80"/>
              </a:solidFill>
              <a:ln w="12707"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D93E4955-BB29-4DFF-8934-1ABF92C66284}"/>
                  </a:ext>
                </a:extLst>
              </p:cNvPr>
              <p:cNvSpPr/>
              <p:nvPr/>
            </p:nvSpPr>
            <p:spPr>
              <a:xfrm>
                <a:off x="10843709"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92BE1E"/>
              </a:solidFill>
              <a:ln w="12707"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A5D9573-1799-4FC7-ADD3-33A73C9FC5E9}"/>
                  </a:ext>
                </a:extLst>
              </p:cNvPr>
              <p:cNvSpPr/>
              <p:nvPr/>
            </p:nvSpPr>
            <p:spPr>
              <a:xfrm>
                <a:off x="10668735"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E00614"/>
              </a:solidFill>
              <a:ln w="12707"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8978A47-D1B2-4498-9E7F-2AF22E852971}"/>
                  </a:ext>
                </a:extLst>
              </p:cNvPr>
              <p:cNvSpPr/>
              <p:nvPr/>
            </p:nvSpPr>
            <p:spPr>
              <a:xfrm>
                <a:off x="11018302" y="6451464"/>
                <a:ext cx="156027" cy="247201"/>
              </a:xfrm>
              <a:custGeom>
                <a:avLst/>
                <a:gdLst>
                  <a:gd name="connsiteX0" fmla="*/ 130602 w 156027"/>
                  <a:gd name="connsiteY0" fmla="*/ 16 h 247201"/>
                  <a:gd name="connsiteX1" fmla="*/ 25439 w 156027"/>
                  <a:gd name="connsiteY1" fmla="*/ 16 h 247201"/>
                  <a:gd name="connsiteX2" fmla="*/ 7 w 156027"/>
                  <a:gd name="connsiteY2" fmla="*/ 25448 h 247201"/>
                  <a:gd name="connsiteX3" fmla="*/ 7 w 156027"/>
                  <a:gd name="connsiteY3" fmla="*/ 221785 h 247201"/>
                  <a:gd name="connsiteX4" fmla="*/ 25439 w 156027"/>
                  <a:gd name="connsiteY4" fmla="*/ 247218 h 247201"/>
                  <a:gd name="connsiteX5" fmla="*/ 130602 w 156027"/>
                  <a:gd name="connsiteY5" fmla="*/ 247218 h 247201"/>
                  <a:gd name="connsiteX6" fmla="*/ 156035 w 156027"/>
                  <a:gd name="connsiteY6" fmla="*/ 221785 h 247201"/>
                  <a:gd name="connsiteX7" fmla="*/ 156035 w 156027"/>
                  <a:gd name="connsiteY7" fmla="*/ 26593 h 247201"/>
                  <a:gd name="connsiteX8" fmla="*/ 130602 w 156027"/>
                  <a:gd name="connsiteY8" fmla="*/ 1161 h 24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27" h="247201">
                    <a:moveTo>
                      <a:pt x="130602" y="16"/>
                    </a:moveTo>
                    <a:lnTo>
                      <a:pt x="25439" y="16"/>
                    </a:lnTo>
                    <a:cubicBezTo>
                      <a:pt x="11388" y="16"/>
                      <a:pt x="7" y="11397"/>
                      <a:pt x="7" y="25448"/>
                    </a:cubicBezTo>
                    <a:lnTo>
                      <a:pt x="7" y="221785"/>
                    </a:lnTo>
                    <a:cubicBezTo>
                      <a:pt x="7" y="235837"/>
                      <a:pt x="11388" y="247218"/>
                      <a:pt x="25439" y="247218"/>
                    </a:cubicBezTo>
                    <a:lnTo>
                      <a:pt x="130602" y="247218"/>
                    </a:lnTo>
                    <a:cubicBezTo>
                      <a:pt x="144653" y="247218"/>
                      <a:pt x="156035" y="235837"/>
                      <a:pt x="156035" y="221785"/>
                    </a:cubicBezTo>
                    <a:lnTo>
                      <a:pt x="156035" y="26593"/>
                    </a:lnTo>
                    <a:cubicBezTo>
                      <a:pt x="156035" y="12541"/>
                      <a:pt x="144653" y="1161"/>
                      <a:pt x="130602" y="1161"/>
                    </a:cubicBezTo>
                  </a:path>
                </a:pathLst>
              </a:custGeom>
              <a:solidFill>
                <a:srgbClr val="0069B1"/>
              </a:solidFill>
              <a:ln w="12707" cap="flat">
                <a:noFill/>
                <a:prstDash val="solid"/>
                <a:miter/>
              </a:ln>
            </p:spPr>
            <p:txBody>
              <a:bodyPr rtlCol="0" anchor="ctr"/>
              <a:lstStyle/>
              <a:p>
                <a:endParaRPr lang="nl-NL"/>
              </a:p>
            </p:txBody>
          </p:sp>
          <p:sp>
            <p:nvSpPr>
              <p:cNvPr id="14" name="Vrije vorm: vorm 13">
                <a:extLst>
                  <a:ext uri="{FF2B5EF4-FFF2-40B4-BE49-F238E27FC236}">
                    <a16:creationId xmlns:a16="http://schemas.microsoft.com/office/drawing/2014/main" id="{65129902-F364-4B06-A7AF-D42A167C97E9}"/>
                  </a:ext>
                </a:extLst>
              </p:cNvPr>
              <p:cNvSpPr/>
              <p:nvPr/>
            </p:nvSpPr>
            <p:spPr>
              <a:xfrm>
                <a:off x="10485644" y="6438915"/>
                <a:ext cx="222791" cy="273298"/>
              </a:xfrm>
              <a:custGeom>
                <a:avLst/>
                <a:gdLst>
                  <a:gd name="connsiteX0" fmla="*/ 206369 w 222791"/>
                  <a:gd name="connsiteY0" fmla="*/ 41304 h 273298"/>
                  <a:gd name="connsiteX1" fmla="*/ 108836 w 222791"/>
                  <a:gd name="connsiteY1" fmla="*/ 2010 h 273298"/>
                  <a:gd name="connsiteX2" fmla="*/ 75533 w 222791"/>
                  <a:gd name="connsiteY2" fmla="*/ 15592 h 273298"/>
                  <a:gd name="connsiteX3" fmla="*/ 75266 w 222791"/>
                  <a:gd name="connsiteY3" fmla="*/ 16253 h 273298"/>
                  <a:gd name="connsiteX4" fmla="*/ 2020 w 222791"/>
                  <a:gd name="connsiteY4" fmla="*/ 198348 h 273298"/>
                  <a:gd name="connsiteX5" fmla="*/ 15538 w 222791"/>
                  <a:gd name="connsiteY5" fmla="*/ 231677 h 273298"/>
                  <a:gd name="connsiteX6" fmla="*/ 16135 w 222791"/>
                  <a:gd name="connsiteY6" fmla="*/ 231918 h 273298"/>
                  <a:gd name="connsiteX7" fmla="*/ 113669 w 222791"/>
                  <a:gd name="connsiteY7" fmla="*/ 271339 h 273298"/>
                  <a:gd name="connsiteX8" fmla="*/ 146946 w 222791"/>
                  <a:gd name="connsiteY8" fmla="*/ 257694 h 273298"/>
                  <a:gd name="connsiteX9" fmla="*/ 147239 w 222791"/>
                  <a:gd name="connsiteY9" fmla="*/ 256970 h 273298"/>
                  <a:gd name="connsiteX10" fmla="*/ 220738 w 222791"/>
                  <a:gd name="connsiteY10" fmla="*/ 75001 h 273298"/>
                  <a:gd name="connsiteX11" fmla="*/ 207373 w 222791"/>
                  <a:gd name="connsiteY11" fmla="*/ 41609 h 273298"/>
                  <a:gd name="connsiteX12" fmla="*/ 206624 w 222791"/>
                  <a:gd name="connsiteY12" fmla="*/ 41304 h 2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791" h="273298">
                    <a:moveTo>
                      <a:pt x="206369" y="41304"/>
                    </a:moveTo>
                    <a:lnTo>
                      <a:pt x="108836" y="2010"/>
                    </a:lnTo>
                    <a:cubicBezTo>
                      <a:pt x="95891" y="-3432"/>
                      <a:pt x="80975" y="2647"/>
                      <a:pt x="75533" y="15592"/>
                    </a:cubicBezTo>
                    <a:cubicBezTo>
                      <a:pt x="75443" y="15808"/>
                      <a:pt x="75355" y="16037"/>
                      <a:pt x="75266" y="16253"/>
                    </a:cubicBezTo>
                    <a:lnTo>
                      <a:pt x="2020" y="198348"/>
                    </a:lnTo>
                    <a:cubicBezTo>
                      <a:pt x="-3447" y="211280"/>
                      <a:pt x="2606" y="226209"/>
                      <a:pt x="15538" y="231677"/>
                    </a:cubicBezTo>
                    <a:cubicBezTo>
                      <a:pt x="15741" y="231766"/>
                      <a:pt x="15932" y="231842"/>
                      <a:pt x="16135" y="231918"/>
                    </a:cubicBezTo>
                    <a:lnTo>
                      <a:pt x="113669" y="271339"/>
                    </a:lnTo>
                    <a:cubicBezTo>
                      <a:pt x="126626" y="276755"/>
                      <a:pt x="141529" y="270652"/>
                      <a:pt x="146946" y="257694"/>
                    </a:cubicBezTo>
                    <a:cubicBezTo>
                      <a:pt x="147049" y="257453"/>
                      <a:pt x="147150" y="257211"/>
                      <a:pt x="147239" y="256970"/>
                    </a:cubicBezTo>
                    <a:lnTo>
                      <a:pt x="220738" y="75001"/>
                    </a:lnTo>
                    <a:cubicBezTo>
                      <a:pt x="226270" y="62094"/>
                      <a:pt x="220280" y="47140"/>
                      <a:pt x="207373" y="41609"/>
                    </a:cubicBezTo>
                    <a:cubicBezTo>
                      <a:pt x="207120" y="41507"/>
                      <a:pt x="206877" y="41405"/>
                      <a:pt x="206624" y="41304"/>
                    </a:cubicBezTo>
                  </a:path>
                </a:pathLst>
              </a:custGeom>
              <a:solidFill>
                <a:srgbClr val="009BE0"/>
              </a:solidFill>
              <a:ln w="12707"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053D0363-5FD7-4D59-8196-BF33071CCAFF}"/>
                  </a:ext>
                </a:extLst>
              </p:cNvPr>
              <p:cNvSpPr/>
              <p:nvPr/>
            </p:nvSpPr>
            <p:spPr>
              <a:xfrm>
                <a:off x="10221508" y="6531956"/>
                <a:ext cx="65233" cy="93210"/>
              </a:xfrm>
              <a:custGeom>
                <a:avLst/>
                <a:gdLst>
                  <a:gd name="connsiteX0" fmla="*/ 7255 w 65233"/>
                  <a:gd name="connsiteY0" fmla="*/ 93227 h 93210"/>
                  <a:gd name="connsiteX1" fmla="*/ 7 w 65233"/>
                  <a:gd name="connsiteY1" fmla="*/ 85979 h 93210"/>
                  <a:gd name="connsiteX2" fmla="*/ 7 w 65233"/>
                  <a:gd name="connsiteY2" fmla="*/ 83054 h 93210"/>
                  <a:gd name="connsiteX3" fmla="*/ 3949 w 65233"/>
                  <a:gd name="connsiteY3" fmla="*/ 69575 h 93210"/>
                  <a:gd name="connsiteX4" fmla="*/ 35867 w 65233"/>
                  <a:gd name="connsiteY4" fmla="*/ 20236 h 93210"/>
                  <a:gd name="connsiteX5" fmla="*/ 10435 w 65233"/>
                  <a:gd name="connsiteY5" fmla="*/ 20236 h 93210"/>
                  <a:gd name="connsiteX6" fmla="*/ 3186 w 65233"/>
                  <a:gd name="connsiteY6" fmla="*/ 12988 h 93210"/>
                  <a:gd name="connsiteX7" fmla="*/ 3186 w 65233"/>
                  <a:gd name="connsiteY7" fmla="*/ 7266 h 93210"/>
                  <a:gd name="connsiteX8" fmla="*/ 10435 w 65233"/>
                  <a:gd name="connsiteY8" fmla="*/ 17 h 93210"/>
                  <a:gd name="connsiteX9" fmla="*/ 57357 w 65233"/>
                  <a:gd name="connsiteY9" fmla="*/ 17 h 93210"/>
                  <a:gd name="connsiteX10" fmla="*/ 64605 w 65233"/>
                  <a:gd name="connsiteY10" fmla="*/ 7011 h 93210"/>
                  <a:gd name="connsiteX11" fmla="*/ 64605 w 65233"/>
                  <a:gd name="connsiteY11" fmla="*/ 7266 h 93210"/>
                  <a:gd name="connsiteX12" fmla="*/ 64605 w 65233"/>
                  <a:gd name="connsiteY12" fmla="*/ 11462 h 93210"/>
                  <a:gd name="connsiteX13" fmla="*/ 60663 w 65233"/>
                  <a:gd name="connsiteY13" fmla="*/ 24941 h 93210"/>
                  <a:gd name="connsiteX14" fmla="*/ 30144 w 65233"/>
                  <a:gd name="connsiteY14" fmla="*/ 73263 h 93210"/>
                  <a:gd name="connsiteX15" fmla="*/ 57993 w 65233"/>
                  <a:gd name="connsiteY15" fmla="*/ 73263 h 93210"/>
                  <a:gd name="connsiteX16" fmla="*/ 65241 w 65233"/>
                  <a:gd name="connsiteY16" fmla="*/ 80511 h 93210"/>
                  <a:gd name="connsiteX17" fmla="*/ 65241 w 65233"/>
                  <a:gd name="connsiteY17" fmla="*/ 85979 h 93210"/>
                  <a:gd name="connsiteX18" fmla="*/ 57993 w 65233"/>
                  <a:gd name="connsiteY18" fmla="*/ 93227 h 9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233" h="93210">
                    <a:moveTo>
                      <a:pt x="7255" y="93227"/>
                    </a:moveTo>
                    <a:cubicBezTo>
                      <a:pt x="3275" y="93163"/>
                      <a:pt x="71" y="89959"/>
                      <a:pt x="7" y="85979"/>
                    </a:cubicBezTo>
                    <a:lnTo>
                      <a:pt x="7" y="83054"/>
                    </a:lnTo>
                    <a:cubicBezTo>
                      <a:pt x="159" y="78298"/>
                      <a:pt x="1521" y="73657"/>
                      <a:pt x="3949" y="69575"/>
                    </a:cubicBezTo>
                    <a:lnTo>
                      <a:pt x="35867" y="20236"/>
                    </a:lnTo>
                    <a:lnTo>
                      <a:pt x="10435" y="20236"/>
                    </a:lnTo>
                    <a:cubicBezTo>
                      <a:pt x="6455" y="20173"/>
                      <a:pt x="3250" y="16968"/>
                      <a:pt x="3186" y="12988"/>
                    </a:cubicBezTo>
                    <a:lnTo>
                      <a:pt x="3186" y="7266"/>
                    </a:lnTo>
                    <a:cubicBezTo>
                      <a:pt x="3186" y="3260"/>
                      <a:pt x="6429" y="17"/>
                      <a:pt x="10435" y="17"/>
                    </a:cubicBezTo>
                    <a:lnTo>
                      <a:pt x="57357" y="17"/>
                    </a:lnTo>
                    <a:cubicBezTo>
                      <a:pt x="61286" y="-59"/>
                      <a:pt x="64529" y="3082"/>
                      <a:pt x="64605" y="7011"/>
                    </a:cubicBezTo>
                    <a:cubicBezTo>
                      <a:pt x="64605" y="7100"/>
                      <a:pt x="64605" y="7177"/>
                      <a:pt x="64605" y="7266"/>
                    </a:cubicBezTo>
                    <a:lnTo>
                      <a:pt x="64605" y="11462"/>
                    </a:lnTo>
                    <a:cubicBezTo>
                      <a:pt x="64516" y="16231"/>
                      <a:pt x="63156" y="20872"/>
                      <a:pt x="60663" y="24941"/>
                    </a:cubicBezTo>
                    <a:lnTo>
                      <a:pt x="30144" y="73263"/>
                    </a:lnTo>
                    <a:lnTo>
                      <a:pt x="57993" y="73263"/>
                    </a:lnTo>
                    <a:cubicBezTo>
                      <a:pt x="61998" y="73263"/>
                      <a:pt x="65241" y="76505"/>
                      <a:pt x="65241" y="80511"/>
                    </a:cubicBezTo>
                    <a:lnTo>
                      <a:pt x="65241" y="85979"/>
                    </a:lnTo>
                    <a:cubicBezTo>
                      <a:pt x="65241" y="89984"/>
                      <a:pt x="61998" y="93227"/>
                      <a:pt x="57993" y="93227"/>
                    </a:cubicBezTo>
                    <a:close/>
                  </a:path>
                </a:pathLst>
              </a:custGeom>
              <a:solidFill>
                <a:srgbClr val="FFFFFF"/>
              </a:solidFill>
              <a:ln w="12707"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54E039E0-4F37-4016-90A9-EE287E1F2375}"/>
                  </a:ext>
                </a:extLst>
              </p:cNvPr>
              <p:cNvSpPr/>
              <p:nvPr/>
            </p:nvSpPr>
            <p:spPr>
              <a:xfrm>
                <a:off x="10367822" y="6531322"/>
                <a:ext cx="120267" cy="93717"/>
              </a:xfrm>
              <a:custGeom>
                <a:avLst/>
                <a:gdLst>
                  <a:gd name="connsiteX0" fmla="*/ 94410 w 120267"/>
                  <a:gd name="connsiteY0" fmla="*/ 7773 h 93717"/>
                  <a:gd name="connsiteX1" fmla="*/ 103184 w 120267"/>
                  <a:gd name="connsiteY1" fmla="*/ 652 h 93717"/>
                  <a:gd name="connsiteX2" fmla="*/ 114629 w 120267"/>
                  <a:gd name="connsiteY2" fmla="*/ 652 h 93717"/>
                  <a:gd name="connsiteX3" fmla="*/ 120275 w 120267"/>
                  <a:gd name="connsiteY3" fmla="*/ 6450 h 93717"/>
                  <a:gd name="connsiteX4" fmla="*/ 120097 w 120267"/>
                  <a:gd name="connsiteY4" fmla="*/ 7773 h 93717"/>
                  <a:gd name="connsiteX5" fmla="*/ 97844 w 120267"/>
                  <a:gd name="connsiteY5" fmla="*/ 86613 h 93717"/>
                  <a:gd name="connsiteX6" fmla="*/ 88815 w 120267"/>
                  <a:gd name="connsiteY6" fmla="*/ 93734 h 93717"/>
                  <a:gd name="connsiteX7" fmla="*/ 79786 w 120267"/>
                  <a:gd name="connsiteY7" fmla="*/ 93734 h 93717"/>
                  <a:gd name="connsiteX8" fmla="*/ 70885 w 120267"/>
                  <a:gd name="connsiteY8" fmla="*/ 86613 h 93717"/>
                  <a:gd name="connsiteX9" fmla="*/ 63764 w 120267"/>
                  <a:gd name="connsiteY9" fmla="*/ 54568 h 93717"/>
                  <a:gd name="connsiteX10" fmla="*/ 59441 w 120267"/>
                  <a:gd name="connsiteY10" fmla="*/ 29136 h 93717"/>
                  <a:gd name="connsiteX11" fmla="*/ 59441 w 120267"/>
                  <a:gd name="connsiteY11" fmla="*/ 29136 h 93717"/>
                  <a:gd name="connsiteX12" fmla="*/ 55244 w 120267"/>
                  <a:gd name="connsiteY12" fmla="*/ 54568 h 93717"/>
                  <a:gd name="connsiteX13" fmla="*/ 47742 w 120267"/>
                  <a:gd name="connsiteY13" fmla="*/ 86105 h 93717"/>
                  <a:gd name="connsiteX14" fmla="*/ 38840 w 120267"/>
                  <a:gd name="connsiteY14" fmla="*/ 93226 h 93717"/>
                  <a:gd name="connsiteX15" fmla="*/ 30321 w 120267"/>
                  <a:gd name="connsiteY15" fmla="*/ 93226 h 93717"/>
                  <a:gd name="connsiteX16" fmla="*/ 21165 w 120267"/>
                  <a:gd name="connsiteY16" fmla="*/ 86105 h 93717"/>
                  <a:gd name="connsiteX17" fmla="*/ 184 w 120267"/>
                  <a:gd name="connsiteY17" fmla="*/ 7137 h 93717"/>
                  <a:gd name="connsiteX18" fmla="*/ 4329 w 120267"/>
                  <a:gd name="connsiteY18" fmla="*/ 194 h 93717"/>
                  <a:gd name="connsiteX19" fmla="*/ 5652 w 120267"/>
                  <a:gd name="connsiteY19" fmla="*/ 16 h 93717"/>
                  <a:gd name="connsiteX20" fmla="*/ 16968 w 120267"/>
                  <a:gd name="connsiteY20" fmla="*/ 16 h 93717"/>
                  <a:gd name="connsiteX21" fmla="*/ 25742 w 120267"/>
                  <a:gd name="connsiteY21" fmla="*/ 7137 h 93717"/>
                  <a:gd name="connsiteX22" fmla="*/ 31338 w 120267"/>
                  <a:gd name="connsiteY22" fmla="*/ 33587 h 93717"/>
                  <a:gd name="connsiteX23" fmla="*/ 35407 w 120267"/>
                  <a:gd name="connsiteY23" fmla="*/ 63470 h 93717"/>
                  <a:gd name="connsiteX24" fmla="*/ 35407 w 120267"/>
                  <a:gd name="connsiteY24" fmla="*/ 63470 h 93717"/>
                  <a:gd name="connsiteX25" fmla="*/ 39984 w 120267"/>
                  <a:gd name="connsiteY25" fmla="*/ 35748 h 93717"/>
                  <a:gd name="connsiteX26" fmla="*/ 46597 w 120267"/>
                  <a:gd name="connsiteY26" fmla="*/ 7137 h 93717"/>
                  <a:gd name="connsiteX27" fmla="*/ 55499 w 120267"/>
                  <a:gd name="connsiteY27" fmla="*/ 16 h 93717"/>
                  <a:gd name="connsiteX28" fmla="*/ 64654 w 120267"/>
                  <a:gd name="connsiteY28" fmla="*/ 16 h 93717"/>
                  <a:gd name="connsiteX29" fmla="*/ 73555 w 120267"/>
                  <a:gd name="connsiteY29" fmla="*/ 7137 h 93717"/>
                  <a:gd name="connsiteX30" fmla="*/ 80676 w 120267"/>
                  <a:gd name="connsiteY30" fmla="*/ 37529 h 93717"/>
                  <a:gd name="connsiteX31" fmla="*/ 84746 w 120267"/>
                  <a:gd name="connsiteY31" fmla="*/ 62961 h 93717"/>
                  <a:gd name="connsiteX32" fmla="*/ 84746 w 120267"/>
                  <a:gd name="connsiteY32" fmla="*/ 62961 h 93717"/>
                  <a:gd name="connsiteX33" fmla="*/ 88688 w 120267"/>
                  <a:gd name="connsiteY33" fmla="*/ 31934 h 9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0267" h="93717">
                    <a:moveTo>
                      <a:pt x="94410" y="7773"/>
                    </a:moveTo>
                    <a:cubicBezTo>
                      <a:pt x="95351" y="3665"/>
                      <a:pt x="98975" y="728"/>
                      <a:pt x="103184" y="652"/>
                    </a:cubicBezTo>
                    <a:lnTo>
                      <a:pt x="114629" y="652"/>
                    </a:lnTo>
                    <a:cubicBezTo>
                      <a:pt x="117795" y="690"/>
                      <a:pt x="120313" y="3297"/>
                      <a:pt x="120275" y="6450"/>
                    </a:cubicBezTo>
                    <a:cubicBezTo>
                      <a:pt x="120262" y="6896"/>
                      <a:pt x="120211" y="7340"/>
                      <a:pt x="120097" y="7773"/>
                    </a:cubicBezTo>
                    <a:lnTo>
                      <a:pt x="97844" y="86613"/>
                    </a:lnTo>
                    <a:cubicBezTo>
                      <a:pt x="96800" y="90758"/>
                      <a:pt x="93087" y="93684"/>
                      <a:pt x="88815" y="93734"/>
                    </a:cubicBezTo>
                    <a:lnTo>
                      <a:pt x="79786" y="93734"/>
                    </a:lnTo>
                    <a:cubicBezTo>
                      <a:pt x="75527" y="93722"/>
                      <a:pt x="71826" y="90772"/>
                      <a:pt x="70885" y="86613"/>
                    </a:cubicBezTo>
                    <a:lnTo>
                      <a:pt x="63764" y="54568"/>
                    </a:lnTo>
                    <a:cubicBezTo>
                      <a:pt x="61844" y="46176"/>
                      <a:pt x="60407" y="37681"/>
                      <a:pt x="59441" y="29136"/>
                    </a:cubicBezTo>
                    <a:lnTo>
                      <a:pt x="59441" y="29136"/>
                    </a:lnTo>
                    <a:cubicBezTo>
                      <a:pt x="58564" y="37694"/>
                      <a:pt x="57152" y="46188"/>
                      <a:pt x="55244" y="54568"/>
                    </a:cubicBezTo>
                    <a:lnTo>
                      <a:pt x="47742" y="86105"/>
                    </a:lnTo>
                    <a:cubicBezTo>
                      <a:pt x="46788" y="90262"/>
                      <a:pt x="43101" y="93213"/>
                      <a:pt x="38840" y="93226"/>
                    </a:cubicBezTo>
                    <a:lnTo>
                      <a:pt x="30321" y="93226"/>
                    </a:lnTo>
                    <a:cubicBezTo>
                      <a:pt x="26009" y="93200"/>
                      <a:pt x="22258" y="90276"/>
                      <a:pt x="21165" y="86105"/>
                    </a:cubicBezTo>
                    <a:lnTo>
                      <a:pt x="184" y="7137"/>
                    </a:lnTo>
                    <a:cubicBezTo>
                      <a:pt x="-592" y="4072"/>
                      <a:pt x="1264" y="957"/>
                      <a:pt x="4329" y="194"/>
                    </a:cubicBezTo>
                    <a:cubicBezTo>
                      <a:pt x="4761" y="80"/>
                      <a:pt x="5206" y="16"/>
                      <a:pt x="5652" y="16"/>
                    </a:cubicBezTo>
                    <a:lnTo>
                      <a:pt x="16968" y="16"/>
                    </a:lnTo>
                    <a:cubicBezTo>
                      <a:pt x="21178" y="92"/>
                      <a:pt x="24802" y="3030"/>
                      <a:pt x="25742" y="7137"/>
                    </a:cubicBezTo>
                    <a:lnTo>
                      <a:pt x="31338" y="33587"/>
                    </a:lnTo>
                    <a:cubicBezTo>
                      <a:pt x="32991" y="40835"/>
                      <a:pt x="34644" y="55331"/>
                      <a:pt x="35407" y="63470"/>
                    </a:cubicBezTo>
                    <a:lnTo>
                      <a:pt x="35407" y="63470"/>
                    </a:lnTo>
                    <a:cubicBezTo>
                      <a:pt x="36297" y="54136"/>
                      <a:pt x="37823" y="44866"/>
                      <a:pt x="39984" y="35748"/>
                    </a:cubicBezTo>
                    <a:lnTo>
                      <a:pt x="46597" y="7137"/>
                    </a:lnTo>
                    <a:cubicBezTo>
                      <a:pt x="47551" y="2979"/>
                      <a:pt x="51238" y="29"/>
                      <a:pt x="55499" y="16"/>
                    </a:cubicBezTo>
                    <a:lnTo>
                      <a:pt x="64654" y="16"/>
                    </a:lnTo>
                    <a:cubicBezTo>
                      <a:pt x="68914" y="29"/>
                      <a:pt x="72601" y="2979"/>
                      <a:pt x="73555" y="7137"/>
                    </a:cubicBezTo>
                    <a:lnTo>
                      <a:pt x="80676" y="37529"/>
                    </a:lnTo>
                    <a:cubicBezTo>
                      <a:pt x="82558" y="45909"/>
                      <a:pt x="83919" y="54403"/>
                      <a:pt x="84746" y="62961"/>
                    </a:cubicBezTo>
                    <a:lnTo>
                      <a:pt x="84746" y="62961"/>
                    </a:lnTo>
                    <a:cubicBezTo>
                      <a:pt x="85458" y="52546"/>
                      <a:pt x="86767" y="42196"/>
                      <a:pt x="88688" y="31934"/>
                    </a:cubicBezTo>
                    <a:close/>
                  </a:path>
                </a:pathLst>
              </a:custGeom>
              <a:solidFill>
                <a:srgbClr val="FFFFFF"/>
              </a:solidFill>
              <a:ln w="12707"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0E208D1C-FFD9-4D89-ADE8-9F0CAEFE328B}"/>
                  </a:ext>
                </a:extLst>
              </p:cNvPr>
              <p:cNvSpPr/>
              <p:nvPr/>
            </p:nvSpPr>
            <p:spPr>
              <a:xfrm>
                <a:off x="10551238" y="6490119"/>
                <a:ext cx="38405" cy="135047"/>
              </a:xfrm>
              <a:custGeom>
                <a:avLst/>
                <a:gdLst>
                  <a:gd name="connsiteX0" fmla="*/ 17174 w 38405"/>
                  <a:gd name="connsiteY0" fmla="*/ 135064 h 135047"/>
                  <a:gd name="connsiteX1" fmla="*/ 9926 w 38405"/>
                  <a:gd name="connsiteY1" fmla="*/ 127815 h 135047"/>
                  <a:gd name="connsiteX2" fmla="*/ 9926 w 38405"/>
                  <a:gd name="connsiteY2" fmla="*/ 61183 h 135047"/>
                  <a:gd name="connsiteX3" fmla="*/ 6493 w 38405"/>
                  <a:gd name="connsiteY3" fmla="*/ 60293 h 135047"/>
                  <a:gd name="connsiteX4" fmla="*/ 7 w 38405"/>
                  <a:gd name="connsiteY4" fmla="*/ 51518 h 135047"/>
                  <a:gd name="connsiteX5" fmla="*/ 7 w 38405"/>
                  <a:gd name="connsiteY5" fmla="*/ 49357 h 135047"/>
                  <a:gd name="connsiteX6" fmla="*/ 7255 w 38405"/>
                  <a:gd name="connsiteY6" fmla="*/ 42109 h 135047"/>
                  <a:gd name="connsiteX7" fmla="*/ 29127 w 38405"/>
                  <a:gd name="connsiteY7" fmla="*/ 42109 h 135047"/>
                  <a:gd name="connsiteX8" fmla="*/ 36502 w 38405"/>
                  <a:gd name="connsiteY8" fmla="*/ 49230 h 135047"/>
                  <a:gd name="connsiteX9" fmla="*/ 36502 w 38405"/>
                  <a:gd name="connsiteY9" fmla="*/ 49357 h 135047"/>
                  <a:gd name="connsiteX10" fmla="*/ 36502 w 38405"/>
                  <a:gd name="connsiteY10" fmla="*/ 127815 h 135047"/>
                  <a:gd name="connsiteX11" fmla="*/ 29127 w 38405"/>
                  <a:gd name="connsiteY11" fmla="*/ 135064 h 135047"/>
                  <a:gd name="connsiteX12" fmla="*/ 22896 w 38405"/>
                  <a:gd name="connsiteY12" fmla="*/ 31046 h 135047"/>
                  <a:gd name="connsiteX13" fmla="*/ 7383 w 38405"/>
                  <a:gd name="connsiteY13" fmla="*/ 15786 h 135047"/>
                  <a:gd name="connsiteX14" fmla="*/ 7383 w 38405"/>
                  <a:gd name="connsiteY14" fmla="*/ 15786 h 135047"/>
                  <a:gd name="connsiteX15" fmla="*/ 22642 w 38405"/>
                  <a:gd name="connsiteY15" fmla="*/ 18 h 135047"/>
                  <a:gd name="connsiteX16" fmla="*/ 38410 w 38405"/>
                  <a:gd name="connsiteY16" fmla="*/ 15278 h 135047"/>
                  <a:gd name="connsiteX17" fmla="*/ 23151 w 38405"/>
                  <a:gd name="connsiteY17" fmla="*/ 31046 h 135047"/>
                  <a:gd name="connsiteX18" fmla="*/ 22896 w 38405"/>
                  <a:gd name="connsiteY18" fmla="*/ 31046 h 13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405" h="135047">
                    <a:moveTo>
                      <a:pt x="17174" y="135064"/>
                    </a:moveTo>
                    <a:cubicBezTo>
                      <a:pt x="13194" y="135000"/>
                      <a:pt x="9989" y="131795"/>
                      <a:pt x="9926" y="127815"/>
                    </a:cubicBezTo>
                    <a:lnTo>
                      <a:pt x="9926" y="61183"/>
                    </a:lnTo>
                    <a:lnTo>
                      <a:pt x="6493" y="60293"/>
                    </a:lnTo>
                    <a:cubicBezTo>
                      <a:pt x="2678" y="59046"/>
                      <a:pt x="83" y="55524"/>
                      <a:pt x="7" y="51518"/>
                    </a:cubicBezTo>
                    <a:lnTo>
                      <a:pt x="7" y="49357"/>
                    </a:lnTo>
                    <a:cubicBezTo>
                      <a:pt x="7" y="45351"/>
                      <a:pt x="3250" y="42109"/>
                      <a:pt x="7255" y="42109"/>
                    </a:cubicBezTo>
                    <a:lnTo>
                      <a:pt x="29127" y="42109"/>
                    </a:lnTo>
                    <a:cubicBezTo>
                      <a:pt x="33133" y="42045"/>
                      <a:pt x="36426" y="45224"/>
                      <a:pt x="36502" y="49230"/>
                    </a:cubicBezTo>
                    <a:cubicBezTo>
                      <a:pt x="36502" y="49268"/>
                      <a:pt x="36502" y="49319"/>
                      <a:pt x="36502" y="49357"/>
                    </a:cubicBezTo>
                    <a:lnTo>
                      <a:pt x="36502" y="127815"/>
                    </a:lnTo>
                    <a:cubicBezTo>
                      <a:pt x="36439" y="131833"/>
                      <a:pt x="33146" y="135064"/>
                      <a:pt x="29127" y="135064"/>
                    </a:cubicBezTo>
                    <a:close/>
                    <a:moveTo>
                      <a:pt x="22896" y="31046"/>
                    </a:moveTo>
                    <a:cubicBezTo>
                      <a:pt x="14402" y="31122"/>
                      <a:pt x="7459" y="24280"/>
                      <a:pt x="7383" y="15786"/>
                    </a:cubicBezTo>
                    <a:cubicBezTo>
                      <a:pt x="7383" y="15786"/>
                      <a:pt x="7383" y="15786"/>
                      <a:pt x="7383" y="15786"/>
                    </a:cubicBezTo>
                    <a:cubicBezTo>
                      <a:pt x="7242" y="7215"/>
                      <a:pt x="14071" y="158"/>
                      <a:pt x="22642" y="18"/>
                    </a:cubicBezTo>
                    <a:cubicBezTo>
                      <a:pt x="31212" y="-122"/>
                      <a:pt x="38270" y="6707"/>
                      <a:pt x="38410" y="15278"/>
                    </a:cubicBezTo>
                    <a:cubicBezTo>
                      <a:pt x="38550" y="23848"/>
                      <a:pt x="31722" y="30906"/>
                      <a:pt x="23151" y="31046"/>
                    </a:cubicBezTo>
                    <a:cubicBezTo>
                      <a:pt x="23061" y="31046"/>
                      <a:pt x="22985" y="31046"/>
                      <a:pt x="22896" y="31046"/>
                    </a:cubicBezTo>
                  </a:path>
                </a:pathLst>
              </a:custGeom>
              <a:solidFill>
                <a:srgbClr val="FFFFFF"/>
              </a:solidFill>
              <a:ln w="12707"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1AC68000-324E-430C-AE4B-F67735A26496}"/>
                  </a:ext>
                </a:extLst>
              </p:cNvPr>
              <p:cNvSpPr/>
              <p:nvPr/>
            </p:nvSpPr>
            <p:spPr>
              <a:xfrm>
                <a:off x="10603883" y="6489738"/>
                <a:ext cx="39040" cy="171284"/>
              </a:xfrm>
              <a:custGeom>
                <a:avLst/>
                <a:gdLst>
                  <a:gd name="connsiteX0" fmla="*/ 13104 w 39040"/>
                  <a:gd name="connsiteY0" fmla="*/ 170923 h 171284"/>
                  <a:gd name="connsiteX1" fmla="*/ 3440 w 39040"/>
                  <a:gd name="connsiteY1" fmla="*/ 166473 h 171284"/>
                  <a:gd name="connsiteX2" fmla="*/ 1788 w 39040"/>
                  <a:gd name="connsiteY2" fmla="*/ 162658 h 171284"/>
                  <a:gd name="connsiteX3" fmla="*/ 4839 w 39040"/>
                  <a:gd name="connsiteY3" fmla="*/ 151213 h 171284"/>
                  <a:gd name="connsiteX4" fmla="*/ 10561 w 39040"/>
                  <a:gd name="connsiteY4" fmla="*/ 132902 h 171284"/>
                  <a:gd name="connsiteX5" fmla="*/ 10561 w 39040"/>
                  <a:gd name="connsiteY5" fmla="*/ 61564 h 171284"/>
                  <a:gd name="connsiteX6" fmla="*/ 7128 w 39040"/>
                  <a:gd name="connsiteY6" fmla="*/ 60674 h 171284"/>
                  <a:gd name="connsiteX7" fmla="*/ 7 w 39040"/>
                  <a:gd name="connsiteY7" fmla="*/ 51645 h 171284"/>
                  <a:gd name="connsiteX8" fmla="*/ 7 w 39040"/>
                  <a:gd name="connsiteY8" fmla="*/ 49484 h 171284"/>
                  <a:gd name="connsiteX9" fmla="*/ 7255 w 39040"/>
                  <a:gd name="connsiteY9" fmla="*/ 42236 h 171284"/>
                  <a:gd name="connsiteX10" fmla="*/ 29127 w 39040"/>
                  <a:gd name="connsiteY10" fmla="*/ 42236 h 171284"/>
                  <a:gd name="connsiteX11" fmla="*/ 36502 w 39040"/>
                  <a:gd name="connsiteY11" fmla="*/ 49357 h 171284"/>
                  <a:gd name="connsiteX12" fmla="*/ 36502 w 39040"/>
                  <a:gd name="connsiteY12" fmla="*/ 49484 h 171284"/>
                  <a:gd name="connsiteX13" fmla="*/ 36502 w 39040"/>
                  <a:gd name="connsiteY13" fmla="*/ 131503 h 171284"/>
                  <a:gd name="connsiteX14" fmla="*/ 13104 w 39040"/>
                  <a:gd name="connsiteY14" fmla="*/ 170923 h 171284"/>
                  <a:gd name="connsiteX15" fmla="*/ 23532 w 39040"/>
                  <a:gd name="connsiteY15" fmla="*/ 31045 h 171284"/>
                  <a:gd name="connsiteX16" fmla="*/ 8018 w 39040"/>
                  <a:gd name="connsiteY16" fmla="*/ 15786 h 171284"/>
                  <a:gd name="connsiteX17" fmla="*/ 8018 w 39040"/>
                  <a:gd name="connsiteY17" fmla="*/ 15786 h 171284"/>
                  <a:gd name="connsiteX18" fmla="*/ 23277 w 39040"/>
                  <a:gd name="connsiteY18" fmla="*/ 18 h 171284"/>
                  <a:gd name="connsiteX19" fmla="*/ 39046 w 39040"/>
                  <a:gd name="connsiteY19" fmla="*/ 15277 h 171284"/>
                  <a:gd name="connsiteX20" fmla="*/ 23786 w 39040"/>
                  <a:gd name="connsiteY20" fmla="*/ 31045 h 171284"/>
                  <a:gd name="connsiteX21" fmla="*/ 23532 w 39040"/>
                  <a:gd name="connsiteY21" fmla="*/ 31045 h 171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40" h="171284">
                    <a:moveTo>
                      <a:pt x="13104" y="170923"/>
                    </a:moveTo>
                    <a:cubicBezTo>
                      <a:pt x="9214" y="172169"/>
                      <a:pt x="5030" y="170237"/>
                      <a:pt x="3440" y="166473"/>
                    </a:cubicBezTo>
                    <a:lnTo>
                      <a:pt x="1788" y="162658"/>
                    </a:lnTo>
                    <a:cubicBezTo>
                      <a:pt x="121" y="158589"/>
                      <a:pt x="1368" y="153909"/>
                      <a:pt x="4839" y="151213"/>
                    </a:cubicBezTo>
                    <a:cubicBezTo>
                      <a:pt x="9417" y="147526"/>
                      <a:pt x="10561" y="142947"/>
                      <a:pt x="10561" y="132902"/>
                    </a:cubicBezTo>
                    <a:lnTo>
                      <a:pt x="10561" y="61564"/>
                    </a:lnTo>
                    <a:lnTo>
                      <a:pt x="7128" y="60674"/>
                    </a:lnTo>
                    <a:cubicBezTo>
                      <a:pt x="2983" y="59631"/>
                      <a:pt x="58" y="55918"/>
                      <a:pt x="7" y="51645"/>
                    </a:cubicBezTo>
                    <a:lnTo>
                      <a:pt x="7" y="49484"/>
                    </a:lnTo>
                    <a:cubicBezTo>
                      <a:pt x="7" y="45478"/>
                      <a:pt x="3250" y="42236"/>
                      <a:pt x="7255" y="42236"/>
                    </a:cubicBezTo>
                    <a:lnTo>
                      <a:pt x="29127" y="42236"/>
                    </a:lnTo>
                    <a:cubicBezTo>
                      <a:pt x="33133" y="42160"/>
                      <a:pt x="36426" y="45351"/>
                      <a:pt x="36502" y="49357"/>
                    </a:cubicBezTo>
                    <a:cubicBezTo>
                      <a:pt x="36502" y="49395"/>
                      <a:pt x="36502" y="49446"/>
                      <a:pt x="36502" y="49484"/>
                    </a:cubicBezTo>
                    <a:lnTo>
                      <a:pt x="36502" y="131503"/>
                    </a:lnTo>
                    <a:cubicBezTo>
                      <a:pt x="36502" y="153121"/>
                      <a:pt x="30653" y="164819"/>
                      <a:pt x="13104" y="170923"/>
                    </a:cubicBezTo>
                    <a:moveTo>
                      <a:pt x="23532" y="31045"/>
                    </a:moveTo>
                    <a:cubicBezTo>
                      <a:pt x="15038" y="31122"/>
                      <a:pt x="8094" y="24281"/>
                      <a:pt x="8018" y="15786"/>
                    </a:cubicBezTo>
                    <a:cubicBezTo>
                      <a:pt x="8018" y="15786"/>
                      <a:pt x="8018" y="15786"/>
                      <a:pt x="8018" y="15786"/>
                    </a:cubicBezTo>
                    <a:cubicBezTo>
                      <a:pt x="7878" y="7215"/>
                      <a:pt x="14707" y="158"/>
                      <a:pt x="23277" y="18"/>
                    </a:cubicBezTo>
                    <a:cubicBezTo>
                      <a:pt x="31848" y="-122"/>
                      <a:pt x="38905" y="6707"/>
                      <a:pt x="39046" y="15277"/>
                    </a:cubicBezTo>
                    <a:cubicBezTo>
                      <a:pt x="39186" y="23848"/>
                      <a:pt x="32357" y="30906"/>
                      <a:pt x="23786" y="31045"/>
                    </a:cubicBezTo>
                    <a:cubicBezTo>
                      <a:pt x="23697" y="31045"/>
                      <a:pt x="23621" y="31045"/>
                      <a:pt x="23532" y="31045"/>
                    </a:cubicBezTo>
                  </a:path>
                </a:pathLst>
              </a:custGeom>
              <a:solidFill>
                <a:srgbClr val="FFFFFF"/>
              </a:solidFill>
              <a:ln w="12707"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DA8ACD33-13F0-4711-AD62-9679E50D03BD}"/>
                  </a:ext>
                </a:extLst>
              </p:cNvPr>
              <p:cNvSpPr/>
              <p:nvPr/>
            </p:nvSpPr>
            <p:spPr>
              <a:xfrm>
                <a:off x="10713634" y="6529524"/>
                <a:ext cx="65986" cy="98059"/>
              </a:xfrm>
              <a:custGeom>
                <a:avLst/>
                <a:gdLst>
                  <a:gd name="connsiteX0" fmla="*/ 32295 w 65986"/>
                  <a:gd name="connsiteY0" fmla="*/ 98075 h 98059"/>
                  <a:gd name="connsiteX1" fmla="*/ 4447 w 65986"/>
                  <a:gd name="connsiteY1" fmla="*/ 92735 h 98059"/>
                  <a:gd name="connsiteX2" fmla="*/ 505 w 65986"/>
                  <a:gd name="connsiteY2" fmla="*/ 83197 h 98059"/>
                  <a:gd name="connsiteX3" fmla="*/ 3048 w 65986"/>
                  <a:gd name="connsiteY3" fmla="*/ 77220 h 98059"/>
                  <a:gd name="connsiteX4" fmla="*/ 12560 w 65986"/>
                  <a:gd name="connsiteY4" fmla="*/ 73393 h 98059"/>
                  <a:gd name="connsiteX5" fmla="*/ 12586 w 65986"/>
                  <a:gd name="connsiteY5" fmla="*/ 73406 h 98059"/>
                  <a:gd name="connsiteX6" fmla="*/ 27972 w 65986"/>
                  <a:gd name="connsiteY6" fmla="*/ 76839 h 98059"/>
                  <a:gd name="connsiteX7" fmla="*/ 40688 w 65986"/>
                  <a:gd name="connsiteY7" fmla="*/ 68701 h 98059"/>
                  <a:gd name="connsiteX8" fmla="*/ 24920 w 65986"/>
                  <a:gd name="connsiteY8" fmla="*/ 57129 h 98059"/>
                  <a:gd name="connsiteX9" fmla="*/ 2667 w 65986"/>
                  <a:gd name="connsiteY9" fmla="*/ 28391 h 98059"/>
                  <a:gd name="connsiteX10" fmla="*/ 34330 w 65986"/>
                  <a:gd name="connsiteY10" fmla="*/ 33 h 98059"/>
                  <a:gd name="connsiteX11" fmla="*/ 56202 w 65986"/>
                  <a:gd name="connsiteY11" fmla="*/ 3085 h 98059"/>
                  <a:gd name="connsiteX12" fmla="*/ 60793 w 65986"/>
                  <a:gd name="connsiteY12" fmla="*/ 12444 h 98059"/>
                  <a:gd name="connsiteX13" fmla="*/ 60779 w 65986"/>
                  <a:gd name="connsiteY13" fmla="*/ 12496 h 98059"/>
                  <a:gd name="connsiteX14" fmla="*/ 59126 w 65986"/>
                  <a:gd name="connsiteY14" fmla="*/ 17709 h 98059"/>
                  <a:gd name="connsiteX15" fmla="*/ 49844 w 65986"/>
                  <a:gd name="connsiteY15" fmla="*/ 22541 h 98059"/>
                  <a:gd name="connsiteX16" fmla="*/ 37128 w 65986"/>
                  <a:gd name="connsiteY16" fmla="*/ 20633 h 98059"/>
                  <a:gd name="connsiteX17" fmla="*/ 27845 w 65986"/>
                  <a:gd name="connsiteY17" fmla="*/ 28009 h 98059"/>
                  <a:gd name="connsiteX18" fmla="*/ 40561 w 65986"/>
                  <a:gd name="connsiteY18" fmla="*/ 37801 h 98059"/>
                  <a:gd name="connsiteX19" fmla="*/ 65993 w 65986"/>
                  <a:gd name="connsiteY19" fmla="*/ 67175 h 98059"/>
                  <a:gd name="connsiteX20" fmla="*/ 31914 w 65986"/>
                  <a:gd name="connsiteY20" fmla="*/ 98075 h 9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986" h="98059">
                    <a:moveTo>
                      <a:pt x="32295" y="98075"/>
                    </a:moveTo>
                    <a:cubicBezTo>
                      <a:pt x="22758" y="98113"/>
                      <a:pt x="13297" y="96295"/>
                      <a:pt x="4447" y="92735"/>
                    </a:cubicBezTo>
                    <a:cubicBezTo>
                      <a:pt x="810" y="91106"/>
                      <a:pt x="-919" y="86923"/>
                      <a:pt x="505" y="83197"/>
                    </a:cubicBezTo>
                    <a:lnTo>
                      <a:pt x="3048" y="77220"/>
                    </a:lnTo>
                    <a:cubicBezTo>
                      <a:pt x="4612" y="73533"/>
                      <a:pt x="8872" y="71829"/>
                      <a:pt x="12560" y="73393"/>
                    </a:cubicBezTo>
                    <a:cubicBezTo>
                      <a:pt x="12572" y="73393"/>
                      <a:pt x="12572" y="73406"/>
                      <a:pt x="12586" y="73406"/>
                    </a:cubicBezTo>
                    <a:cubicBezTo>
                      <a:pt x="17405" y="75631"/>
                      <a:pt x="22657" y="76801"/>
                      <a:pt x="27972" y="76839"/>
                    </a:cubicBezTo>
                    <a:cubicBezTo>
                      <a:pt x="36619" y="76839"/>
                      <a:pt x="40688" y="74296"/>
                      <a:pt x="40688" y="68701"/>
                    </a:cubicBezTo>
                    <a:cubicBezTo>
                      <a:pt x="40688" y="63106"/>
                      <a:pt x="36746" y="60562"/>
                      <a:pt x="24920" y="57129"/>
                    </a:cubicBezTo>
                    <a:cubicBezTo>
                      <a:pt x="11085" y="54917"/>
                      <a:pt x="1344" y="42340"/>
                      <a:pt x="2667" y="28391"/>
                    </a:cubicBezTo>
                    <a:cubicBezTo>
                      <a:pt x="2667" y="9698"/>
                      <a:pt x="14492" y="33"/>
                      <a:pt x="34330" y="33"/>
                    </a:cubicBezTo>
                    <a:cubicBezTo>
                      <a:pt x="41731" y="-132"/>
                      <a:pt x="49119" y="898"/>
                      <a:pt x="56202" y="3085"/>
                    </a:cubicBezTo>
                    <a:cubicBezTo>
                      <a:pt x="60055" y="4408"/>
                      <a:pt x="62115" y="8592"/>
                      <a:pt x="60793" y="12444"/>
                    </a:cubicBezTo>
                    <a:cubicBezTo>
                      <a:pt x="60793" y="12470"/>
                      <a:pt x="60779" y="12482"/>
                      <a:pt x="60779" y="12496"/>
                    </a:cubicBezTo>
                    <a:lnTo>
                      <a:pt x="59126" y="17709"/>
                    </a:lnTo>
                    <a:cubicBezTo>
                      <a:pt x="57753" y="21473"/>
                      <a:pt x="53722" y="23571"/>
                      <a:pt x="49844" y="22541"/>
                    </a:cubicBezTo>
                    <a:cubicBezTo>
                      <a:pt x="45736" y="21244"/>
                      <a:pt x="41438" y="20595"/>
                      <a:pt x="37128" y="20633"/>
                    </a:cubicBezTo>
                    <a:cubicBezTo>
                      <a:pt x="31405" y="20633"/>
                      <a:pt x="27845" y="22796"/>
                      <a:pt x="27845" y="28009"/>
                    </a:cubicBezTo>
                    <a:cubicBezTo>
                      <a:pt x="27845" y="33222"/>
                      <a:pt x="30515" y="34875"/>
                      <a:pt x="40561" y="37801"/>
                    </a:cubicBezTo>
                    <a:cubicBezTo>
                      <a:pt x="54931" y="41870"/>
                      <a:pt x="65993" y="47465"/>
                      <a:pt x="65993" y="67175"/>
                    </a:cubicBezTo>
                    <a:cubicBezTo>
                      <a:pt x="65993" y="86885"/>
                      <a:pt x="55566" y="98075"/>
                      <a:pt x="31914" y="98075"/>
                    </a:cubicBezTo>
                  </a:path>
                </a:pathLst>
              </a:custGeom>
              <a:solidFill>
                <a:srgbClr val="FFFFFF"/>
              </a:solidFill>
              <a:ln w="12707"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457928F9-3EC3-4727-8D3A-B0ABD151CA65}"/>
                  </a:ext>
                </a:extLst>
              </p:cNvPr>
              <p:cNvSpPr/>
              <p:nvPr/>
            </p:nvSpPr>
            <p:spPr>
              <a:xfrm>
                <a:off x="10882621" y="6529541"/>
                <a:ext cx="78077" cy="98045"/>
              </a:xfrm>
              <a:custGeom>
                <a:avLst/>
                <a:gdLst>
                  <a:gd name="connsiteX0" fmla="*/ 45277 w 78077"/>
                  <a:gd name="connsiteY0" fmla="*/ 98058 h 98045"/>
                  <a:gd name="connsiteX1" fmla="*/ 7 w 78077"/>
                  <a:gd name="connsiteY1" fmla="*/ 48592 h 98045"/>
                  <a:gd name="connsiteX2" fmla="*/ 39046 w 78077"/>
                  <a:gd name="connsiteY2" fmla="*/ 16 h 98045"/>
                  <a:gd name="connsiteX3" fmla="*/ 78085 w 78077"/>
                  <a:gd name="connsiteY3" fmla="*/ 49609 h 98045"/>
                  <a:gd name="connsiteX4" fmla="*/ 78085 w 78077"/>
                  <a:gd name="connsiteY4" fmla="*/ 53551 h 98045"/>
                  <a:gd name="connsiteX5" fmla="*/ 74651 w 78077"/>
                  <a:gd name="connsiteY5" fmla="*/ 57112 h 98045"/>
                  <a:gd name="connsiteX6" fmla="*/ 27983 w 78077"/>
                  <a:gd name="connsiteY6" fmla="*/ 57112 h 98045"/>
                  <a:gd name="connsiteX7" fmla="*/ 44768 w 78077"/>
                  <a:gd name="connsiteY7" fmla="*/ 77839 h 98045"/>
                  <a:gd name="connsiteX8" fmla="*/ 59138 w 78077"/>
                  <a:gd name="connsiteY8" fmla="*/ 73897 h 98045"/>
                  <a:gd name="connsiteX9" fmla="*/ 69565 w 78077"/>
                  <a:gd name="connsiteY9" fmla="*/ 76313 h 98045"/>
                  <a:gd name="connsiteX10" fmla="*/ 72617 w 78077"/>
                  <a:gd name="connsiteY10" fmla="*/ 81400 h 98045"/>
                  <a:gd name="connsiteX11" fmla="*/ 70773 w 78077"/>
                  <a:gd name="connsiteY11" fmla="*/ 91115 h 98045"/>
                  <a:gd name="connsiteX12" fmla="*/ 70454 w 78077"/>
                  <a:gd name="connsiteY12" fmla="*/ 91318 h 98045"/>
                  <a:gd name="connsiteX13" fmla="*/ 45022 w 78077"/>
                  <a:gd name="connsiteY13" fmla="*/ 98058 h 98045"/>
                  <a:gd name="connsiteX14" fmla="*/ 39809 w 78077"/>
                  <a:gd name="connsiteY14" fmla="*/ 18582 h 98045"/>
                  <a:gd name="connsiteX15" fmla="*/ 27093 w 78077"/>
                  <a:gd name="connsiteY15" fmla="*/ 39690 h 98045"/>
                  <a:gd name="connsiteX16" fmla="*/ 51126 w 78077"/>
                  <a:gd name="connsiteY16" fmla="*/ 39690 h 98045"/>
                  <a:gd name="connsiteX17" fmla="*/ 39173 w 78077"/>
                  <a:gd name="connsiteY17" fmla="*/ 18582 h 9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077" h="98045">
                    <a:moveTo>
                      <a:pt x="45277" y="98058"/>
                    </a:moveTo>
                    <a:cubicBezTo>
                      <a:pt x="14122" y="98058"/>
                      <a:pt x="7" y="83561"/>
                      <a:pt x="7" y="48592"/>
                    </a:cubicBezTo>
                    <a:cubicBezTo>
                      <a:pt x="7" y="13622"/>
                      <a:pt x="14631" y="16"/>
                      <a:pt x="39046" y="16"/>
                    </a:cubicBezTo>
                    <a:cubicBezTo>
                      <a:pt x="67149" y="16"/>
                      <a:pt x="78085" y="15403"/>
                      <a:pt x="78085" y="49609"/>
                    </a:cubicBezTo>
                    <a:lnTo>
                      <a:pt x="78085" y="53551"/>
                    </a:lnTo>
                    <a:cubicBezTo>
                      <a:pt x="78085" y="55472"/>
                      <a:pt x="76571" y="57048"/>
                      <a:pt x="74651" y="57112"/>
                    </a:cubicBezTo>
                    <a:lnTo>
                      <a:pt x="27983" y="57112"/>
                    </a:lnTo>
                    <a:cubicBezTo>
                      <a:pt x="28873" y="74152"/>
                      <a:pt x="33451" y="77839"/>
                      <a:pt x="44768" y="77839"/>
                    </a:cubicBezTo>
                    <a:cubicBezTo>
                      <a:pt x="49829" y="77865"/>
                      <a:pt x="54801" y="76504"/>
                      <a:pt x="59138" y="73897"/>
                    </a:cubicBezTo>
                    <a:cubicBezTo>
                      <a:pt x="62723" y="71926"/>
                      <a:pt x="67212" y="72969"/>
                      <a:pt x="69565" y="76313"/>
                    </a:cubicBezTo>
                    <a:lnTo>
                      <a:pt x="72617" y="81400"/>
                    </a:lnTo>
                    <a:cubicBezTo>
                      <a:pt x="74791" y="84591"/>
                      <a:pt x="73964" y="88941"/>
                      <a:pt x="70773" y="91115"/>
                    </a:cubicBezTo>
                    <a:cubicBezTo>
                      <a:pt x="70671" y="91191"/>
                      <a:pt x="70556" y="91254"/>
                      <a:pt x="70454" y="91318"/>
                    </a:cubicBezTo>
                    <a:cubicBezTo>
                      <a:pt x="62749" y="95845"/>
                      <a:pt x="53962" y="98172"/>
                      <a:pt x="45022" y="98058"/>
                    </a:cubicBezTo>
                    <a:moveTo>
                      <a:pt x="39809" y="18582"/>
                    </a:moveTo>
                    <a:cubicBezTo>
                      <a:pt x="31543" y="18582"/>
                      <a:pt x="28491" y="22779"/>
                      <a:pt x="27093" y="39690"/>
                    </a:cubicBezTo>
                    <a:lnTo>
                      <a:pt x="51126" y="39690"/>
                    </a:lnTo>
                    <a:cubicBezTo>
                      <a:pt x="51126" y="24685"/>
                      <a:pt x="48964" y="18582"/>
                      <a:pt x="39173" y="18582"/>
                    </a:cubicBezTo>
                  </a:path>
                </a:pathLst>
              </a:custGeom>
              <a:solidFill>
                <a:srgbClr val="FFFFFF"/>
              </a:solidFill>
              <a:ln w="12707"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17962E4F-552F-4AD5-B9C2-BA006328BB31}"/>
                  </a:ext>
                </a:extLst>
              </p:cNvPr>
              <p:cNvSpPr/>
              <p:nvPr/>
            </p:nvSpPr>
            <p:spPr>
              <a:xfrm>
                <a:off x="11059883" y="6529541"/>
                <a:ext cx="73246" cy="95627"/>
              </a:xfrm>
              <a:custGeom>
                <a:avLst/>
                <a:gdLst>
                  <a:gd name="connsiteX0" fmla="*/ 7384 w 73246"/>
                  <a:gd name="connsiteY0" fmla="*/ 95642 h 95627"/>
                  <a:gd name="connsiteX1" fmla="*/ 9 w 73246"/>
                  <a:gd name="connsiteY1" fmla="*/ 88521 h 95627"/>
                  <a:gd name="connsiteX2" fmla="*/ 9 w 73246"/>
                  <a:gd name="connsiteY2" fmla="*/ 88394 h 95627"/>
                  <a:gd name="connsiteX3" fmla="*/ 9 w 73246"/>
                  <a:gd name="connsiteY3" fmla="*/ 9681 h 95627"/>
                  <a:gd name="connsiteX4" fmla="*/ 7002 w 73246"/>
                  <a:gd name="connsiteY4" fmla="*/ 2432 h 95627"/>
                  <a:gd name="connsiteX5" fmla="*/ 7257 w 73246"/>
                  <a:gd name="connsiteY5" fmla="*/ 2432 h 95627"/>
                  <a:gd name="connsiteX6" fmla="*/ 13615 w 73246"/>
                  <a:gd name="connsiteY6" fmla="*/ 2432 h 95627"/>
                  <a:gd name="connsiteX7" fmla="*/ 22770 w 73246"/>
                  <a:gd name="connsiteY7" fmla="*/ 9553 h 95627"/>
                  <a:gd name="connsiteX8" fmla="*/ 22770 w 73246"/>
                  <a:gd name="connsiteY8" fmla="*/ 11334 h 95627"/>
                  <a:gd name="connsiteX9" fmla="*/ 48965 w 73246"/>
                  <a:gd name="connsiteY9" fmla="*/ 16 h 95627"/>
                  <a:gd name="connsiteX10" fmla="*/ 73254 w 73246"/>
                  <a:gd name="connsiteY10" fmla="*/ 25449 h 95627"/>
                  <a:gd name="connsiteX11" fmla="*/ 73254 w 73246"/>
                  <a:gd name="connsiteY11" fmla="*/ 88394 h 95627"/>
                  <a:gd name="connsiteX12" fmla="*/ 66005 w 73246"/>
                  <a:gd name="connsiteY12" fmla="*/ 95642 h 95627"/>
                  <a:gd name="connsiteX13" fmla="*/ 54688 w 73246"/>
                  <a:gd name="connsiteY13" fmla="*/ 95642 h 95627"/>
                  <a:gd name="connsiteX14" fmla="*/ 47440 w 73246"/>
                  <a:gd name="connsiteY14" fmla="*/ 88394 h 95627"/>
                  <a:gd name="connsiteX15" fmla="*/ 47440 w 73246"/>
                  <a:gd name="connsiteY15" fmla="*/ 31553 h 95627"/>
                  <a:gd name="connsiteX16" fmla="*/ 38793 w 73246"/>
                  <a:gd name="connsiteY16" fmla="*/ 20616 h 95627"/>
                  <a:gd name="connsiteX17" fmla="*/ 25314 w 73246"/>
                  <a:gd name="connsiteY17" fmla="*/ 26084 h 95627"/>
                  <a:gd name="connsiteX18" fmla="*/ 25314 w 73246"/>
                  <a:gd name="connsiteY18" fmla="*/ 88394 h 95627"/>
                  <a:gd name="connsiteX19" fmla="*/ 17938 w 73246"/>
                  <a:gd name="connsiteY19" fmla="*/ 95642 h 9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246" h="95627">
                    <a:moveTo>
                      <a:pt x="7384" y="95642"/>
                    </a:moveTo>
                    <a:cubicBezTo>
                      <a:pt x="3379" y="95718"/>
                      <a:pt x="85" y="92527"/>
                      <a:pt x="9" y="88521"/>
                    </a:cubicBezTo>
                    <a:cubicBezTo>
                      <a:pt x="9" y="88483"/>
                      <a:pt x="9" y="88432"/>
                      <a:pt x="9" y="88394"/>
                    </a:cubicBezTo>
                    <a:lnTo>
                      <a:pt x="9" y="9681"/>
                    </a:lnTo>
                    <a:cubicBezTo>
                      <a:pt x="-68" y="5751"/>
                      <a:pt x="3073" y="2509"/>
                      <a:pt x="7002" y="2432"/>
                    </a:cubicBezTo>
                    <a:cubicBezTo>
                      <a:pt x="7092" y="2432"/>
                      <a:pt x="7168" y="2432"/>
                      <a:pt x="7257" y="2432"/>
                    </a:cubicBezTo>
                    <a:lnTo>
                      <a:pt x="13615" y="2432"/>
                    </a:lnTo>
                    <a:cubicBezTo>
                      <a:pt x="17913" y="2509"/>
                      <a:pt x="21639" y="5408"/>
                      <a:pt x="22770" y="9553"/>
                    </a:cubicBezTo>
                    <a:lnTo>
                      <a:pt x="22770" y="11334"/>
                    </a:lnTo>
                    <a:cubicBezTo>
                      <a:pt x="29548" y="4073"/>
                      <a:pt x="39034" y="-22"/>
                      <a:pt x="48965" y="16"/>
                    </a:cubicBezTo>
                    <a:cubicBezTo>
                      <a:pt x="64861" y="16"/>
                      <a:pt x="73254" y="6756"/>
                      <a:pt x="73254" y="25449"/>
                    </a:cubicBezTo>
                    <a:lnTo>
                      <a:pt x="73254" y="88394"/>
                    </a:lnTo>
                    <a:cubicBezTo>
                      <a:pt x="73190" y="92374"/>
                      <a:pt x="69985" y="95578"/>
                      <a:pt x="66005" y="95642"/>
                    </a:cubicBezTo>
                    <a:lnTo>
                      <a:pt x="54688" y="95642"/>
                    </a:lnTo>
                    <a:cubicBezTo>
                      <a:pt x="50682" y="95642"/>
                      <a:pt x="47440" y="92399"/>
                      <a:pt x="47440" y="88394"/>
                    </a:cubicBezTo>
                    <a:lnTo>
                      <a:pt x="47440" y="31553"/>
                    </a:lnTo>
                    <a:cubicBezTo>
                      <a:pt x="47440" y="22652"/>
                      <a:pt x="44133" y="20616"/>
                      <a:pt x="38793" y="20616"/>
                    </a:cubicBezTo>
                    <a:cubicBezTo>
                      <a:pt x="33770" y="20680"/>
                      <a:pt x="28963" y="22626"/>
                      <a:pt x="25314" y="26084"/>
                    </a:cubicBezTo>
                    <a:lnTo>
                      <a:pt x="25314" y="88394"/>
                    </a:lnTo>
                    <a:cubicBezTo>
                      <a:pt x="25250" y="92412"/>
                      <a:pt x="21957" y="95642"/>
                      <a:pt x="17938" y="95642"/>
                    </a:cubicBezTo>
                    <a:close/>
                  </a:path>
                </a:pathLst>
              </a:custGeom>
              <a:solidFill>
                <a:srgbClr val="FFFFFF"/>
              </a:solidFill>
              <a:ln w="12707" cap="flat">
                <a:noFill/>
                <a:prstDash val="solid"/>
                <a:miter/>
              </a:ln>
            </p:spPr>
            <p:txBody>
              <a:bodyPr rtlCol="0" anchor="ctr"/>
              <a:lstStyle/>
              <a:p>
                <a:endParaRPr lang="nl-NL"/>
              </a:p>
            </p:txBody>
          </p:sp>
        </p:grpSp>
      </p:grpSp>
      <p:grpSp>
        <p:nvGrpSpPr>
          <p:cNvPr id="90" name="Groep 89">
            <a:extLst>
              <a:ext uri="{FF2B5EF4-FFF2-40B4-BE49-F238E27FC236}">
                <a16:creationId xmlns:a16="http://schemas.microsoft.com/office/drawing/2014/main" id="{35B26FB2-9E96-42DC-948C-2B2AF30D6D9D}"/>
              </a:ext>
            </a:extLst>
          </p:cNvPr>
          <p:cNvGrpSpPr/>
          <p:nvPr/>
        </p:nvGrpSpPr>
        <p:grpSpPr>
          <a:xfrm>
            <a:off x="878453" y="1198756"/>
            <a:ext cx="3894514" cy="824118"/>
            <a:chOff x="1008546" y="1507354"/>
            <a:chExt cx="3711149" cy="824118"/>
          </a:xfrm>
        </p:grpSpPr>
        <p:sp>
          <p:nvSpPr>
            <p:cNvPr id="91" name="Vrije vorm: vorm 90">
              <a:extLst>
                <a:ext uri="{FF2B5EF4-FFF2-40B4-BE49-F238E27FC236}">
                  <a16:creationId xmlns:a16="http://schemas.microsoft.com/office/drawing/2014/main" id="{AD40BBFA-35B6-4C88-B3D5-72CB29A77B92}"/>
                </a:ext>
              </a:extLst>
            </p:cNvPr>
            <p:cNvSpPr/>
            <p:nvPr/>
          </p:nvSpPr>
          <p:spPr>
            <a:xfrm>
              <a:off x="1211079" y="1544763"/>
              <a:ext cx="3508615" cy="592312"/>
            </a:xfrm>
            <a:custGeom>
              <a:avLst/>
              <a:gdLst>
                <a:gd name="connsiteX0" fmla="*/ 0 w 2906282"/>
                <a:gd name="connsiteY0" fmla="*/ 0 h 592215"/>
                <a:gd name="connsiteX1" fmla="*/ 2906283 w 2906282"/>
                <a:gd name="connsiteY1" fmla="*/ 0 h 592215"/>
                <a:gd name="connsiteX2" fmla="*/ 2906283 w 2906282"/>
                <a:gd name="connsiteY2" fmla="*/ 592216 h 592215"/>
                <a:gd name="connsiteX3" fmla="*/ 0 w 2906282"/>
                <a:gd name="connsiteY3" fmla="*/ 592216 h 592215"/>
              </a:gdLst>
              <a:ahLst/>
              <a:cxnLst>
                <a:cxn ang="0">
                  <a:pos x="connsiteX0" y="connsiteY0"/>
                </a:cxn>
                <a:cxn ang="0">
                  <a:pos x="connsiteX1" y="connsiteY1"/>
                </a:cxn>
                <a:cxn ang="0">
                  <a:pos x="connsiteX2" y="connsiteY2"/>
                </a:cxn>
                <a:cxn ang="0">
                  <a:pos x="connsiteX3" y="connsiteY3"/>
                </a:cxn>
              </a:cxnLst>
              <a:rect l="l" t="t" r="r" b="b"/>
              <a:pathLst>
                <a:path w="2906282" h="592215">
                  <a:moveTo>
                    <a:pt x="0" y="0"/>
                  </a:moveTo>
                  <a:lnTo>
                    <a:pt x="2906283" y="0"/>
                  </a:lnTo>
                  <a:lnTo>
                    <a:pt x="2906283" y="592216"/>
                  </a:lnTo>
                  <a:lnTo>
                    <a:pt x="0" y="592216"/>
                  </a:lnTo>
                  <a:close/>
                </a:path>
              </a:pathLst>
            </a:custGeom>
            <a:solidFill>
              <a:srgbClr val="FFFFFF"/>
            </a:solidFill>
            <a:ln w="1269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2000" b="1" dirty="0"/>
                <a:t>Thema Taaljacht:</a:t>
              </a:r>
            </a:p>
          </p:txBody>
        </p:sp>
        <p:sp>
          <p:nvSpPr>
            <p:cNvPr id="92" name="Vrije vorm: vorm 91">
              <a:extLst>
                <a:ext uri="{FF2B5EF4-FFF2-40B4-BE49-F238E27FC236}">
                  <a16:creationId xmlns:a16="http://schemas.microsoft.com/office/drawing/2014/main" id="{C4C18C1B-4739-40BE-9915-F7866B791A8C}"/>
                </a:ext>
              </a:extLst>
            </p:cNvPr>
            <p:cNvSpPr/>
            <p:nvPr/>
          </p:nvSpPr>
          <p:spPr>
            <a:xfrm>
              <a:off x="1008546" y="1507354"/>
              <a:ext cx="3711149" cy="824118"/>
            </a:xfrm>
            <a:custGeom>
              <a:avLst/>
              <a:gdLst>
                <a:gd name="connsiteX0" fmla="*/ 163374 w 3147720"/>
                <a:gd name="connsiteY0" fmla="*/ 0 h 824118"/>
                <a:gd name="connsiteX1" fmla="*/ 0 w 3147720"/>
                <a:gd name="connsiteY1" fmla="*/ 117350 h 824118"/>
                <a:gd name="connsiteX2" fmla="*/ 0 w 3147720"/>
                <a:gd name="connsiteY2" fmla="*/ 824119 h 824118"/>
                <a:gd name="connsiteX3" fmla="*/ 2930693 w 3147720"/>
                <a:gd name="connsiteY3" fmla="*/ 824119 h 824118"/>
                <a:gd name="connsiteX4" fmla="*/ 3147721 w 3147720"/>
                <a:gd name="connsiteY4" fmla="*/ 667356 h 824118"/>
                <a:gd name="connsiteX5" fmla="*/ 3147721 w 3147720"/>
                <a:gd name="connsiteY5" fmla="*/ 667356 h 824118"/>
                <a:gd name="connsiteX6" fmla="*/ 3147721 w 3147720"/>
                <a:gd name="connsiteY6" fmla="*/ 647140 h 824118"/>
                <a:gd name="connsiteX7" fmla="*/ 3147721 w 3147720"/>
                <a:gd name="connsiteY7" fmla="*/ 647140 h 824118"/>
                <a:gd name="connsiteX8" fmla="*/ 3147721 w 3147720"/>
                <a:gd name="connsiteY8" fmla="*/ 647140 h 824118"/>
                <a:gd name="connsiteX9" fmla="*/ 3147721 w 3147720"/>
                <a:gd name="connsiteY9" fmla="*/ 0 h 824118"/>
                <a:gd name="connsiteX10" fmla="*/ 163374 w 3147720"/>
                <a:gd name="connsiteY10" fmla="*/ 0 h 824118"/>
                <a:gd name="connsiteX11" fmla="*/ 163374 w 3147720"/>
                <a:gd name="connsiteY11" fmla="*/ 1144 h 824118"/>
                <a:gd name="connsiteX12" fmla="*/ 202406 w 3147720"/>
                <a:gd name="connsiteY12" fmla="*/ 37506 h 824118"/>
                <a:gd name="connsiteX13" fmla="*/ 3108816 w 3147720"/>
                <a:gd name="connsiteY13" fmla="*/ 37506 h 824118"/>
                <a:gd name="connsiteX14" fmla="*/ 3108816 w 3147720"/>
                <a:gd name="connsiteY14" fmla="*/ 629849 h 824118"/>
                <a:gd name="connsiteX15" fmla="*/ 202533 w 3147720"/>
                <a:gd name="connsiteY15" fmla="*/ 629849 h 82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7720" h="824118">
                  <a:moveTo>
                    <a:pt x="163374" y="0"/>
                  </a:moveTo>
                  <a:lnTo>
                    <a:pt x="0" y="117350"/>
                  </a:lnTo>
                  <a:lnTo>
                    <a:pt x="0" y="824119"/>
                  </a:lnTo>
                  <a:lnTo>
                    <a:pt x="2930693" y="824119"/>
                  </a:lnTo>
                  <a:lnTo>
                    <a:pt x="3147721" y="667356"/>
                  </a:lnTo>
                  <a:lnTo>
                    <a:pt x="3147721" y="667356"/>
                  </a:lnTo>
                  <a:lnTo>
                    <a:pt x="3147721" y="647140"/>
                  </a:lnTo>
                  <a:lnTo>
                    <a:pt x="3147721" y="647140"/>
                  </a:lnTo>
                  <a:lnTo>
                    <a:pt x="3147721" y="647140"/>
                  </a:lnTo>
                  <a:lnTo>
                    <a:pt x="3147721" y="0"/>
                  </a:lnTo>
                  <a:lnTo>
                    <a:pt x="163374" y="0"/>
                  </a:lnTo>
                  <a:lnTo>
                    <a:pt x="163374" y="1144"/>
                  </a:lnTo>
                  <a:moveTo>
                    <a:pt x="202406" y="37506"/>
                  </a:moveTo>
                  <a:lnTo>
                    <a:pt x="3108816" y="37506"/>
                  </a:lnTo>
                  <a:lnTo>
                    <a:pt x="3108816" y="629849"/>
                  </a:lnTo>
                  <a:lnTo>
                    <a:pt x="202533" y="629849"/>
                  </a:lnTo>
                  <a:close/>
                </a:path>
              </a:pathLst>
            </a:custGeom>
            <a:solidFill>
              <a:srgbClr val="E5007E"/>
            </a:solidFill>
            <a:ln w="12700" cap="flat">
              <a:noFill/>
              <a:prstDash val="solid"/>
              <a:miter/>
            </a:ln>
          </p:spPr>
          <p:txBody>
            <a:bodyPr rtlCol="0" anchor="ctr"/>
            <a:lstStyle/>
            <a:p>
              <a:endParaRPr lang="nl-NL" sz="2000"/>
            </a:p>
          </p:txBody>
        </p:sp>
      </p:grpSp>
      <p:sp>
        <p:nvSpPr>
          <p:cNvPr id="81" name="Vrije vorm: vorm 80">
            <a:extLst>
              <a:ext uri="{FF2B5EF4-FFF2-40B4-BE49-F238E27FC236}">
                <a16:creationId xmlns:a16="http://schemas.microsoft.com/office/drawing/2014/main" id="{D368F2D4-4AF8-4D9F-AD0F-9533C63FD072}"/>
              </a:ext>
            </a:extLst>
          </p:cNvPr>
          <p:cNvSpPr/>
          <p:nvPr/>
        </p:nvSpPr>
        <p:spPr>
          <a:xfrm>
            <a:off x="-1" y="645449"/>
            <a:ext cx="12191999" cy="45719"/>
          </a:xfrm>
          <a:custGeom>
            <a:avLst/>
            <a:gdLst>
              <a:gd name="connsiteX0" fmla="*/ 0 w 12182602"/>
              <a:gd name="connsiteY0" fmla="*/ 0 h 12700"/>
              <a:gd name="connsiteX1" fmla="*/ 12182602 w 12182602"/>
              <a:gd name="connsiteY1" fmla="*/ 0 h 12700"/>
            </a:gdLst>
            <a:ahLst/>
            <a:cxnLst>
              <a:cxn ang="0">
                <a:pos x="connsiteX0" y="connsiteY0"/>
              </a:cxn>
              <a:cxn ang="0">
                <a:pos x="connsiteX1" y="connsiteY1"/>
              </a:cxn>
            </a:cxnLst>
            <a:rect l="l" t="t" r="r" b="b"/>
            <a:pathLst>
              <a:path w="12182602" h="12700">
                <a:moveTo>
                  <a:pt x="0" y="0"/>
                </a:moveTo>
                <a:lnTo>
                  <a:pt x="12182602" y="0"/>
                </a:lnTo>
              </a:path>
            </a:pathLst>
          </a:custGeom>
          <a:ln w="22225" cap="flat">
            <a:solidFill>
              <a:srgbClr val="000000"/>
            </a:solidFill>
            <a:prstDash val="dash"/>
            <a:miter/>
          </a:ln>
        </p:spPr>
        <p:txBody>
          <a:bodyPr rtlCol="0" anchor="ctr"/>
          <a:lstStyle/>
          <a:p>
            <a:endParaRPr lang="nl-NL"/>
          </a:p>
        </p:txBody>
      </p:sp>
      <p:sp>
        <p:nvSpPr>
          <p:cNvPr id="2" name="Vrije vorm: vorm 1">
            <a:extLst>
              <a:ext uri="{FF2B5EF4-FFF2-40B4-BE49-F238E27FC236}">
                <a16:creationId xmlns:a16="http://schemas.microsoft.com/office/drawing/2014/main" id="{FFA1DBDC-6019-900B-74FF-06F9D9BFCADD}"/>
              </a:ext>
            </a:extLst>
          </p:cNvPr>
          <p:cNvSpPr/>
          <p:nvPr/>
        </p:nvSpPr>
        <p:spPr>
          <a:xfrm>
            <a:off x="6869265" y="1236165"/>
            <a:ext cx="3681973" cy="592312"/>
          </a:xfrm>
          <a:custGeom>
            <a:avLst/>
            <a:gdLst>
              <a:gd name="connsiteX0" fmla="*/ 0 w 2906282"/>
              <a:gd name="connsiteY0" fmla="*/ 0 h 592215"/>
              <a:gd name="connsiteX1" fmla="*/ 2906283 w 2906282"/>
              <a:gd name="connsiteY1" fmla="*/ 0 h 592215"/>
              <a:gd name="connsiteX2" fmla="*/ 2906283 w 2906282"/>
              <a:gd name="connsiteY2" fmla="*/ 592216 h 592215"/>
              <a:gd name="connsiteX3" fmla="*/ 0 w 2906282"/>
              <a:gd name="connsiteY3" fmla="*/ 592216 h 592215"/>
            </a:gdLst>
            <a:ahLst/>
            <a:cxnLst>
              <a:cxn ang="0">
                <a:pos x="connsiteX0" y="connsiteY0"/>
              </a:cxn>
              <a:cxn ang="0">
                <a:pos x="connsiteX1" y="connsiteY1"/>
              </a:cxn>
              <a:cxn ang="0">
                <a:pos x="connsiteX2" y="connsiteY2"/>
              </a:cxn>
              <a:cxn ang="0">
                <a:pos x="connsiteX3" y="connsiteY3"/>
              </a:cxn>
            </a:cxnLst>
            <a:rect l="l" t="t" r="r" b="b"/>
            <a:pathLst>
              <a:path w="2906282" h="592215">
                <a:moveTo>
                  <a:pt x="0" y="0"/>
                </a:moveTo>
                <a:lnTo>
                  <a:pt x="2906283" y="0"/>
                </a:lnTo>
                <a:lnTo>
                  <a:pt x="2906283" y="592216"/>
                </a:lnTo>
                <a:lnTo>
                  <a:pt x="0" y="592216"/>
                </a:lnTo>
                <a:close/>
              </a:path>
            </a:pathLst>
          </a:custGeom>
          <a:solidFill>
            <a:srgbClr val="FFFFFF"/>
          </a:solidFill>
          <a:ln w="1269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l-NL" sz="2000" b="1" dirty="0"/>
              <a:t>Thema wereldoriëntatie: </a:t>
            </a:r>
          </a:p>
        </p:txBody>
      </p:sp>
      <p:sp>
        <p:nvSpPr>
          <p:cNvPr id="24" name="Vrije vorm: vorm 23">
            <a:extLst>
              <a:ext uri="{FF2B5EF4-FFF2-40B4-BE49-F238E27FC236}">
                <a16:creationId xmlns:a16="http://schemas.microsoft.com/office/drawing/2014/main" id="{6FA90E8B-43C5-E18B-2526-DD3543055791}"/>
              </a:ext>
            </a:extLst>
          </p:cNvPr>
          <p:cNvSpPr/>
          <p:nvPr/>
        </p:nvSpPr>
        <p:spPr>
          <a:xfrm>
            <a:off x="6656725" y="1198756"/>
            <a:ext cx="3894514" cy="824118"/>
          </a:xfrm>
          <a:custGeom>
            <a:avLst/>
            <a:gdLst>
              <a:gd name="connsiteX0" fmla="*/ 163374 w 3147720"/>
              <a:gd name="connsiteY0" fmla="*/ 0 h 824118"/>
              <a:gd name="connsiteX1" fmla="*/ 0 w 3147720"/>
              <a:gd name="connsiteY1" fmla="*/ 117350 h 824118"/>
              <a:gd name="connsiteX2" fmla="*/ 0 w 3147720"/>
              <a:gd name="connsiteY2" fmla="*/ 824119 h 824118"/>
              <a:gd name="connsiteX3" fmla="*/ 2930693 w 3147720"/>
              <a:gd name="connsiteY3" fmla="*/ 824119 h 824118"/>
              <a:gd name="connsiteX4" fmla="*/ 3147721 w 3147720"/>
              <a:gd name="connsiteY4" fmla="*/ 667356 h 824118"/>
              <a:gd name="connsiteX5" fmla="*/ 3147721 w 3147720"/>
              <a:gd name="connsiteY5" fmla="*/ 667356 h 824118"/>
              <a:gd name="connsiteX6" fmla="*/ 3147721 w 3147720"/>
              <a:gd name="connsiteY6" fmla="*/ 647140 h 824118"/>
              <a:gd name="connsiteX7" fmla="*/ 3147721 w 3147720"/>
              <a:gd name="connsiteY7" fmla="*/ 647140 h 824118"/>
              <a:gd name="connsiteX8" fmla="*/ 3147721 w 3147720"/>
              <a:gd name="connsiteY8" fmla="*/ 647140 h 824118"/>
              <a:gd name="connsiteX9" fmla="*/ 3147721 w 3147720"/>
              <a:gd name="connsiteY9" fmla="*/ 0 h 824118"/>
              <a:gd name="connsiteX10" fmla="*/ 163374 w 3147720"/>
              <a:gd name="connsiteY10" fmla="*/ 0 h 824118"/>
              <a:gd name="connsiteX11" fmla="*/ 163374 w 3147720"/>
              <a:gd name="connsiteY11" fmla="*/ 1144 h 824118"/>
              <a:gd name="connsiteX12" fmla="*/ 202406 w 3147720"/>
              <a:gd name="connsiteY12" fmla="*/ 37506 h 824118"/>
              <a:gd name="connsiteX13" fmla="*/ 3108816 w 3147720"/>
              <a:gd name="connsiteY13" fmla="*/ 37506 h 824118"/>
              <a:gd name="connsiteX14" fmla="*/ 3108816 w 3147720"/>
              <a:gd name="connsiteY14" fmla="*/ 629849 h 824118"/>
              <a:gd name="connsiteX15" fmla="*/ 202533 w 3147720"/>
              <a:gd name="connsiteY15" fmla="*/ 629849 h 82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7720" h="824118">
                <a:moveTo>
                  <a:pt x="163374" y="0"/>
                </a:moveTo>
                <a:lnTo>
                  <a:pt x="0" y="117350"/>
                </a:lnTo>
                <a:lnTo>
                  <a:pt x="0" y="824119"/>
                </a:lnTo>
                <a:lnTo>
                  <a:pt x="2930693" y="824119"/>
                </a:lnTo>
                <a:lnTo>
                  <a:pt x="3147721" y="667356"/>
                </a:lnTo>
                <a:lnTo>
                  <a:pt x="3147721" y="667356"/>
                </a:lnTo>
                <a:lnTo>
                  <a:pt x="3147721" y="647140"/>
                </a:lnTo>
                <a:lnTo>
                  <a:pt x="3147721" y="647140"/>
                </a:lnTo>
                <a:lnTo>
                  <a:pt x="3147721" y="647140"/>
                </a:lnTo>
                <a:lnTo>
                  <a:pt x="3147721" y="0"/>
                </a:lnTo>
                <a:lnTo>
                  <a:pt x="163374" y="0"/>
                </a:lnTo>
                <a:lnTo>
                  <a:pt x="163374" y="1144"/>
                </a:lnTo>
                <a:moveTo>
                  <a:pt x="202406" y="37506"/>
                </a:moveTo>
                <a:lnTo>
                  <a:pt x="3108816" y="37506"/>
                </a:lnTo>
                <a:lnTo>
                  <a:pt x="3108816" y="629849"/>
                </a:lnTo>
                <a:lnTo>
                  <a:pt x="202533" y="629849"/>
                </a:lnTo>
                <a:close/>
              </a:path>
            </a:pathLst>
          </a:custGeom>
          <a:solidFill>
            <a:srgbClr val="E5007E"/>
          </a:solidFill>
          <a:ln w="12700" cap="flat">
            <a:noFill/>
            <a:prstDash val="solid"/>
            <a:miter/>
          </a:ln>
        </p:spPr>
        <p:txBody>
          <a:bodyPr rtlCol="0" anchor="ctr"/>
          <a:lstStyle/>
          <a:p>
            <a:endParaRPr lang="nl-NL" sz="2000"/>
          </a:p>
        </p:txBody>
      </p:sp>
      <p:sp>
        <p:nvSpPr>
          <p:cNvPr id="28" name="Rechthoek: afgeronde hoeken 27">
            <a:extLst>
              <a:ext uri="{FF2B5EF4-FFF2-40B4-BE49-F238E27FC236}">
                <a16:creationId xmlns:a16="http://schemas.microsoft.com/office/drawing/2014/main" id="{AEF016E7-7575-97F5-DF33-AE8AF21269A6}"/>
              </a:ext>
            </a:extLst>
          </p:cNvPr>
          <p:cNvSpPr/>
          <p:nvPr/>
        </p:nvSpPr>
        <p:spPr>
          <a:xfrm>
            <a:off x="878452" y="2128556"/>
            <a:ext cx="3894514" cy="1034287"/>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a:t>Verhalen</a:t>
            </a:r>
          </a:p>
        </p:txBody>
      </p:sp>
      <p:sp>
        <p:nvSpPr>
          <p:cNvPr id="26" name="Vrije vorm: vorm 25">
            <a:extLst>
              <a:ext uri="{FF2B5EF4-FFF2-40B4-BE49-F238E27FC236}">
                <a16:creationId xmlns:a16="http://schemas.microsoft.com/office/drawing/2014/main" id="{D958C136-1B5A-B182-658B-FA5F5282DC33}"/>
              </a:ext>
            </a:extLst>
          </p:cNvPr>
          <p:cNvSpPr/>
          <p:nvPr/>
        </p:nvSpPr>
        <p:spPr>
          <a:xfrm>
            <a:off x="1319416" y="2359494"/>
            <a:ext cx="491359"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endParaRPr lang="nl-NL"/>
          </a:p>
        </p:txBody>
      </p:sp>
      <p:sp>
        <p:nvSpPr>
          <p:cNvPr id="29" name="Rechthoek: afgeronde hoeken 28">
            <a:extLst>
              <a:ext uri="{FF2B5EF4-FFF2-40B4-BE49-F238E27FC236}">
                <a16:creationId xmlns:a16="http://schemas.microsoft.com/office/drawing/2014/main" id="{20139C85-DB9E-330D-0E44-A9D453454411}"/>
              </a:ext>
            </a:extLst>
          </p:cNvPr>
          <p:cNvSpPr/>
          <p:nvPr/>
        </p:nvSpPr>
        <p:spPr>
          <a:xfrm>
            <a:off x="6684297" y="2128556"/>
            <a:ext cx="3894514" cy="1034287"/>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a:t>De Romeinen</a:t>
            </a:r>
          </a:p>
        </p:txBody>
      </p:sp>
      <p:sp>
        <p:nvSpPr>
          <p:cNvPr id="30" name="Vrije vorm: vorm 29">
            <a:extLst>
              <a:ext uri="{FF2B5EF4-FFF2-40B4-BE49-F238E27FC236}">
                <a16:creationId xmlns:a16="http://schemas.microsoft.com/office/drawing/2014/main" id="{AD991A04-B599-4FE1-DFD3-2BB2CD2F7A81}"/>
              </a:ext>
            </a:extLst>
          </p:cNvPr>
          <p:cNvSpPr/>
          <p:nvPr/>
        </p:nvSpPr>
        <p:spPr>
          <a:xfrm>
            <a:off x="7125261" y="2359494"/>
            <a:ext cx="491359" cy="504920"/>
          </a:xfrm>
          <a:custGeom>
            <a:avLst/>
            <a:gdLst>
              <a:gd name="connsiteX0" fmla="*/ 444610 w 470447"/>
              <a:gd name="connsiteY0" fmla="*/ 80795 h 504920"/>
              <a:gd name="connsiteX1" fmla="*/ 416924 w 470447"/>
              <a:gd name="connsiteY1" fmla="*/ 69365 h 504920"/>
              <a:gd name="connsiteX2" fmla="*/ 426957 w 470447"/>
              <a:gd name="connsiteY2" fmla="*/ 53998 h 504920"/>
              <a:gd name="connsiteX3" fmla="*/ 449817 w 470447"/>
              <a:gd name="connsiteY3" fmla="*/ 72159 h 504920"/>
              <a:gd name="connsiteX4" fmla="*/ 444610 w 470447"/>
              <a:gd name="connsiteY4" fmla="*/ 80795 h 504920"/>
              <a:gd name="connsiteX5" fmla="*/ 428100 w 470447"/>
              <a:gd name="connsiteY5" fmla="*/ 108481 h 504920"/>
              <a:gd name="connsiteX6" fmla="*/ 396604 w 470447"/>
              <a:gd name="connsiteY6" fmla="*/ 100099 h 504920"/>
              <a:gd name="connsiteX7" fmla="*/ 411590 w 470447"/>
              <a:gd name="connsiteY7" fmla="*/ 77366 h 504920"/>
              <a:gd name="connsiteX8" fmla="*/ 439784 w 470447"/>
              <a:gd name="connsiteY8" fmla="*/ 88923 h 504920"/>
              <a:gd name="connsiteX9" fmla="*/ 428100 w 470447"/>
              <a:gd name="connsiteY9" fmla="*/ 108481 h 504920"/>
              <a:gd name="connsiteX10" fmla="*/ 406891 w 470447"/>
              <a:gd name="connsiteY10" fmla="*/ 142898 h 504920"/>
              <a:gd name="connsiteX11" fmla="*/ 404859 w 470447"/>
              <a:gd name="connsiteY11" fmla="*/ 141501 h 504920"/>
              <a:gd name="connsiteX12" fmla="*/ 375903 w 470447"/>
              <a:gd name="connsiteY12" fmla="*/ 131595 h 504920"/>
              <a:gd name="connsiteX13" fmla="*/ 391143 w 470447"/>
              <a:gd name="connsiteY13" fmla="*/ 108481 h 504920"/>
              <a:gd name="connsiteX14" fmla="*/ 423147 w 470447"/>
              <a:gd name="connsiteY14" fmla="*/ 116609 h 504920"/>
              <a:gd name="connsiteX15" fmla="*/ 406891 w 470447"/>
              <a:gd name="connsiteY15" fmla="*/ 142898 h 504920"/>
              <a:gd name="connsiteX16" fmla="*/ 385047 w 470447"/>
              <a:gd name="connsiteY16" fmla="*/ 178204 h 504920"/>
              <a:gd name="connsiteX17" fmla="*/ 352154 w 470447"/>
              <a:gd name="connsiteY17" fmla="*/ 167790 h 504920"/>
              <a:gd name="connsiteX18" fmla="*/ 370696 w 470447"/>
              <a:gd name="connsiteY18" fmla="*/ 139723 h 504920"/>
              <a:gd name="connsiteX19" fmla="*/ 402319 w 470447"/>
              <a:gd name="connsiteY19" fmla="*/ 150391 h 504920"/>
              <a:gd name="connsiteX20" fmla="*/ 385047 w 470447"/>
              <a:gd name="connsiteY20" fmla="*/ 178204 h 504920"/>
              <a:gd name="connsiteX21" fmla="*/ 361298 w 470447"/>
              <a:gd name="connsiteY21" fmla="*/ 216304 h 504920"/>
              <a:gd name="connsiteX22" fmla="*/ 331326 w 470447"/>
              <a:gd name="connsiteY22" fmla="*/ 200048 h 504920"/>
              <a:gd name="connsiteX23" fmla="*/ 346566 w 470447"/>
              <a:gd name="connsiteY23" fmla="*/ 176680 h 504920"/>
              <a:gd name="connsiteX24" fmla="*/ 379967 w 470447"/>
              <a:gd name="connsiteY24" fmla="*/ 186459 h 504920"/>
              <a:gd name="connsiteX25" fmla="*/ 361298 w 470447"/>
              <a:gd name="connsiteY25" fmla="*/ 216304 h 504920"/>
              <a:gd name="connsiteX26" fmla="*/ 344788 w 470447"/>
              <a:gd name="connsiteY26" fmla="*/ 242339 h 504920"/>
              <a:gd name="connsiteX27" fmla="*/ 312022 w 470447"/>
              <a:gd name="connsiteY27" fmla="*/ 229639 h 504920"/>
              <a:gd name="connsiteX28" fmla="*/ 326119 w 470447"/>
              <a:gd name="connsiteY28" fmla="*/ 207795 h 504920"/>
              <a:gd name="connsiteX29" fmla="*/ 356218 w 470447"/>
              <a:gd name="connsiteY29" fmla="*/ 224051 h 504920"/>
              <a:gd name="connsiteX30" fmla="*/ 344788 w 470447"/>
              <a:gd name="connsiteY30" fmla="*/ 242212 h 504920"/>
              <a:gd name="connsiteX31" fmla="*/ 325738 w 470447"/>
              <a:gd name="connsiteY31" fmla="*/ 272438 h 504920"/>
              <a:gd name="connsiteX32" fmla="*/ 291321 w 470447"/>
              <a:gd name="connsiteY32" fmla="*/ 261643 h 504920"/>
              <a:gd name="connsiteX33" fmla="*/ 306815 w 470447"/>
              <a:gd name="connsiteY33" fmla="*/ 237640 h 504920"/>
              <a:gd name="connsiteX34" fmla="*/ 339708 w 470447"/>
              <a:gd name="connsiteY34" fmla="*/ 250340 h 504920"/>
              <a:gd name="connsiteX35" fmla="*/ 325738 w 470447"/>
              <a:gd name="connsiteY35" fmla="*/ 272438 h 504920"/>
              <a:gd name="connsiteX36" fmla="*/ 305164 w 470447"/>
              <a:gd name="connsiteY36" fmla="*/ 305077 h 504920"/>
              <a:gd name="connsiteX37" fmla="*/ 271128 w 470447"/>
              <a:gd name="connsiteY37" fmla="*/ 293393 h 504920"/>
              <a:gd name="connsiteX38" fmla="*/ 286241 w 470447"/>
              <a:gd name="connsiteY38" fmla="*/ 269517 h 504920"/>
              <a:gd name="connsiteX39" fmla="*/ 320404 w 470447"/>
              <a:gd name="connsiteY39" fmla="*/ 280820 h 504920"/>
              <a:gd name="connsiteX40" fmla="*/ 305164 w 470447"/>
              <a:gd name="connsiteY40" fmla="*/ 305077 h 504920"/>
              <a:gd name="connsiteX41" fmla="*/ 287892 w 470447"/>
              <a:gd name="connsiteY41" fmla="*/ 332636 h 504920"/>
              <a:gd name="connsiteX42" fmla="*/ 253602 w 470447"/>
              <a:gd name="connsiteY42" fmla="*/ 321079 h 504920"/>
              <a:gd name="connsiteX43" fmla="*/ 266302 w 470447"/>
              <a:gd name="connsiteY43" fmla="*/ 301648 h 504920"/>
              <a:gd name="connsiteX44" fmla="*/ 300465 w 470447"/>
              <a:gd name="connsiteY44" fmla="*/ 313078 h 504920"/>
              <a:gd name="connsiteX45" fmla="*/ 287765 w 470447"/>
              <a:gd name="connsiteY45" fmla="*/ 332636 h 504920"/>
              <a:gd name="connsiteX46" fmla="*/ 268334 w 470447"/>
              <a:gd name="connsiteY46" fmla="*/ 364386 h 504920"/>
              <a:gd name="connsiteX47" fmla="*/ 234552 w 470447"/>
              <a:gd name="connsiteY47" fmla="*/ 351686 h 504920"/>
              <a:gd name="connsiteX48" fmla="*/ 248395 w 470447"/>
              <a:gd name="connsiteY48" fmla="*/ 329334 h 504920"/>
              <a:gd name="connsiteX49" fmla="*/ 282812 w 470447"/>
              <a:gd name="connsiteY49" fmla="*/ 340637 h 504920"/>
              <a:gd name="connsiteX50" fmla="*/ 268334 w 470447"/>
              <a:gd name="connsiteY50" fmla="*/ 364386 h 504920"/>
              <a:gd name="connsiteX51" fmla="*/ 250681 w 470447"/>
              <a:gd name="connsiteY51" fmla="*/ 393469 h 504920"/>
              <a:gd name="connsiteX52" fmla="*/ 214994 w 470447"/>
              <a:gd name="connsiteY52" fmla="*/ 383436 h 504920"/>
              <a:gd name="connsiteX53" fmla="*/ 229472 w 470447"/>
              <a:gd name="connsiteY53" fmla="*/ 359814 h 504920"/>
              <a:gd name="connsiteX54" fmla="*/ 263254 w 470447"/>
              <a:gd name="connsiteY54" fmla="*/ 372514 h 504920"/>
              <a:gd name="connsiteX55" fmla="*/ 250554 w 470447"/>
              <a:gd name="connsiteY55" fmla="*/ 393596 h 504920"/>
              <a:gd name="connsiteX56" fmla="*/ 230107 w 470447"/>
              <a:gd name="connsiteY56" fmla="*/ 428648 h 504920"/>
              <a:gd name="connsiteX57" fmla="*/ 193658 w 470447"/>
              <a:gd name="connsiteY57" fmla="*/ 419631 h 504920"/>
              <a:gd name="connsiteX58" fmla="*/ 210168 w 470447"/>
              <a:gd name="connsiteY58" fmla="*/ 392199 h 504920"/>
              <a:gd name="connsiteX59" fmla="*/ 245855 w 470447"/>
              <a:gd name="connsiteY59" fmla="*/ 402105 h 504920"/>
              <a:gd name="connsiteX60" fmla="*/ 230107 w 470447"/>
              <a:gd name="connsiteY60" fmla="*/ 428648 h 504920"/>
              <a:gd name="connsiteX61" fmla="*/ 212708 w 470447"/>
              <a:gd name="connsiteY61" fmla="*/ 458874 h 504920"/>
              <a:gd name="connsiteX62" fmla="*/ 212708 w 470447"/>
              <a:gd name="connsiteY62" fmla="*/ 458874 h 504920"/>
              <a:gd name="connsiteX63" fmla="*/ 174608 w 470447"/>
              <a:gd name="connsiteY63" fmla="*/ 452016 h 504920"/>
              <a:gd name="connsiteX64" fmla="*/ 188705 w 470447"/>
              <a:gd name="connsiteY64" fmla="*/ 428013 h 504920"/>
              <a:gd name="connsiteX65" fmla="*/ 225027 w 470447"/>
              <a:gd name="connsiteY65" fmla="*/ 437030 h 504920"/>
              <a:gd name="connsiteX66" fmla="*/ 212327 w 470447"/>
              <a:gd name="connsiteY66" fmla="*/ 458874 h 504920"/>
              <a:gd name="connsiteX67" fmla="*/ 197976 w 470447"/>
              <a:gd name="connsiteY67" fmla="*/ 484274 h 504920"/>
              <a:gd name="connsiteX68" fmla="*/ 156955 w 470447"/>
              <a:gd name="connsiteY68" fmla="*/ 482369 h 504920"/>
              <a:gd name="connsiteX69" fmla="*/ 169655 w 470447"/>
              <a:gd name="connsiteY69" fmla="*/ 460779 h 504920"/>
              <a:gd name="connsiteX70" fmla="*/ 207755 w 470447"/>
              <a:gd name="connsiteY70" fmla="*/ 467764 h 504920"/>
              <a:gd name="connsiteX71" fmla="*/ 198357 w 470447"/>
              <a:gd name="connsiteY71" fmla="*/ 484274 h 504920"/>
              <a:gd name="connsiteX72" fmla="*/ 22843 w 470447"/>
              <a:gd name="connsiteY72" fmla="*/ 306474 h 504920"/>
              <a:gd name="connsiteX73" fmla="*/ 73643 w 470447"/>
              <a:gd name="connsiteY73" fmla="*/ 245768 h 504920"/>
              <a:gd name="connsiteX74" fmla="*/ 90026 w 470447"/>
              <a:gd name="connsiteY74" fmla="*/ 258468 h 504920"/>
              <a:gd name="connsiteX75" fmla="*/ 141842 w 470447"/>
              <a:gd name="connsiteY75" fmla="*/ 329461 h 504920"/>
              <a:gd name="connsiteX76" fmla="*/ 157717 w 470447"/>
              <a:gd name="connsiteY76" fmla="*/ 332636 h 504920"/>
              <a:gd name="connsiteX77" fmla="*/ 377808 w 470447"/>
              <a:gd name="connsiteY77" fmla="*/ 20851 h 504920"/>
              <a:gd name="connsiteX78" fmla="*/ 411971 w 470447"/>
              <a:gd name="connsiteY78" fmla="*/ 43965 h 504920"/>
              <a:gd name="connsiteX79" fmla="*/ 404097 w 470447"/>
              <a:gd name="connsiteY79" fmla="*/ 56665 h 504920"/>
              <a:gd name="connsiteX80" fmla="*/ 326246 w 470447"/>
              <a:gd name="connsiteY80" fmla="*/ 176553 h 504920"/>
              <a:gd name="connsiteX81" fmla="*/ 140699 w 470447"/>
              <a:gd name="connsiteY81" fmla="*/ 474368 h 504920"/>
              <a:gd name="connsiteX82" fmla="*/ 22335 w 470447"/>
              <a:gd name="connsiteY82" fmla="*/ 307617 h 504920"/>
              <a:gd name="connsiteX83" fmla="*/ 138413 w 470447"/>
              <a:gd name="connsiteY83" fmla="*/ 241323 h 504920"/>
              <a:gd name="connsiteX84" fmla="*/ 142604 w 470447"/>
              <a:gd name="connsiteY84" fmla="*/ 245895 h 504920"/>
              <a:gd name="connsiteX85" fmla="*/ 114156 w 470447"/>
              <a:gd name="connsiteY85" fmla="*/ 255166 h 504920"/>
              <a:gd name="connsiteX86" fmla="*/ 101456 w 470447"/>
              <a:gd name="connsiteY86" fmla="*/ 243736 h 504920"/>
              <a:gd name="connsiteX87" fmla="*/ 138540 w 470447"/>
              <a:gd name="connsiteY87" fmla="*/ 241323 h 504920"/>
              <a:gd name="connsiteX88" fmla="*/ 149208 w 470447"/>
              <a:gd name="connsiteY88" fmla="*/ 254023 h 504920"/>
              <a:gd name="connsiteX89" fmla="*/ 158479 w 470447"/>
              <a:gd name="connsiteY89" fmla="*/ 266723 h 504920"/>
              <a:gd name="connsiteX90" fmla="*/ 133079 w 470447"/>
              <a:gd name="connsiteY90" fmla="*/ 277391 h 504920"/>
              <a:gd name="connsiteX91" fmla="*/ 121141 w 470447"/>
              <a:gd name="connsiteY91" fmla="*/ 263040 h 504920"/>
              <a:gd name="connsiteX92" fmla="*/ 148954 w 470447"/>
              <a:gd name="connsiteY92" fmla="*/ 254023 h 504920"/>
              <a:gd name="connsiteX93" fmla="*/ 163432 w 470447"/>
              <a:gd name="connsiteY93" fmla="*/ 274470 h 504920"/>
              <a:gd name="connsiteX94" fmla="*/ 169274 w 470447"/>
              <a:gd name="connsiteY94" fmla="*/ 284630 h 504920"/>
              <a:gd name="connsiteX95" fmla="*/ 152383 w 470447"/>
              <a:gd name="connsiteY95" fmla="*/ 308633 h 504920"/>
              <a:gd name="connsiteX96" fmla="*/ 138667 w 470447"/>
              <a:gd name="connsiteY96" fmla="*/ 285138 h 504920"/>
              <a:gd name="connsiteX97" fmla="*/ 164067 w 470447"/>
              <a:gd name="connsiteY97" fmla="*/ 274470 h 504920"/>
              <a:gd name="connsiteX98" fmla="*/ 467343 w 470447"/>
              <a:gd name="connsiteY98" fmla="*/ 68730 h 504920"/>
              <a:gd name="connsiteX99" fmla="*/ 464295 w 470447"/>
              <a:gd name="connsiteY99" fmla="*/ 62507 h 504920"/>
              <a:gd name="connsiteX100" fmla="*/ 431148 w 470447"/>
              <a:gd name="connsiteY100" fmla="*/ 35710 h 504920"/>
              <a:gd name="connsiteX101" fmla="*/ 381999 w 470447"/>
              <a:gd name="connsiteY101" fmla="*/ 2055 h 504920"/>
              <a:gd name="connsiteX102" fmla="*/ 369299 w 470447"/>
              <a:gd name="connsiteY102" fmla="*/ 2944 h 504920"/>
              <a:gd name="connsiteX103" fmla="*/ 182355 w 470447"/>
              <a:gd name="connsiteY103" fmla="*/ 267866 h 504920"/>
              <a:gd name="connsiteX104" fmla="*/ 148319 w 470447"/>
              <a:gd name="connsiteY104" fmla="*/ 223797 h 504920"/>
              <a:gd name="connsiteX105" fmla="*/ 137524 w 470447"/>
              <a:gd name="connsiteY105" fmla="*/ 223035 h 504920"/>
              <a:gd name="connsiteX106" fmla="*/ 76564 w 470447"/>
              <a:gd name="connsiteY106" fmla="*/ 227099 h 504920"/>
              <a:gd name="connsiteX107" fmla="*/ 66150 w 470447"/>
              <a:gd name="connsiteY107" fmla="*/ 229512 h 504920"/>
              <a:gd name="connsiteX108" fmla="*/ 2650 w 470447"/>
              <a:gd name="connsiteY108" fmla="*/ 303426 h 504920"/>
              <a:gd name="connsiteX109" fmla="*/ 1761 w 470447"/>
              <a:gd name="connsiteY109" fmla="*/ 305331 h 504920"/>
              <a:gd name="connsiteX110" fmla="*/ 2752 w 470447"/>
              <a:gd name="connsiteY110" fmla="*/ 316062 h 504920"/>
              <a:gd name="connsiteX111" fmla="*/ 3539 w 470447"/>
              <a:gd name="connsiteY111" fmla="*/ 316634 h 504920"/>
              <a:gd name="connsiteX112" fmla="*/ 133333 w 470447"/>
              <a:gd name="connsiteY112" fmla="*/ 499260 h 504920"/>
              <a:gd name="connsiteX113" fmla="*/ 141969 w 470447"/>
              <a:gd name="connsiteY113" fmla="*/ 503197 h 504920"/>
              <a:gd name="connsiteX114" fmla="*/ 145017 w 470447"/>
              <a:gd name="connsiteY114" fmla="*/ 503197 h 504920"/>
              <a:gd name="connsiteX115" fmla="*/ 199119 w 470447"/>
              <a:gd name="connsiteY115" fmla="*/ 504721 h 504920"/>
              <a:gd name="connsiteX116" fmla="*/ 203183 w 470447"/>
              <a:gd name="connsiteY116" fmla="*/ 504721 h 504920"/>
              <a:gd name="connsiteX117" fmla="*/ 212200 w 470447"/>
              <a:gd name="connsiteY117" fmla="*/ 500022 h 504920"/>
              <a:gd name="connsiteX118" fmla="*/ 469121 w 470447"/>
              <a:gd name="connsiteY118" fmla="*/ 79271 h 504920"/>
              <a:gd name="connsiteX119" fmla="*/ 467470 w 470447"/>
              <a:gd name="connsiteY119" fmla="*/ 68730 h 50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70447" h="504920">
                <a:moveTo>
                  <a:pt x="444610" y="80795"/>
                </a:moveTo>
                <a:lnTo>
                  <a:pt x="416924" y="69365"/>
                </a:lnTo>
                <a:cubicBezTo>
                  <a:pt x="420226" y="64285"/>
                  <a:pt x="423655" y="59205"/>
                  <a:pt x="426957" y="53998"/>
                </a:cubicBezTo>
                <a:cubicBezTo>
                  <a:pt x="434577" y="60094"/>
                  <a:pt x="442451" y="65809"/>
                  <a:pt x="449817" y="72159"/>
                </a:cubicBezTo>
                <a:cubicBezTo>
                  <a:pt x="448166" y="75080"/>
                  <a:pt x="446388" y="78001"/>
                  <a:pt x="444610" y="80795"/>
                </a:cubicBezTo>
                <a:moveTo>
                  <a:pt x="428100" y="108481"/>
                </a:moveTo>
                <a:cubicBezTo>
                  <a:pt x="417788" y="105052"/>
                  <a:pt x="407260" y="102245"/>
                  <a:pt x="396604" y="100099"/>
                </a:cubicBezTo>
                <a:cubicBezTo>
                  <a:pt x="401684" y="92606"/>
                  <a:pt x="406637" y="84986"/>
                  <a:pt x="411590" y="77366"/>
                </a:cubicBezTo>
                <a:lnTo>
                  <a:pt x="439784" y="88923"/>
                </a:lnTo>
                <a:lnTo>
                  <a:pt x="428100" y="108481"/>
                </a:lnTo>
                <a:moveTo>
                  <a:pt x="406891" y="142898"/>
                </a:moveTo>
                <a:cubicBezTo>
                  <a:pt x="406383" y="142225"/>
                  <a:pt x="405672" y="141742"/>
                  <a:pt x="404859" y="141501"/>
                </a:cubicBezTo>
                <a:lnTo>
                  <a:pt x="375903" y="131595"/>
                </a:lnTo>
                <a:lnTo>
                  <a:pt x="391143" y="108481"/>
                </a:lnTo>
                <a:cubicBezTo>
                  <a:pt x="401976" y="110487"/>
                  <a:pt x="412670" y="113205"/>
                  <a:pt x="423147" y="116609"/>
                </a:cubicBezTo>
                <a:cubicBezTo>
                  <a:pt x="417813" y="125372"/>
                  <a:pt x="412352" y="134135"/>
                  <a:pt x="406891" y="142898"/>
                </a:cubicBezTo>
                <a:moveTo>
                  <a:pt x="385047" y="178204"/>
                </a:moveTo>
                <a:cubicBezTo>
                  <a:pt x="374646" y="173162"/>
                  <a:pt x="363559" y="169657"/>
                  <a:pt x="352154" y="167790"/>
                </a:cubicBezTo>
                <a:cubicBezTo>
                  <a:pt x="358377" y="158392"/>
                  <a:pt x="364854" y="148994"/>
                  <a:pt x="370696" y="139723"/>
                </a:cubicBezTo>
                <a:lnTo>
                  <a:pt x="402319" y="150391"/>
                </a:lnTo>
                <a:cubicBezTo>
                  <a:pt x="396604" y="159662"/>
                  <a:pt x="390889" y="168933"/>
                  <a:pt x="385047" y="178204"/>
                </a:cubicBezTo>
                <a:moveTo>
                  <a:pt x="361298" y="216304"/>
                </a:moveTo>
                <a:lnTo>
                  <a:pt x="331326" y="200048"/>
                </a:lnTo>
                <a:lnTo>
                  <a:pt x="346566" y="176680"/>
                </a:lnTo>
                <a:cubicBezTo>
                  <a:pt x="358149" y="178128"/>
                  <a:pt x="369426" y="181430"/>
                  <a:pt x="379967" y="186459"/>
                </a:cubicBezTo>
                <a:lnTo>
                  <a:pt x="361298" y="216304"/>
                </a:lnTo>
                <a:moveTo>
                  <a:pt x="344788" y="242339"/>
                </a:moveTo>
                <a:cubicBezTo>
                  <a:pt x="333536" y="239011"/>
                  <a:pt x="322576" y="234770"/>
                  <a:pt x="312022" y="229639"/>
                </a:cubicBezTo>
                <a:lnTo>
                  <a:pt x="326119" y="207795"/>
                </a:lnTo>
                <a:lnTo>
                  <a:pt x="356218" y="224051"/>
                </a:lnTo>
                <a:lnTo>
                  <a:pt x="344788" y="242212"/>
                </a:lnTo>
                <a:moveTo>
                  <a:pt x="325738" y="272438"/>
                </a:moveTo>
                <a:cubicBezTo>
                  <a:pt x="314003" y="269746"/>
                  <a:pt x="302497" y="266139"/>
                  <a:pt x="291321" y="261643"/>
                </a:cubicBezTo>
                <a:cubicBezTo>
                  <a:pt x="296528" y="253642"/>
                  <a:pt x="301735" y="245641"/>
                  <a:pt x="306815" y="237640"/>
                </a:cubicBezTo>
                <a:cubicBezTo>
                  <a:pt x="317445" y="242695"/>
                  <a:pt x="328443" y="246936"/>
                  <a:pt x="339708" y="250340"/>
                </a:cubicBezTo>
                <a:cubicBezTo>
                  <a:pt x="335009" y="257706"/>
                  <a:pt x="330310" y="265072"/>
                  <a:pt x="325738" y="272438"/>
                </a:cubicBezTo>
                <a:moveTo>
                  <a:pt x="305164" y="305077"/>
                </a:moveTo>
                <a:cubicBezTo>
                  <a:pt x="293988" y="300759"/>
                  <a:pt x="282558" y="296949"/>
                  <a:pt x="271128" y="293393"/>
                </a:cubicBezTo>
                <a:cubicBezTo>
                  <a:pt x="276208" y="285519"/>
                  <a:pt x="281161" y="277518"/>
                  <a:pt x="286241" y="269517"/>
                </a:cubicBezTo>
                <a:cubicBezTo>
                  <a:pt x="297316" y="274178"/>
                  <a:pt x="308733" y="277950"/>
                  <a:pt x="320404" y="280820"/>
                </a:cubicBezTo>
                <a:lnTo>
                  <a:pt x="305164" y="305077"/>
                </a:lnTo>
                <a:moveTo>
                  <a:pt x="287892" y="332636"/>
                </a:moveTo>
                <a:cubicBezTo>
                  <a:pt x="276589" y="328318"/>
                  <a:pt x="265159" y="324508"/>
                  <a:pt x="253602" y="321079"/>
                </a:cubicBezTo>
                <a:lnTo>
                  <a:pt x="266302" y="301648"/>
                </a:lnTo>
                <a:cubicBezTo>
                  <a:pt x="277859" y="304950"/>
                  <a:pt x="289289" y="308887"/>
                  <a:pt x="300465" y="313078"/>
                </a:cubicBezTo>
                <a:lnTo>
                  <a:pt x="287765" y="332636"/>
                </a:lnTo>
                <a:moveTo>
                  <a:pt x="268334" y="364386"/>
                </a:moveTo>
                <a:lnTo>
                  <a:pt x="234552" y="351686"/>
                </a:lnTo>
                <a:lnTo>
                  <a:pt x="248395" y="329334"/>
                </a:lnTo>
                <a:cubicBezTo>
                  <a:pt x="259952" y="332636"/>
                  <a:pt x="271509" y="336446"/>
                  <a:pt x="282812" y="340637"/>
                </a:cubicBezTo>
                <a:lnTo>
                  <a:pt x="268334" y="364386"/>
                </a:lnTo>
                <a:moveTo>
                  <a:pt x="250681" y="393469"/>
                </a:moveTo>
                <a:lnTo>
                  <a:pt x="214994" y="383436"/>
                </a:lnTo>
                <a:lnTo>
                  <a:pt x="229472" y="359814"/>
                </a:lnTo>
                <a:lnTo>
                  <a:pt x="263254" y="372514"/>
                </a:lnTo>
                <a:lnTo>
                  <a:pt x="250554" y="393596"/>
                </a:lnTo>
                <a:moveTo>
                  <a:pt x="230107" y="428648"/>
                </a:moveTo>
                <a:lnTo>
                  <a:pt x="193658" y="419631"/>
                </a:lnTo>
                <a:cubicBezTo>
                  <a:pt x="199119" y="410487"/>
                  <a:pt x="204580" y="401343"/>
                  <a:pt x="210168" y="392199"/>
                </a:cubicBezTo>
                <a:lnTo>
                  <a:pt x="245855" y="402105"/>
                </a:lnTo>
                <a:cubicBezTo>
                  <a:pt x="240521" y="410995"/>
                  <a:pt x="235187" y="419758"/>
                  <a:pt x="230107" y="428648"/>
                </a:cubicBezTo>
                <a:moveTo>
                  <a:pt x="212708" y="458874"/>
                </a:moveTo>
                <a:lnTo>
                  <a:pt x="212708" y="458874"/>
                </a:lnTo>
                <a:cubicBezTo>
                  <a:pt x="200008" y="457096"/>
                  <a:pt x="187308" y="454683"/>
                  <a:pt x="174608" y="452016"/>
                </a:cubicBezTo>
                <a:lnTo>
                  <a:pt x="188705" y="428013"/>
                </a:lnTo>
                <a:lnTo>
                  <a:pt x="225027" y="437030"/>
                </a:lnTo>
                <a:cubicBezTo>
                  <a:pt x="220836" y="444269"/>
                  <a:pt x="216899" y="451635"/>
                  <a:pt x="212327" y="458874"/>
                </a:cubicBezTo>
                <a:moveTo>
                  <a:pt x="197976" y="484274"/>
                </a:moveTo>
                <a:cubicBezTo>
                  <a:pt x="184362" y="482686"/>
                  <a:pt x="170659" y="482051"/>
                  <a:pt x="156955" y="482369"/>
                </a:cubicBezTo>
                <a:cubicBezTo>
                  <a:pt x="161019" y="475130"/>
                  <a:pt x="165210" y="468018"/>
                  <a:pt x="169655" y="460779"/>
                </a:cubicBezTo>
                <a:cubicBezTo>
                  <a:pt x="182355" y="463573"/>
                  <a:pt x="195055" y="465986"/>
                  <a:pt x="207755" y="467764"/>
                </a:cubicBezTo>
                <a:cubicBezTo>
                  <a:pt x="204707" y="473352"/>
                  <a:pt x="201532" y="478813"/>
                  <a:pt x="198357" y="484274"/>
                </a:cubicBezTo>
                <a:moveTo>
                  <a:pt x="22843" y="306474"/>
                </a:moveTo>
                <a:cubicBezTo>
                  <a:pt x="37677" y="284566"/>
                  <a:pt x="54695" y="264234"/>
                  <a:pt x="73643" y="245768"/>
                </a:cubicBezTo>
                <a:cubicBezTo>
                  <a:pt x="79498" y="249476"/>
                  <a:pt x="84984" y="253718"/>
                  <a:pt x="90026" y="258468"/>
                </a:cubicBezTo>
                <a:cubicBezTo>
                  <a:pt x="113229" y="277175"/>
                  <a:pt x="131098" y="301661"/>
                  <a:pt x="141842" y="329461"/>
                </a:cubicBezTo>
                <a:cubicBezTo>
                  <a:pt x="144255" y="335430"/>
                  <a:pt x="153399" y="338859"/>
                  <a:pt x="157717" y="332636"/>
                </a:cubicBezTo>
                <a:cubicBezTo>
                  <a:pt x="231123" y="228750"/>
                  <a:pt x="304491" y="124826"/>
                  <a:pt x="377808" y="20851"/>
                </a:cubicBezTo>
                <a:cubicBezTo>
                  <a:pt x="389581" y="27963"/>
                  <a:pt x="400986" y="35684"/>
                  <a:pt x="411971" y="43965"/>
                </a:cubicBezTo>
                <a:cubicBezTo>
                  <a:pt x="409050" y="47775"/>
                  <a:pt x="406637" y="52220"/>
                  <a:pt x="404097" y="56665"/>
                </a:cubicBezTo>
                <a:cubicBezTo>
                  <a:pt x="377935" y="96543"/>
                  <a:pt x="351989" y="136510"/>
                  <a:pt x="326246" y="176553"/>
                </a:cubicBezTo>
                <a:cubicBezTo>
                  <a:pt x="262746" y="274724"/>
                  <a:pt x="198611" y="372768"/>
                  <a:pt x="140699" y="474368"/>
                </a:cubicBezTo>
                <a:cubicBezTo>
                  <a:pt x="108187" y="413154"/>
                  <a:pt x="77199" y="351305"/>
                  <a:pt x="22335" y="307617"/>
                </a:cubicBezTo>
                <a:moveTo>
                  <a:pt x="138413" y="241323"/>
                </a:moveTo>
                <a:lnTo>
                  <a:pt x="142604" y="245895"/>
                </a:lnTo>
                <a:lnTo>
                  <a:pt x="114156" y="255166"/>
                </a:lnTo>
                <a:cubicBezTo>
                  <a:pt x="110092" y="251102"/>
                  <a:pt x="105774" y="247419"/>
                  <a:pt x="101456" y="243736"/>
                </a:cubicBezTo>
                <a:lnTo>
                  <a:pt x="138540" y="241323"/>
                </a:lnTo>
                <a:moveTo>
                  <a:pt x="149208" y="254023"/>
                </a:moveTo>
                <a:cubicBezTo>
                  <a:pt x="152510" y="258214"/>
                  <a:pt x="155558" y="262405"/>
                  <a:pt x="158479" y="266723"/>
                </a:cubicBezTo>
                <a:cubicBezTo>
                  <a:pt x="150224" y="270533"/>
                  <a:pt x="141842" y="274216"/>
                  <a:pt x="133079" y="277391"/>
                </a:cubicBezTo>
                <a:cubicBezTo>
                  <a:pt x="129345" y="272412"/>
                  <a:pt x="125358" y="267612"/>
                  <a:pt x="121141" y="263040"/>
                </a:cubicBezTo>
                <a:lnTo>
                  <a:pt x="148954" y="254023"/>
                </a:lnTo>
                <a:moveTo>
                  <a:pt x="163432" y="274470"/>
                </a:moveTo>
                <a:cubicBezTo>
                  <a:pt x="165464" y="277772"/>
                  <a:pt x="167496" y="281201"/>
                  <a:pt x="169274" y="284630"/>
                </a:cubicBezTo>
                <a:lnTo>
                  <a:pt x="152383" y="308633"/>
                </a:lnTo>
                <a:cubicBezTo>
                  <a:pt x="148332" y="300505"/>
                  <a:pt x="143747" y="292656"/>
                  <a:pt x="138667" y="285138"/>
                </a:cubicBezTo>
                <a:cubicBezTo>
                  <a:pt x="147138" y="282001"/>
                  <a:pt x="155596" y="278445"/>
                  <a:pt x="164067" y="274470"/>
                </a:cubicBezTo>
                <a:moveTo>
                  <a:pt x="467343" y="68730"/>
                </a:moveTo>
                <a:cubicBezTo>
                  <a:pt x="467178" y="66342"/>
                  <a:pt x="466086" y="64107"/>
                  <a:pt x="464295" y="62507"/>
                </a:cubicBezTo>
                <a:cubicBezTo>
                  <a:pt x="453754" y="52982"/>
                  <a:pt x="441816" y="45235"/>
                  <a:pt x="431148" y="35710"/>
                </a:cubicBezTo>
                <a:lnTo>
                  <a:pt x="381999" y="2055"/>
                </a:lnTo>
                <a:cubicBezTo>
                  <a:pt x="378177" y="-993"/>
                  <a:pt x="372652" y="-612"/>
                  <a:pt x="369299" y="2944"/>
                </a:cubicBezTo>
                <a:lnTo>
                  <a:pt x="182355" y="267866"/>
                </a:lnTo>
                <a:cubicBezTo>
                  <a:pt x="172805" y="251877"/>
                  <a:pt x="161388" y="237081"/>
                  <a:pt x="148319" y="223797"/>
                </a:cubicBezTo>
                <a:cubicBezTo>
                  <a:pt x="145525" y="220660"/>
                  <a:pt x="140737" y="220317"/>
                  <a:pt x="137524" y="223035"/>
                </a:cubicBezTo>
                <a:lnTo>
                  <a:pt x="76564" y="227099"/>
                </a:lnTo>
                <a:cubicBezTo>
                  <a:pt x="72932" y="225702"/>
                  <a:pt x="68805" y="226654"/>
                  <a:pt x="66150" y="229512"/>
                </a:cubicBezTo>
                <a:cubicBezTo>
                  <a:pt x="44941" y="254023"/>
                  <a:pt x="23605" y="278407"/>
                  <a:pt x="2650" y="303426"/>
                </a:cubicBezTo>
                <a:cubicBezTo>
                  <a:pt x="2307" y="304036"/>
                  <a:pt x="2003" y="304671"/>
                  <a:pt x="1761" y="305331"/>
                </a:cubicBezTo>
                <a:cubicBezTo>
                  <a:pt x="-931" y="308569"/>
                  <a:pt x="-487" y="313370"/>
                  <a:pt x="2752" y="316062"/>
                </a:cubicBezTo>
                <a:cubicBezTo>
                  <a:pt x="3006" y="316266"/>
                  <a:pt x="3260" y="316456"/>
                  <a:pt x="3539" y="316634"/>
                </a:cubicBezTo>
                <a:cubicBezTo>
                  <a:pt x="67039" y="362862"/>
                  <a:pt x="97265" y="432458"/>
                  <a:pt x="133333" y="499260"/>
                </a:cubicBezTo>
                <a:cubicBezTo>
                  <a:pt x="135010" y="502359"/>
                  <a:pt x="138540" y="503959"/>
                  <a:pt x="141969" y="503197"/>
                </a:cubicBezTo>
                <a:cubicBezTo>
                  <a:pt x="142973" y="503400"/>
                  <a:pt x="144014" y="503400"/>
                  <a:pt x="145017" y="503197"/>
                </a:cubicBezTo>
                <a:cubicBezTo>
                  <a:pt x="163051" y="501800"/>
                  <a:pt x="181187" y="502308"/>
                  <a:pt x="199119" y="504721"/>
                </a:cubicBezTo>
                <a:cubicBezTo>
                  <a:pt x="200465" y="504988"/>
                  <a:pt x="201837" y="504988"/>
                  <a:pt x="203183" y="504721"/>
                </a:cubicBezTo>
                <a:cubicBezTo>
                  <a:pt x="206879" y="505242"/>
                  <a:pt x="210498" y="503349"/>
                  <a:pt x="212200" y="500022"/>
                </a:cubicBezTo>
                <a:cubicBezTo>
                  <a:pt x="291702" y="356131"/>
                  <a:pt x="385682" y="220622"/>
                  <a:pt x="469121" y="79271"/>
                </a:cubicBezTo>
                <a:cubicBezTo>
                  <a:pt x="471395" y="75867"/>
                  <a:pt x="470683" y="71282"/>
                  <a:pt x="467470" y="68730"/>
                </a:cubicBezTo>
              </a:path>
            </a:pathLst>
          </a:custGeom>
          <a:solidFill>
            <a:srgbClr val="000000"/>
          </a:solidFill>
          <a:ln w="12682" cap="flat">
            <a:noFill/>
            <a:prstDash val="solid"/>
            <a:miter/>
          </a:ln>
        </p:spPr>
        <p:txBody>
          <a:bodyPr rtlCol="0" anchor="ctr"/>
          <a:lstStyle/>
          <a:p>
            <a:endParaRPr lang="nl-NL"/>
          </a:p>
        </p:txBody>
      </p:sp>
      <p:sp>
        <p:nvSpPr>
          <p:cNvPr id="32" name="Pijl: rechts 31">
            <a:extLst>
              <a:ext uri="{FF2B5EF4-FFF2-40B4-BE49-F238E27FC236}">
                <a16:creationId xmlns:a16="http://schemas.microsoft.com/office/drawing/2014/main" id="{6BDBA6A9-C33B-0A2C-3DB0-25CDFCDC4EA3}"/>
              </a:ext>
            </a:extLst>
          </p:cNvPr>
          <p:cNvSpPr/>
          <p:nvPr/>
        </p:nvSpPr>
        <p:spPr>
          <a:xfrm rot="8348160">
            <a:off x="7254853" y="3866022"/>
            <a:ext cx="2312236" cy="871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Pijl: rechts 32">
            <a:extLst>
              <a:ext uri="{FF2B5EF4-FFF2-40B4-BE49-F238E27FC236}">
                <a16:creationId xmlns:a16="http://schemas.microsoft.com/office/drawing/2014/main" id="{FF9AFAC6-A682-FD1D-A07D-7F9574ADBB0F}"/>
              </a:ext>
            </a:extLst>
          </p:cNvPr>
          <p:cNvSpPr/>
          <p:nvPr/>
        </p:nvSpPr>
        <p:spPr>
          <a:xfrm rot="2260719">
            <a:off x="1865338" y="3866021"/>
            <a:ext cx="2312236" cy="871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028" name="Picture 4" descr="De bronafbeelding bekijken">
            <a:extLst>
              <a:ext uri="{FF2B5EF4-FFF2-40B4-BE49-F238E27FC236}">
                <a16:creationId xmlns:a16="http://schemas.microsoft.com/office/drawing/2014/main" id="{5C049859-4DAB-E01B-F526-30F4DC165FB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34300" y="3365551"/>
            <a:ext cx="2385765" cy="2517393"/>
          </a:xfrm>
          <a:prstGeom prst="rect">
            <a:avLst/>
          </a:prstGeom>
          <a:noFill/>
          <a:extLst>
            <a:ext uri="{909E8E84-426E-40DD-AFC4-6F175D3DCCD1}">
              <a14:hiddenFill xmlns:a14="http://schemas.microsoft.com/office/drawing/2010/main">
                <a:solidFill>
                  <a:srgbClr val="FFFFFF"/>
                </a:solidFill>
              </a14:hiddenFill>
            </a:ext>
          </a:extLst>
        </p:spPr>
      </p:pic>
      <p:sp>
        <p:nvSpPr>
          <p:cNvPr id="35" name="Rechthoek: afgeronde hoeken 34">
            <a:extLst>
              <a:ext uri="{FF2B5EF4-FFF2-40B4-BE49-F238E27FC236}">
                <a16:creationId xmlns:a16="http://schemas.microsoft.com/office/drawing/2014/main" id="{8BE23AD7-0475-1C81-0412-BEC59116F655}"/>
              </a:ext>
            </a:extLst>
          </p:cNvPr>
          <p:cNvSpPr/>
          <p:nvPr/>
        </p:nvSpPr>
        <p:spPr>
          <a:xfrm>
            <a:off x="1385316" y="5978812"/>
            <a:ext cx="7932708" cy="733401"/>
          </a:xfrm>
          <a:prstGeom prst="roundRect">
            <a:avLst/>
          </a:prstGeom>
          <a:solidFill>
            <a:schemeClr val="bg1"/>
          </a:solidFill>
          <a:ln w="12723" cap="flat">
            <a:noFill/>
            <a:prstDash val="solid"/>
            <a:miter/>
          </a:ln>
        </p:spPr>
        <p:txBody>
          <a:bodyPr lIns="1044000" tIns="0" rIns="396000" bIns="0" rtlCol="0" anchor="ctr"/>
          <a:lstStyle/>
          <a:p>
            <a:pPr>
              <a:lnSpc>
                <a:spcPct val="90000"/>
              </a:lnSpc>
            </a:pPr>
            <a:r>
              <a:rPr lang="nl-NL" b="1" dirty="0"/>
              <a:t>Leerlingen maken bij de eindtaak van Taaljacht een fantasieverhaal. </a:t>
            </a:r>
            <a:br>
              <a:rPr lang="nl-NL" b="1" dirty="0"/>
            </a:br>
            <a:r>
              <a:rPr lang="nl-NL" b="1" dirty="0"/>
              <a:t>De leerkracht kiest het onderwerp. In dit geval de Romeinen.</a:t>
            </a:r>
          </a:p>
        </p:txBody>
      </p:sp>
      <p:sp>
        <p:nvSpPr>
          <p:cNvPr id="3" name="Vrije vorm: vorm 4">
            <a:extLst>
              <a:ext uri="{FF2B5EF4-FFF2-40B4-BE49-F238E27FC236}">
                <a16:creationId xmlns:a16="http://schemas.microsoft.com/office/drawing/2014/main" id="{6DF66A3C-DF5D-6F06-B1B6-65A9CAB612F9}"/>
              </a:ext>
            </a:extLst>
          </p:cNvPr>
          <p:cNvSpPr/>
          <p:nvPr/>
        </p:nvSpPr>
        <p:spPr>
          <a:xfrm>
            <a:off x="2320507" y="201930"/>
            <a:ext cx="2668182" cy="450000"/>
          </a:xfrm>
          <a:custGeom>
            <a:avLst/>
            <a:gdLst>
              <a:gd name="connsiteX0" fmla="*/ 0 w 1756783"/>
              <a:gd name="connsiteY0" fmla="*/ 0 h 707482"/>
              <a:gd name="connsiteX1" fmla="*/ 1756783 w 1756783"/>
              <a:gd name="connsiteY1" fmla="*/ 0 h 707482"/>
              <a:gd name="connsiteX2" fmla="*/ 1756783 w 1756783"/>
              <a:gd name="connsiteY2" fmla="*/ 707482 h 707482"/>
              <a:gd name="connsiteX3" fmla="*/ 0 w 1756783"/>
              <a:gd name="connsiteY3" fmla="*/ 707482 h 707482"/>
            </a:gdLst>
            <a:ahLst/>
            <a:cxnLst>
              <a:cxn ang="0">
                <a:pos x="connsiteX0" y="connsiteY0"/>
              </a:cxn>
              <a:cxn ang="0">
                <a:pos x="connsiteX1" y="connsiteY1"/>
              </a:cxn>
              <a:cxn ang="0">
                <a:pos x="connsiteX2" y="connsiteY2"/>
              </a:cxn>
              <a:cxn ang="0">
                <a:pos x="connsiteX3" y="connsiteY3"/>
              </a:cxn>
            </a:cxnLst>
            <a:rect l="l" t="t" r="r" b="b"/>
            <a:pathLst>
              <a:path w="1756783" h="707482">
                <a:moveTo>
                  <a:pt x="0" y="0"/>
                </a:moveTo>
                <a:lnTo>
                  <a:pt x="1756783" y="0"/>
                </a:lnTo>
                <a:lnTo>
                  <a:pt x="1756783" y="707482"/>
                </a:lnTo>
                <a:lnTo>
                  <a:pt x="0" y="707482"/>
                </a:lnTo>
                <a:close/>
              </a:path>
            </a:pathLst>
          </a:custGeom>
          <a:solidFill>
            <a:srgbClr val="E5007E"/>
          </a:solidFill>
          <a:ln w="12700" cap="flat">
            <a:noFill/>
            <a:prstDash val="solid"/>
            <a:miter/>
          </a:ln>
        </p:spPr>
        <p:txBody>
          <a:bodyPr rot="0" spcFirstLastPara="0" vertOverflow="overflow" horzOverflow="overflow" vert="horz" wrap="square" lIns="324000" tIns="45720" rIns="91440" bIns="45720" numCol="1" spcCol="0" rtlCol="0" fromWordArt="0" anchor="ctr" anchorCtr="0" forceAA="0" compatLnSpc="1">
            <a:prstTxWarp prst="textNoShape">
              <a:avLst/>
            </a:prstTxWarp>
            <a:noAutofit/>
          </a:bodyPr>
          <a:lstStyle/>
          <a:p>
            <a:r>
              <a:rPr lang="nl-NL" sz="1500" b="1" dirty="0">
                <a:solidFill>
                  <a:schemeClr val="bg1"/>
                </a:solidFill>
              </a:rPr>
              <a:t>Wereldoriëntatie</a:t>
            </a:r>
          </a:p>
        </p:txBody>
      </p:sp>
      <p:grpSp>
        <p:nvGrpSpPr>
          <p:cNvPr id="4" name="Groep 3">
            <a:extLst>
              <a:ext uri="{FF2B5EF4-FFF2-40B4-BE49-F238E27FC236}">
                <a16:creationId xmlns:a16="http://schemas.microsoft.com/office/drawing/2014/main" id="{5485D6FC-EADE-300B-93ED-3D9CDCA444B5}"/>
              </a:ext>
            </a:extLst>
          </p:cNvPr>
          <p:cNvGrpSpPr/>
          <p:nvPr/>
        </p:nvGrpSpPr>
        <p:grpSpPr>
          <a:xfrm>
            <a:off x="476885" y="201930"/>
            <a:ext cx="1843622" cy="450000"/>
            <a:chOff x="476885" y="201930"/>
            <a:chExt cx="1843622" cy="450000"/>
          </a:xfrm>
        </p:grpSpPr>
        <p:sp>
          <p:nvSpPr>
            <p:cNvPr id="5" name="Vrije vorm: vorm 64">
              <a:hlinkClick r:id="rId6" action="ppaction://hlinksldjump"/>
              <a:extLst>
                <a:ext uri="{FF2B5EF4-FFF2-40B4-BE49-F238E27FC236}">
                  <a16:creationId xmlns:a16="http://schemas.microsoft.com/office/drawing/2014/main" id="{859F9FE3-7151-1F30-3B97-4EE38AAF8CCF}"/>
                </a:ext>
              </a:extLst>
            </p:cNvPr>
            <p:cNvSpPr/>
            <p:nvPr/>
          </p:nvSpPr>
          <p:spPr>
            <a:xfrm>
              <a:off x="476885" y="201930"/>
              <a:ext cx="1843622" cy="450000"/>
            </a:xfrm>
            <a:custGeom>
              <a:avLst/>
              <a:gdLst>
                <a:gd name="connsiteX0" fmla="*/ 0 w 2829814"/>
                <a:gd name="connsiteY0" fmla="*/ 0 h 708406"/>
                <a:gd name="connsiteX1" fmla="*/ 2829814 w 2829814"/>
                <a:gd name="connsiteY1" fmla="*/ 0 h 708406"/>
                <a:gd name="connsiteX2" fmla="*/ 2829814 w 2829814"/>
                <a:gd name="connsiteY2" fmla="*/ 708406 h 708406"/>
                <a:gd name="connsiteX3" fmla="*/ 0 w 2829814"/>
                <a:gd name="connsiteY3" fmla="*/ 708406 h 708406"/>
              </a:gdLst>
              <a:ahLst/>
              <a:cxnLst>
                <a:cxn ang="0">
                  <a:pos x="connsiteX0" y="connsiteY0"/>
                </a:cxn>
                <a:cxn ang="0">
                  <a:pos x="connsiteX1" y="connsiteY1"/>
                </a:cxn>
                <a:cxn ang="0">
                  <a:pos x="connsiteX2" y="connsiteY2"/>
                </a:cxn>
                <a:cxn ang="0">
                  <a:pos x="connsiteX3" y="connsiteY3"/>
                </a:cxn>
              </a:cxnLst>
              <a:rect l="l" t="t" r="r" b="b"/>
              <a:pathLst>
                <a:path w="2829814" h="708406">
                  <a:moveTo>
                    <a:pt x="0" y="0"/>
                  </a:moveTo>
                  <a:lnTo>
                    <a:pt x="2829814" y="0"/>
                  </a:lnTo>
                  <a:lnTo>
                    <a:pt x="2829814" y="708406"/>
                  </a:lnTo>
                  <a:lnTo>
                    <a:pt x="0" y="708406"/>
                  </a:lnTo>
                  <a:close/>
                </a:path>
              </a:pathLst>
            </a:custGeom>
            <a:solidFill>
              <a:srgbClr val="000000"/>
            </a:solidFill>
            <a:ln w="12700" cap="flat">
              <a:noFill/>
              <a:prstDash val="solid"/>
              <a:miter/>
            </a:ln>
          </p:spPr>
          <p:txBody>
            <a:bodyPr rot="0" spcFirstLastPara="0" vertOverflow="overflow" horzOverflow="overflow" vert="horz" wrap="square" lIns="612000" tIns="45720" rIns="91440" bIns="45720" numCol="1" spcCol="0" rtlCol="0" fromWordArt="0" anchor="ctr" anchorCtr="0" forceAA="0" compatLnSpc="1">
              <a:prstTxWarp prst="textNoShape">
                <a:avLst/>
              </a:prstTxWarp>
              <a:noAutofit/>
            </a:bodyPr>
            <a:lstStyle/>
            <a:p>
              <a:r>
                <a:rPr lang="nl-NL" sz="1500" b="1">
                  <a:solidFill>
                    <a:schemeClr val="bg1"/>
                  </a:solidFill>
                </a:rPr>
                <a:t>Samenhang</a:t>
              </a:r>
            </a:p>
          </p:txBody>
        </p:sp>
        <p:sp>
          <p:nvSpPr>
            <p:cNvPr id="22" name="Vrije vorm: vorm 21">
              <a:hlinkClick r:id="rId6" action="ppaction://hlinksldjump"/>
              <a:extLst>
                <a:ext uri="{FF2B5EF4-FFF2-40B4-BE49-F238E27FC236}">
                  <a16:creationId xmlns:a16="http://schemas.microsoft.com/office/drawing/2014/main" id="{682DE6B6-324A-76F7-341D-E7572C996DFB}"/>
                </a:ext>
              </a:extLst>
            </p:cNvPr>
            <p:cNvSpPr/>
            <p:nvPr/>
          </p:nvSpPr>
          <p:spPr>
            <a:xfrm>
              <a:off x="800099" y="353218"/>
              <a:ext cx="90180" cy="166686"/>
            </a:xfrm>
            <a:custGeom>
              <a:avLst/>
              <a:gdLst>
                <a:gd name="connsiteX0" fmla="*/ 0 w 90180"/>
                <a:gd name="connsiteY0" fmla="*/ 84944 h 166686"/>
                <a:gd name="connsiteX1" fmla="*/ 3810 w 90180"/>
                <a:gd name="connsiteY1" fmla="*/ 93707 h 166686"/>
                <a:gd name="connsiteX2" fmla="*/ 60960 w 90180"/>
                <a:gd name="connsiteY2" fmla="*/ 160509 h 166686"/>
                <a:gd name="connsiteX3" fmla="*/ 83629 w 90180"/>
                <a:gd name="connsiteY3" fmla="*/ 163240 h 166686"/>
                <a:gd name="connsiteX4" fmla="*/ 86360 w 90180"/>
                <a:gd name="connsiteY4" fmla="*/ 140570 h 166686"/>
                <a:gd name="connsiteX5" fmla="*/ 85598 w 90180"/>
                <a:gd name="connsiteY5" fmla="*/ 139808 h 166686"/>
                <a:gd name="connsiteX6" fmla="*/ 37211 w 90180"/>
                <a:gd name="connsiteY6" fmla="*/ 83420 h 166686"/>
                <a:gd name="connsiteX7" fmla="*/ 85598 w 90180"/>
                <a:gd name="connsiteY7" fmla="*/ 27032 h 166686"/>
                <a:gd name="connsiteX8" fmla="*/ 85463 w 90180"/>
                <a:gd name="connsiteY8" fmla="*/ 4583 h 166686"/>
                <a:gd name="connsiteX9" fmla="*/ 63012 w 90180"/>
                <a:gd name="connsiteY9" fmla="*/ 4717 h 166686"/>
                <a:gd name="connsiteX10" fmla="*/ 62230 w 90180"/>
                <a:gd name="connsiteY10" fmla="*/ 5569 h 166686"/>
                <a:gd name="connsiteX11" fmla="*/ 61468 w 90180"/>
                <a:gd name="connsiteY11" fmla="*/ 6331 h 166686"/>
                <a:gd name="connsiteX12" fmla="*/ 4318 w 90180"/>
                <a:gd name="connsiteY12" fmla="*/ 73133 h 166686"/>
                <a:gd name="connsiteX13" fmla="*/ 508 w 90180"/>
                <a:gd name="connsiteY13" fmla="*/ 84944 h 1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180" h="166686">
                  <a:moveTo>
                    <a:pt x="0" y="84944"/>
                  </a:moveTo>
                  <a:cubicBezTo>
                    <a:pt x="356" y="88183"/>
                    <a:pt x="1684" y="91239"/>
                    <a:pt x="3810" y="93707"/>
                  </a:cubicBezTo>
                  <a:lnTo>
                    <a:pt x="60960" y="160509"/>
                  </a:lnTo>
                  <a:cubicBezTo>
                    <a:pt x="66465" y="167524"/>
                    <a:pt x="76615" y="168745"/>
                    <a:pt x="83629" y="163240"/>
                  </a:cubicBezTo>
                  <a:cubicBezTo>
                    <a:pt x="90644" y="157734"/>
                    <a:pt x="91867" y="147585"/>
                    <a:pt x="86360" y="140570"/>
                  </a:cubicBezTo>
                  <a:lnTo>
                    <a:pt x="85598" y="139808"/>
                  </a:lnTo>
                  <a:lnTo>
                    <a:pt x="37211" y="83420"/>
                  </a:lnTo>
                  <a:lnTo>
                    <a:pt x="85598" y="27032"/>
                  </a:lnTo>
                  <a:cubicBezTo>
                    <a:pt x="91760" y="20795"/>
                    <a:pt x="91699" y="10745"/>
                    <a:pt x="85463" y="4583"/>
                  </a:cubicBezTo>
                  <a:cubicBezTo>
                    <a:pt x="79226" y="-1579"/>
                    <a:pt x="69174" y="-1520"/>
                    <a:pt x="63012" y="4717"/>
                  </a:cubicBezTo>
                  <a:cubicBezTo>
                    <a:pt x="62742" y="4992"/>
                    <a:pt x="62480" y="5276"/>
                    <a:pt x="62230" y="5569"/>
                  </a:cubicBezTo>
                  <a:lnTo>
                    <a:pt x="61468" y="6331"/>
                  </a:lnTo>
                  <a:lnTo>
                    <a:pt x="4318" y="73133"/>
                  </a:lnTo>
                  <a:cubicBezTo>
                    <a:pt x="1499" y="76391"/>
                    <a:pt x="123" y="80653"/>
                    <a:pt x="508" y="84944"/>
                  </a:cubicBezTo>
                  <a:close/>
                </a:path>
              </a:pathLst>
            </a:custGeom>
            <a:solidFill>
              <a:srgbClr val="FFFFFF"/>
            </a:solidFill>
            <a:ln w="12655" cap="flat">
              <a:noFill/>
              <a:prstDash val="solid"/>
              <a:miter/>
            </a:ln>
          </p:spPr>
          <p:txBody>
            <a:bodyPr rtlCol="0" anchor="ctr"/>
            <a:lstStyle/>
            <a:p>
              <a:endParaRPr lang="nl-NL" sz="1500" b="1"/>
            </a:p>
          </p:txBody>
        </p:sp>
      </p:grpSp>
    </p:spTree>
    <p:extLst>
      <p:ext uri="{BB962C8B-B14F-4D97-AF65-F5344CB8AC3E}">
        <p14:creationId xmlns:p14="http://schemas.microsoft.com/office/powerpoint/2010/main" val="45419775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769CB0D001DB4A99F97C5F667440FD" ma:contentTypeVersion="13" ma:contentTypeDescription="Create a new document." ma:contentTypeScope="" ma:versionID="c992300fe3586f08bdd4b9e41233d025">
  <xsd:schema xmlns:xsd="http://www.w3.org/2001/XMLSchema" xmlns:xs="http://www.w3.org/2001/XMLSchema" xmlns:p="http://schemas.microsoft.com/office/2006/metadata/properties" xmlns:ns2="10d5b0fc-bac7-4529-93c7-3215d49cd0dd" xmlns:ns3="e1cc183c-5ca7-47cd-9489-fb846c8eff31" targetNamespace="http://schemas.microsoft.com/office/2006/metadata/properties" ma:root="true" ma:fieldsID="f61feab72dc3bf4c4751fcc032dd195b" ns2:_="" ns3:_="">
    <xsd:import namespace="10d5b0fc-bac7-4529-93c7-3215d49cd0dd"/>
    <xsd:import namespace="e1cc183c-5ca7-47cd-9489-fb846c8eff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d5b0fc-bac7-4529-93c7-3215d49cd0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cc183c-5ca7-47cd-9489-fb846c8eff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FF340F-F3D6-4BCF-99DE-A47A1C6E39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d5b0fc-bac7-4529-93c7-3215d49cd0dd"/>
    <ds:schemaRef ds:uri="e1cc183c-5ca7-47cd-9489-fb846c8eff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C858DF-CF8E-443D-8D6A-47698D1D5EEC}">
  <ds:schemaRefs>
    <ds:schemaRef ds:uri="28ff24f3-93f0-4372-bc50-6b9c22d0f0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CFBFA48-A0A6-427F-AF22-1CC1B3C9B0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1241</TotalTime>
  <Words>4454</Words>
  <Application>Microsoft Office PowerPoint</Application>
  <PresentationFormat>Breedbeeld</PresentationFormat>
  <Paragraphs>456</Paragraphs>
  <Slides>36</Slides>
  <Notes>36</Notes>
  <HiddenSlides>2</HiddenSlides>
  <MMClips>0</MMClips>
  <ScaleCrop>false</ScaleCrop>
  <HeadingPairs>
    <vt:vector size="8" baseType="variant">
      <vt:variant>
        <vt:lpstr>Gebruikte lettertypen</vt:lpstr>
      </vt:variant>
      <vt:variant>
        <vt:i4>10</vt:i4>
      </vt:variant>
      <vt:variant>
        <vt:lpstr>Thema</vt:lpstr>
      </vt:variant>
      <vt:variant>
        <vt:i4>1</vt:i4>
      </vt:variant>
      <vt:variant>
        <vt:lpstr>Ingesloten OLE-bronprogramma's</vt:lpstr>
      </vt:variant>
      <vt:variant>
        <vt:i4>1</vt:i4>
      </vt:variant>
      <vt:variant>
        <vt:lpstr>Diatitels</vt:lpstr>
      </vt:variant>
      <vt:variant>
        <vt:i4>36</vt:i4>
      </vt:variant>
    </vt:vector>
  </HeadingPairs>
  <TitlesOfParts>
    <vt:vector size="48" baseType="lpstr">
      <vt:lpstr>Calibri</vt:lpstr>
      <vt:lpstr>Segoe UI</vt:lpstr>
      <vt:lpstr>Arial</vt:lpstr>
      <vt:lpstr>Aptos</vt:lpstr>
      <vt:lpstr>FilsonProRegular</vt:lpstr>
      <vt:lpstr>Wingdings</vt:lpstr>
      <vt:lpstr>FaktSmCon-NormalItalic</vt:lpstr>
      <vt:lpstr>Calibri Light</vt:lpstr>
      <vt:lpstr>FaktSmCon-Normal</vt:lpstr>
      <vt:lpstr>FilsonProBold</vt:lpstr>
      <vt:lpstr>Kantoorthema</vt:lpstr>
      <vt:lpstr>Bitmapafbeelding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Jordi de Weert</dc:creator>
  <cp:lastModifiedBy>Maartje Jansen</cp:lastModifiedBy>
  <cp:revision>258</cp:revision>
  <cp:lastPrinted>2022-05-23T12:07:43Z</cp:lastPrinted>
  <dcterms:created xsi:type="dcterms:W3CDTF">2021-11-26T09:20:15Z</dcterms:created>
  <dcterms:modified xsi:type="dcterms:W3CDTF">2024-08-05T13:54:37Z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0x010100D5D2C77E9723BF4A86E46FF51573E309</vt:lpwstr>
  </property>
</Properties>
</file>